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3"/>
  </p:notesMasterIdLst>
  <p:handoutMasterIdLst>
    <p:handoutMasterId r:id="rId44"/>
  </p:handoutMasterIdLst>
  <p:sldIdLst>
    <p:sldId id="256" r:id="rId2"/>
    <p:sldId id="259" r:id="rId3"/>
    <p:sldId id="260" r:id="rId4"/>
    <p:sldId id="261" r:id="rId5"/>
    <p:sldId id="262" r:id="rId6"/>
    <p:sldId id="266" r:id="rId7"/>
    <p:sldId id="263" r:id="rId8"/>
    <p:sldId id="265" r:id="rId9"/>
    <p:sldId id="277" r:id="rId10"/>
    <p:sldId id="271" r:id="rId11"/>
    <p:sldId id="274" r:id="rId12"/>
    <p:sldId id="272" r:id="rId13"/>
    <p:sldId id="273" r:id="rId14"/>
    <p:sldId id="267" r:id="rId15"/>
    <p:sldId id="275" r:id="rId16"/>
    <p:sldId id="281" r:id="rId17"/>
    <p:sldId id="280" r:id="rId18"/>
    <p:sldId id="282" r:id="rId19"/>
    <p:sldId id="283" r:id="rId20"/>
    <p:sldId id="284" r:id="rId21"/>
    <p:sldId id="285" r:id="rId22"/>
    <p:sldId id="286" r:id="rId23"/>
    <p:sldId id="276" r:id="rId24"/>
    <p:sldId id="287" r:id="rId25"/>
    <p:sldId id="288" r:id="rId26"/>
    <p:sldId id="289" r:id="rId27"/>
    <p:sldId id="290" r:id="rId28"/>
    <p:sldId id="291" r:id="rId29"/>
    <p:sldId id="292" r:id="rId30"/>
    <p:sldId id="293" r:id="rId31"/>
    <p:sldId id="294" r:id="rId32"/>
    <p:sldId id="295" r:id="rId33"/>
    <p:sldId id="296" r:id="rId34"/>
    <p:sldId id="297" r:id="rId35"/>
    <p:sldId id="278" r:id="rId36"/>
    <p:sldId id="298" r:id="rId37"/>
    <p:sldId id="299" r:id="rId38"/>
    <p:sldId id="301" r:id="rId39"/>
    <p:sldId id="300" r:id="rId40"/>
    <p:sldId id="279" r:id="rId41"/>
    <p:sldId id="302" r:id="rId42"/>
  </p:sldIdLst>
  <p:sldSz cx="12192000" cy="6858000"/>
  <p:notesSz cx="6858000" cy="9144000"/>
  <p:embeddedFontLst>
    <p:embeddedFont>
      <p:font typeface="Calibri" panose="020F0502020204030204" pitchFamily="34" charset="0"/>
      <p:regular r:id="rId45"/>
      <p:bold r:id="rId46"/>
      <p:italic r:id="rId47"/>
      <p:boldItalic r:id="rId48"/>
    </p:embeddedFont>
    <p:embeddedFont>
      <p:font typeface="Calibri Light" panose="020F0302020204030204" pitchFamily="34" charset="0"/>
      <p:regular r:id="rId49"/>
      <p:italic r:id="rId50"/>
    </p:embeddedFont>
    <p:embeddedFont>
      <p:font typeface="迷你简雪君" panose="02010604000101010101" pitchFamily="2" charset="-122"/>
      <p:regular r:id="rId51"/>
    </p:embeddedFont>
    <p:embeddedFont>
      <p:font typeface="迷你简粗倩" panose="02010600030101010101" charset="-122"/>
      <p:regular r:id="rId52"/>
    </p:embeddedFont>
    <p:embeddedFont>
      <p:font typeface="微软雅黑" panose="020B0503020204020204" pitchFamily="34" charset="-122"/>
      <p:regular r:id="rId53"/>
      <p:bold r:id="rId5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E02F"/>
    <a:srgbClr val="4586BB"/>
    <a:srgbClr val="45C1A4"/>
    <a:srgbClr val="FDFDFD"/>
    <a:srgbClr val="315F86"/>
    <a:srgbClr val="875896"/>
    <a:srgbClr val="A77FB3"/>
    <a:srgbClr val="349E85"/>
    <a:srgbClr val="83D3B3"/>
    <a:srgbClr val="8BD9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02" autoAdjust="0"/>
    <p:restoredTop sz="94660"/>
  </p:normalViewPr>
  <p:slideViewPr>
    <p:cSldViewPr snapToGrid="0">
      <p:cViewPr varScale="1">
        <p:scale>
          <a:sx n="104" d="100"/>
          <a:sy n="104" d="100"/>
        </p:scale>
        <p:origin x="-984" y="-96"/>
      </p:cViewPr>
      <p:guideLst>
        <p:guide orient="horz" pos="2183"/>
        <p:guide pos="914"/>
        <p:guide pos="6879"/>
        <p:guide pos="3840"/>
        <p:guide pos="1345"/>
      </p:guideLst>
    </p:cSldViewPr>
  </p:slideViewPr>
  <p:notesTextViewPr>
    <p:cViewPr>
      <p:scale>
        <a:sx n="1" d="1"/>
        <a:sy n="1" d="1"/>
      </p:scale>
      <p:origin x="0" y="0"/>
    </p:cViewPr>
  </p:notesTextViewPr>
  <p:sorterViewPr>
    <p:cViewPr>
      <p:scale>
        <a:sx n="33" d="100"/>
        <a:sy n="33"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52"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microsoft.com/office/2011/relationships/chartStyle" Target="style8.xml"/><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系列 1</c:v>
                </c:pt>
              </c:strCache>
            </c:strRef>
          </c:tx>
          <c:spPr>
            <a:solidFill>
              <a:srgbClr val="5AC498"/>
            </a:solidFill>
            <a:ln>
              <a:noFill/>
            </a:ln>
            <a:effectLst/>
          </c:spPr>
          <c:cat>
            <c:numRef>
              <c:f>Sheet1!$A$3:$A$8</c:f>
              <c:numCache>
                <c:formatCode>yyyy/m/d</c:formatCode>
                <c:ptCount val="6"/>
                <c:pt idx="0">
                  <c:v>37262</c:v>
                </c:pt>
                <c:pt idx="1">
                  <c:v>37263</c:v>
                </c:pt>
                <c:pt idx="2">
                  <c:v>37264</c:v>
                </c:pt>
                <c:pt idx="3">
                  <c:v>37265</c:v>
                </c:pt>
                <c:pt idx="4">
                  <c:v>37266</c:v>
                </c:pt>
                <c:pt idx="5">
                  <c:v>37267</c:v>
                </c:pt>
              </c:numCache>
            </c:numRef>
          </c:cat>
          <c:val>
            <c:numRef>
              <c:f>Sheet1!$B$3:$B$8</c:f>
              <c:numCache>
                <c:formatCode>General</c:formatCode>
                <c:ptCount val="6"/>
                <c:pt idx="0">
                  <c:v>32</c:v>
                </c:pt>
                <c:pt idx="1">
                  <c:v>28</c:v>
                </c:pt>
                <c:pt idx="2">
                  <c:v>12</c:v>
                </c:pt>
                <c:pt idx="3">
                  <c:v>15</c:v>
                </c:pt>
                <c:pt idx="4">
                  <c:v>21</c:v>
                </c:pt>
                <c:pt idx="5">
                  <c:v>12</c:v>
                </c:pt>
              </c:numCache>
            </c:numRef>
          </c:val>
        </c:ser>
        <c:ser>
          <c:idx val="1"/>
          <c:order val="1"/>
          <c:tx>
            <c:strRef>
              <c:f>Sheet1!$C$1</c:f>
              <c:strCache>
                <c:ptCount val="1"/>
                <c:pt idx="0">
                  <c:v>系列 2</c:v>
                </c:pt>
              </c:strCache>
            </c:strRef>
          </c:tx>
          <c:spPr>
            <a:solidFill>
              <a:srgbClr val="CBE658"/>
            </a:solidFill>
            <a:ln>
              <a:noFill/>
            </a:ln>
            <a:effectLst/>
          </c:spPr>
          <c:cat>
            <c:numRef>
              <c:f>Sheet1!$A$3:$A$8</c:f>
              <c:numCache>
                <c:formatCode>yyyy/m/d</c:formatCode>
                <c:ptCount val="6"/>
                <c:pt idx="0">
                  <c:v>37262</c:v>
                </c:pt>
                <c:pt idx="1">
                  <c:v>37263</c:v>
                </c:pt>
                <c:pt idx="2">
                  <c:v>37264</c:v>
                </c:pt>
                <c:pt idx="3">
                  <c:v>37265</c:v>
                </c:pt>
                <c:pt idx="4">
                  <c:v>37266</c:v>
                </c:pt>
                <c:pt idx="5">
                  <c:v>37267</c:v>
                </c:pt>
              </c:numCache>
            </c:numRef>
          </c:cat>
          <c:val>
            <c:numRef>
              <c:f>Sheet1!$C$3:$C$8</c:f>
              <c:numCache>
                <c:formatCode>General</c:formatCode>
                <c:ptCount val="6"/>
                <c:pt idx="0">
                  <c:v>12</c:v>
                </c:pt>
                <c:pt idx="1">
                  <c:v>12</c:v>
                </c:pt>
                <c:pt idx="2">
                  <c:v>21</c:v>
                </c:pt>
                <c:pt idx="3">
                  <c:v>28</c:v>
                </c:pt>
                <c:pt idx="4">
                  <c:v>22</c:v>
                </c:pt>
                <c:pt idx="5">
                  <c:v>32</c:v>
                </c:pt>
              </c:numCache>
            </c:numRef>
          </c:val>
        </c:ser>
        <c:ser>
          <c:idx val="2"/>
          <c:order val="2"/>
          <c:tx>
            <c:strRef>
              <c:f>Sheet1!$D$1</c:f>
              <c:strCache>
                <c:ptCount val="1"/>
                <c:pt idx="0">
                  <c:v>系列 3</c:v>
                </c:pt>
              </c:strCache>
            </c:strRef>
          </c:tx>
          <c:spPr>
            <a:solidFill>
              <a:srgbClr val="875896"/>
            </a:solidFill>
            <a:ln w="25400">
              <a:noFill/>
            </a:ln>
            <a:effectLst/>
          </c:spPr>
          <c:cat>
            <c:numRef>
              <c:f>Sheet1!$A$3:$A$8</c:f>
              <c:numCache>
                <c:formatCode>yyyy/m/d</c:formatCode>
                <c:ptCount val="6"/>
                <c:pt idx="0">
                  <c:v>37262</c:v>
                </c:pt>
                <c:pt idx="1">
                  <c:v>37263</c:v>
                </c:pt>
                <c:pt idx="2">
                  <c:v>37264</c:v>
                </c:pt>
                <c:pt idx="3">
                  <c:v>37265</c:v>
                </c:pt>
                <c:pt idx="4">
                  <c:v>37266</c:v>
                </c:pt>
                <c:pt idx="5">
                  <c:v>37267</c:v>
                </c:pt>
              </c:numCache>
            </c:numRef>
          </c:cat>
          <c:val>
            <c:numRef>
              <c:f>Sheet1!$D$3:$D$8</c:f>
              <c:numCache>
                <c:formatCode>General</c:formatCode>
                <c:ptCount val="6"/>
                <c:pt idx="0">
                  <c:v>21</c:v>
                </c:pt>
                <c:pt idx="1">
                  <c:v>18</c:v>
                </c:pt>
                <c:pt idx="2">
                  <c:v>13</c:v>
                </c:pt>
                <c:pt idx="3">
                  <c:v>14</c:v>
                </c:pt>
                <c:pt idx="4">
                  <c:v>8</c:v>
                </c:pt>
                <c:pt idx="5">
                  <c:v>17</c:v>
                </c:pt>
              </c:numCache>
            </c:numRef>
          </c:val>
        </c:ser>
        <c:dLbls>
          <c:showLegendKey val="0"/>
          <c:showVal val="0"/>
          <c:showCatName val="0"/>
          <c:showSerName val="0"/>
          <c:showPercent val="0"/>
          <c:showBubbleSize val="0"/>
        </c:dLbls>
        <c:axId val="202897280"/>
        <c:axId val="202898816"/>
      </c:areaChart>
      <c:dateAx>
        <c:axId val="202897280"/>
        <c:scaling>
          <c:orientation val="minMax"/>
        </c:scaling>
        <c:delete val="0"/>
        <c:axPos val="b"/>
        <c:numFmt formatCode="yyyy/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02898816"/>
        <c:crosses val="autoZero"/>
        <c:auto val="1"/>
        <c:lblOffset val="100"/>
        <c:baseTimeUnit val="days"/>
      </c:dateAx>
      <c:valAx>
        <c:axId val="2028988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02897280"/>
        <c:crosses val="autoZero"/>
        <c:crossBetween val="midCat"/>
      </c:valAx>
      <c:spPr>
        <a:noFill/>
        <a:ln>
          <a:noFill/>
        </a:ln>
        <a:effectLst/>
      </c:spPr>
    </c:plotArea>
    <c:plotVisOnly val="1"/>
    <c:dispBlanksAs val="zero"/>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solidFill>
                <a:srgbClr val="518DBF"/>
              </a:solid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BEE02F"/>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58C8AD"/>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14121088"/>
        <c:axId val="214135168"/>
      </c:barChart>
      <c:catAx>
        <c:axId val="214121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14135168"/>
        <c:crosses val="autoZero"/>
        <c:auto val="1"/>
        <c:lblAlgn val="ctr"/>
        <c:lblOffset val="100"/>
        <c:noMultiLvlLbl val="0"/>
      </c:catAx>
      <c:valAx>
        <c:axId val="2141351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14121088"/>
        <c:crosses val="autoZero"/>
        <c:crossBetween val="between"/>
      </c:valAx>
      <c:spPr>
        <a:noFill/>
        <a:ln>
          <a:noFill/>
        </a:ln>
        <a:effectLst/>
      </c:spPr>
    </c:plotArea>
    <c:legend>
      <c:legendPos val="b"/>
      <c:layout>
        <c:manualLayout>
          <c:xMode val="edge"/>
          <c:yMode val="edge"/>
          <c:x val="0.69847775557578395"/>
          <c:y val="3.43069387573878E-2"/>
          <c:w val="0.271757298975218"/>
          <c:h val="0.10082712611250701"/>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14196224"/>
        <c:axId val="214197760"/>
      </c:barChart>
      <c:catAx>
        <c:axId val="214196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14197760"/>
        <c:crosses val="autoZero"/>
        <c:auto val="1"/>
        <c:lblAlgn val="ctr"/>
        <c:lblOffset val="100"/>
        <c:noMultiLvlLbl val="0"/>
      </c:catAx>
      <c:valAx>
        <c:axId val="214197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1419622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10</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20</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30</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14206720"/>
        <c:axId val="214220800"/>
      </c:barChart>
      <c:catAx>
        <c:axId val="214206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14220800"/>
        <c:crosses val="autoZero"/>
        <c:auto val="1"/>
        <c:lblAlgn val="ctr"/>
        <c:lblOffset val="100"/>
        <c:noMultiLvlLbl val="0"/>
      </c:catAx>
      <c:valAx>
        <c:axId val="2142208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1420672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10</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20</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30</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52498688"/>
        <c:axId val="252500224"/>
      </c:barChart>
      <c:catAx>
        <c:axId val="252498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52500224"/>
        <c:crosses val="autoZero"/>
        <c:auto val="1"/>
        <c:lblAlgn val="ctr"/>
        <c:lblOffset val="100"/>
        <c:noMultiLvlLbl val="0"/>
      </c:catAx>
      <c:valAx>
        <c:axId val="2525002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5249868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10</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20</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30</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52525568"/>
        <c:axId val="252539648"/>
      </c:barChart>
      <c:catAx>
        <c:axId val="2525255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52539648"/>
        <c:crosses val="autoZero"/>
        <c:auto val="1"/>
        <c:lblAlgn val="ctr"/>
        <c:lblOffset val="100"/>
        <c:noMultiLvlLbl val="0"/>
      </c:catAx>
      <c:valAx>
        <c:axId val="25253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5252556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10</c:v>
                </c:pt>
              </c:strCache>
            </c:strRef>
          </c:tx>
          <c:spPr>
            <a:solidFill>
              <a:schemeClr val="accent1"/>
            </a:solidFill>
            <a:ln>
              <a:solidFill>
                <a:srgbClr val="518DBF"/>
              </a:solidFill>
            </a:ln>
            <a:effectLst/>
          </c:spPr>
          <c:invertIfNegative val="0"/>
          <c:cat>
            <c:numRef>
              <c:f>Sheet1!$A$2:$A$5</c:f>
              <c:numCache>
                <c:formatCode>General</c:formatCode>
                <c:ptCount val="4"/>
                <c:pt idx="0">
                  <c:v>1</c:v>
                </c:pt>
                <c:pt idx="1">
                  <c:v>2</c:v>
                </c:pt>
                <c:pt idx="2">
                  <c:v>3</c:v>
                </c:pt>
                <c:pt idx="3">
                  <c:v>4</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20</c:v>
                </c:pt>
              </c:strCache>
            </c:strRef>
          </c:tx>
          <c:spPr>
            <a:solidFill>
              <a:srgbClr val="BEE02F"/>
            </a:solidFill>
            <a:ln>
              <a:noFill/>
            </a:ln>
            <a:effectLst/>
          </c:spPr>
          <c:invertIfNegative val="0"/>
          <c:cat>
            <c:numRef>
              <c:f>Sheet1!$A$2:$A$5</c:f>
              <c:numCache>
                <c:formatCode>General</c:formatCode>
                <c:ptCount val="4"/>
                <c:pt idx="0">
                  <c:v>1</c:v>
                </c:pt>
                <c:pt idx="1">
                  <c:v>2</c:v>
                </c:pt>
                <c:pt idx="2">
                  <c:v>3</c:v>
                </c:pt>
                <c:pt idx="3">
                  <c:v>4</c:v>
                </c:pt>
              </c:numCache>
            </c:num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30</c:v>
                </c:pt>
              </c:strCache>
            </c:strRef>
          </c:tx>
          <c:spPr>
            <a:solidFill>
              <a:srgbClr val="58C8AD"/>
            </a:solidFill>
            <a:ln>
              <a:noFill/>
            </a:ln>
            <a:effectLst/>
          </c:spPr>
          <c:invertIfNegative val="0"/>
          <c:cat>
            <c:numRef>
              <c:f>Sheet1!$A$2:$A$5</c:f>
              <c:numCache>
                <c:formatCode>General</c:formatCode>
                <c:ptCount val="4"/>
                <c:pt idx="0">
                  <c:v>1</c:v>
                </c:pt>
                <c:pt idx="1">
                  <c:v>2</c:v>
                </c:pt>
                <c:pt idx="2">
                  <c:v>3</c:v>
                </c:pt>
                <c:pt idx="3">
                  <c:v>4</c:v>
                </c:pt>
              </c:numCache>
            </c:num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56177664"/>
        <c:axId val="256179200"/>
      </c:barChart>
      <c:catAx>
        <c:axId val="2561776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56179200"/>
        <c:crosses val="autoZero"/>
        <c:auto val="1"/>
        <c:lblAlgn val="ctr"/>
        <c:lblOffset val="100"/>
        <c:noMultiLvlLbl val="0"/>
      </c:catAx>
      <c:valAx>
        <c:axId val="256179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5617766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ubbleChart>
        <c:varyColors val="0"/>
        <c:ser>
          <c:idx val="0"/>
          <c:order val="0"/>
          <c:spPr>
            <a:solidFill>
              <a:srgbClr val="518DBF"/>
            </a:solidFill>
            <a:ln>
              <a:noFill/>
            </a:ln>
            <a:effectLst/>
          </c:spPr>
          <c:invertIfNegative val="0"/>
          <c:dPt>
            <c:idx val="0"/>
            <c:invertIfNegative val="1"/>
            <c:bubble3D val="0"/>
            <c:spPr>
              <a:solidFill>
                <a:srgbClr val="45C1A4"/>
              </a:solidFill>
              <a:ln>
                <a:noFill/>
              </a:ln>
              <a:effectLst/>
            </c:spPr>
          </c:dPt>
          <c:dPt>
            <c:idx val="1"/>
            <c:invertIfNegative val="1"/>
            <c:bubble3D val="0"/>
            <c:spPr>
              <a:solidFill>
                <a:srgbClr val="BEE02F"/>
              </a:solidFill>
              <a:ln>
                <a:noFill/>
              </a:ln>
              <a:effectLst/>
            </c:spPr>
          </c:dPt>
          <c:dPt>
            <c:idx val="2"/>
            <c:invertIfNegative val="1"/>
            <c:bubble3D val="0"/>
            <c:spPr>
              <a:solidFill>
                <a:srgbClr val="45C1A4"/>
              </a:solidFill>
              <a:ln>
                <a:noFill/>
              </a:ln>
              <a:effectLst/>
            </c:spPr>
          </c:dPt>
          <c:dPt>
            <c:idx val="4"/>
            <c:invertIfNegative val="1"/>
            <c:bubble3D val="0"/>
            <c:spPr>
              <a:solidFill>
                <a:srgbClr val="BEE02F"/>
              </a:solidFill>
              <a:ln>
                <a:noFill/>
              </a:ln>
              <a:effectLst/>
            </c:spPr>
          </c:dPt>
          <c:xVal>
            <c:numRef>
              <c:f>Sheet1!$A$2:$A$8</c:f>
              <c:numCache>
                <c:formatCode>General</c:formatCode>
                <c:ptCount val="7"/>
                <c:pt idx="0">
                  <c:v>4</c:v>
                </c:pt>
                <c:pt idx="1">
                  <c:v>1.8</c:v>
                </c:pt>
                <c:pt idx="2">
                  <c:v>2.6</c:v>
                </c:pt>
                <c:pt idx="3">
                  <c:v>1.1000000000000001</c:v>
                </c:pt>
                <c:pt idx="4">
                  <c:v>3</c:v>
                </c:pt>
                <c:pt idx="5">
                  <c:v>5</c:v>
                </c:pt>
                <c:pt idx="6">
                  <c:v>4</c:v>
                </c:pt>
              </c:numCache>
            </c:numRef>
          </c:xVal>
          <c:yVal>
            <c:numRef>
              <c:f>Sheet1!$B$2:$B$8</c:f>
              <c:numCache>
                <c:formatCode>General</c:formatCode>
                <c:ptCount val="7"/>
                <c:pt idx="0">
                  <c:v>3.5</c:v>
                </c:pt>
                <c:pt idx="1">
                  <c:v>3.2</c:v>
                </c:pt>
                <c:pt idx="2">
                  <c:v>0.8</c:v>
                </c:pt>
                <c:pt idx="3">
                  <c:v>0.2</c:v>
                </c:pt>
                <c:pt idx="4">
                  <c:v>1.3</c:v>
                </c:pt>
                <c:pt idx="5">
                  <c:v>4</c:v>
                </c:pt>
                <c:pt idx="6">
                  <c:v>2.2000000000000002</c:v>
                </c:pt>
              </c:numCache>
            </c:numRef>
          </c:yVal>
          <c:bubbleSize>
            <c:numRef>
              <c:f>Sheet1!$C$2:$C$8</c:f>
              <c:numCache>
                <c:formatCode>General</c:formatCode>
                <c:ptCount val="7"/>
                <c:pt idx="0">
                  <c:v>10</c:v>
                </c:pt>
                <c:pt idx="1">
                  <c:v>4</c:v>
                </c:pt>
                <c:pt idx="2">
                  <c:v>8</c:v>
                </c:pt>
                <c:pt idx="3">
                  <c:v>5</c:v>
                </c:pt>
                <c:pt idx="4">
                  <c:v>4</c:v>
                </c:pt>
                <c:pt idx="5">
                  <c:v>6</c:v>
                </c:pt>
                <c:pt idx="6">
                  <c:v>3</c:v>
                </c:pt>
              </c:numCache>
            </c:numRef>
          </c:bubbleSize>
          <c:bubble3D val="0"/>
        </c:ser>
        <c:dLbls>
          <c:showLegendKey val="0"/>
          <c:showVal val="0"/>
          <c:showCatName val="0"/>
          <c:showSerName val="0"/>
          <c:showPercent val="0"/>
          <c:showBubbleSize val="0"/>
        </c:dLbls>
        <c:bubbleScale val="100"/>
        <c:showNegBubbles val="0"/>
        <c:axId val="263874432"/>
        <c:axId val="263875968"/>
      </c:bubbleChart>
      <c:valAx>
        <c:axId val="26387443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63875968"/>
        <c:crosses val="autoZero"/>
        <c:crossBetween val="midCat"/>
      </c:valAx>
      <c:valAx>
        <c:axId val="2638759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263874432"/>
        <c:crosses val="autoZero"/>
        <c:crossBetween val="midCat"/>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69">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alpha val="75000"/>
        </a:schemeClr>
      </a:solidFill>
    </cs:spPr>
  </cs:dataPoint>
  <cs:dataPoint3D>
    <cs:lnRef idx="0"/>
    <cs:fillRef idx="1">
      <cs:styleClr val="auto"/>
    </cs:fillRef>
    <cs:effectRef idx="0"/>
    <cs:fontRef idx="minor">
      <a:schemeClr val="tx1"/>
    </cs:fontRef>
    <cs:spPr>
      <a:solidFill>
        <a:schemeClr val="phClr">
          <a:alpha val="75000"/>
        </a:schemeClr>
      </a:solidFill>
    </cs:spPr>
  </cs:dataPoint3D>
  <cs:dataPointLine>
    <cs:lnRef idx="0">
      <cs:styleClr val="auto"/>
    </cs:lnRef>
    <cs:fillRef idx="1"/>
    <cs:effectRef idx="0"/>
    <cs:fontRef idx="minor">
      <a:schemeClr val="tx1"/>
    </cs:fontRef>
    <cs:spPr>
      <a:ln w="19050" cap="rnd">
        <a:solidFill>
          <a:schemeClr val="phClr">
            <a:alpha val="50000"/>
          </a:scheme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5"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C77BD6B-E669-45D7-B307-21B5107BA998}" type="doc">
      <dgm:prSet loTypeId="urn:microsoft.com/office/officeart/2005/8/layout/cycle4#1" loCatId="cycle" qsTypeId="urn:microsoft.com/office/officeart/2005/8/quickstyle/simple1#6" qsCatId="simple" csTypeId="urn:microsoft.com/office/officeart/2005/8/colors/accent1_2#6" csCatId="accent1" phldr="1"/>
      <dgm:spPr/>
      <dgm:t>
        <a:bodyPr/>
        <a:lstStyle/>
        <a:p>
          <a:endParaRPr lang="zh-CN" altLang="en-US"/>
        </a:p>
      </dgm:t>
    </dgm:pt>
    <dgm:pt modelId="{E758AB86-2EC6-4673-8E26-59055825E6F4}">
      <dgm:prSet phldrT="[文本]" custT="1"/>
      <dgm:spPr>
        <a:solidFill>
          <a:srgbClr val="626EAD"/>
        </a:solidFill>
      </dgm:spPr>
      <dgm:t>
        <a:bodyPr/>
        <a:lstStyle/>
        <a:p>
          <a:r>
            <a:rPr lang="zh-CN" altLang="en-US" sz="2400" dirty="0" smtClean="0">
              <a:latin typeface="微软雅黑" panose="020B0503020204020204" pitchFamily="34" charset="-122"/>
              <a:ea typeface="微软雅黑" panose="020B0503020204020204" pitchFamily="34" charset="-122"/>
            </a:rPr>
            <a:t>添加文字</a:t>
          </a:r>
          <a:endParaRPr lang="zh-CN" altLang="en-US" sz="2400" dirty="0">
            <a:latin typeface="微软雅黑" panose="020B0503020204020204" pitchFamily="34" charset="-122"/>
            <a:ea typeface="微软雅黑" panose="020B0503020204020204" pitchFamily="34" charset="-122"/>
          </a:endParaRPr>
        </a:p>
      </dgm:t>
    </dgm:pt>
    <dgm:pt modelId="{DBAC1D1F-0BAE-4EA6-9C1D-3A2A1BC6DAAF}" type="parTrans" cxnId="{AAF1D765-9D60-4DBF-9C33-9B2BE5612E3D}">
      <dgm:prSet/>
      <dgm:spPr/>
      <dgm:t>
        <a:bodyPr/>
        <a:lstStyle/>
        <a:p>
          <a:endParaRPr lang="zh-CN" altLang="en-US"/>
        </a:p>
      </dgm:t>
    </dgm:pt>
    <dgm:pt modelId="{A0EEDE7F-B8A5-4EC4-A41A-08BB93F91009}" type="sibTrans" cxnId="{AAF1D765-9D60-4DBF-9C33-9B2BE5612E3D}">
      <dgm:prSet/>
      <dgm:spPr/>
      <dgm:t>
        <a:bodyPr/>
        <a:lstStyle/>
        <a:p>
          <a:endParaRPr lang="zh-CN" altLang="en-US"/>
        </a:p>
      </dgm:t>
    </dgm:pt>
    <dgm:pt modelId="{75A562A7-55A7-4DCD-A7E0-3F3C0C70ED3E}">
      <dgm:prSet phldrT="[文本]" custT="1"/>
      <dgm:spPr>
        <a:noFill/>
        <a:ln w="28575">
          <a:solidFill>
            <a:schemeClr val="bg1">
              <a:lumMod val="65000"/>
            </a:schemeClr>
          </a:solidFill>
          <a:prstDash val="sysDash"/>
        </a:ln>
      </dgm:spPr>
      <dgm:t>
        <a:bodyPr/>
        <a:lstStyle/>
        <a:p>
          <a:r>
            <a:rPr lang="zh-CN" altLang="en-US" sz="1400" dirty="0" smtClean="0">
              <a:solidFill>
                <a:schemeClr val="bg1">
                  <a:lumMod val="50000"/>
                </a:schemeClr>
              </a:solidFill>
            </a:rPr>
            <a:t>添加文字效果添加文字效果添加文字效果</a:t>
          </a:r>
          <a:endParaRPr lang="zh-CN" altLang="en-US" sz="1400" dirty="0">
            <a:solidFill>
              <a:schemeClr val="bg1">
                <a:lumMod val="50000"/>
              </a:schemeClr>
            </a:solidFill>
          </a:endParaRPr>
        </a:p>
      </dgm:t>
    </dgm:pt>
    <dgm:pt modelId="{086D7F40-64B9-405C-84C9-496E55DE4830}" type="parTrans" cxnId="{1DB8E599-8914-42C5-8B95-E644BCAF961D}">
      <dgm:prSet/>
      <dgm:spPr/>
      <dgm:t>
        <a:bodyPr/>
        <a:lstStyle/>
        <a:p>
          <a:endParaRPr lang="zh-CN" altLang="en-US"/>
        </a:p>
      </dgm:t>
    </dgm:pt>
    <dgm:pt modelId="{80B15CE2-D5E1-42D5-B1FC-461C57D51CF2}" type="sibTrans" cxnId="{1DB8E599-8914-42C5-8B95-E644BCAF961D}">
      <dgm:prSet/>
      <dgm:spPr/>
      <dgm:t>
        <a:bodyPr/>
        <a:lstStyle/>
        <a:p>
          <a:endParaRPr lang="zh-CN" altLang="en-US"/>
        </a:p>
      </dgm:t>
    </dgm:pt>
    <dgm:pt modelId="{B8C66BBC-B194-4993-A7E9-648705BFCF9A}">
      <dgm:prSet phldrT="[文本]" custT="1"/>
      <dgm:spPr>
        <a:solidFill>
          <a:srgbClr val="875896"/>
        </a:solidFill>
      </dgm:spPr>
      <dgm:t>
        <a:bodyPr/>
        <a:lstStyle/>
        <a:p>
          <a:r>
            <a:rPr lang="zh-CN" altLang="en-US" sz="2400" dirty="0" smtClean="0">
              <a:latin typeface="微软雅黑" panose="020B0503020204020204" pitchFamily="34" charset="-122"/>
              <a:ea typeface="微软雅黑" panose="020B0503020204020204" pitchFamily="34" charset="-122"/>
            </a:rPr>
            <a:t>添加文字</a:t>
          </a:r>
          <a:endParaRPr lang="zh-CN" altLang="en-US" sz="2400" dirty="0">
            <a:latin typeface="微软雅黑" panose="020B0503020204020204" pitchFamily="34" charset="-122"/>
            <a:ea typeface="微软雅黑" panose="020B0503020204020204" pitchFamily="34" charset="-122"/>
          </a:endParaRPr>
        </a:p>
      </dgm:t>
    </dgm:pt>
    <dgm:pt modelId="{A60DDC02-864C-4767-B3E9-5617929436F4}" type="parTrans" cxnId="{F6C02E56-DEB6-4D85-A459-92A47CB4145B}">
      <dgm:prSet/>
      <dgm:spPr/>
      <dgm:t>
        <a:bodyPr/>
        <a:lstStyle/>
        <a:p>
          <a:endParaRPr lang="zh-CN" altLang="en-US"/>
        </a:p>
      </dgm:t>
    </dgm:pt>
    <dgm:pt modelId="{87D9F929-6E70-474D-8935-42C75FDC030D}" type="sibTrans" cxnId="{F6C02E56-DEB6-4D85-A459-92A47CB4145B}">
      <dgm:prSet/>
      <dgm:spPr/>
      <dgm:t>
        <a:bodyPr/>
        <a:lstStyle/>
        <a:p>
          <a:endParaRPr lang="zh-CN" altLang="en-US"/>
        </a:p>
      </dgm:t>
    </dgm:pt>
    <dgm:pt modelId="{4DE6C5F3-CA38-4CA1-976C-DF637868576D}">
      <dgm:prSet phldrT="[文本]" custT="1"/>
      <dgm:spPr>
        <a:noFill/>
        <a:ln w="28575">
          <a:solidFill>
            <a:schemeClr val="bg1">
              <a:lumMod val="65000"/>
            </a:schemeClr>
          </a:solidFill>
          <a:prstDash val="sysDash"/>
        </a:ln>
      </dgm:spPr>
      <dgm:t>
        <a:bodyPr/>
        <a:lstStyle/>
        <a:p>
          <a:r>
            <a:rPr lang="zh-CN" altLang="en-US" sz="1400" dirty="0" smtClean="0">
              <a:solidFill>
                <a:schemeClr val="bg1">
                  <a:lumMod val="50000"/>
                </a:schemeClr>
              </a:solidFill>
            </a:rPr>
            <a:t>添加文字效果添加文字效果添加文字效果</a:t>
          </a:r>
          <a:endParaRPr lang="zh-CN" altLang="en-US" sz="1400" dirty="0">
            <a:solidFill>
              <a:schemeClr val="bg1">
                <a:lumMod val="50000"/>
              </a:schemeClr>
            </a:solidFill>
          </a:endParaRPr>
        </a:p>
      </dgm:t>
    </dgm:pt>
    <dgm:pt modelId="{34B91EC4-DCF9-4268-B03D-1EC8AEE12056}" type="parTrans" cxnId="{85718266-5B33-43ED-A541-EE1D6AEA9201}">
      <dgm:prSet/>
      <dgm:spPr/>
      <dgm:t>
        <a:bodyPr/>
        <a:lstStyle/>
        <a:p>
          <a:endParaRPr lang="zh-CN" altLang="en-US"/>
        </a:p>
      </dgm:t>
    </dgm:pt>
    <dgm:pt modelId="{08A1D183-1A8C-44DA-A14A-C858AC981A13}" type="sibTrans" cxnId="{85718266-5B33-43ED-A541-EE1D6AEA9201}">
      <dgm:prSet/>
      <dgm:spPr/>
      <dgm:t>
        <a:bodyPr/>
        <a:lstStyle/>
        <a:p>
          <a:endParaRPr lang="zh-CN" altLang="en-US"/>
        </a:p>
      </dgm:t>
    </dgm:pt>
    <dgm:pt modelId="{0764C725-F7F1-42D9-9214-2E2F07BA76C1}">
      <dgm:prSet phldrT="[文本]" custT="1"/>
      <dgm:spPr>
        <a:solidFill>
          <a:srgbClr val="6A47A2"/>
        </a:solidFill>
      </dgm:spPr>
      <dgm:t>
        <a:bodyPr/>
        <a:lstStyle/>
        <a:p>
          <a:r>
            <a:rPr lang="zh-CN" altLang="en-US" sz="2400" dirty="0" smtClean="0">
              <a:latin typeface="微软雅黑" panose="020B0503020204020204" pitchFamily="34" charset="-122"/>
              <a:ea typeface="微软雅黑" panose="020B0503020204020204" pitchFamily="34" charset="-122"/>
            </a:rPr>
            <a:t>添加文字</a:t>
          </a:r>
          <a:endParaRPr lang="zh-CN" altLang="en-US" sz="2400" dirty="0">
            <a:latin typeface="微软雅黑" panose="020B0503020204020204" pitchFamily="34" charset="-122"/>
            <a:ea typeface="微软雅黑" panose="020B0503020204020204" pitchFamily="34" charset="-122"/>
          </a:endParaRPr>
        </a:p>
      </dgm:t>
    </dgm:pt>
    <dgm:pt modelId="{12E57EF0-B312-47EB-8776-06B2D847E4BC}" type="parTrans" cxnId="{C54E626E-40BE-4E13-92DC-B3EA4000EE7B}">
      <dgm:prSet/>
      <dgm:spPr/>
      <dgm:t>
        <a:bodyPr/>
        <a:lstStyle/>
        <a:p>
          <a:endParaRPr lang="zh-CN" altLang="en-US"/>
        </a:p>
      </dgm:t>
    </dgm:pt>
    <dgm:pt modelId="{4BBA84A7-FA15-4437-A906-4723ADC6306A}" type="sibTrans" cxnId="{C54E626E-40BE-4E13-92DC-B3EA4000EE7B}">
      <dgm:prSet/>
      <dgm:spPr/>
      <dgm:t>
        <a:bodyPr/>
        <a:lstStyle/>
        <a:p>
          <a:endParaRPr lang="zh-CN" altLang="en-US"/>
        </a:p>
      </dgm:t>
    </dgm:pt>
    <dgm:pt modelId="{B2CC4D65-73AD-4EC1-B471-EE220903948F}">
      <dgm:prSet phldrT="[文本]" custT="1"/>
      <dgm:spPr>
        <a:noFill/>
        <a:ln w="28575">
          <a:solidFill>
            <a:schemeClr val="bg1">
              <a:lumMod val="65000"/>
            </a:schemeClr>
          </a:solidFill>
          <a:prstDash val="sysDash"/>
        </a:ln>
      </dgm:spPr>
      <dgm:t>
        <a:bodyPr/>
        <a:lstStyle/>
        <a:p>
          <a:r>
            <a:rPr lang="zh-CN" altLang="en-US" sz="1400" dirty="0" smtClean="0">
              <a:solidFill>
                <a:schemeClr val="bg1">
                  <a:lumMod val="50000"/>
                </a:schemeClr>
              </a:solidFill>
            </a:rPr>
            <a:t>添加文字效果添加文字效果添加文字效果</a:t>
          </a:r>
          <a:endParaRPr lang="zh-CN" altLang="en-US" sz="1400" dirty="0">
            <a:solidFill>
              <a:schemeClr val="bg1">
                <a:lumMod val="50000"/>
              </a:schemeClr>
            </a:solidFill>
          </a:endParaRPr>
        </a:p>
      </dgm:t>
    </dgm:pt>
    <dgm:pt modelId="{1F3DD905-AE3D-4548-B9EB-34B45DB13850}" type="parTrans" cxnId="{388D6E10-723F-4EAD-8467-54DE4E0823A0}">
      <dgm:prSet/>
      <dgm:spPr/>
      <dgm:t>
        <a:bodyPr/>
        <a:lstStyle/>
        <a:p>
          <a:endParaRPr lang="zh-CN" altLang="en-US"/>
        </a:p>
      </dgm:t>
    </dgm:pt>
    <dgm:pt modelId="{E89C885F-875D-475E-A435-EEAD780CAB9D}" type="sibTrans" cxnId="{388D6E10-723F-4EAD-8467-54DE4E0823A0}">
      <dgm:prSet/>
      <dgm:spPr/>
      <dgm:t>
        <a:bodyPr/>
        <a:lstStyle/>
        <a:p>
          <a:endParaRPr lang="zh-CN" altLang="en-US"/>
        </a:p>
      </dgm:t>
    </dgm:pt>
    <dgm:pt modelId="{6A776B15-E852-4B5D-8469-A8DB70D695D4}">
      <dgm:prSet phldrT="[文本]" custT="1"/>
      <dgm:spPr>
        <a:solidFill>
          <a:srgbClr val="518DBF"/>
        </a:solidFill>
      </dgm:spPr>
      <dgm:t>
        <a:bodyPr/>
        <a:lstStyle/>
        <a:p>
          <a:r>
            <a:rPr lang="zh-CN" altLang="en-US" sz="2400" dirty="0" smtClean="0">
              <a:latin typeface="微软雅黑" panose="020B0503020204020204" pitchFamily="34" charset="-122"/>
              <a:ea typeface="微软雅黑" panose="020B0503020204020204" pitchFamily="34" charset="-122"/>
            </a:rPr>
            <a:t>添加文字</a:t>
          </a:r>
          <a:endParaRPr lang="zh-CN" altLang="en-US" sz="2400" dirty="0">
            <a:latin typeface="微软雅黑" panose="020B0503020204020204" pitchFamily="34" charset="-122"/>
            <a:ea typeface="微软雅黑" panose="020B0503020204020204" pitchFamily="34" charset="-122"/>
          </a:endParaRPr>
        </a:p>
      </dgm:t>
    </dgm:pt>
    <dgm:pt modelId="{8C9FECB0-4FE0-4542-A03B-F4A9F108EBA7}" type="parTrans" cxnId="{E834CB25-182A-40E7-9EB6-B15021DB4167}">
      <dgm:prSet/>
      <dgm:spPr/>
      <dgm:t>
        <a:bodyPr/>
        <a:lstStyle/>
        <a:p>
          <a:endParaRPr lang="zh-CN" altLang="en-US"/>
        </a:p>
      </dgm:t>
    </dgm:pt>
    <dgm:pt modelId="{3D88156D-C646-4196-B6D0-11DBC2791CC2}" type="sibTrans" cxnId="{E834CB25-182A-40E7-9EB6-B15021DB4167}">
      <dgm:prSet/>
      <dgm:spPr/>
      <dgm:t>
        <a:bodyPr/>
        <a:lstStyle/>
        <a:p>
          <a:endParaRPr lang="zh-CN" altLang="en-US"/>
        </a:p>
      </dgm:t>
    </dgm:pt>
    <dgm:pt modelId="{617F3EEB-45C8-4490-8C9B-44E314CFA140}">
      <dgm:prSet phldrT="[文本]" custT="1"/>
      <dgm:spPr>
        <a:noFill/>
        <a:ln w="28575">
          <a:solidFill>
            <a:schemeClr val="bg1">
              <a:lumMod val="65000"/>
            </a:schemeClr>
          </a:solidFill>
          <a:prstDash val="sysDash"/>
        </a:ln>
      </dgm:spPr>
      <dgm:t>
        <a:bodyPr/>
        <a:lstStyle/>
        <a:p>
          <a:r>
            <a:rPr lang="zh-CN" altLang="en-US" sz="1400" dirty="0" smtClean="0">
              <a:solidFill>
                <a:schemeClr val="bg1">
                  <a:lumMod val="50000"/>
                </a:schemeClr>
              </a:solidFill>
            </a:rPr>
            <a:t>添加文字效果添加文字效果添加文字效果</a:t>
          </a:r>
          <a:endParaRPr lang="zh-CN" altLang="en-US" sz="1400" dirty="0">
            <a:solidFill>
              <a:schemeClr val="bg1">
                <a:lumMod val="50000"/>
              </a:schemeClr>
            </a:solidFill>
          </a:endParaRPr>
        </a:p>
      </dgm:t>
    </dgm:pt>
    <dgm:pt modelId="{642F3A40-7E73-4F9C-8046-59D0852FDEDA}" type="parTrans" cxnId="{4902870F-34C5-4E99-9C05-BF2E376E17CF}">
      <dgm:prSet/>
      <dgm:spPr/>
      <dgm:t>
        <a:bodyPr/>
        <a:lstStyle/>
        <a:p>
          <a:endParaRPr lang="zh-CN" altLang="en-US"/>
        </a:p>
      </dgm:t>
    </dgm:pt>
    <dgm:pt modelId="{DA6F327C-E404-4177-B6E8-F9A17AF6ABD8}" type="sibTrans" cxnId="{4902870F-34C5-4E99-9C05-BF2E376E17CF}">
      <dgm:prSet/>
      <dgm:spPr/>
      <dgm:t>
        <a:bodyPr/>
        <a:lstStyle/>
        <a:p>
          <a:endParaRPr lang="zh-CN" altLang="en-US"/>
        </a:p>
      </dgm:t>
    </dgm:pt>
    <dgm:pt modelId="{E4B8F824-CA80-4974-9F6C-D51225AD2C85}" type="pres">
      <dgm:prSet presAssocID="{DC77BD6B-E669-45D7-B307-21B5107BA998}" presName="cycleMatrixDiagram" presStyleCnt="0">
        <dgm:presLayoutVars>
          <dgm:chMax val="1"/>
          <dgm:dir/>
          <dgm:animLvl val="lvl"/>
          <dgm:resizeHandles val="exact"/>
        </dgm:presLayoutVars>
      </dgm:prSet>
      <dgm:spPr/>
      <dgm:t>
        <a:bodyPr/>
        <a:lstStyle/>
        <a:p>
          <a:endParaRPr lang="zh-CN" altLang="en-US"/>
        </a:p>
      </dgm:t>
    </dgm:pt>
    <dgm:pt modelId="{0A852841-648F-4ED1-ABB0-40FB142D9FB4}" type="pres">
      <dgm:prSet presAssocID="{DC77BD6B-E669-45D7-B307-21B5107BA998}" presName="children" presStyleCnt="0"/>
      <dgm:spPr/>
    </dgm:pt>
    <dgm:pt modelId="{BD8A8CAC-7EB2-46DE-A2E9-26C61C4E9E6E}" type="pres">
      <dgm:prSet presAssocID="{DC77BD6B-E669-45D7-B307-21B5107BA998}" presName="child1group" presStyleCnt="0"/>
      <dgm:spPr/>
    </dgm:pt>
    <dgm:pt modelId="{3D43D3DD-604B-4A5E-8F11-A1C3671AF5C4}" type="pres">
      <dgm:prSet presAssocID="{DC77BD6B-E669-45D7-B307-21B5107BA998}" presName="child1" presStyleLbl="bgAcc1" presStyleIdx="0" presStyleCnt="4" custScaleX="117874"/>
      <dgm:spPr/>
      <dgm:t>
        <a:bodyPr/>
        <a:lstStyle/>
        <a:p>
          <a:endParaRPr lang="zh-CN" altLang="en-US"/>
        </a:p>
      </dgm:t>
    </dgm:pt>
    <dgm:pt modelId="{05EB9D1F-DED3-4389-B244-766E2B0A96DD}" type="pres">
      <dgm:prSet presAssocID="{DC77BD6B-E669-45D7-B307-21B5107BA998}" presName="child1Text" presStyleLbl="bgAcc1" presStyleIdx="0" presStyleCnt="4">
        <dgm:presLayoutVars>
          <dgm:bulletEnabled val="1"/>
        </dgm:presLayoutVars>
      </dgm:prSet>
      <dgm:spPr/>
      <dgm:t>
        <a:bodyPr/>
        <a:lstStyle/>
        <a:p>
          <a:endParaRPr lang="zh-CN" altLang="en-US"/>
        </a:p>
      </dgm:t>
    </dgm:pt>
    <dgm:pt modelId="{FA50B3D6-F78B-40A3-B0E7-5F49F6081554}" type="pres">
      <dgm:prSet presAssocID="{DC77BD6B-E669-45D7-B307-21B5107BA998}" presName="child2group" presStyleCnt="0"/>
      <dgm:spPr/>
    </dgm:pt>
    <dgm:pt modelId="{A81BC885-B765-4C20-B9BF-7C845C12C497}" type="pres">
      <dgm:prSet presAssocID="{DC77BD6B-E669-45D7-B307-21B5107BA998}" presName="child2" presStyleLbl="bgAcc1" presStyleIdx="1" presStyleCnt="4" custScaleX="122877"/>
      <dgm:spPr/>
      <dgm:t>
        <a:bodyPr/>
        <a:lstStyle/>
        <a:p>
          <a:endParaRPr lang="zh-CN" altLang="en-US"/>
        </a:p>
      </dgm:t>
    </dgm:pt>
    <dgm:pt modelId="{F0520EDC-0457-477F-AEB9-D41CBB5C5A2F}" type="pres">
      <dgm:prSet presAssocID="{DC77BD6B-E669-45D7-B307-21B5107BA998}" presName="child2Text" presStyleLbl="bgAcc1" presStyleIdx="1" presStyleCnt="4">
        <dgm:presLayoutVars>
          <dgm:bulletEnabled val="1"/>
        </dgm:presLayoutVars>
      </dgm:prSet>
      <dgm:spPr/>
      <dgm:t>
        <a:bodyPr/>
        <a:lstStyle/>
        <a:p>
          <a:endParaRPr lang="zh-CN" altLang="en-US"/>
        </a:p>
      </dgm:t>
    </dgm:pt>
    <dgm:pt modelId="{34EA645A-9DC6-438B-9A23-07E7E293C982}" type="pres">
      <dgm:prSet presAssocID="{DC77BD6B-E669-45D7-B307-21B5107BA998}" presName="child3group" presStyleCnt="0"/>
      <dgm:spPr/>
    </dgm:pt>
    <dgm:pt modelId="{4F4F3DF5-3F9F-42BE-A808-C4E25C81C4AF}" type="pres">
      <dgm:prSet presAssocID="{DC77BD6B-E669-45D7-B307-21B5107BA998}" presName="child3" presStyleLbl="bgAcc1" presStyleIdx="2" presStyleCnt="4" custScaleX="125448"/>
      <dgm:spPr/>
      <dgm:t>
        <a:bodyPr/>
        <a:lstStyle/>
        <a:p>
          <a:endParaRPr lang="zh-CN" altLang="en-US"/>
        </a:p>
      </dgm:t>
    </dgm:pt>
    <dgm:pt modelId="{782869E3-1386-4198-9265-466E56E39E72}" type="pres">
      <dgm:prSet presAssocID="{DC77BD6B-E669-45D7-B307-21B5107BA998}" presName="child3Text" presStyleLbl="bgAcc1" presStyleIdx="2" presStyleCnt="4">
        <dgm:presLayoutVars>
          <dgm:bulletEnabled val="1"/>
        </dgm:presLayoutVars>
      </dgm:prSet>
      <dgm:spPr/>
      <dgm:t>
        <a:bodyPr/>
        <a:lstStyle/>
        <a:p>
          <a:endParaRPr lang="zh-CN" altLang="en-US"/>
        </a:p>
      </dgm:t>
    </dgm:pt>
    <dgm:pt modelId="{89BF26C2-9C97-4D7F-8F0F-9567ABFE63DD}" type="pres">
      <dgm:prSet presAssocID="{DC77BD6B-E669-45D7-B307-21B5107BA998}" presName="child4group" presStyleCnt="0"/>
      <dgm:spPr/>
    </dgm:pt>
    <dgm:pt modelId="{84598E4D-EA90-467D-9080-C76CCCD378D7}" type="pres">
      <dgm:prSet presAssocID="{DC77BD6B-E669-45D7-B307-21B5107BA998}" presName="child4" presStyleLbl="bgAcc1" presStyleIdx="3" presStyleCnt="4" custScaleX="115017"/>
      <dgm:spPr/>
      <dgm:t>
        <a:bodyPr/>
        <a:lstStyle/>
        <a:p>
          <a:endParaRPr lang="zh-CN" altLang="en-US"/>
        </a:p>
      </dgm:t>
    </dgm:pt>
    <dgm:pt modelId="{F24E69E7-EC45-4A0E-8651-4D305404D8A8}" type="pres">
      <dgm:prSet presAssocID="{DC77BD6B-E669-45D7-B307-21B5107BA998}" presName="child4Text" presStyleLbl="bgAcc1" presStyleIdx="3" presStyleCnt="4">
        <dgm:presLayoutVars>
          <dgm:bulletEnabled val="1"/>
        </dgm:presLayoutVars>
      </dgm:prSet>
      <dgm:spPr/>
      <dgm:t>
        <a:bodyPr/>
        <a:lstStyle/>
        <a:p>
          <a:endParaRPr lang="zh-CN" altLang="en-US"/>
        </a:p>
      </dgm:t>
    </dgm:pt>
    <dgm:pt modelId="{935106DA-CFEE-48E0-A72F-501C37DCE4CB}" type="pres">
      <dgm:prSet presAssocID="{DC77BD6B-E669-45D7-B307-21B5107BA998}" presName="childPlaceholder" presStyleCnt="0"/>
      <dgm:spPr/>
    </dgm:pt>
    <dgm:pt modelId="{1AB43FD4-BC96-49B3-A1D8-AE24421F6889}" type="pres">
      <dgm:prSet presAssocID="{DC77BD6B-E669-45D7-B307-21B5107BA998}" presName="circle" presStyleCnt="0"/>
      <dgm:spPr/>
    </dgm:pt>
    <dgm:pt modelId="{F43171D2-C379-4FEE-A5DF-7FA8EEEE5427}" type="pres">
      <dgm:prSet presAssocID="{DC77BD6B-E669-45D7-B307-21B5107BA998}" presName="quadrant1" presStyleLbl="node1" presStyleIdx="0" presStyleCnt="4">
        <dgm:presLayoutVars>
          <dgm:chMax val="1"/>
          <dgm:bulletEnabled val="1"/>
        </dgm:presLayoutVars>
      </dgm:prSet>
      <dgm:spPr/>
      <dgm:t>
        <a:bodyPr/>
        <a:lstStyle/>
        <a:p>
          <a:endParaRPr lang="zh-CN" altLang="en-US"/>
        </a:p>
      </dgm:t>
    </dgm:pt>
    <dgm:pt modelId="{5DBFCC7F-1E8F-4FB7-9D38-818508A416A8}" type="pres">
      <dgm:prSet presAssocID="{DC77BD6B-E669-45D7-B307-21B5107BA998}" presName="quadrant2" presStyleLbl="node1" presStyleIdx="1" presStyleCnt="4">
        <dgm:presLayoutVars>
          <dgm:chMax val="1"/>
          <dgm:bulletEnabled val="1"/>
        </dgm:presLayoutVars>
      </dgm:prSet>
      <dgm:spPr/>
      <dgm:t>
        <a:bodyPr/>
        <a:lstStyle/>
        <a:p>
          <a:endParaRPr lang="zh-CN" altLang="en-US"/>
        </a:p>
      </dgm:t>
    </dgm:pt>
    <dgm:pt modelId="{4CD84F8D-65B8-47A0-92D8-CF055107DE63}" type="pres">
      <dgm:prSet presAssocID="{DC77BD6B-E669-45D7-B307-21B5107BA998}" presName="quadrant3" presStyleLbl="node1" presStyleIdx="2" presStyleCnt="4">
        <dgm:presLayoutVars>
          <dgm:chMax val="1"/>
          <dgm:bulletEnabled val="1"/>
        </dgm:presLayoutVars>
      </dgm:prSet>
      <dgm:spPr/>
      <dgm:t>
        <a:bodyPr/>
        <a:lstStyle/>
        <a:p>
          <a:endParaRPr lang="zh-CN" altLang="en-US"/>
        </a:p>
      </dgm:t>
    </dgm:pt>
    <dgm:pt modelId="{48C2512E-B6DB-4BE3-9875-FBF58FA1A29F}" type="pres">
      <dgm:prSet presAssocID="{DC77BD6B-E669-45D7-B307-21B5107BA998}" presName="quadrant4" presStyleLbl="node1" presStyleIdx="3" presStyleCnt="4">
        <dgm:presLayoutVars>
          <dgm:chMax val="1"/>
          <dgm:bulletEnabled val="1"/>
        </dgm:presLayoutVars>
      </dgm:prSet>
      <dgm:spPr/>
      <dgm:t>
        <a:bodyPr/>
        <a:lstStyle/>
        <a:p>
          <a:endParaRPr lang="zh-CN" altLang="en-US"/>
        </a:p>
      </dgm:t>
    </dgm:pt>
    <dgm:pt modelId="{E9032EB5-6A0A-4B3C-BEDE-86B11061A4A4}" type="pres">
      <dgm:prSet presAssocID="{DC77BD6B-E669-45D7-B307-21B5107BA998}" presName="quadrantPlaceholder" presStyleCnt="0"/>
      <dgm:spPr/>
    </dgm:pt>
    <dgm:pt modelId="{C78B2B55-D46D-4295-AA26-BF8DE5197E5E}" type="pres">
      <dgm:prSet presAssocID="{DC77BD6B-E669-45D7-B307-21B5107BA998}" presName="center1" presStyleLbl="fgShp" presStyleIdx="0" presStyleCnt="2"/>
      <dgm:spPr>
        <a:solidFill>
          <a:schemeClr val="bg1"/>
        </a:solidFill>
        <a:ln>
          <a:noFill/>
        </a:ln>
      </dgm:spPr>
    </dgm:pt>
    <dgm:pt modelId="{ECF539B8-33FB-4B71-BB4B-CFAF7A30F5DF}" type="pres">
      <dgm:prSet presAssocID="{DC77BD6B-E669-45D7-B307-21B5107BA998}" presName="center2" presStyleLbl="fgShp" presStyleIdx="1" presStyleCnt="2"/>
      <dgm:spPr>
        <a:solidFill>
          <a:schemeClr val="bg1"/>
        </a:solidFill>
        <a:ln>
          <a:noFill/>
        </a:ln>
      </dgm:spPr>
    </dgm:pt>
  </dgm:ptLst>
  <dgm:cxnLst>
    <dgm:cxn modelId="{9BD75894-9B50-4404-B544-D6A66AF6C598}" type="presOf" srcId="{6A776B15-E852-4B5D-8469-A8DB70D695D4}" destId="{48C2512E-B6DB-4BE3-9875-FBF58FA1A29F}" srcOrd="0" destOrd="0" presId="urn:microsoft.com/office/officeart/2005/8/layout/cycle4#1"/>
    <dgm:cxn modelId="{A74DDC0D-D604-476D-A9CD-ACEF01C82ED0}" type="presOf" srcId="{B2CC4D65-73AD-4EC1-B471-EE220903948F}" destId="{782869E3-1386-4198-9265-466E56E39E72}" srcOrd="1" destOrd="0" presId="urn:microsoft.com/office/officeart/2005/8/layout/cycle4#1"/>
    <dgm:cxn modelId="{FD853341-7DD2-47F6-BC50-FC7935C729D9}" type="presOf" srcId="{617F3EEB-45C8-4490-8C9B-44E314CFA140}" destId="{F24E69E7-EC45-4A0E-8651-4D305404D8A8}" srcOrd="1" destOrd="0" presId="urn:microsoft.com/office/officeart/2005/8/layout/cycle4#1"/>
    <dgm:cxn modelId="{C54E626E-40BE-4E13-92DC-B3EA4000EE7B}" srcId="{DC77BD6B-E669-45D7-B307-21B5107BA998}" destId="{0764C725-F7F1-42D9-9214-2E2F07BA76C1}" srcOrd="2" destOrd="0" parTransId="{12E57EF0-B312-47EB-8776-06B2D847E4BC}" sibTransId="{4BBA84A7-FA15-4437-A906-4723ADC6306A}"/>
    <dgm:cxn modelId="{C3883D0B-E660-49FE-850F-027B4B570AFA}" type="presOf" srcId="{617F3EEB-45C8-4490-8C9B-44E314CFA140}" destId="{84598E4D-EA90-467D-9080-C76CCCD378D7}" srcOrd="0" destOrd="0" presId="urn:microsoft.com/office/officeart/2005/8/layout/cycle4#1"/>
    <dgm:cxn modelId="{F6C02E56-DEB6-4D85-A459-92A47CB4145B}" srcId="{DC77BD6B-E669-45D7-B307-21B5107BA998}" destId="{B8C66BBC-B194-4993-A7E9-648705BFCF9A}" srcOrd="1" destOrd="0" parTransId="{A60DDC02-864C-4767-B3E9-5617929436F4}" sibTransId="{87D9F929-6E70-474D-8935-42C75FDC030D}"/>
    <dgm:cxn modelId="{E834CB25-182A-40E7-9EB6-B15021DB4167}" srcId="{DC77BD6B-E669-45D7-B307-21B5107BA998}" destId="{6A776B15-E852-4B5D-8469-A8DB70D695D4}" srcOrd="3" destOrd="0" parTransId="{8C9FECB0-4FE0-4542-A03B-F4A9F108EBA7}" sibTransId="{3D88156D-C646-4196-B6D0-11DBC2791CC2}"/>
    <dgm:cxn modelId="{1DB8E599-8914-42C5-8B95-E644BCAF961D}" srcId="{E758AB86-2EC6-4673-8E26-59055825E6F4}" destId="{75A562A7-55A7-4DCD-A7E0-3F3C0C70ED3E}" srcOrd="0" destOrd="0" parTransId="{086D7F40-64B9-405C-84C9-496E55DE4830}" sibTransId="{80B15CE2-D5E1-42D5-B1FC-461C57D51CF2}"/>
    <dgm:cxn modelId="{BEBCD627-0FC3-43B1-9D89-C8A57E95F197}" type="presOf" srcId="{4DE6C5F3-CA38-4CA1-976C-DF637868576D}" destId="{F0520EDC-0457-477F-AEB9-D41CBB5C5A2F}" srcOrd="1" destOrd="0" presId="urn:microsoft.com/office/officeart/2005/8/layout/cycle4#1"/>
    <dgm:cxn modelId="{980FFA15-11CC-4A45-A5FF-61EA2BE2EC94}" type="presOf" srcId="{DC77BD6B-E669-45D7-B307-21B5107BA998}" destId="{E4B8F824-CA80-4974-9F6C-D51225AD2C85}" srcOrd="0" destOrd="0" presId="urn:microsoft.com/office/officeart/2005/8/layout/cycle4#1"/>
    <dgm:cxn modelId="{388D6E10-723F-4EAD-8467-54DE4E0823A0}" srcId="{0764C725-F7F1-42D9-9214-2E2F07BA76C1}" destId="{B2CC4D65-73AD-4EC1-B471-EE220903948F}" srcOrd="0" destOrd="0" parTransId="{1F3DD905-AE3D-4548-B9EB-34B45DB13850}" sibTransId="{E89C885F-875D-475E-A435-EEAD780CAB9D}"/>
    <dgm:cxn modelId="{198BFF83-27B3-463A-9E37-FF5A4EAC9E3B}" type="presOf" srcId="{E758AB86-2EC6-4673-8E26-59055825E6F4}" destId="{F43171D2-C379-4FEE-A5DF-7FA8EEEE5427}" srcOrd="0" destOrd="0" presId="urn:microsoft.com/office/officeart/2005/8/layout/cycle4#1"/>
    <dgm:cxn modelId="{85718266-5B33-43ED-A541-EE1D6AEA9201}" srcId="{B8C66BBC-B194-4993-A7E9-648705BFCF9A}" destId="{4DE6C5F3-CA38-4CA1-976C-DF637868576D}" srcOrd="0" destOrd="0" parTransId="{34B91EC4-DCF9-4268-B03D-1EC8AEE12056}" sibTransId="{08A1D183-1A8C-44DA-A14A-C858AC981A13}"/>
    <dgm:cxn modelId="{4F93FC13-500B-470E-B396-F53AE12D4DC6}" type="presOf" srcId="{B2CC4D65-73AD-4EC1-B471-EE220903948F}" destId="{4F4F3DF5-3F9F-42BE-A808-C4E25C81C4AF}" srcOrd="0" destOrd="0" presId="urn:microsoft.com/office/officeart/2005/8/layout/cycle4#1"/>
    <dgm:cxn modelId="{1643197B-A797-4F44-BB86-6689E0534C50}" type="presOf" srcId="{75A562A7-55A7-4DCD-A7E0-3F3C0C70ED3E}" destId="{05EB9D1F-DED3-4389-B244-766E2B0A96DD}" srcOrd="1" destOrd="0" presId="urn:microsoft.com/office/officeart/2005/8/layout/cycle4#1"/>
    <dgm:cxn modelId="{AAF1D765-9D60-4DBF-9C33-9B2BE5612E3D}" srcId="{DC77BD6B-E669-45D7-B307-21B5107BA998}" destId="{E758AB86-2EC6-4673-8E26-59055825E6F4}" srcOrd="0" destOrd="0" parTransId="{DBAC1D1F-0BAE-4EA6-9C1D-3A2A1BC6DAAF}" sibTransId="{A0EEDE7F-B8A5-4EC4-A41A-08BB93F91009}"/>
    <dgm:cxn modelId="{4902870F-34C5-4E99-9C05-BF2E376E17CF}" srcId="{6A776B15-E852-4B5D-8469-A8DB70D695D4}" destId="{617F3EEB-45C8-4490-8C9B-44E314CFA140}" srcOrd="0" destOrd="0" parTransId="{642F3A40-7E73-4F9C-8046-59D0852FDEDA}" sibTransId="{DA6F327C-E404-4177-B6E8-F9A17AF6ABD8}"/>
    <dgm:cxn modelId="{7E52BDCA-616B-423C-868F-DCF4E789ACC7}" type="presOf" srcId="{B8C66BBC-B194-4993-A7E9-648705BFCF9A}" destId="{5DBFCC7F-1E8F-4FB7-9D38-818508A416A8}" srcOrd="0" destOrd="0" presId="urn:microsoft.com/office/officeart/2005/8/layout/cycle4#1"/>
    <dgm:cxn modelId="{3F42C7D3-0276-44CC-9D95-70E19B6C9586}" type="presOf" srcId="{75A562A7-55A7-4DCD-A7E0-3F3C0C70ED3E}" destId="{3D43D3DD-604B-4A5E-8F11-A1C3671AF5C4}" srcOrd="0" destOrd="0" presId="urn:microsoft.com/office/officeart/2005/8/layout/cycle4#1"/>
    <dgm:cxn modelId="{7F93EA0A-3956-4E19-8441-5BF65E3F2735}" type="presOf" srcId="{0764C725-F7F1-42D9-9214-2E2F07BA76C1}" destId="{4CD84F8D-65B8-47A0-92D8-CF055107DE63}" srcOrd="0" destOrd="0" presId="urn:microsoft.com/office/officeart/2005/8/layout/cycle4#1"/>
    <dgm:cxn modelId="{609952F2-4E01-43EA-8668-DCCA3AD06196}" type="presOf" srcId="{4DE6C5F3-CA38-4CA1-976C-DF637868576D}" destId="{A81BC885-B765-4C20-B9BF-7C845C12C497}" srcOrd="0" destOrd="0" presId="urn:microsoft.com/office/officeart/2005/8/layout/cycle4#1"/>
    <dgm:cxn modelId="{3B2CA579-C175-4BE8-85CB-AAFE4838A321}" type="presParOf" srcId="{E4B8F824-CA80-4974-9F6C-D51225AD2C85}" destId="{0A852841-648F-4ED1-ABB0-40FB142D9FB4}" srcOrd="0" destOrd="0" presId="urn:microsoft.com/office/officeart/2005/8/layout/cycle4#1"/>
    <dgm:cxn modelId="{134DABBF-53B9-45D5-AE55-FB2676B8322D}" type="presParOf" srcId="{0A852841-648F-4ED1-ABB0-40FB142D9FB4}" destId="{BD8A8CAC-7EB2-46DE-A2E9-26C61C4E9E6E}" srcOrd="0" destOrd="0" presId="urn:microsoft.com/office/officeart/2005/8/layout/cycle4#1"/>
    <dgm:cxn modelId="{43CEE47F-A6DC-4571-A4F3-B5E5A45869D1}" type="presParOf" srcId="{BD8A8CAC-7EB2-46DE-A2E9-26C61C4E9E6E}" destId="{3D43D3DD-604B-4A5E-8F11-A1C3671AF5C4}" srcOrd="0" destOrd="0" presId="urn:microsoft.com/office/officeart/2005/8/layout/cycle4#1"/>
    <dgm:cxn modelId="{49FEFBE9-1BE5-40AC-876F-63CA5E5F8CD2}" type="presParOf" srcId="{BD8A8CAC-7EB2-46DE-A2E9-26C61C4E9E6E}" destId="{05EB9D1F-DED3-4389-B244-766E2B0A96DD}" srcOrd="1" destOrd="0" presId="urn:microsoft.com/office/officeart/2005/8/layout/cycle4#1"/>
    <dgm:cxn modelId="{4C1332A1-E2E8-4C8C-86EA-57708C225979}" type="presParOf" srcId="{0A852841-648F-4ED1-ABB0-40FB142D9FB4}" destId="{FA50B3D6-F78B-40A3-B0E7-5F49F6081554}" srcOrd="1" destOrd="0" presId="urn:microsoft.com/office/officeart/2005/8/layout/cycle4#1"/>
    <dgm:cxn modelId="{8575DC32-9C26-47CD-845C-ACE9208208AC}" type="presParOf" srcId="{FA50B3D6-F78B-40A3-B0E7-5F49F6081554}" destId="{A81BC885-B765-4C20-B9BF-7C845C12C497}" srcOrd="0" destOrd="0" presId="urn:microsoft.com/office/officeart/2005/8/layout/cycle4#1"/>
    <dgm:cxn modelId="{559CBF6E-AE31-49C9-B378-5ED3BCF4C375}" type="presParOf" srcId="{FA50B3D6-F78B-40A3-B0E7-5F49F6081554}" destId="{F0520EDC-0457-477F-AEB9-D41CBB5C5A2F}" srcOrd="1" destOrd="0" presId="urn:microsoft.com/office/officeart/2005/8/layout/cycle4#1"/>
    <dgm:cxn modelId="{02DC6A92-6CAA-4581-B522-1AEB115511D3}" type="presParOf" srcId="{0A852841-648F-4ED1-ABB0-40FB142D9FB4}" destId="{34EA645A-9DC6-438B-9A23-07E7E293C982}" srcOrd="2" destOrd="0" presId="urn:microsoft.com/office/officeart/2005/8/layout/cycle4#1"/>
    <dgm:cxn modelId="{273AD967-85E4-448D-A88D-6183B73A7AD6}" type="presParOf" srcId="{34EA645A-9DC6-438B-9A23-07E7E293C982}" destId="{4F4F3DF5-3F9F-42BE-A808-C4E25C81C4AF}" srcOrd="0" destOrd="0" presId="urn:microsoft.com/office/officeart/2005/8/layout/cycle4#1"/>
    <dgm:cxn modelId="{D2FFB564-C3A2-4D72-900D-FDE1294967E1}" type="presParOf" srcId="{34EA645A-9DC6-438B-9A23-07E7E293C982}" destId="{782869E3-1386-4198-9265-466E56E39E72}" srcOrd="1" destOrd="0" presId="urn:microsoft.com/office/officeart/2005/8/layout/cycle4#1"/>
    <dgm:cxn modelId="{2B643F67-6EB9-4967-9A3B-C25AE019B892}" type="presParOf" srcId="{0A852841-648F-4ED1-ABB0-40FB142D9FB4}" destId="{89BF26C2-9C97-4D7F-8F0F-9567ABFE63DD}" srcOrd="3" destOrd="0" presId="urn:microsoft.com/office/officeart/2005/8/layout/cycle4#1"/>
    <dgm:cxn modelId="{AC53AEF3-E613-4EC9-9BCA-649A0AC08E13}" type="presParOf" srcId="{89BF26C2-9C97-4D7F-8F0F-9567ABFE63DD}" destId="{84598E4D-EA90-467D-9080-C76CCCD378D7}" srcOrd="0" destOrd="0" presId="urn:microsoft.com/office/officeart/2005/8/layout/cycle4#1"/>
    <dgm:cxn modelId="{60F33F14-AC26-458C-BC39-405EE5893114}" type="presParOf" srcId="{89BF26C2-9C97-4D7F-8F0F-9567ABFE63DD}" destId="{F24E69E7-EC45-4A0E-8651-4D305404D8A8}" srcOrd="1" destOrd="0" presId="urn:microsoft.com/office/officeart/2005/8/layout/cycle4#1"/>
    <dgm:cxn modelId="{946D73CF-D83E-4D9A-8C2E-964EF0FEC02D}" type="presParOf" srcId="{0A852841-648F-4ED1-ABB0-40FB142D9FB4}" destId="{935106DA-CFEE-48E0-A72F-501C37DCE4CB}" srcOrd="4" destOrd="0" presId="urn:microsoft.com/office/officeart/2005/8/layout/cycle4#1"/>
    <dgm:cxn modelId="{3D055E8B-6983-4B3B-981C-92BF49B13CC3}" type="presParOf" srcId="{E4B8F824-CA80-4974-9F6C-D51225AD2C85}" destId="{1AB43FD4-BC96-49B3-A1D8-AE24421F6889}" srcOrd="1" destOrd="0" presId="urn:microsoft.com/office/officeart/2005/8/layout/cycle4#1"/>
    <dgm:cxn modelId="{0BAD2729-F9C4-4AE3-B7C3-15492BF6E273}" type="presParOf" srcId="{1AB43FD4-BC96-49B3-A1D8-AE24421F6889}" destId="{F43171D2-C379-4FEE-A5DF-7FA8EEEE5427}" srcOrd="0" destOrd="0" presId="urn:microsoft.com/office/officeart/2005/8/layout/cycle4#1"/>
    <dgm:cxn modelId="{B57F2D0B-FADA-401C-97E2-2F3CF09E7F4E}" type="presParOf" srcId="{1AB43FD4-BC96-49B3-A1D8-AE24421F6889}" destId="{5DBFCC7F-1E8F-4FB7-9D38-818508A416A8}" srcOrd="1" destOrd="0" presId="urn:microsoft.com/office/officeart/2005/8/layout/cycle4#1"/>
    <dgm:cxn modelId="{920A901A-8BDA-42C0-B1FC-1759BA89642A}" type="presParOf" srcId="{1AB43FD4-BC96-49B3-A1D8-AE24421F6889}" destId="{4CD84F8D-65B8-47A0-92D8-CF055107DE63}" srcOrd="2" destOrd="0" presId="urn:microsoft.com/office/officeart/2005/8/layout/cycle4#1"/>
    <dgm:cxn modelId="{9AEB560D-AB4E-43EA-983F-E7F1265A7B77}" type="presParOf" srcId="{1AB43FD4-BC96-49B3-A1D8-AE24421F6889}" destId="{48C2512E-B6DB-4BE3-9875-FBF58FA1A29F}" srcOrd="3" destOrd="0" presId="urn:microsoft.com/office/officeart/2005/8/layout/cycle4#1"/>
    <dgm:cxn modelId="{344ED551-81E6-4930-A60B-4262D17D8DFD}" type="presParOf" srcId="{1AB43FD4-BC96-49B3-A1D8-AE24421F6889}" destId="{E9032EB5-6A0A-4B3C-BEDE-86B11061A4A4}" srcOrd="4" destOrd="0" presId="urn:microsoft.com/office/officeart/2005/8/layout/cycle4#1"/>
    <dgm:cxn modelId="{00DEBC7C-1A75-429C-9554-165BC1E8D113}" type="presParOf" srcId="{E4B8F824-CA80-4974-9F6C-D51225AD2C85}" destId="{C78B2B55-D46D-4295-AA26-BF8DE5197E5E}" srcOrd="2" destOrd="0" presId="urn:microsoft.com/office/officeart/2005/8/layout/cycle4#1"/>
    <dgm:cxn modelId="{300EBC98-2954-4248-B8AE-487B883A5708}" type="presParOf" srcId="{E4B8F824-CA80-4974-9F6C-D51225AD2C85}" destId="{ECF539B8-33FB-4B71-BB4B-CFAF7A30F5DF}" srcOrd="3" destOrd="0" presId="urn:microsoft.com/office/officeart/2005/8/layout/cycle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4#1">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2016/9/9 Friday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8674151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2016/9/9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40398233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6"/>
          <p:cNvSpPr txBox="1"/>
          <p:nvPr userDrawn="1"/>
        </p:nvSpPr>
        <p:spPr>
          <a:xfrm>
            <a:off x="9574631" y="6249504"/>
            <a:ext cx="3183890" cy="396240"/>
          </a:xfrm>
          <a:prstGeom prst="rect">
            <a:avLst/>
          </a:prstGeom>
          <a:noFill/>
        </p:spPr>
        <p:txBody>
          <a:bodyPr wrap="none" rtlCol="0">
            <a:spAutoFit/>
          </a:bodyPr>
          <a:lstStyle/>
          <a:p>
            <a:r>
              <a:rPr lang="zh-CN" altLang="en-US" sz="2000" dirty="0" smtClean="0">
                <a:solidFill>
                  <a:schemeClr val="tx1">
                    <a:lumMod val="50000"/>
                    <a:lumOff val="50000"/>
                  </a:schemeClr>
                </a:solidFill>
                <a:latin typeface="迷你简雪君" panose="02010604000101010101" pitchFamily="2" charset="-122"/>
                <a:ea typeface="迷你简雪君" panose="02010604000101010101" pitchFamily="2" charset="-122"/>
              </a:rPr>
              <a:t>达人ppt模板素材</a:t>
            </a:r>
            <a:r>
              <a:rPr lang="en-US" altLang="zh-CN" sz="2000" dirty="0" smtClean="0">
                <a:solidFill>
                  <a:schemeClr val="tx1">
                    <a:lumMod val="50000"/>
                    <a:lumOff val="50000"/>
                  </a:schemeClr>
                </a:solidFill>
                <a:latin typeface="迷你简雪君" panose="02010604000101010101" pitchFamily="2" charset="-122"/>
                <a:ea typeface="迷你简雪君" panose="02010604000101010101" pitchFamily="2" charset="-122"/>
              </a:rPr>
              <a:t>PPT</a:t>
            </a:r>
            <a:r>
              <a:rPr lang="zh-CN" altLang="en-US" sz="2000" dirty="0" smtClean="0">
                <a:solidFill>
                  <a:schemeClr val="tx1">
                    <a:lumMod val="50000"/>
                    <a:lumOff val="50000"/>
                  </a:schemeClr>
                </a:solidFill>
                <a:latin typeface="迷你简雪君" panose="02010604000101010101" pitchFamily="2" charset="-122"/>
                <a:ea typeface="迷你简雪君" panose="02010604000101010101" pitchFamily="2" charset="-122"/>
              </a:rPr>
              <a:t>工作室</a:t>
            </a:r>
            <a:endParaRPr lang="zh-CN" altLang="en-US" sz="2000" dirty="0">
              <a:solidFill>
                <a:schemeClr val="tx1">
                  <a:lumMod val="50000"/>
                  <a:lumOff val="50000"/>
                </a:schemeClr>
              </a:solidFill>
              <a:latin typeface="迷你简雪君" panose="02010604000101010101" pitchFamily="2" charset="-122"/>
              <a:ea typeface="迷你简雪君" panose="02010604000101010101" pitchFamily="2"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0160DF2-6E97-4ADB-9344-532C0DC7D5E3}"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E905EAE-C598-4DB6-8B24-9F321D0B4D0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rgbClr val="EDEEF0"/>
            </a:gs>
            <a:gs pos="97000">
              <a:srgbClr val="EDEEF0"/>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160DF2-6E97-4ADB-9344-532C0DC7D5E3}" type="datetimeFigureOut">
              <a:rPr lang="zh-CN" altLang="en-US" smtClean="0"/>
              <a:t>2016/9/9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905EAE-C598-4DB6-8B24-9F321D0B4D0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7.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FFFFF"/>
            </a:gs>
            <a:gs pos="97000">
              <a:srgbClr val="E2E3E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4" name="文本框 3"/>
          <p:cNvSpPr txBox="1"/>
          <p:nvPr/>
        </p:nvSpPr>
        <p:spPr>
          <a:xfrm>
            <a:off x="3051041" y="1547072"/>
            <a:ext cx="6607899" cy="1107996"/>
          </a:xfrm>
          <a:prstGeom prst="rect">
            <a:avLst/>
          </a:prstGeom>
          <a:noFill/>
        </p:spPr>
        <p:txBody>
          <a:bodyPr wrap="none" rtlCol="0">
            <a:spAutoFit/>
          </a:bodyPr>
          <a:lstStyle/>
          <a:p>
            <a:r>
              <a:rPr lang="zh-CN" altLang="zh-CN" sz="6600" b="1" dirty="0" smtClean="0">
                <a:solidFill>
                  <a:srgbClr val="A8ABB8"/>
                </a:solidFill>
                <a:latin typeface="迷你简粗倩" panose="03000509000000000000" pitchFamily="65" charset="-122"/>
                <a:ea typeface="迷你简粗倩" panose="03000509000000000000" pitchFamily="65" charset="-122"/>
              </a:rPr>
              <a:t>PowerPoint</a:t>
            </a:r>
            <a:r>
              <a:rPr lang="zh-CN" altLang="en-US" sz="6000" dirty="0" smtClean="0">
                <a:solidFill>
                  <a:srgbClr val="A8ABB8"/>
                </a:solidFill>
                <a:latin typeface="迷你简粗倩" panose="03000509000000000000" pitchFamily="65" charset="-122"/>
                <a:ea typeface="迷你简粗倩" panose="03000509000000000000" pitchFamily="65" charset="-122"/>
              </a:rPr>
              <a:t>模版</a:t>
            </a:r>
            <a:endParaRPr lang="zh-CN" altLang="en-US" sz="6000" dirty="0">
              <a:solidFill>
                <a:srgbClr val="A8ABB8"/>
              </a:solidFill>
              <a:latin typeface="迷你简粗倩" panose="03000509000000000000" pitchFamily="65" charset="-122"/>
              <a:ea typeface="迷你简粗倩" panose="03000509000000000000" pitchFamily="65" charset="-122"/>
            </a:endParaRPr>
          </a:p>
        </p:txBody>
      </p:sp>
      <p:pic>
        <p:nvPicPr>
          <p:cNvPr id="6" name="图片 5"/>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100000">
                        <a14:foregroundMark x1="32527" y1="6186" x2="53567" y2="30079"/>
                        <a14:foregroundMark x1="25877" y1="16192" x2="41596" y2="16495"/>
                        <a14:foregroundMark x1="64450" y1="91389" x2="81862" y2="95634"/>
                        <a14:foregroundMark x1="95163" y1="56640" x2="98186" y2="66646"/>
                        <a14:backgroundMark x1="61548" y1="22741" x2="61548" y2="22741"/>
                      </a14:backgroundRemoval>
                    </a14:imgEffect>
                  </a14:imgLayer>
                </a14:imgProps>
              </a:ext>
              <a:ext uri="{28A0092B-C50C-407E-A947-70E740481C1C}">
                <a14:useLocalDpi xmlns:a14="http://schemas.microsoft.com/office/drawing/2010/main" val="0"/>
              </a:ext>
            </a:extLst>
          </a:blip>
          <a:stretch>
            <a:fillRect/>
          </a:stretch>
        </p:blipFill>
        <p:spPr>
          <a:xfrm>
            <a:off x="0" y="1547072"/>
            <a:ext cx="2664000" cy="531092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团队活动：</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8245" y="2529000"/>
            <a:ext cx="1895510" cy="1800000"/>
          </a:xfrm>
          <a:prstGeom prst="rect">
            <a:avLst/>
          </a:prstGeom>
          <a:ln>
            <a:solidFill>
              <a:schemeClr val="bg1">
                <a:lumMod val="65000"/>
              </a:schemeClr>
            </a:solidFill>
          </a:ln>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2212" y="2529000"/>
            <a:ext cx="1939238" cy="1800000"/>
          </a:xfrm>
          <a:prstGeom prst="rect">
            <a:avLst/>
          </a:prstGeom>
          <a:ln>
            <a:solidFill>
              <a:schemeClr val="bg1">
                <a:lumMod val="65000"/>
              </a:schemeClr>
            </a:solidFill>
          </a:ln>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14278" y="2523227"/>
            <a:ext cx="1889654" cy="1800000"/>
          </a:xfrm>
          <a:prstGeom prst="rect">
            <a:avLst/>
          </a:prstGeom>
          <a:ln>
            <a:solidFill>
              <a:schemeClr val="bg1">
                <a:lumMod val="65000"/>
              </a:schemeClr>
            </a:solidFill>
          </a:ln>
        </p:spPr>
      </p:pic>
      <p:grpSp>
        <p:nvGrpSpPr>
          <p:cNvPr id="19" name="组合 18"/>
          <p:cNvGrpSpPr/>
          <p:nvPr/>
        </p:nvGrpSpPr>
        <p:grpSpPr>
          <a:xfrm>
            <a:off x="5130316" y="4323227"/>
            <a:ext cx="1907582" cy="1811547"/>
            <a:chOff x="6142999" y="3283527"/>
            <a:chExt cx="1728000" cy="1811547"/>
          </a:xfrm>
        </p:grpSpPr>
        <p:sp>
          <p:nvSpPr>
            <p:cNvPr id="20" name="矩形 19"/>
            <p:cNvSpPr/>
            <p:nvPr/>
          </p:nvSpPr>
          <p:spPr>
            <a:xfrm>
              <a:off x="6142999" y="3283527"/>
              <a:ext cx="1728000" cy="1811547"/>
            </a:xfrm>
            <a:prstGeom prst="rect">
              <a:avLst/>
            </a:prstGeom>
            <a:solidFill>
              <a:srgbClr val="BEE02F"/>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178157" y="3690247"/>
              <a:ext cx="1277998" cy="1261884"/>
            </a:xfrm>
            <a:prstGeom prst="rect">
              <a:avLst/>
            </a:prstGeom>
            <a:noFill/>
            <a:ln>
              <a:noFill/>
            </a:ln>
          </p:spPr>
          <p:txBody>
            <a:bodyPr wrap="square" rtlCol="0">
              <a:spAutoFit/>
            </a:bodyPr>
            <a:lstStyle/>
            <a:p>
              <a:r>
                <a:rPr lang="zh-CN" altLang="en-US" dirty="0">
                  <a:solidFill>
                    <a:schemeClr val="bg1"/>
                  </a:solidFill>
                  <a:latin typeface="迷你简粗倩" panose="03000509000000000000" pitchFamily="65" charset="-122"/>
                  <a:ea typeface="迷你简粗倩" panose="03000509000000000000" pitchFamily="65" charset="-122"/>
                </a:rPr>
                <a:t>标题</a:t>
              </a:r>
              <a:endParaRPr lang="en-US" altLang="zh-CN" dirty="0">
                <a:solidFill>
                  <a:schemeClr val="bg1"/>
                </a:solidFill>
                <a:latin typeface="迷你简粗倩" panose="03000509000000000000" pitchFamily="65" charset="-122"/>
                <a:ea typeface="迷你简粗倩" panose="03000509000000000000" pitchFamily="65" charset="-122"/>
              </a:endParaRPr>
            </a:p>
            <a:p>
              <a:endParaRPr lang="en-US" altLang="zh-CN" sz="16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p>
            <a:p>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1423429" y="1400779"/>
            <a:ext cx="9712884"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pic>
        <p:nvPicPr>
          <p:cNvPr id="23" name="图片 22"/>
          <p:cNvPicPr>
            <a:picLocks noChangeAspect="1"/>
          </p:cNvPicPr>
          <p:nvPr/>
        </p:nvPicPr>
        <p:blipFill rotWithShape="1">
          <a:blip r:embed="rId5" cstate="print">
            <a:extLst>
              <a:ext uri="{28A0092B-C50C-407E-A947-70E740481C1C}">
                <a14:useLocalDpi xmlns:a14="http://schemas.microsoft.com/office/drawing/2010/main" val="0"/>
              </a:ext>
            </a:extLst>
          </a:blip>
          <a:srcRect r="3120"/>
          <a:stretch>
            <a:fillRect/>
          </a:stretch>
        </p:blipFill>
        <p:spPr>
          <a:xfrm>
            <a:off x="2414278" y="4329001"/>
            <a:ext cx="1882063" cy="1800000"/>
          </a:xfrm>
          <a:prstGeom prst="rect">
            <a:avLst/>
          </a:prstGeom>
          <a:ln>
            <a:solidFill>
              <a:schemeClr val="bg1">
                <a:lumMod val="65000"/>
              </a:schemeClr>
            </a:solidFill>
          </a:ln>
        </p:spPr>
      </p:pic>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89801" y="4334774"/>
            <a:ext cx="1940400" cy="1842357"/>
          </a:xfrm>
          <a:prstGeom prst="rect">
            <a:avLst/>
          </a:prstGeom>
          <a:ln>
            <a:solidFill>
              <a:schemeClr val="bg1">
                <a:lumMod val="65000"/>
              </a:schemeClr>
            </a:solid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团队活动：</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8245" y="2529000"/>
            <a:ext cx="1895510" cy="1800000"/>
          </a:xfrm>
          <a:prstGeom prst="rect">
            <a:avLst/>
          </a:prstGeom>
          <a:ln>
            <a:solidFill>
              <a:schemeClr val="bg1">
                <a:lumMod val="65000"/>
              </a:schemeClr>
            </a:solidFill>
          </a:ln>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25660" y="4334774"/>
            <a:ext cx="1895789" cy="1800000"/>
          </a:xfrm>
          <a:prstGeom prst="rect">
            <a:avLst/>
          </a:prstGeom>
          <a:ln>
            <a:solidFill>
              <a:schemeClr val="bg1">
                <a:lumMod val="65000"/>
              </a:schemeClr>
            </a:solidFill>
          </a:ln>
        </p:spPr>
      </p:pic>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r="3120"/>
          <a:stretch>
            <a:fillRect/>
          </a:stretch>
        </p:blipFill>
        <p:spPr>
          <a:xfrm>
            <a:off x="2414278" y="4329001"/>
            <a:ext cx="1882063" cy="1800000"/>
          </a:xfrm>
          <a:prstGeom prst="rect">
            <a:avLst/>
          </a:prstGeom>
          <a:ln>
            <a:solidFill>
              <a:schemeClr val="bg1">
                <a:lumMod val="65000"/>
              </a:schemeClr>
            </a:solidFill>
          </a:ln>
        </p:spPr>
      </p:pic>
      <p:grpSp>
        <p:nvGrpSpPr>
          <p:cNvPr id="19" name="组合 18"/>
          <p:cNvGrpSpPr/>
          <p:nvPr/>
        </p:nvGrpSpPr>
        <p:grpSpPr>
          <a:xfrm>
            <a:off x="5130316" y="4323227"/>
            <a:ext cx="1907582" cy="1811547"/>
            <a:chOff x="6142999" y="3283527"/>
            <a:chExt cx="1728000" cy="1811547"/>
          </a:xfrm>
        </p:grpSpPr>
        <p:sp>
          <p:nvSpPr>
            <p:cNvPr id="20" name="矩形 19"/>
            <p:cNvSpPr/>
            <p:nvPr/>
          </p:nvSpPr>
          <p:spPr>
            <a:xfrm>
              <a:off x="6142999" y="3283527"/>
              <a:ext cx="1728000" cy="1811547"/>
            </a:xfrm>
            <a:prstGeom prst="rect">
              <a:avLst/>
            </a:prstGeom>
            <a:solidFill>
              <a:srgbClr val="BEE02F"/>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178157" y="3690247"/>
              <a:ext cx="1277998" cy="1261884"/>
            </a:xfrm>
            <a:prstGeom prst="rect">
              <a:avLst/>
            </a:prstGeom>
            <a:noFill/>
            <a:ln>
              <a:noFill/>
            </a:ln>
          </p:spPr>
          <p:txBody>
            <a:bodyPr wrap="square" rtlCol="0">
              <a:spAutoFit/>
            </a:bodyPr>
            <a:lstStyle/>
            <a:p>
              <a:r>
                <a:rPr lang="zh-CN" altLang="en-US" dirty="0">
                  <a:solidFill>
                    <a:schemeClr val="bg1"/>
                  </a:solidFill>
                  <a:latin typeface="迷你简粗倩" panose="03000509000000000000" pitchFamily="65" charset="-122"/>
                  <a:ea typeface="迷你简粗倩" panose="03000509000000000000" pitchFamily="65" charset="-122"/>
                </a:rPr>
                <a:t>标题</a:t>
              </a:r>
              <a:endParaRPr lang="en-US" altLang="zh-CN" dirty="0">
                <a:solidFill>
                  <a:schemeClr val="bg1"/>
                </a:solidFill>
                <a:latin typeface="迷你简粗倩" panose="03000509000000000000" pitchFamily="65" charset="-122"/>
                <a:ea typeface="迷你简粗倩" panose="03000509000000000000" pitchFamily="65" charset="-122"/>
              </a:endParaRPr>
            </a:p>
            <a:p>
              <a:endParaRPr lang="en-US" altLang="zh-CN" sz="16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p>
            <a:p>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1423429" y="1400779"/>
            <a:ext cx="9712884"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grpSp>
        <p:nvGrpSpPr>
          <p:cNvPr id="12" name="组合 11"/>
          <p:cNvGrpSpPr/>
          <p:nvPr/>
        </p:nvGrpSpPr>
        <p:grpSpPr>
          <a:xfrm>
            <a:off x="2396350" y="2508775"/>
            <a:ext cx="1907582" cy="1811547"/>
            <a:chOff x="6142999" y="3283527"/>
            <a:chExt cx="1728000" cy="1811547"/>
          </a:xfrm>
          <a:solidFill>
            <a:srgbClr val="5AC498"/>
          </a:solidFill>
        </p:grpSpPr>
        <p:sp>
          <p:nvSpPr>
            <p:cNvPr id="13" name="矩形 12"/>
            <p:cNvSpPr/>
            <p:nvPr/>
          </p:nvSpPr>
          <p:spPr>
            <a:xfrm>
              <a:off x="6142999" y="3283527"/>
              <a:ext cx="1728000" cy="1811547"/>
            </a:xfrm>
            <a:prstGeom prst="rect">
              <a:avLst/>
            </a:prstGeom>
            <a:grp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178157" y="3690247"/>
              <a:ext cx="1277998" cy="1261884"/>
            </a:xfrm>
            <a:prstGeom prst="rect">
              <a:avLst/>
            </a:prstGeom>
            <a:grpFill/>
            <a:ln>
              <a:noFill/>
            </a:ln>
          </p:spPr>
          <p:txBody>
            <a:bodyPr wrap="square" rtlCol="0">
              <a:spAutoFit/>
            </a:bodyPr>
            <a:lstStyle/>
            <a:p>
              <a:r>
                <a:rPr lang="zh-CN" altLang="en-US" dirty="0">
                  <a:solidFill>
                    <a:schemeClr val="bg1"/>
                  </a:solidFill>
                  <a:latin typeface="迷你简粗倩" panose="03000509000000000000" pitchFamily="65" charset="-122"/>
                  <a:ea typeface="迷你简粗倩" panose="03000509000000000000" pitchFamily="65" charset="-122"/>
                </a:rPr>
                <a:t>标题</a:t>
              </a:r>
              <a:endParaRPr lang="en-US" altLang="zh-CN" dirty="0">
                <a:solidFill>
                  <a:schemeClr val="bg1"/>
                </a:solidFill>
                <a:latin typeface="迷你简粗倩" panose="03000509000000000000" pitchFamily="65" charset="-122"/>
                <a:ea typeface="迷你简粗倩" panose="03000509000000000000" pitchFamily="65" charset="-122"/>
              </a:endParaRPr>
            </a:p>
            <a:p>
              <a:endParaRPr lang="en-US" altLang="zh-CN" sz="16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p>
            <a:p>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7910878" y="2503002"/>
            <a:ext cx="1907582" cy="1811547"/>
            <a:chOff x="6142999" y="3283527"/>
            <a:chExt cx="1728000" cy="1811547"/>
          </a:xfrm>
        </p:grpSpPr>
        <p:sp>
          <p:nvSpPr>
            <p:cNvPr id="31" name="矩形 30"/>
            <p:cNvSpPr/>
            <p:nvPr/>
          </p:nvSpPr>
          <p:spPr>
            <a:xfrm>
              <a:off x="6142999" y="3283527"/>
              <a:ext cx="1728000" cy="1811547"/>
            </a:xfrm>
            <a:prstGeom prst="rect">
              <a:avLst/>
            </a:prstGeom>
            <a:solidFill>
              <a:srgbClr val="875896"/>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178157" y="3690247"/>
              <a:ext cx="1277998" cy="1261884"/>
            </a:xfrm>
            <a:prstGeom prst="rect">
              <a:avLst/>
            </a:prstGeom>
            <a:noFill/>
            <a:ln>
              <a:noFill/>
            </a:ln>
          </p:spPr>
          <p:txBody>
            <a:bodyPr wrap="square" rtlCol="0">
              <a:spAutoFit/>
            </a:bodyPr>
            <a:lstStyle/>
            <a:p>
              <a:r>
                <a:rPr lang="zh-CN" altLang="en-US" dirty="0">
                  <a:solidFill>
                    <a:schemeClr val="bg1"/>
                  </a:solidFill>
                  <a:latin typeface="迷你简粗倩" panose="03000509000000000000" pitchFamily="65" charset="-122"/>
                  <a:ea typeface="迷你简粗倩" panose="03000509000000000000" pitchFamily="65" charset="-122"/>
                </a:rPr>
                <a:t>标题</a:t>
              </a:r>
              <a:endParaRPr lang="en-US" altLang="zh-CN" dirty="0">
                <a:solidFill>
                  <a:schemeClr val="bg1"/>
                </a:solidFill>
                <a:latin typeface="迷你简粗倩" panose="03000509000000000000" pitchFamily="65" charset="-122"/>
                <a:ea typeface="迷你简粗倩" panose="03000509000000000000" pitchFamily="65" charset="-122"/>
              </a:endParaRPr>
            </a:p>
            <a:p>
              <a:endParaRPr lang="en-US" altLang="zh-CN" sz="16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p>
            <a:p>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团队活动：</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7135" y="3598582"/>
            <a:ext cx="1882106" cy="1800000"/>
          </a:xfrm>
          <a:prstGeom prst="rect">
            <a:avLst/>
          </a:prstGeom>
          <a:ln>
            <a:solidFill>
              <a:schemeClr val="bg1">
                <a:lumMod val="65000"/>
              </a:schemeClr>
            </a:solidFill>
          </a:ln>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3731" y="1792808"/>
            <a:ext cx="1895510" cy="1800000"/>
          </a:xfrm>
          <a:prstGeom prst="rect">
            <a:avLst/>
          </a:prstGeom>
          <a:ln>
            <a:solidFill>
              <a:schemeClr val="bg1">
                <a:lumMod val="65000"/>
              </a:schemeClr>
            </a:solidFill>
          </a:ln>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0817" y="1792808"/>
            <a:ext cx="1792914" cy="1800000"/>
          </a:xfrm>
          <a:prstGeom prst="rect">
            <a:avLst/>
          </a:prstGeom>
          <a:ln>
            <a:solidFill>
              <a:schemeClr val="bg1">
                <a:lumMod val="65000"/>
              </a:schemeClr>
            </a:solidFill>
          </a:ln>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r="3120"/>
          <a:stretch>
            <a:fillRect/>
          </a:stretch>
        </p:blipFill>
        <p:spPr>
          <a:xfrm>
            <a:off x="2469022" y="3598582"/>
            <a:ext cx="1794709" cy="1800000"/>
          </a:xfrm>
          <a:prstGeom prst="rect">
            <a:avLst/>
          </a:prstGeom>
          <a:ln>
            <a:solidFill>
              <a:schemeClr val="bg1">
                <a:lumMod val="65000"/>
              </a:schemeClr>
            </a:solidFill>
          </a:ln>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4760" y="1792808"/>
            <a:ext cx="1835443" cy="1800000"/>
          </a:xfrm>
          <a:prstGeom prst="rect">
            <a:avLst/>
          </a:prstGeom>
          <a:ln>
            <a:solidFill>
              <a:schemeClr val="bg1">
                <a:lumMod val="65000"/>
              </a:schemeClr>
            </a:solidFill>
          </a:ln>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78157" y="1792808"/>
            <a:ext cx="1683827" cy="1800000"/>
          </a:xfrm>
          <a:prstGeom prst="rect">
            <a:avLst/>
          </a:prstGeom>
          <a:ln>
            <a:solidFill>
              <a:schemeClr val="bg1">
                <a:lumMod val="65000"/>
              </a:schemeClr>
            </a:solidFill>
          </a:ln>
        </p:spPr>
      </p:pic>
      <p:sp>
        <p:nvSpPr>
          <p:cNvPr id="13" name="矩形 12"/>
          <p:cNvSpPr/>
          <p:nvPr/>
        </p:nvSpPr>
        <p:spPr>
          <a:xfrm>
            <a:off x="6159240" y="3592808"/>
            <a:ext cx="1728000" cy="1811547"/>
          </a:xfrm>
          <a:prstGeom prst="rect">
            <a:avLst/>
          </a:prstGeom>
          <a:solidFill>
            <a:srgbClr val="BEE02F"/>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86833" y="3598582"/>
            <a:ext cx="1836146" cy="1800000"/>
          </a:xfrm>
          <a:prstGeom prst="rect">
            <a:avLst/>
          </a:prstGeom>
          <a:ln>
            <a:solidFill>
              <a:schemeClr val="bg1">
                <a:lumMod val="65000"/>
              </a:schemeClr>
            </a:solidFill>
          </a:ln>
        </p:spPr>
      </p:pic>
      <p:sp>
        <p:nvSpPr>
          <p:cNvPr id="16" name="文本框 15"/>
          <p:cNvSpPr txBox="1"/>
          <p:nvPr/>
        </p:nvSpPr>
        <p:spPr>
          <a:xfrm>
            <a:off x="2456246" y="5574003"/>
            <a:ext cx="7253957"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点击添加说明内容点击添加说明内容点击添加说明内容点击添加说明内容点击点击添加说明内容点击添加说明内容点击添加说明内容点击添加说明内容点击</a:t>
            </a:r>
          </a:p>
        </p:txBody>
      </p:sp>
      <p:sp>
        <p:nvSpPr>
          <p:cNvPr id="17" name="文本框 16"/>
          <p:cNvSpPr txBox="1"/>
          <p:nvPr/>
        </p:nvSpPr>
        <p:spPr>
          <a:xfrm>
            <a:off x="6178157" y="3999528"/>
            <a:ext cx="1277998" cy="1261884"/>
          </a:xfrm>
          <a:prstGeom prst="rect">
            <a:avLst/>
          </a:prstGeom>
          <a:noFill/>
        </p:spPr>
        <p:txBody>
          <a:bodyPr wrap="square" rtlCol="0">
            <a:spAutoFit/>
          </a:bodyPr>
          <a:lstStyle/>
          <a:p>
            <a:r>
              <a:rPr lang="zh-CN" altLang="en-US" dirty="0">
                <a:solidFill>
                  <a:schemeClr val="bg1"/>
                </a:solidFill>
                <a:latin typeface="迷你简粗倩" panose="03000509000000000000" pitchFamily="65" charset="-122"/>
                <a:ea typeface="迷你简粗倩" panose="03000509000000000000" pitchFamily="65" charset="-122"/>
              </a:rPr>
              <a:t>标题</a:t>
            </a:r>
            <a:endParaRPr lang="en-US" altLang="zh-CN" dirty="0">
              <a:solidFill>
                <a:schemeClr val="bg1"/>
              </a:solidFill>
              <a:latin typeface="迷你简粗倩" panose="03000509000000000000" pitchFamily="65" charset="-122"/>
              <a:ea typeface="迷你简粗倩" panose="03000509000000000000" pitchFamily="65" charset="-122"/>
            </a:endParaRPr>
          </a:p>
          <a:p>
            <a:endParaRPr lang="en-US" altLang="zh-CN" sz="16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p>
          <a:p>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团队活动：</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8002" y="4141692"/>
            <a:ext cx="1550693" cy="1483045"/>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3118" y="1922927"/>
            <a:ext cx="1531916" cy="1454727"/>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21158" y="1922927"/>
            <a:ext cx="1449000" cy="1454727"/>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r="3120"/>
          <a:stretch>
            <a:fillRect/>
          </a:stretch>
        </p:blipFill>
        <p:spPr>
          <a:xfrm>
            <a:off x="2121158" y="4141692"/>
            <a:ext cx="1478686" cy="1483045"/>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31793" y="1922927"/>
            <a:ext cx="1483371" cy="1454727"/>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26853" y="4135918"/>
            <a:ext cx="1387328" cy="1483045"/>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4" name="图片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602338" y="4141692"/>
            <a:ext cx="1512826" cy="1483045"/>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47994" y="1922927"/>
            <a:ext cx="1360838" cy="1454727"/>
          </a:xfrm>
          <a:prstGeom prst="ellipse">
            <a:avLst/>
          </a:prstGeom>
          <a:ln w="3175" cap="rnd">
            <a:solidFill>
              <a:srgbClr val="93939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文本框 5"/>
          <p:cNvSpPr txBox="1"/>
          <p:nvPr/>
        </p:nvSpPr>
        <p:spPr>
          <a:xfrm>
            <a:off x="2295969" y="3630862"/>
            <a:ext cx="1107996" cy="369332"/>
          </a:xfrm>
          <a:prstGeom prst="rect">
            <a:avLst/>
          </a:prstGeom>
          <a:noFill/>
        </p:spPr>
        <p:txBody>
          <a:bodyPr wrap="non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添加说明</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505078" y="3630862"/>
            <a:ext cx="1107996" cy="369332"/>
          </a:xfrm>
          <a:prstGeom prst="rect">
            <a:avLst/>
          </a:prstGeom>
          <a:noFill/>
        </p:spPr>
        <p:txBody>
          <a:bodyPr wrap="non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添加说明</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6674415" y="3630862"/>
            <a:ext cx="1107996" cy="369332"/>
          </a:xfrm>
          <a:prstGeom prst="rect">
            <a:avLst/>
          </a:prstGeom>
          <a:noFill/>
        </p:spPr>
        <p:txBody>
          <a:bodyPr wrap="non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添加说明</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8804753" y="3630862"/>
            <a:ext cx="1107996" cy="369332"/>
          </a:xfrm>
          <a:prstGeom prst="rect">
            <a:avLst/>
          </a:prstGeom>
          <a:noFill/>
        </p:spPr>
        <p:txBody>
          <a:bodyPr wrap="non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添加说明</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804753" y="5772654"/>
            <a:ext cx="1107996" cy="369332"/>
          </a:xfrm>
          <a:prstGeom prst="rect">
            <a:avLst/>
          </a:prstGeom>
          <a:noFill/>
        </p:spPr>
        <p:txBody>
          <a:bodyPr wrap="non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添加说明</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6666519" y="5772654"/>
            <a:ext cx="1107996" cy="369332"/>
          </a:xfrm>
          <a:prstGeom prst="rect">
            <a:avLst/>
          </a:prstGeom>
          <a:noFill/>
        </p:spPr>
        <p:txBody>
          <a:bodyPr wrap="non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添加说明</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505078" y="5772654"/>
            <a:ext cx="1107996" cy="369332"/>
          </a:xfrm>
          <a:prstGeom prst="rect">
            <a:avLst/>
          </a:prstGeom>
          <a:noFill/>
        </p:spPr>
        <p:txBody>
          <a:bodyPr wrap="non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添加说明</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306503" y="5772654"/>
            <a:ext cx="1107996" cy="369332"/>
          </a:xfrm>
          <a:prstGeom prst="rect">
            <a:avLst/>
          </a:prstGeom>
          <a:noFill/>
        </p:spPr>
        <p:txBody>
          <a:bodyPr wrap="none" rtlCol="0">
            <a:spAutoFit/>
          </a:bodyPr>
          <a:lstStyle/>
          <a:p>
            <a:r>
              <a:rPr lang="zh-CN" altLang="en-US" dirty="0" smtClean="0">
                <a:solidFill>
                  <a:schemeClr val="bg2">
                    <a:lumMod val="50000"/>
                  </a:schemeClr>
                </a:solidFill>
                <a:latin typeface="微软雅黑" panose="020B0503020204020204" pitchFamily="34" charset="-122"/>
                <a:ea typeface="微软雅黑" panose="020B0503020204020204" pitchFamily="34" charset="-122"/>
              </a:rPr>
              <a:t>添加说明</a:t>
            </a:r>
            <a:endParaRPr lang="zh-CN" altLang="en-US" dirty="0">
              <a:solidFill>
                <a:schemeClr val="bg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9ED83"/>
            </a:gs>
            <a:gs pos="97000">
              <a:srgbClr val="BEE02F"/>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3" name="组合 2"/>
          <p:cNvGrpSpPr/>
          <p:nvPr/>
        </p:nvGrpSpPr>
        <p:grpSpPr>
          <a:xfrm>
            <a:off x="1780674" y="1411705"/>
            <a:ext cx="3196389" cy="3196389"/>
            <a:chOff x="1652337" y="1479884"/>
            <a:chExt cx="3561347" cy="3561347"/>
          </a:xfrm>
        </p:grpSpPr>
        <p:sp>
          <p:nvSpPr>
            <p:cNvPr id="2" name="饼形 1"/>
            <p:cNvSpPr/>
            <p:nvPr/>
          </p:nvSpPr>
          <p:spPr>
            <a:xfrm>
              <a:off x="1652337" y="1816768"/>
              <a:ext cx="3224463" cy="3224463"/>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rot="5400000">
              <a:off x="1989221" y="1479884"/>
              <a:ext cx="3224463" cy="3224463"/>
            </a:xfrm>
            <a:prstGeom prst="pie">
              <a:avLst>
                <a:gd name="adj1" fmla="val 10799999"/>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 name="文本框 3"/>
          <p:cNvSpPr txBox="1"/>
          <p:nvPr/>
        </p:nvSpPr>
        <p:spPr>
          <a:xfrm>
            <a:off x="1780674" y="4862582"/>
            <a:ext cx="1415772" cy="461665"/>
          </a:xfrm>
          <a:prstGeom prst="rect">
            <a:avLst/>
          </a:prstGeom>
          <a:noFill/>
        </p:spPr>
        <p:txBody>
          <a:bodyPr wrap="none" rtlCol="0">
            <a:spAutoFit/>
          </a:bodyPr>
          <a:lstStyle/>
          <a:p>
            <a:r>
              <a:rPr lang="zh-CN" altLang="en-US" sz="2400" dirty="0" smtClean="0">
                <a:solidFill>
                  <a:schemeClr val="bg1"/>
                </a:solidFill>
                <a:latin typeface="迷你简粗倩" panose="03000509000000000000" pitchFamily="65" charset="-122"/>
                <a:ea typeface="迷你简粗倩" panose="03000509000000000000" pitchFamily="65" charset="-122"/>
              </a:rPr>
              <a:t>添加标题</a:t>
            </a:r>
            <a:endParaRPr lang="zh-CN" altLang="en-US" sz="2400" dirty="0">
              <a:solidFill>
                <a:schemeClr val="bg1"/>
              </a:solidFill>
              <a:latin typeface="迷你简粗倩" panose="03000509000000000000" pitchFamily="65" charset="-122"/>
              <a:ea typeface="迷你简粗倩" panose="03000509000000000000" pitchFamily="65" charset="-122"/>
            </a:endParaRPr>
          </a:p>
        </p:txBody>
      </p:sp>
      <p:sp>
        <p:nvSpPr>
          <p:cNvPr id="8" name="文本框 7"/>
          <p:cNvSpPr txBox="1"/>
          <p:nvPr/>
        </p:nvSpPr>
        <p:spPr>
          <a:xfrm>
            <a:off x="1780674" y="5371782"/>
            <a:ext cx="3877985" cy="646331"/>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dirty="0">
                <a:solidFill>
                  <a:schemeClr val="bg1"/>
                </a:solidFill>
                <a:latin typeface="微软雅黑" panose="020B0503020204020204" pitchFamily="34" charset="-122"/>
                <a:ea typeface="微软雅黑" panose="020B0503020204020204" pitchFamily="34" charset="-122"/>
              </a:rPr>
              <a:t>点击添加文本文字</a:t>
            </a:r>
          </a:p>
          <a:p>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r>
              <a:rPr lang="zh-CN" altLang="en-US" dirty="0">
                <a:solidFill>
                  <a:schemeClr val="bg1"/>
                </a:solidFill>
                <a:latin typeface="微软雅黑" panose="020B0503020204020204" pitchFamily="34" charset="-122"/>
                <a:ea typeface="微软雅黑" panose="020B0503020204020204" pitchFamily="34" charset="-122"/>
              </a:rPr>
              <a:t>点击添加文本</a:t>
            </a: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a:solidFill>
                  <a:srgbClr val="45C1A4"/>
                </a:solidFill>
                <a:latin typeface="迷你简粗倩" panose="03000509000000000000" pitchFamily="65" charset="-122"/>
                <a:ea typeface="迷你简粗倩" panose="03000509000000000000" pitchFamily="65" charset="-122"/>
              </a:rPr>
              <a:t>多重图表：</a:t>
            </a:r>
          </a:p>
        </p:txBody>
      </p:sp>
      <p:sp>
        <p:nvSpPr>
          <p:cNvPr id="6" name="矩形 5"/>
          <p:cNvSpPr/>
          <p:nvPr/>
        </p:nvSpPr>
        <p:spPr>
          <a:xfrm>
            <a:off x="1423429" y="1400779"/>
            <a:ext cx="9712884"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16" name="矩形 15"/>
          <p:cNvSpPr>
            <a:spLocks noChangeAspect="1"/>
          </p:cNvSpPr>
          <p:nvPr/>
        </p:nvSpPr>
        <p:spPr>
          <a:xfrm>
            <a:off x="2644405" y="4750920"/>
            <a:ext cx="288000" cy="288000"/>
          </a:xfrm>
          <a:prstGeom prst="rect">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a:spLocks noChangeAspect="1"/>
          </p:cNvSpPr>
          <p:nvPr/>
        </p:nvSpPr>
        <p:spPr>
          <a:xfrm>
            <a:off x="7696200" y="4724947"/>
            <a:ext cx="288000" cy="288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a:spLocks noChangeAspect="1"/>
          </p:cNvSpPr>
          <p:nvPr/>
        </p:nvSpPr>
        <p:spPr>
          <a:xfrm>
            <a:off x="5163720" y="4750920"/>
            <a:ext cx="288000" cy="288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3056400" y="4694865"/>
            <a:ext cx="697627" cy="400110"/>
          </a:xfrm>
          <a:prstGeom prst="rect">
            <a:avLst/>
          </a:prstGeom>
          <a:noFill/>
        </p:spPr>
        <p:txBody>
          <a:bodyPr wrap="none" rtlCol="0">
            <a:spAutoFit/>
          </a:bodyPr>
          <a:lstStyle/>
          <a:p>
            <a:r>
              <a:rPr lang="zh-CN" altLang="en-US" sz="2000" dirty="0" smtClean="0">
                <a:solidFill>
                  <a:srgbClr val="518DBF"/>
                </a:solidFill>
                <a:latin typeface="迷你简粗倩" panose="03000509000000000000" pitchFamily="65" charset="-122"/>
                <a:ea typeface="迷你简粗倩" panose="03000509000000000000" pitchFamily="65" charset="-122"/>
              </a:rPr>
              <a:t>标题</a:t>
            </a:r>
            <a:endParaRPr lang="zh-CN" altLang="en-US" sz="2000" dirty="0">
              <a:solidFill>
                <a:srgbClr val="518DBF"/>
              </a:solidFill>
              <a:latin typeface="迷你简粗倩" panose="03000509000000000000" pitchFamily="65" charset="-122"/>
              <a:ea typeface="迷你简粗倩" panose="03000509000000000000" pitchFamily="65" charset="-122"/>
            </a:endParaRPr>
          </a:p>
        </p:txBody>
      </p:sp>
      <p:sp>
        <p:nvSpPr>
          <p:cNvPr id="24" name="文本框 23"/>
          <p:cNvSpPr txBox="1"/>
          <p:nvPr/>
        </p:nvSpPr>
        <p:spPr>
          <a:xfrm>
            <a:off x="2644405" y="5078483"/>
            <a:ext cx="1415772" cy="1015663"/>
          </a:xfrm>
          <a:prstGeom prst="rect">
            <a:avLst/>
          </a:prstGeom>
          <a:noFill/>
        </p:spPr>
        <p:txBody>
          <a:bodyPr wrap="non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点击添加文字说明</a:t>
            </a:r>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添加文字说明</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点击添加文字说明</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点击添加文字说明</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647200" y="4694865"/>
            <a:ext cx="697627" cy="400110"/>
          </a:xfrm>
          <a:prstGeom prst="rect">
            <a:avLst/>
          </a:prstGeom>
          <a:noFill/>
        </p:spPr>
        <p:txBody>
          <a:bodyPr wrap="none" rtlCol="0">
            <a:spAutoFit/>
          </a:bodyPr>
          <a:lstStyle/>
          <a:p>
            <a:r>
              <a:rPr lang="zh-CN" altLang="en-US" sz="2000" dirty="0" smtClean="0">
                <a:solidFill>
                  <a:srgbClr val="BEE02F"/>
                </a:solidFill>
                <a:latin typeface="迷你简粗倩" panose="03000509000000000000" pitchFamily="65" charset="-122"/>
                <a:ea typeface="迷你简粗倩" panose="03000509000000000000" pitchFamily="65" charset="-122"/>
              </a:rPr>
              <a:t>标题</a:t>
            </a:r>
            <a:endParaRPr lang="zh-CN" altLang="en-US" sz="2000" dirty="0">
              <a:solidFill>
                <a:srgbClr val="BEE02F"/>
              </a:solidFill>
              <a:latin typeface="迷你简粗倩" panose="03000509000000000000" pitchFamily="65" charset="-122"/>
              <a:ea typeface="迷你简粗倩" panose="03000509000000000000" pitchFamily="65" charset="-122"/>
            </a:endParaRPr>
          </a:p>
        </p:txBody>
      </p:sp>
      <p:sp>
        <p:nvSpPr>
          <p:cNvPr id="26" name="文本框 25"/>
          <p:cNvSpPr txBox="1"/>
          <p:nvPr/>
        </p:nvSpPr>
        <p:spPr>
          <a:xfrm>
            <a:off x="5167756" y="5173612"/>
            <a:ext cx="1415772" cy="1015663"/>
          </a:xfrm>
          <a:prstGeom prst="rect">
            <a:avLst/>
          </a:prstGeom>
          <a:noFill/>
        </p:spPr>
        <p:txBody>
          <a:bodyPr wrap="non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点击添加文字说明</a:t>
            </a:r>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添加文字说明</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点击添加文字说明</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点击添加文字说明</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238000" y="4668892"/>
            <a:ext cx="697627" cy="400110"/>
          </a:xfrm>
          <a:prstGeom prst="rect">
            <a:avLst/>
          </a:prstGeom>
          <a:noFill/>
        </p:spPr>
        <p:txBody>
          <a:bodyPr wrap="none" rtlCol="0">
            <a:spAutoFit/>
          </a:bodyPr>
          <a:lstStyle/>
          <a:p>
            <a:r>
              <a:rPr lang="zh-CN" altLang="en-US" sz="2000" dirty="0" smtClean="0">
                <a:solidFill>
                  <a:srgbClr val="5AC498"/>
                </a:solidFill>
                <a:latin typeface="迷你简粗倩" panose="03000509000000000000" pitchFamily="65" charset="-122"/>
                <a:ea typeface="迷你简粗倩" panose="03000509000000000000" pitchFamily="65" charset="-122"/>
              </a:rPr>
              <a:t>标题</a:t>
            </a:r>
            <a:endParaRPr lang="zh-CN" altLang="en-US" sz="2000" dirty="0">
              <a:solidFill>
                <a:srgbClr val="5AC498"/>
              </a:solidFill>
              <a:latin typeface="迷你简粗倩" panose="03000509000000000000" pitchFamily="65" charset="-122"/>
              <a:ea typeface="迷你简粗倩" panose="03000509000000000000" pitchFamily="65" charset="-122"/>
            </a:endParaRPr>
          </a:p>
        </p:txBody>
      </p:sp>
      <p:sp>
        <p:nvSpPr>
          <p:cNvPr id="28" name="文本框 27"/>
          <p:cNvSpPr txBox="1"/>
          <p:nvPr/>
        </p:nvSpPr>
        <p:spPr>
          <a:xfrm>
            <a:off x="7691107" y="5172480"/>
            <a:ext cx="1415772" cy="1015663"/>
          </a:xfrm>
          <a:prstGeom prst="rect">
            <a:avLst/>
          </a:prstGeom>
          <a:noFill/>
        </p:spPr>
        <p:txBody>
          <a:bodyPr wrap="non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点击添加文字说明</a:t>
            </a:r>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添加文字说明</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点击添加文字说明</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点击添加文字说明</a:t>
            </a: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说明</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饼形 28"/>
          <p:cNvSpPr/>
          <p:nvPr/>
        </p:nvSpPr>
        <p:spPr>
          <a:xfrm>
            <a:off x="1784665" y="2324100"/>
            <a:ext cx="1935480" cy="1935480"/>
          </a:xfrm>
          <a:prstGeom prst="pie">
            <a:avLst>
              <a:gd name="adj1" fmla="val 5389952"/>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饼形 29"/>
          <p:cNvSpPr/>
          <p:nvPr/>
        </p:nvSpPr>
        <p:spPr>
          <a:xfrm>
            <a:off x="1784665" y="2324100"/>
            <a:ext cx="1935480" cy="1935480"/>
          </a:xfrm>
          <a:prstGeom prst="pie">
            <a:avLst>
              <a:gd name="adj1" fmla="val 16099514"/>
              <a:gd name="adj2" fmla="val 1634109"/>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饼形 30"/>
          <p:cNvSpPr/>
          <p:nvPr/>
        </p:nvSpPr>
        <p:spPr>
          <a:xfrm>
            <a:off x="1784665" y="2324100"/>
            <a:ext cx="1935480" cy="1935480"/>
          </a:xfrm>
          <a:prstGeom prst="pie">
            <a:avLst>
              <a:gd name="adj1" fmla="val 1598098"/>
              <a:gd name="adj2" fmla="val 5430396"/>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矩形 31"/>
          <p:cNvSpPr>
            <a:spLocks noChangeAspect="1"/>
          </p:cNvSpPr>
          <p:nvPr/>
        </p:nvSpPr>
        <p:spPr>
          <a:xfrm>
            <a:off x="4947720" y="3756135"/>
            <a:ext cx="216000" cy="216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a:spLocks noChangeAspect="1"/>
          </p:cNvSpPr>
          <p:nvPr/>
        </p:nvSpPr>
        <p:spPr>
          <a:xfrm>
            <a:off x="4947720" y="2989927"/>
            <a:ext cx="216000" cy="216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a:spLocks noChangeAspect="1"/>
          </p:cNvSpPr>
          <p:nvPr/>
        </p:nvSpPr>
        <p:spPr>
          <a:xfrm>
            <a:off x="4947720" y="2280557"/>
            <a:ext cx="216000" cy="216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5166360" y="2152430"/>
            <a:ext cx="5825490"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点击添加文字内容点击添加文字内容点击添加文字内容</a:t>
            </a:r>
          </a:p>
        </p:txBody>
      </p:sp>
      <p:sp>
        <p:nvSpPr>
          <p:cNvPr id="36" name="文本框 35"/>
          <p:cNvSpPr txBox="1"/>
          <p:nvPr/>
        </p:nvSpPr>
        <p:spPr>
          <a:xfrm>
            <a:off x="5166360" y="2899225"/>
            <a:ext cx="5825490"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点击添加文字内容点击添加文字内容点击添加文字内容</a:t>
            </a:r>
          </a:p>
        </p:txBody>
      </p:sp>
      <p:sp>
        <p:nvSpPr>
          <p:cNvPr id="37" name="文本框 36"/>
          <p:cNvSpPr txBox="1"/>
          <p:nvPr/>
        </p:nvSpPr>
        <p:spPr>
          <a:xfrm>
            <a:off x="5166360" y="3646020"/>
            <a:ext cx="5825490"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点击添加文字内容点击添加文字内容点击添加文字内容</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多重图表：</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6" name="矩形 5"/>
          <p:cNvSpPr/>
          <p:nvPr/>
        </p:nvSpPr>
        <p:spPr>
          <a:xfrm>
            <a:off x="1423429" y="1400779"/>
            <a:ext cx="9712884"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2" name="饼形 1"/>
          <p:cNvSpPr/>
          <p:nvPr/>
        </p:nvSpPr>
        <p:spPr>
          <a:xfrm>
            <a:off x="1784665" y="2324100"/>
            <a:ext cx="1935480" cy="1935480"/>
          </a:xfrm>
          <a:prstGeom prst="pie">
            <a:avLst>
              <a:gd name="adj1" fmla="val 5389952"/>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饼形 6"/>
          <p:cNvSpPr/>
          <p:nvPr/>
        </p:nvSpPr>
        <p:spPr>
          <a:xfrm>
            <a:off x="1784665" y="2324100"/>
            <a:ext cx="1935480" cy="1935480"/>
          </a:xfrm>
          <a:prstGeom prst="pie">
            <a:avLst>
              <a:gd name="adj1" fmla="val 16099514"/>
              <a:gd name="adj2" fmla="val 1634109"/>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饼形 9"/>
          <p:cNvSpPr/>
          <p:nvPr/>
        </p:nvSpPr>
        <p:spPr>
          <a:xfrm>
            <a:off x="1784665" y="2324100"/>
            <a:ext cx="1935480" cy="1935480"/>
          </a:xfrm>
          <a:prstGeom prst="pie">
            <a:avLst>
              <a:gd name="adj1" fmla="val 1598098"/>
              <a:gd name="adj2" fmla="val 5430396"/>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矩形 3"/>
          <p:cNvSpPr>
            <a:spLocks noChangeAspect="1"/>
          </p:cNvSpPr>
          <p:nvPr/>
        </p:nvSpPr>
        <p:spPr>
          <a:xfrm>
            <a:off x="4817160" y="3806397"/>
            <a:ext cx="216000" cy="216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a:spLocks noChangeAspect="1"/>
          </p:cNvSpPr>
          <p:nvPr/>
        </p:nvSpPr>
        <p:spPr>
          <a:xfrm>
            <a:off x="4817160" y="3044059"/>
            <a:ext cx="216000" cy="216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a:spLocks noChangeAspect="1"/>
          </p:cNvSpPr>
          <p:nvPr/>
        </p:nvSpPr>
        <p:spPr>
          <a:xfrm>
            <a:off x="4817160" y="2281721"/>
            <a:ext cx="216000" cy="216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166360" y="2152430"/>
            <a:ext cx="5825490" cy="523220"/>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点击添加文字内容点击添加文字内容点击添加文字内容</a:t>
            </a:r>
          </a:p>
          <a:p>
            <a:r>
              <a:rPr lang="zh-CN" altLang="en-US" dirty="0"/>
              <a:t>点击添加文字内容点击添加文字内容点击添加文字内容</a:t>
            </a:r>
          </a:p>
        </p:txBody>
      </p:sp>
      <p:sp>
        <p:nvSpPr>
          <p:cNvPr id="14" name="文本框 13"/>
          <p:cNvSpPr txBox="1"/>
          <p:nvPr/>
        </p:nvSpPr>
        <p:spPr>
          <a:xfrm>
            <a:off x="5166360" y="2862480"/>
            <a:ext cx="5825490" cy="523220"/>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点击添加文字内容点击添加文字内容点击添加文字内容</a:t>
            </a:r>
          </a:p>
          <a:p>
            <a:r>
              <a:rPr lang="zh-CN" altLang="en-US" dirty="0"/>
              <a:t>点击添加文字内容点击添加文字内容点击添加文字内容</a:t>
            </a:r>
          </a:p>
        </p:txBody>
      </p:sp>
      <p:sp>
        <p:nvSpPr>
          <p:cNvPr id="15" name="文本框 14"/>
          <p:cNvSpPr txBox="1"/>
          <p:nvPr/>
        </p:nvSpPr>
        <p:spPr>
          <a:xfrm>
            <a:off x="5166360" y="3646020"/>
            <a:ext cx="5825490" cy="523220"/>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点击添加文字内容点击添加文字内容点击添加文字内容</a:t>
            </a:r>
          </a:p>
          <a:p>
            <a:r>
              <a:rPr lang="zh-CN" altLang="en-US" dirty="0"/>
              <a:t>点击添加文字内容点击添加文字内容点击添加文字内容</a:t>
            </a:r>
          </a:p>
        </p:txBody>
      </p:sp>
      <p:sp>
        <p:nvSpPr>
          <p:cNvPr id="29" name="饼形 28"/>
          <p:cNvSpPr>
            <a:spLocks noChangeAspect="1"/>
          </p:cNvSpPr>
          <p:nvPr/>
        </p:nvSpPr>
        <p:spPr>
          <a:xfrm>
            <a:off x="1866039" y="4708236"/>
            <a:ext cx="972000" cy="972000"/>
          </a:xfrm>
          <a:prstGeom prst="pie">
            <a:avLst>
              <a:gd name="adj1" fmla="val 8947703"/>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饼形 29"/>
          <p:cNvSpPr>
            <a:spLocks noChangeAspect="1"/>
          </p:cNvSpPr>
          <p:nvPr/>
        </p:nvSpPr>
        <p:spPr>
          <a:xfrm>
            <a:off x="1866039" y="4708236"/>
            <a:ext cx="972000" cy="972000"/>
          </a:xfrm>
          <a:prstGeom prst="pie">
            <a:avLst>
              <a:gd name="adj1" fmla="val 16099514"/>
              <a:gd name="adj2" fmla="val 21269845"/>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饼形 30"/>
          <p:cNvSpPr>
            <a:spLocks noChangeAspect="1"/>
          </p:cNvSpPr>
          <p:nvPr/>
        </p:nvSpPr>
        <p:spPr>
          <a:xfrm>
            <a:off x="1866039" y="4708236"/>
            <a:ext cx="972000" cy="972000"/>
          </a:xfrm>
          <a:prstGeom prst="pie">
            <a:avLst>
              <a:gd name="adj1" fmla="val 21209987"/>
              <a:gd name="adj2" fmla="val 8965698"/>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饼形 31"/>
          <p:cNvSpPr>
            <a:spLocks noChangeAspect="1"/>
          </p:cNvSpPr>
          <p:nvPr/>
        </p:nvSpPr>
        <p:spPr>
          <a:xfrm>
            <a:off x="6852114" y="4673730"/>
            <a:ext cx="972000" cy="972000"/>
          </a:xfrm>
          <a:prstGeom prst="pie">
            <a:avLst>
              <a:gd name="adj1" fmla="val 11642319"/>
              <a:gd name="adj2" fmla="val 1620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饼形 32"/>
          <p:cNvSpPr>
            <a:spLocks noChangeAspect="1"/>
          </p:cNvSpPr>
          <p:nvPr/>
        </p:nvSpPr>
        <p:spPr>
          <a:xfrm>
            <a:off x="6852114" y="4673730"/>
            <a:ext cx="972000" cy="972000"/>
          </a:xfrm>
          <a:prstGeom prst="pie">
            <a:avLst>
              <a:gd name="adj1" fmla="val 16099514"/>
              <a:gd name="adj2" fmla="val 2618769"/>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饼形 33"/>
          <p:cNvSpPr>
            <a:spLocks noChangeAspect="1"/>
          </p:cNvSpPr>
          <p:nvPr/>
        </p:nvSpPr>
        <p:spPr>
          <a:xfrm>
            <a:off x="6852114" y="4673730"/>
            <a:ext cx="972000" cy="972000"/>
          </a:xfrm>
          <a:prstGeom prst="pie">
            <a:avLst>
              <a:gd name="adj1" fmla="val 2456602"/>
              <a:gd name="adj2" fmla="val 11696652"/>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矩形 34"/>
          <p:cNvSpPr>
            <a:spLocks noChangeAspect="1"/>
          </p:cNvSpPr>
          <p:nvPr/>
        </p:nvSpPr>
        <p:spPr>
          <a:xfrm>
            <a:off x="3112245" y="5756119"/>
            <a:ext cx="144000" cy="144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a:spLocks noChangeAspect="1"/>
          </p:cNvSpPr>
          <p:nvPr/>
        </p:nvSpPr>
        <p:spPr>
          <a:xfrm>
            <a:off x="3112691" y="5208656"/>
            <a:ext cx="144000" cy="144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a:spLocks noChangeAspect="1"/>
          </p:cNvSpPr>
          <p:nvPr/>
        </p:nvSpPr>
        <p:spPr>
          <a:xfrm>
            <a:off x="3112245" y="4720892"/>
            <a:ext cx="144000" cy="144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352765" y="4624358"/>
            <a:ext cx="2047369" cy="461665"/>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352765" y="5164076"/>
            <a:ext cx="2047369" cy="461665"/>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3352765" y="5703793"/>
            <a:ext cx="2047369" cy="461665"/>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1" name="矩形 40"/>
          <p:cNvSpPr>
            <a:spLocks noChangeAspect="1"/>
          </p:cNvSpPr>
          <p:nvPr/>
        </p:nvSpPr>
        <p:spPr>
          <a:xfrm>
            <a:off x="8110903" y="5756119"/>
            <a:ext cx="144000" cy="144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a:spLocks noChangeAspect="1"/>
          </p:cNvSpPr>
          <p:nvPr/>
        </p:nvSpPr>
        <p:spPr>
          <a:xfrm>
            <a:off x="8103384" y="5203454"/>
            <a:ext cx="144000" cy="144000"/>
          </a:xfrm>
          <a:prstGeom prst="rect">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a:spLocks noChangeAspect="1"/>
          </p:cNvSpPr>
          <p:nvPr/>
        </p:nvSpPr>
        <p:spPr>
          <a:xfrm>
            <a:off x="8110903" y="4723448"/>
            <a:ext cx="144000" cy="144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8356018" y="4589852"/>
            <a:ext cx="2047369" cy="461665"/>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8356018" y="5129570"/>
            <a:ext cx="2047369" cy="461665"/>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8356018" y="5669287"/>
            <a:ext cx="2047369" cy="461665"/>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点击添加文字内容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点击添加文字</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比较圆图：</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6" name="矩形 5"/>
          <p:cNvSpPr/>
          <p:nvPr/>
        </p:nvSpPr>
        <p:spPr>
          <a:xfrm>
            <a:off x="1423429" y="1400779"/>
            <a:ext cx="9712884"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grpSp>
        <p:nvGrpSpPr>
          <p:cNvPr id="18" name="组合 17"/>
          <p:cNvGrpSpPr/>
          <p:nvPr/>
        </p:nvGrpSpPr>
        <p:grpSpPr>
          <a:xfrm>
            <a:off x="5539338" y="4382219"/>
            <a:ext cx="4071668" cy="690113"/>
            <a:chOff x="5867142" y="4071668"/>
            <a:chExt cx="4071668" cy="690113"/>
          </a:xfrm>
        </p:grpSpPr>
        <p:cxnSp>
          <p:nvCxnSpPr>
            <p:cNvPr id="9" name="直接连接符 8"/>
            <p:cNvCxnSpPr/>
            <p:nvPr/>
          </p:nvCxnSpPr>
          <p:spPr>
            <a:xfrm>
              <a:off x="5867142" y="4071668"/>
              <a:ext cx="407166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867142" y="4761781"/>
              <a:ext cx="407166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5867142" y="4177006"/>
              <a:ext cx="1620957" cy="523220"/>
            </a:xfrm>
            <a:prstGeom prst="rect">
              <a:avLst/>
            </a:prstGeom>
            <a:noFill/>
          </p:spPr>
          <p:txBody>
            <a:bodyPr wrap="none" rtlCol="0">
              <a:spAutoFit/>
            </a:bodyPr>
            <a:lstStyle/>
            <a:p>
              <a:r>
                <a:rPr lang="zh-CN" altLang="en-US" sz="2800" dirty="0" smtClean="0">
                  <a:solidFill>
                    <a:schemeClr val="bg1">
                      <a:lumMod val="65000"/>
                    </a:schemeClr>
                  </a:solidFill>
                  <a:latin typeface="迷你简粗倩" panose="03000509000000000000" pitchFamily="65" charset="-122"/>
                  <a:ea typeface="迷你简粗倩" panose="03000509000000000000" pitchFamily="65" charset="-122"/>
                </a:rPr>
                <a:t>营销效果</a:t>
              </a:r>
              <a:endParaRPr lang="zh-CN" altLang="en-US" sz="2800" dirty="0">
                <a:solidFill>
                  <a:schemeClr val="bg1">
                    <a:lumMod val="65000"/>
                  </a:schemeClr>
                </a:solidFill>
                <a:latin typeface="迷你简粗倩" panose="03000509000000000000" pitchFamily="65" charset="-122"/>
                <a:ea typeface="迷你简粗倩" panose="03000509000000000000" pitchFamily="65" charset="-122"/>
              </a:endParaRPr>
            </a:p>
          </p:txBody>
        </p:sp>
      </p:grpSp>
      <p:grpSp>
        <p:nvGrpSpPr>
          <p:cNvPr id="55" name="组合 54"/>
          <p:cNvGrpSpPr/>
          <p:nvPr/>
        </p:nvGrpSpPr>
        <p:grpSpPr>
          <a:xfrm>
            <a:off x="2082879" y="2794955"/>
            <a:ext cx="2777706" cy="2777706"/>
            <a:chOff x="2082879" y="2794955"/>
            <a:chExt cx="2777706" cy="2777706"/>
          </a:xfrm>
        </p:grpSpPr>
        <p:sp>
          <p:nvSpPr>
            <p:cNvPr id="3" name="同心圆 2"/>
            <p:cNvSpPr/>
            <p:nvPr/>
          </p:nvSpPr>
          <p:spPr>
            <a:xfrm>
              <a:off x="2082879" y="2794955"/>
              <a:ext cx="2777706" cy="2777706"/>
            </a:xfrm>
            <a:prstGeom prst="donut">
              <a:avLst>
                <a:gd name="adj" fmla="val 14354"/>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47" name="同心圆 46"/>
            <p:cNvSpPr>
              <a:spLocks noChangeAspect="1"/>
            </p:cNvSpPr>
            <p:nvPr/>
          </p:nvSpPr>
          <p:spPr>
            <a:xfrm>
              <a:off x="2445732" y="3157808"/>
              <a:ext cx="2052000" cy="2052000"/>
            </a:xfrm>
            <a:prstGeom prst="donut">
              <a:avLst>
                <a:gd name="adj" fmla="val 15994"/>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solidFill>
              </a:endParaRPr>
            </a:p>
          </p:txBody>
        </p:sp>
        <p:sp>
          <p:nvSpPr>
            <p:cNvPr id="20" name="文本框 19"/>
            <p:cNvSpPr txBox="1"/>
            <p:nvPr/>
          </p:nvSpPr>
          <p:spPr>
            <a:xfrm>
              <a:off x="2292722" y="3244334"/>
              <a:ext cx="444352" cy="338554"/>
            </a:xfrm>
            <a:prstGeom prst="rect">
              <a:avLst/>
            </a:prstGeom>
            <a:noFill/>
          </p:spPr>
          <p:txBody>
            <a:bodyPr wrap="none" rtlCol="0">
              <a:spAutoFit/>
            </a:bodyPr>
            <a:lstStyle/>
            <a:p>
              <a:r>
                <a:rPr lang="en-US" altLang="zh-CN" sz="1600" dirty="0" smtClean="0">
                  <a:solidFill>
                    <a:schemeClr val="bg1"/>
                  </a:solidFill>
                </a:rPr>
                <a:t>2.8</a:t>
              </a:r>
              <a:endParaRPr lang="zh-CN" altLang="en-US" sz="1600" dirty="0">
                <a:solidFill>
                  <a:schemeClr val="bg1"/>
                </a:solidFill>
              </a:endParaRPr>
            </a:p>
          </p:txBody>
        </p:sp>
        <p:sp>
          <p:nvSpPr>
            <p:cNvPr id="21" name="文本框 20"/>
            <p:cNvSpPr txBox="1"/>
            <p:nvPr/>
          </p:nvSpPr>
          <p:spPr>
            <a:xfrm>
              <a:off x="4130951" y="3244334"/>
              <a:ext cx="444352" cy="338554"/>
            </a:xfrm>
            <a:prstGeom prst="rect">
              <a:avLst/>
            </a:prstGeom>
            <a:noFill/>
          </p:spPr>
          <p:txBody>
            <a:bodyPr wrap="none" rtlCol="0">
              <a:spAutoFit/>
            </a:bodyPr>
            <a:lstStyle/>
            <a:p>
              <a:r>
                <a:rPr lang="en-US" altLang="zh-CN" sz="1600" dirty="0" smtClean="0">
                  <a:solidFill>
                    <a:schemeClr val="bg1"/>
                  </a:solidFill>
                </a:rPr>
                <a:t>2.4</a:t>
              </a:r>
              <a:endParaRPr lang="zh-CN" altLang="en-US" sz="1600" dirty="0">
                <a:solidFill>
                  <a:schemeClr val="bg1"/>
                </a:solidFill>
              </a:endParaRPr>
            </a:p>
          </p:txBody>
        </p:sp>
        <p:sp>
          <p:nvSpPr>
            <p:cNvPr id="49" name="文本框 48"/>
            <p:cNvSpPr txBox="1"/>
            <p:nvPr/>
          </p:nvSpPr>
          <p:spPr>
            <a:xfrm>
              <a:off x="2266046" y="4703000"/>
              <a:ext cx="444352" cy="338554"/>
            </a:xfrm>
            <a:prstGeom prst="rect">
              <a:avLst/>
            </a:prstGeom>
            <a:noFill/>
          </p:spPr>
          <p:txBody>
            <a:bodyPr wrap="none" rtlCol="0">
              <a:spAutoFit/>
            </a:bodyPr>
            <a:lstStyle/>
            <a:p>
              <a:r>
                <a:rPr lang="en-US" altLang="zh-CN" sz="1600" dirty="0" smtClean="0">
                  <a:solidFill>
                    <a:schemeClr val="bg1"/>
                  </a:solidFill>
                </a:rPr>
                <a:t>1.8</a:t>
              </a:r>
              <a:endParaRPr lang="zh-CN" altLang="en-US" sz="1600" dirty="0">
                <a:solidFill>
                  <a:schemeClr val="bg1"/>
                </a:solidFill>
              </a:endParaRPr>
            </a:p>
          </p:txBody>
        </p:sp>
        <p:sp>
          <p:nvSpPr>
            <p:cNvPr id="50" name="文本框 49"/>
            <p:cNvSpPr txBox="1"/>
            <p:nvPr/>
          </p:nvSpPr>
          <p:spPr>
            <a:xfrm>
              <a:off x="3837930" y="5088411"/>
              <a:ext cx="444352" cy="338554"/>
            </a:xfrm>
            <a:prstGeom prst="rect">
              <a:avLst/>
            </a:prstGeom>
            <a:noFill/>
          </p:spPr>
          <p:txBody>
            <a:bodyPr wrap="none" rtlCol="0">
              <a:spAutoFit/>
            </a:bodyPr>
            <a:lstStyle/>
            <a:p>
              <a:r>
                <a:rPr lang="en-US" altLang="zh-CN" sz="1600" dirty="0" smtClean="0">
                  <a:solidFill>
                    <a:schemeClr val="bg1"/>
                  </a:solidFill>
                </a:rPr>
                <a:t>4.4</a:t>
              </a:r>
              <a:endParaRPr lang="zh-CN" altLang="en-US" sz="1600" dirty="0">
                <a:solidFill>
                  <a:schemeClr val="bg1"/>
                </a:solidFill>
              </a:endParaRPr>
            </a:p>
          </p:txBody>
        </p:sp>
        <p:sp>
          <p:nvSpPr>
            <p:cNvPr id="51" name="文本框 50"/>
            <p:cNvSpPr txBox="1"/>
            <p:nvPr/>
          </p:nvSpPr>
          <p:spPr>
            <a:xfrm>
              <a:off x="4087984" y="3814476"/>
              <a:ext cx="444352" cy="338554"/>
            </a:xfrm>
            <a:prstGeom prst="rect">
              <a:avLst/>
            </a:prstGeom>
            <a:noFill/>
          </p:spPr>
          <p:txBody>
            <a:bodyPr wrap="none" rtlCol="0">
              <a:spAutoFit/>
            </a:bodyPr>
            <a:lstStyle/>
            <a:p>
              <a:r>
                <a:rPr lang="en-US" altLang="zh-CN" sz="1600" dirty="0" smtClean="0">
                  <a:solidFill>
                    <a:schemeClr val="bg1"/>
                  </a:solidFill>
                </a:rPr>
                <a:t>4.3</a:t>
              </a:r>
              <a:endParaRPr lang="zh-CN" altLang="en-US" sz="1600" dirty="0">
                <a:solidFill>
                  <a:schemeClr val="bg1"/>
                </a:solidFill>
              </a:endParaRPr>
            </a:p>
          </p:txBody>
        </p:sp>
        <p:sp>
          <p:nvSpPr>
            <p:cNvPr id="52" name="文本框 51"/>
            <p:cNvSpPr txBox="1"/>
            <p:nvPr/>
          </p:nvSpPr>
          <p:spPr>
            <a:xfrm>
              <a:off x="2537071" y="3493425"/>
              <a:ext cx="444352" cy="338554"/>
            </a:xfrm>
            <a:prstGeom prst="rect">
              <a:avLst/>
            </a:prstGeom>
            <a:noFill/>
          </p:spPr>
          <p:txBody>
            <a:bodyPr wrap="none" rtlCol="0">
              <a:spAutoFit/>
            </a:bodyPr>
            <a:lstStyle/>
            <a:p>
              <a:r>
                <a:rPr lang="en-US" altLang="zh-CN" sz="1600" dirty="0" smtClean="0">
                  <a:solidFill>
                    <a:schemeClr val="bg1"/>
                  </a:solidFill>
                </a:rPr>
                <a:t>4.5</a:t>
              </a:r>
              <a:endParaRPr lang="zh-CN" altLang="en-US" sz="1600" dirty="0">
                <a:solidFill>
                  <a:schemeClr val="bg1"/>
                </a:solidFill>
              </a:endParaRPr>
            </a:p>
          </p:txBody>
        </p:sp>
        <p:sp>
          <p:nvSpPr>
            <p:cNvPr id="53" name="文本框 52"/>
            <p:cNvSpPr txBox="1"/>
            <p:nvPr/>
          </p:nvSpPr>
          <p:spPr>
            <a:xfrm>
              <a:off x="3899392" y="4560185"/>
              <a:ext cx="444352" cy="338554"/>
            </a:xfrm>
            <a:prstGeom prst="rect">
              <a:avLst/>
            </a:prstGeom>
            <a:noFill/>
          </p:spPr>
          <p:txBody>
            <a:bodyPr wrap="none" rtlCol="0">
              <a:spAutoFit/>
            </a:bodyPr>
            <a:lstStyle/>
            <a:p>
              <a:r>
                <a:rPr lang="en-US" altLang="zh-CN" sz="1600" dirty="0" smtClean="0">
                  <a:solidFill>
                    <a:schemeClr val="bg1"/>
                  </a:solidFill>
                </a:rPr>
                <a:t>3.5</a:t>
              </a:r>
              <a:endParaRPr lang="zh-CN" altLang="en-US" sz="1600" dirty="0">
                <a:solidFill>
                  <a:schemeClr val="bg1"/>
                </a:solidFill>
              </a:endParaRPr>
            </a:p>
          </p:txBody>
        </p:sp>
        <p:sp>
          <p:nvSpPr>
            <p:cNvPr id="54" name="文本框 53"/>
            <p:cNvSpPr txBox="1"/>
            <p:nvPr/>
          </p:nvSpPr>
          <p:spPr>
            <a:xfrm>
              <a:off x="2895381" y="4751299"/>
              <a:ext cx="492901" cy="338554"/>
            </a:xfrm>
            <a:prstGeom prst="rect">
              <a:avLst/>
            </a:prstGeom>
            <a:noFill/>
          </p:spPr>
          <p:txBody>
            <a:bodyPr wrap="square" rtlCol="0">
              <a:spAutoFit/>
            </a:bodyPr>
            <a:lstStyle/>
            <a:p>
              <a:r>
                <a:rPr lang="en-US" altLang="zh-CN" sz="1600" dirty="0" smtClean="0">
                  <a:solidFill>
                    <a:schemeClr val="bg1"/>
                  </a:solidFill>
                </a:rPr>
                <a:t>2.5</a:t>
              </a:r>
              <a:endParaRPr lang="zh-CN" altLang="en-US" sz="1600" dirty="0">
                <a:solidFill>
                  <a:schemeClr val="bg1"/>
                </a:solidFill>
              </a:endParaRPr>
            </a:p>
          </p:txBody>
        </p:sp>
      </p:grpSp>
      <p:grpSp>
        <p:nvGrpSpPr>
          <p:cNvPr id="56" name="组合 55"/>
          <p:cNvGrpSpPr/>
          <p:nvPr/>
        </p:nvGrpSpPr>
        <p:grpSpPr>
          <a:xfrm>
            <a:off x="5477377" y="2087285"/>
            <a:ext cx="2211999" cy="2211999"/>
            <a:chOff x="2082879" y="2794955"/>
            <a:chExt cx="2777706" cy="2777706"/>
          </a:xfrm>
        </p:grpSpPr>
        <p:sp>
          <p:nvSpPr>
            <p:cNvPr id="57" name="同心圆 56"/>
            <p:cNvSpPr/>
            <p:nvPr/>
          </p:nvSpPr>
          <p:spPr>
            <a:xfrm>
              <a:off x="2082879" y="2794955"/>
              <a:ext cx="2777706" cy="2777706"/>
            </a:xfrm>
            <a:prstGeom prst="donut">
              <a:avLst>
                <a:gd name="adj" fmla="val 14354"/>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solidFill>
                  <a:schemeClr val="tx1"/>
                </a:solidFill>
              </a:endParaRPr>
            </a:p>
          </p:txBody>
        </p:sp>
        <p:sp>
          <p:nvSpPr>
            <p:cNvPr id="58" name="同心圆 57"/>
            <p:cNvSpPr>
              <a:spLocks noChangeAspect="1"/>
            </p:cNvSpPr>
            <p:nvPr/>
          </p:nvSpPr>
          <p:spPr>
            <a:xfrm>
              <a:off x="2445732" y="3157808"/>
              <a:ext cx="2052000" cy="2052000"/>
            </a:xfrm>
            <a:prstGeom prst="donut">
              <a:avLst>
                <a:gd name="adj" fmla="val 15994"/>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59" name="文本框 58"/>
            <p:cNvSpPr txBox="1"/>
            <p:nvPr/>
          </p:nvSpPr>
          <p:spPr>
            <a:xfrm>
              <a:off x="2292721" y="3244334"/>
              <a:ext cx="543347" cy="390292"/>
            </a:xfrm>
            <a:prstGeom prst="rect">
              <a:avLst/>
            </a:prstGeom>
            <a:noFill/>
          </p:spPr>
          <p:txBody>
            <a:bodyPr wrap="none" rtlCol="0">
              <a:spAutoFit/>
            </a:bodyPr>
            <a:lstStyle/>
            <a:p>
              <a:r>
                <a:rPr lang="en-US" altLang="zh-CN" sz="1100" dirty="0" smtClean="0">
                  <a:solidFill>
                    <a:schemeClr val="bg1"/>
                  </a:solidFill>
                </a:rPr>
                <a:t>2.8</a:t>
              </a:r>
              <a:endParaRPr lang="zh-CN" altLang="en-US" sz="1100" dirty="0">
                <a:solidFill>
                  <a:schemeClr val="bg1"/>
                </a:solidFill>
              </a:endParaRPr>
            </a:p>
          </p:txBody>
        </p:sp>
        <p:sp>
          <p:nvSpPr>
            <p:cNvPr id="60" name="文本框 59"/>
            <p:cNvSpPr txBox="1"/>
            <p:nvPr/>
          </p:nvSpPr>
          <p:spPr>
            <a:xfrm>
              <a:off x="4130951" y="3244334"/>
              <a:ext cx="543347" cy="390292"/>
            </a:xfrm>
            <a:prstGeom prst="rect">
              <a:avLst/>
            </a:prstGeom>
            <a:noFill/>
          </p:spPr>
          <p:txBody>
            <a:bodyPr wrap="none" rtlCol="0">
              <a:spAutoFit/>
            </a:bodyPr>
            <a:lstStyle/>
            <a:p>
              <a:r>
                <a:rPr lang="en-US" altLang="zh-CN" sz="1100" dirty="0" smtClean="0">
                  <a:solidFill>
                    <a:schemeClr val="bg1"/>
                  </a:solidFill>
                </a:rPr>
                <a:t>2.4</a:t>
              </a:r>
              <a:endParaRPr lang="zh-CN" altLang="en-US" sz="1100" dirty="0">
                <a:solidFill>
                  <a:schemeClr val="bg1"/>
                </a:solidFill>
              </a:endParaRPr>
            </a:p>
          </p:txBody>
        </p:sp>
        <p:sp>
          <p:nvSpPr>
            <p:cNvPr id="61" name="文本框 60"/>
            <p:cNvSpPr txBox="1"/>
            <p:nvPr/>
          </p:nvSpPr>
          <p:spPr>
            <a:xfrm>
              <a:off x="2266047" y="4703000"/>
              <a:ext cx="543347" cy="390292"/>
            </a:xfrm>
            <a:prstGeom prst="rect">
              <a:avLst/>
            </a:prstGeom>
            <a:noFill/>
          </p:spPr>
          <p:txBody>
            <a:bodyPr wrap="none" rtlCol="0">
              <a:spAutoFit/>
            </a:bodyPr>
            <a:lstStyle/>
            <a:p>
              <a:r>
                <a:rPr lang="en-US" altLang="zh-CN" sz="1100" dirty="0" smtClean="0">
                  <a:solidFill>
                    <a:schemeClr val="bg1"/>
                  </a:solidFill>
                </a:rPr>
                <a:t>1.8</a:t>
              </a:r>
              <a:endParaRPr lang="zh-CN" altLang="en-US" sz="1100" dirty="0">
                <a:solidFill>
                  <a:schemeClr val="bg1"/>
                </a:solidFill>
              </a:endParaRPr>
            </a:p>
          </p:txBody>
        </p:sp>
        <p:sp>
          <p:nvSpPr>
            <p:cNvPr id="62" name="文本框 61"/>
            <p:cNvSpPr txBox="1"/>
            <p:nvPr/>
          </p:nvSpPr>
          <p:spPr>
            <a:xfrm>
              <a:off x="3837930" y="5088410"/>
              <a:ext cx="543347" cy="390292"/>
            </a:xfrm>
            <a:prstGeom prst="rect">
              <a:avLst/>
            </a:prstGeom>
            <a:noFill/>
          </p:spPr>
          <p:txBody>
            <a:bodyPr wrap="none" rtlCol="0">
              <a:spAutoFit/>
            </a:bodyPr>
            <a:lstStyle/>
            <a:p>
              <a:r>
                <a:rPr lang="en-US" altLang="zh-CN" sz="1100" dirty="0" smtClean="0">
                  <a:solidFill>
                    <a:schemeClr val="bg1"/>
                  </a:solidFill>
                </a:rPr>
                <a:t>4.4</a:t>
              </a:r>
              <a:endParaRPr lang="zh-CN" altLang="en-US" sz="1100" dirty="0">
                <a:solidFill>
                  <a:schemeClr val="bg1"/>
                </a:solidFill>
              </a:endParaRPr>
            </a:p>
          </p:txBody>
        </p:sp>
        <p:sp>
          <p:nvSpPr>
            <p:cNvPr id="63" name="文本框 62"/>
            <p:cNvSpPr txBox="1"/>
            <p:nvPr/>
          </p:nvSpPr>
          <p:spPr>
            <a:xfrm>
              <a:off x="4087985" y="3814476"/>
              <a:ext cx="543347" cy="390292"/>
            </a:xfrm>
            <a:prstGeom prst="rect">
              <a:avLst/>
            </a:prstGeom>
            <a:noFill/>
          </p:spPr>
          <p:txBody>
            <a:bodyPr wrap="none" rtlCol="0">
              <a:spAutoFit/>
            </a:bodyPr>
            <a:lstStyle/>
            <a:p>
              <a:r>
                <a:rPr lang="en-US" altLang="zh-CN" sz="1100" dirty="0" smtClean="0">
                  <a:solidFill>
                    <a:schemeClr val="bg1"/>
                  </a:solidFill>
                </a:rPr>
                <a:t>4.3</a:t>
              </a:r>
              <a:endParaRPr lang="zh-CN" altLang="en-US" sz="1100" dirty="0">
                <a:solidFill>
                  <a:schemeClr val="bg1"/>
                </a:solidFill>
              </a:endParaRPr>
            </a:p>
          </p:txBody>
        </p:sp>
        <p:sp>
          <p:nvSpPr>
            <p:cNvPr id="64" name="文本框 63"/>
            <p:cNvSpPr txBox="1"/>
            <p:nvPr/>
          </p:nvSpPr>
          <p:spPr>
            <a:xfrm>
              <a:off x="2537071" y="3493425"/>
              <a:ext cx="543347" cy="390292"/>
            </a:xfrm>
            <a:prstGeom prst="rect">
              <a:avLst/>
            </a:prstGeom>
            <a:noFill/>
          </p:spPr>
          <p:txBody>
            <a:bodyPr wrap="none" rtlCol="0">
              <a:spAutoFit/>
            </a:bodyPr>
            <a:lstStyle/>
            <a:p>
              <a:r>
                <a:rPr lang="en-US" altLang="zh-CN" sz="1100" dirty="0" smtClean="0">
                  <a:solidFill>
                    <a:schemeClr val="bg1"/>
                  </a:solidFill>
                </a:rPr>
                <a:t>4.5</a:t>
              </a:r>
              <a:endParaRPr lang="zh-CN" altLang="en-US" sz="1100" dirty="0">
                <a:solidFill>
                  <a:schemeClr val="bg1"/>
                </a:solidFill>
              </a:endParaRPr>
            </a:p>
          </p:txBody>
        </p:sp>
        <p:sp>
          <p:nvSpPr>
            <p:cNvPr id="65" name="文本框 64"/>
            <p:cNvSpPr txBox="1"/>
            <p:nvPr/>
          </p:nvSpPr>
          <p:spPr>
            <a:xfrm>
              <a:off x="3899392" y="4560185"/>
              <a:ext cx="543347" cy="390292"/>
            </a:xfrm>
            <a:prstGeom prst="rect">
              <a:avLst/>
            </a:prstGeom>
            <a:noFill/>
          </p:spPr>
          <p:txBody>
            <a:bodyPr wrap="none" rtlCol="0">
              <a:spAutoFit/>
            </a:bodyPr>
            <a:lstStyle/>
            <a:p>
              <a:r>
                <a:rPr lang="en-US" altLang="zh-CN" sz="1100" dirty="0" smtClean="0">
                  <a:solidFill>
                    <a:schemeClr val="bg1"/>
                  </a:solidFill>
                </a:rPr>
                <a:t>3.5</a:t>
              </a:r>
              <a:endParaRPr lang="zh-CN" altLang="en-US" sz="1100" dirty="0">
                <a:solidFill>
                  <a:schemeClr val="bg1"/>
                </a:solidFill>
              </a:endParaRPr>
            </a:p>
          </p:txBody>
        </p:sp>
        <p:sp>
          <p:nvSpPr>
            <p:cNvPr id="66" name="文本框 65"/>
            <p:cNvSpPr txBox="1"/>
            <p:nvPr/>
          </p:nvSpPr>
          <p:spPr>
            <a:xfrm>
              <a:off x="2895381" y="4751298"/>
              <a:ext cx="492901" cy="642833"/>
            </a:xfrm>
            <a:prstGeom prst="rect">
              <a:avLst/>
            </a:prstGeom>
            <a:noFill/>
          </p:spPr>
          <p:txBody>
            <a:bodyPr wrap="square" rtlCol="0">
              <a:spAutoFit/>
            </a:bodyPr>
            <a:lstStyle/>
            <a:p>
              <a:r>
                <a:rPr lang="en-US" altLang="zh-CN" sz="1100" dirty="0" smtClean="0">
                  <a:solidFill>
                    <a:schemeClr val="bg1"/>
                  </a:solidFill>
                </a:rPr>
                <a:t>2.5</a:t>
              </a:r>
              <a:endParaRPr lang="zh-CN" altLang="en-US" sz="1100" dirty="0">
                <a:solidFill>
                  <a:schemeClr val="bg1"/>
                </a:solidFill>
              </a:endParaRPr>
            </a:p>
          </p:txBody>
        </p:sp>
      </p:grpSp>
      <p:grpSp>
        <p:nvGrpSpPr>
          <p:cNvPr id="67" name="组合 66"/>
          <p:cNvGrpSpPr/>
          <p:nvPr/>
        </p:nvGrpSpPr>
        <p:grpSpPr>
          <a:xfrm>
            <a:off x="8298191" y="2345688"/>
            <a:ext cx="1663671" cy="1663671"/>
            <a:chOff x="2082879" y="2794955"/>
            <a:chExt cx="2777706" cy="2777706"/>
          </a:xfrm>
        </p:grpSpPr>
        <p:sp>
          <p:nvSpPr>
            <p:cNvPr id="68" name="同心圆 67"/>
            <p:cNvSpPr/>
            <p:nvPr/>
          </p:nvSpPr>
          <p:spPr>
            <a:xfrm>
              <a:off x="2082879" y="2794955"/>
              <a:ext cx="2777706" cy="2777706"/>
            </a:xfrm>
            <a:prstGeom prst="donut">
              <a:avLst>
                <a:gd name="adj" fmla="val 14354"/>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solidFill>
                  <a:schemeClr val="tx1"/>
                </a:solidFill>
              </a:endParaRPr>
            </a:p>
          </p:txBody>
        </p:sp>
        <p:sp>
          <p:nvSpPr>
            <p:cNvPr id="69" name="同心圆 68"/>
            <p:cNvSpPr>
              <a:spLocks noChangeAspect="1"/>
            </p:cNvSpPr>
            <p:nvPr/>
          </p:nvSpPr>
          <p:spPr>
            <a:xfrm>
              <a:off x="2445732" y="3157808"/>
              <a:ext cx="2052000" cy="2052000"/>
            </a:xfrm>
            <a:prstGeom prst="donut">
              <a:avLst>
                <a:gd name="adj" fmla="val 15994"/>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tx1"/>
                </a:solidFill>
              </a:endParaRPr>
            </a:p>
          </p:txBody>
        </p:sp>
        <p:sp>
          <p:nvSpPr>
            <p:cNvPr id="70" name="文本框 69"/>
            <p:cNvSpPr txBox="1"/>
            <p:nvPr/>
          </p:nvSpPr>
          <p:spPr>
            <a:xfrm>
              <a:off x="2292722" y="3244334"/>
              <a:ext cx="581317" cy="411097"/>
            </a:xfrm>
            <a:prstGeom prst="rect">
              <a:avLst/>
            </a:prstGeom>
            <a:noFill/>
          </p:spPr>
          <p:txBody>
            <a:bodyPr wrap="none" rtlCol="0">
              <a:spAutoFit/>
            </a:bodyPr>
            <a:lstStyle/>
            <a:p>
              <a:r>
                <a:rPr lang="en-US" altLang="zh-CN" sz="1000" dirty="0" smtClean="0">
                  <a:solidFill>
                    <a:schemeClr val="bg1"/>
                  </a:solidFill>
                </a:rPr>
                <a:t>2.8</a:t>
              </a:r>
              <a:endParaRPr lang="zh-CN" altLang="en-US" sz="1000" dirty="0">
                <a:solidFill>
                  <a:schemeClr val="bg1"/>
                </a:solidFill>
              </a:endParaRPr>
            </a:p>
          </p:txBody>
        </p:sp>
        <p:sp>
          <p:nvSpPr>
            <p:cNvPr id="71" name="文本框 70"/>
            <p:cNvSpPr txBox="1"/>
            <p:nvPr/>
          </p:nvSpPr>
          <p:spPr>
            <a:xfrm>
              <a:off x="4130951" y="3244334"/>
              <a:ext cx="581317" cy="411097"/>
            </a:xfrm>
            <a:prstGeom prst="rect">
              <a:avLst/>
            </a:prstGeom>
            <a:noFill/>
          </p:spPr>
          <p:txBody>
            <a:bodyPr wrap="none" rtlCol="0">
              <a:spAutoFit/>
            </a:bodyPr>
            <a:lstStyle/>
            <a:p>
              <a:r>
                <a:rPr lang="en-US" altLang="zh-CN" sz="1000" dirty="0" smtClean="0">
                  <a:solidFill>
                    <a:schemeClr val="bg1"/>
                  </a:solidFill>
                </a:rPr>
                <a:t>2.4</a:t>
              </a:r>
              <a:endParaRPr lang="zh-CN" altLang="en-US" sz="1000" dirty="0">
                <a:solidFill>
                  <a:schemeClr val="bg1"/>
                </a:solidFill>
              </a:endParaRPr>
            </a:p>
          </p:txBody>
        </p:sp>
        <p:sp>
          <p:nvSpPr>
            <p:cNvPr id="72" name="文本框 71"/>
            <p:cNvSpPr txBox="1"/>
            <p:nvPr/>
          </p:nvSpPr>
          <p:spPr>
            <a:xfrm>
              <a:off x="2266047" y="4703000"/>
              <a:ext cx="581317" cy="411097"/>
            </a:xfrm>
            <a:prstGeom prst="rect">
              <a:avLst/>
            </a:prstGeom>
            <a:noFill/>
          </p:spPr>
          <p:txBody>
            <a:bodyPr wrap="none" rtlCol="0">
              <a:spAutoFit/>
            </a:bodyPr>
            <a:lstStyle/>
            <a:p>
              <a:r>
                <a:rPr lang="en-US" altLang="zh-CN" sz="1000" dirty="0" smtClean="0">
                  <a:solidFill>
                    <a:schemeClr val="bg1"/>
                  </a:solidFill>
                </a:rPr>
                <a:t>1.8</a:t>
              </a:r>
              <a:endParaRPr lang="zh-CN" altLang="en-US" sz="1000" dirty="0">
                <a:solidFill>
                  <a:schemeClr val="bg1"/>
                </a:solidFill>
              </a:endParaRPr>
            </a:p>
          </p:txBody>
        </p:sp>
        <p:sp>
          <p:nvSpPr>
            <p:cNvPr id="73" name="文本框 72"/>
            <p:cNvSpPr txBox="1"/>
            <p:nvPr/>
          </p:nvSpPr>
          <p:spPr>
            <a:xfrm>
              <a:off x="3837930" y="5088411"/>
              <a:ext cx="581317" cy="411097"/>
            </a:xfrm>
            <a:prstGeom prst="rect">
              <a:avLst/>
            </a:prstGeom>
            <a:noFill/>
          </p:spPr>
          <p:txBody>
            <a:bodyPr wrap="none" rtlCol="0">
              <a:spAutoFit/>
            </a:bodyPr>
            <a:lstStyle/>
            <a:p>
              <a:r>
                <a:rPr lang="en-US" altLang="zh-CN" sz="1000" dirty="0" smtClean="0">
                  <a:solidFill>
                    <a:schemeClr val="bg1"/>
                  </a:solidFill>
                </a:rPr>
                <a:t>4.4</a:t>
              </a:r>
              <a:endParaRPr lang="zh-CN" altLang="en-US" sz="1000" dirty="0">
                <a:solidFill>
                  <a:schemeClr val="bg1"/>
                </a:solidFill>
              </a:endParaRPr>
            </a:p>
          </p:txBody>
        </p:sp>
        <p:sp>
          <p:nvSpPr>
            <p:cNvPr id="74" name="文本框 73"/>
            <p:cNvSpPr txBox="1"/>
            <p:nvPr/>
          </p:nvSpPr>
          <p:spPr>
            <a:xfrm>
              <a:off x="4087985" y="3814476"/>
              <a:ext cx="581317" cy="411097"/>
            </a:xfrm>
            <a:prstGeom prst="rect">
              <a:avLst/>
            </a:prstGeom>
            <a:noFill/>
          </p:spPr>
          <p:txBody>
            <a:bodyPr wrap="none" rtlCol="0">
              <a:spAutoFit/>
            </a:bodyPr>
            <a:lstStyle/>
            <a:p>
              <a:r>
                <a:rPr lang="en-US" altLang="zh-CN" sz="1000" dirty="0" smtClean="0">
                  <a:solidFill>
                    <a:schemeClr val="bg1"/>
                  </a:solidFill>
                </a:rPr>
                <a:t>4.3</a:t>
              </a:r>
              <a:endParaRPr lang="zh-CN" altLang="en-US" sz="1000" dirty="0">
                <a:solidFill>
                  <a:schemeClr val="bg1"/>
                </a:solidFill>
              </a:endParaRPr>
            </a:p>
          </p:txBody>
        </p:sp>
        <p:sp>
          <p:nvSpPr>
            <p:cNvPr id="75" name="文本框 74"/>
            <p:cNvSpPr txBox="1"/>
            <p:nvPr/>
          </p:nvSpPr>
          <p:spPr>
            <a:xfrm>
              <a:off x="2537070" y="3493426"/>
              <a:ext cx="581317" cy="411097"/>
            </a:xfrm>
            <a:prstGeom prst="rect">
              <a:avLst/>
            </a:prstGeom>
            <a:noFill/>
          </p:spPr>
          <p:txBody>
            <a:bodyPr wrap="none" rtlCol="0">
              <a:spAutoFit/>
            </a:bodyPr>
            <a:lstStyle/>
            <a:p>
              <a:r>
                <a:rPr lang="en-US" altLang="zh-CN" sz="1000" dirty="0" smtClean="0">
                  <a:solidFill>
                    <a:schemeClr val="bg1"/>
                  </a:solidFill>
                </a:rPr>
                <a:t>4.5</a:t>
              </a:r>
              <a:endParaRPr lang="zh-CN" altLang="en-US" sz="1000" dirty="0">
                <a:solidFill>
                  <a:schemeClr val="bg1"/>
                </a:solidFill>
              </a:endParaRPr>
            </a:p>
          </p:txBody>
        </p:sp>
        <p:sp>
          <p:nvSpPr>
            <p:cNvPr id="76" name="文本框 75"/>
            <p:cNvSpPr txBox="1"/>
            <p:nvPr/>
          </p:nvSpPr>
          <p:spPr>
            <a:xfrm>
              <a:off x="3899392" y="4560186"/>
              <a:ext cx="581317" cy="411097"/>
            </a:xfrm>
            <a:prstGeom prst="rect">
              <a:avLst/>
            </a:prstGeom>
            <a:noFill/>
          </p:spPr>
          <p:txBody>
            <a:bodyPr wrap="none" rtlCol="0">
              <a:spAutoFit/>
            </a:bodyPr>
            <a:lstStyle/>
            <a:p>
              <a:r>
                <a:rPr lang="en-US" altLang="zh-CN" sz="1000" dirty="0" smtClean="0">
                  <a:solidFill>
                    <a:schemeClr val="bg1"/>
                  </a:solidFill>
                </a:rPr>
                <a:t>3.5</a:t>
              </a:r>
              <a:endParaRPr lang="zh-CN" altLang="en-US" sz="1000" dirty="0">
                <a:solidFill>
                  <a:schemeClr val="bg1"/>
                </a:solidFill>
              </a:endParaRPr>
            </a:p>
          </p:txBody>
        </p:sp>
        <p:sp>
          <p:nvSpPr>
            <p:cNvPr id="77" name="文本框 76"/>
            <p:cNvSpPr txBox="1"/>
            <p:nvPr/>
          </p:nvSpPr>
          <p:spPr>
            <a:xfrm>
              <a:off x="2895382" y="4792836"/>
              <a:ext cx="641158" cy="411097"/>
            </a:xfrm>
            <a:prstGeom prst="rect">
              <a:avLst/>
            </a:prstGeom>
            <a:noFill/>
          </p:spPr>
          <p:txBody>
            <a:bodyPr wrap="square" rtlCol="0">
              <a:spAutoFit/>
            </a:bodyPr>
            <a:lstStyle/>
            <a:p>
              <a:r>
                <a:rPr lang="en-US" altLang="zh-CN" sz="1000" dirty="0" smtClean="0">
                  <a:solidFill>
                    <a:schemeClr val="bg1"/>
                  </a:solidFill>
                </a:rPr>
                <a:t>2.5</a:t>
              </a:r>
              <a:endParaRPr lang="zh-CN" altLang="en-US" sz="1000" dirty="0">
                <a:solidFill>
                  <a:schemeClr val="bg1"/>
                </a:solidFill>
              </a:endParaRPr>
            </a:p>
          </p:txBody>
        </p:sp>
      </p:grpSp>
      <p:sp>
        <p:nvSpPr>
          <p:cNvPr id="78" name="文本框 77"/>
          <p:cNvSpPr txBox="1"/>
          <p:nvPr/>
        </p:nvSpPr>
        <p:spPr>
          <a:xfrm>
            <a:off x="5477377" y="5221183"/>
            <a:ext cx="4484485" cy="830997"/>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点击添加说明内容点击添加说明内容点击添加说明内容点击添加说明内容点击添加说明内容点击添加说明内容点击添加说明内容点击添加</a:t>
            </a:r>
            <a:r>
              <a:rPr lang="zh-CN" altLang="en-US" sz="1600" dirty="0" smtClean="0"/>
              <a:t>说明</a:t>
            </a:r>
            <a:endParaRPr lang="zh-CN" altLang="en-US" sz="16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452512" cy="461665"/>
          </a:xfrm>
          <a:prstGeom prst="rect">
            <a:avLst/>
          </a:prstGeom>
          <a:noFill/>
        </p:spPr>
        <p:txBody>
          <a:bodyPr wrap="squar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面积图示例：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graphicFrame>
        <p:nvGraphicFramePr>
          <p:cNvPr id="10" name="图表 9"/>
          <p:cNvGraphicFramePr/>
          <p:nvPr/>
        </p:nvGraphicFramePr>
        <p:xfrm>
          <a:off x="2203856" y="1754660"/>
          <a:ext cx="7784289" cy="2940767"/>
        </p:xfrm>
        <a:graphic>
          <a:graphicData uri="http://schemas.openxmlformats.org/drawingml/2006/chart">
            <c:chart xmlns:c="http://schemas.openxmlformats.org/drawingml/2006/chart" xmlns:r="http://schemas.openxmlformats.org/officeDocument/2006/relationships" r:id="rId2"/>
          </a:graphicData>
        </a:graphic>
      </p:graphicFrame>
      <p:cxnSp>
        <p:nvCxnSpPr>
          <p:cNvPr id="80" name="直接连接符 79"/>
          <p:cNvCxnSpPr/>
          <p:nvPr/>
        </p:nvCxnSpPr>
        <p:spPr>
          <a:xfrm>
            <a:off x="1423429" y="4933840"/>
            <a:ext cx="94971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423429" y="5439288"/>
            <a:ext cx="9496984"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1423428" y="4986509"/>
            <a:ext cx="1461599" cy="400110"/>
          </a:xfrm>
          <a:prstGeom prst="rect">
            <a:avLst/>
          </a:prstGeom>
          <a:noFill/>
        </p:spPr>
        <p:txBody>
          <a:bodyPr wrap="squar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营销效果</a:t>
            </a:r>
          </a:p>
        </p:txBody>
      </p:sp>
      <p:sp>
        <p:nvSpPr>
          <p:cNvPr id="84" name="文本框 83"/>
          <p:cNvSpPr txBox="1"/>
          <p:nvPr/>
        </p:nvSpPr>
        <p:spPr>
          <a:xfrm>
            <a:off x="1423429" y="5491958"/>
            <a:ext cx="9496984"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点击添加说明内容点击添加说明内容点击添加说明内容点击添加说明内容点击添加说明内容点击</a:t>
            </a:r>
            <a:r>
              <a:rPr lang="zh-CN" altLang="en-US" sz="1600" dirty="0" smtClean="0"/>
              <a:t>添加</a:t>
            </a:r>
            <a:endParaRPr lang="en-US" altLang="zh-CN" sz="1600" dirty="0" smtClean="0"/>
          </a:p>
          <a:p>
            <a:r>
              <a:rPr lang="zh-CN" altLang="en-US" sz="1600" dirty="0"/>
              <a:t>点击添加说明内容点击添加说明内容点击添加说明内容点击添加说明内容点击添加说明内容点击添加</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452512" cy="461665"/>
          </a:xfrm>
          <a:prstGeom prst="rect">
            <a:avLst/>
          </a:prstGeom>
          <a:noFill/>
        </p:spPr>
        <p:txBody>
          <a:bodyPr wrap="squar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条形图示例：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cxnSp>
        <p:nvCxnSpPr>
          <p:cNvPr id="80" name="直接连接符 79"/>
          <p:cNvCxnSpPr/>
          <p:nvPr/>
        </p:nvCxnSpPr>
        <p:spPr>
          <a:xfrm>
            <a:off x="1423429" y="4933840"/>
            <a:ext cx="94971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423429" y="5439288"/>
            <a:ext cx="9496984"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1423429" y="4986509"/>
            <a:ext cx="1723549"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行动后的报告</a:t>
            </a:r>
          </a:p>
        </p:txBody>
      </p:sp>
      <p:sp>
        <p:nvSpPr>
          <p:cNvPr id="84" name="文本框 83"/>
          <p:cNvSpPr txBox="1"/>
          <p:nvPr/>
        </p:nvSpPr>
        <p:spPr>
          <a:xfrm>
            <a:off x="1423429" y="5491958"/>
            <a:ext cx="9496984"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点击添加说明内容点击添加说明内容点击添加说明内容点击添加说明内容点击添加说明内容点击</a:t>
            </a:r>
            <a:r>
              <a:rPr lang="zh-CN" altLang="en-US" sz="1600" dirty="0" smtClean="0"/>
              <a:t>添加</a:t>
            </a:r>
            <a:endParaRPr lang="en-US" altLang="zh-CN" sz="1600" dirty="0" smtClean="0"/>
          </a:p>
          <a:p>
            <a:r>
              <a:rPr lang="zh-CN" altLang="en-US" sz="1600" dirty="0" smtClean="0"/>
              <a:t>点击</a:t>
            </a:r>
            <a:r>
              <a:rPr lang="zh-CN" altLang="en-US" sz="1600" dirty="0"/>
              <a:t>添加说明内容点击添加说明内容点击添加说明内容点击添加说明内容点击添加说明内容点击</a:t>
            </a:r>
            <a:r>
              <a:rPr lang="zh-CN" altLang="en-US" sz="1600" dirty="0" smtClean="0"/>
              <a:t>添加</a:t>
            </a:r>
            <a:endParaRPr lang="zh-CN" altLang="en-US" sz="1600" dirty="0"/>
          </a:p>
        </p:txBody>
      </p:sp>
      <p:graphicFrame>
        <p:nvGraphicFramePr>
          <p:cNvPr id="4" name="图表 3"/>
          <p:cNvGraphicFramePr/>
          <p:nvPr/>
        </p:nvGraphicFramePr>
        <p:xfrm>
          <a:off x="2206625" y="1653160"/>
          <a:ext cx="7778751" cy="3333349"/>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02064" y="1699046"/>
            <a:ext cx="2817340" cy="2718487"/>
          </a:xfrm>
          <a:prstGeom prst="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latin typeface="迷你简粗倩" panose="03000509000000000000" pitchFamily="65" charset="-122"/>
                <a:ea typeface="迷你简粗倩" panose="03000509000000000000" pitchFamily="65" charset="-122"/>
              </a:rPr>
              <a:t>点击添加标题</a:t>
            </a:r>
            <a:endParaRPr lang="en-US" altLang="zh-CN" sz="2800" dirty="0" smtClean="0">
              <a:latin typeface="迷你简粗倩" panose="03000509000000000000" pitchFamily="65" charset="-122"/>
              <a:ea typeface="迷你简粗倩" panose="03000509000000000000" pitchFamily="65" charset="-122"/>
            </a:endParaRPr>
          </a:p>
          <a:p>
            <a:endParaRPr lang="en-US" altLang="zh-CN" dirty="0" smtClean="0"/>
          </a:p>
          <a:p>
            <a:r>
              <a:rPr lang="zh-CN" altLang="en-US" sz="1600" dirty="0" smtClean="0">
                <a:latin typeface="微软雅黑" panose="020B0503020204020204" pitchFamily="34" charset="-122"/>
                <a:ea typeface="微软雅黑" panose="020B0503020204020204" pitchFamily="34" charset="-122"/>
              </a:rPr>
              <a:t>点击添加文字说明</a:t>
            </a:r>
            <a:r>
              <a:rPr lang="zh-CN" altLang="en-US" sz="1600" dirty="0">
                <a:latin typeface="微软雅黑" panose="020B0503020204020204" pitchFamily="34" charset="-122"/>
                <a:ea typeface="微软雅黑" panose="020B0503020204020204" pitchFamily="34" charset="-122"/>
              </a:rPr>
              <a:t>点击添加文字</a:t>
            </a:r>
            <a:r>
              <a:rPr lang="zh-CN" altLang="en-US" sz="1600" dirty="0" smtClean="0">
                <a:latin typeface="微软雅黑" panose="020B0503020204020204" pitchFamily="34" charset="-122"/>
                <a:ea typeface="微软雅黑" panose="020B0503020204020204" pitchFamily="34" charset="-122"/>
              </a:rPr>
              <a:t>说明点击</a:t>
            </a:r>
            <a:r>
              <a:rPr lang="zh-CN" altLang="en-US" sz="1600" dirty="0">
                <a:latin typeface="微软雅黑" panose="020B0503020204020204" pitchFamily="34" charset="-122"/>
                <a:ea typeface="微软雅黑" panose="020B0503020204020204" pitchFamily="34" charset="-122"/>
              </a:rPr>
              <a:t>添加文字</a:t>
            </a:r>
            <a:r>
              <a:rPr lang="zh-CN" altLang="en-US" sz="1600" dirty="0" smtClean="0">
                <a:latin typeface="微软雅黑" panose="020B0503020204020204" pitchFamily="34" charset="-122"/>
                <a:ea typeface="微软雅黑" panose="020B0503020204020204" pitchFamily="34" charset="-122"/>
              </a:rPr>
              <a:t>说明点击</a:t>
            </a:r>
            <a:r>
              <a:rPr lang="zh-CN" altLang="en-US" sz="1600" dirty="0">
                <a:latin typeface="微软雅黑" panose="020B0503020204020204" pitchFamily="34" charset="-122"/>
                <a:ea typeface="微软雅黑" panose="020B0503020204020204" pitchFamily="34" charset="-122"/>
              </a:rPr>
              <a:t>添加文字</a:t>
            </a:r>
            <a:r>
              <a:rPr lang="zh-CN" altLang="en-US" sz="1600" dirty="0" smtClean="0">
                <a:latin typeface="微软雅黑" panose="020B0503020204020204" pitchFamily="34" charset="-122"/>
                <a:ea typeface="微软雅黑" panose="020B0503020204020204" pitchFamily="34" charset="-122"/>
              </a:rPr>
              <a:t>说明</a:t>
            </a:r>
            <a:endParaRPr lang="zh-CN" altLang="en-US" sz="16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r="2238"/>
          <a:stretch>
            <a:fillRect/>
          </a:stretch>
        </p:blipFill>
        <p:spPr>
          <a:xfrm>
            <a:off x="1972596" y="1699290"/>
            <a:ext cx="5429468" cy="2718000"/>
          </a:xfrm>
          <a:prstGeom prst="rect">
            <a:avLst/>
          </a:prstGeom>
        </p:spPr>
      </p:pic>
      <p:sp>
        <p:nvSpPr>
          <p:cNvPr id="7" name="文本框 6"/>
          <p:cNvSpPr txBox="1"/>
          <p:nvPr/>
        </p:nvSpPr>
        <p:spPr>
          <a:xfrm>
            <a:off x="1972596" y="4893273"/>
            <a:ext cx="8246808" cy="840105"/>
          </a:xfrm>
          <a:prstGeom prst="rect">
            <a:avLst/>
          </a:prstGeom>
          <a:noFill/>
        </p:spPr>
        <p:txBody>
          <a:bodyPr wrap="square" rtlCol="0">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031325"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条形图示例：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cxnSp>
        <p:nvCxnSpPr>
          <p:cNvPr id="81" name="直接连接符 80"/>
          <p:cNvCxnSpPr/>
          <p:nvPr/>
        </p:nvCxnSpPr>
        <p:spPr>
          <a:xfrm>
            <a:off x="1416050" y="5737668"/>
            <a:ext cx="30473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1423429" y="5298739"/>
            <a:ext cx="1723549"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行动后的报告</a:t>
            </a:r>
          </a:p>
        </p:txBody>
      </p:sp>
      <p:sp>
        <p:nvSpPr>
          <p:cNvPr id="84" name="文本框 83"/>
          <p:cNvSpPr txBox="1"/>
          <p:nvPr/>
        </p:nvSpPr>
        <p:spPr>
          <a:xfrm>
            <a:off x="1423429" y="5804188"/>
            <a:ext cx="956842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点击添加说明内容点击添加说明内容点击添加说明内容点击添加说明内容点击添加说明内容点击添加说明点击添加说明内容点击添加说明内容点击添加说明内容点击添加说明内容点击添加说明内容点击添加说明</a:t>
            </a:r>
          </a:p>
        </p:txBody>
      </p:sp>
      <p:graphicFrame>
        <p:nvGraphicFramePr>
          <p:cNvPr id="4" name="图表 3"/>
          <p:cNvGraphicFramePr/>
          <p:nvPr/>
        </p:nvGraphicFramePr>
        <p:xfrm>
          <a:off x="1416050" y="2047110"/>
          <a:ext cx="3220118" cy="2261419"/>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1423429" y="1400779"/>
            <a:ext cx="9505771" cy="933450"/>
          </a:xfrm>
          <a:prstGeom prst="rect">
            <a:avLst/>
          </a:prstGeom>
        </p:spPr>
        <p:txBody>
          <a:bodyPr wrap="squar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制作服务</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0" name="图表 9"/>
          <p:cNvGraphicFramePr/>
          <p:nvPr/>
        </p:nvGraphicFramePr>
        <p:xfrm>
          <a:off x="5426576" y="2047110"/>
          <a:ext cx="2161339" cy="180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图表 15"/>
          <p:cNvGraphicFramePr/>
          <p:nvPr/>
        </p:nvGraphicFramePr>
        <p:xfrm>
          <a:off x="5410534" y="3639288"/>
          <a:ext cx="2161339" cy="18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图表 16"/>
          <p:cNvGraphicFramePr/>
          <p:nvPr/>
        </p:nvGraphicFramePr>
        <p:xfrm>
          <a:off x="8001335" y="3586619"/>
          <a:ext cx="2161339" cy="1800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8" name="图表 17"/>
          <p:cNvGraphicFramePr/>
          <p:nvPr/>
        </p:nvGraphicFramePr>
        <p:xfrm>
          <a:off x="8009354" y="2047110"/>
          <a:ext cx="2161339" cy="1800000"/>
        </p:xfrm>
        <a:graphic>
          <a:graphicData uri="http://schemas.openxmlformats.org/drawingml/2006/chart">
            <c:chart xmlns:c="http://schemas.openxmlformats.org/drawingml/2006/chart" xmlns:r="http://schemas.openxmlformats.org/officeDocument/2006/relationships" r:id="rId6"/>
          </a:graphicData>
        </a:graphic>
      </p:graphicFrame>
      <p:cxnSp>
        <p:nvCxnSpPr>
          <p:cNvPr id="25" name="直接连接符 24"/>
          <p:cNvCxnSpPr/>
          <p:nvPr/>
        </p:nvCxnSpPr>
        <p:spPr>
          <a:xfrm>
            <a:off x="1416050" y="5298739"/>
            <a:ext cx="30473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1423429" y="4541003"/>
            <a:ext cx="1521249" cy="480448"/>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latin typeface="微软雅黑" panose="020B0503020204020204" pitchFamily="34" charset="-122"/>
                <a:ea typeface="微软雅黑" panose="020B0503020204020204" pitchFamily="34" charset="-122"/>
              </a:rPr>
              <a:t>添加文字</a:t>
            </a:r>
            <a:r>
              <a:rPr lang="zh-CN" altLang="en-US" sz="1600" dirty="0">
                <a:latin typeface="微软雅黑" panose="020B0503020204020204" pitchFamily="34" charset="-122"/>
                <a:ea typeface="微软雅黑" panose="020B0503020204020204" pitchFamily="34" charset="-122"/>
              </a:rPr>
              <a:t>说明</a:t>
            </a:r>
          </a:p>
        </p:txBody>
      </p:sp>
      <p:sp>
        <p:nvSpPr>
          <p:cNvPr id="28" name="圆角矩形 27"/>
          <p:cNvSpPr/>
          <p:nvPr/>
        </p:nvSpPr>
        <p:spPr>
          <a:xfrm>
            <a:off x="3267727" y="4541003"/>
            <a:ext cx="1521249" cy="480448"/>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添加文字说明</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031325" cy="461665"/>
          </a:xfrm>
          <a:prstGeom prst="rect">
            <a:avLst/>
          </a:prstGeom>
          <a:noFill/>
        </p:spPr>
        <p:txBody>
          <a:bodyPr wrap="none" rtlCol="0">
            <a:spAutoFit/>
          </a:bodyPr>
          <a:lstStyle/>
          <a:p>
            <a:r>
              <a:rPr lang="zh-CN" altLang="en-US" sz="2400" dirty="0">
                <a:solidFill>
                  <a:srgbClr val="45C1A4"/>
                </a:solidFill>
                <a:latin typeface="迷你简粗倩" panose="03000509000000000000" pitchFamily="65" charset="-122"/>
                <a:ea typeface="迷你简粗倩" panose="03000509000000000000" pitchFamily="65" charset="-122"/>
              </a:rPr>
              <a:t>圈</a:t>
            </a:r>
            <a:r>
              <a:rPr lang="zh-CN" altLang="en-US" sz="2400" dirty="0" smtClean="0">
                <a:solidFill>
                  <a:srgbClr val="45C1A4"/>
                </a:solidFill>
                <a:latin typeface="迷你简粗倩" panose="03000509000000000000" pitchFamily="65" charset="-122"/>
                <a:ea typeface="迷你简粗倩" panose="03000509000000000000" pitchFamily="65" charset="-122"/>
              </a:rPr>
              <a:t>饼图示例：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9" name="泪滴形 8"/>
          <p:cNvSpPr>
            <a:spLocks noChangeAspect="1"/>
          </p:cNvSpPr>
          <p:nvPr/>
        </p:nvSpPr>
        <p:spPr>
          <a:xfrm rot="8160000">
            <a:off x="3471459" y="2235892"/>
            <a:ext cx="576000" cy="576000"/>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3441997" y="2262282"/>
            <a:ext cx="717281" cy="461665"/>
          </a:xfrm>
          <a:prstGeom prst="rect">
            <a:avLst/>
          </a:prstGeom>
          <a:noFill/>
        </p:spPr>
        <p:txBody>
          <a:bodyPr wrap="square" rtlCol="0">
            <a:spAutoFit/>
          </a:bodyPr>
          <a:lstStyle/>
          <a:p>
            <a:r>
              <a:rPr lang="en-US" altLang="zh-CN" sz="2400" dirty="0" smtClean="0">
                <a:solidFill>
                  <a:schemeClr val="bg1"/>
                </a:solidFill>
              </a:rPr>
              <a:t>40</a:t>
            </a:r>
            <a:r>
              <a:rPr lang="en-US" altLang="zh-CN" dirty="0" smtClean="0">
                <a:solidFill>
                  <a:schemeClr val="bg1"/>
                </a:solidFill>
              </a:rPr>
              <a:t>%</a:t>
            </a:r>
            <a:endParaRPr lang="zh-CN" altLang="en-US" dirty="0">
              <a:solidFill>
                <a:schemeClr val="bg1"/>
              </a:solidFill>
            </a:endParaRPr>
          </a:p>
        </p:txBody>
      </p:sp>
      <p:sp>
        <p:nvSpPr>
          <p:cNvPr id="37" name="泪滴形 36"/>
          <p:cNvSpPr>
            <a:spLocks noChangeAspect="1"/>
          </p:cNvSpPr>
          <p:nvPr/>
        </p:nvSpPr>
        <p:spPr>
          <a:xfrm rot="8160000">
            <a:off x="6951832" y="2235892"/>
            <a:ext cx="576000" cy="576000"/>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文本框 37"/>
          <p:cNvSpPr txBox="1"/>
          <p:nvPr/>
        </p:nvSpPr>
        <p:spPr>
          <a:xfrm>
            <a:off x="6922370" y="2262282"/>
            <a:ext cx="717281" cy="461665"/>
          </a:xfrm>
          <a:prstGeom prst="rect">
            <a:avLst/>
          </a:prstGeom>
          <a:noFill/>
        </p:spPr>
        <p:txBody>
          <a:bodyPr wrap="square" rtlCol="0">
            <a:spAutoFit/>
          </a:bodyPr>
          <a:lstStyle/>
          <a:p>
            <a:r>
              <a:rPr lang="en-US" altLang="zh-CN" sz="2400" dirty="0" smtClean="0">
                <a:solidFill>
                  <a:schemeClr val="bg1"/>
                </a:solidFill>
              </a:rPr>
              <a:t>55</a:t>
            </a:r>
            <a:r>
              <a:rPr lang="en-US" altLang="zh-CN" dirty="0" smtClean="0">
                <a:solidFill>
                  <a:schemeClr val="bg1"/>
                </a:solidFill>
              </a:rPr>
              <a:t>%</a:t>
            </a:r>
            <a:endParaRPr lang="zh-CN" altLang="en-US" dirty="0">
              <a:solidFill>
                <a:schemeClr val="bg1"/>
              </a:solidFill>
            </a:endParaRPr>
          </a:p>
        </p:txBody>
      </p:sp>
      <p:sp>
        <p:nvSpPr>
          <p:cNvPr id="39" name="泪滴形 38"/>
          <p:cNvSpPr>
            <a:spLocks noChangeAspect="1"/>
          </p:cNvSpPr>
          <p:nvPr/>
        </p:nvSpPr>
        <p:spPr>
          <a:xfrm rot="8160000">
            <a:off x="10378835" y="2235892"/>
            <a:ext cx="576000" cy="576000"/>
          </a:xfrm>
          <a:prstGeom prst="teardrop">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文本框 39"/>
          <p:cNvSpPr txBox="1"/>
          <p:nvPr/>
        </p:nvSpPr>
        <p:spPr>
          <a:xfrm>
            <a:off x="10349373" y="2262282"/>
            <a:ext cx="717281" cy="461665"/>
          </a:xfrm>
          <a:prstGeom prst="rect">
            <a:avLst/>
          </a:prstGeom>
          <a:noFill/>
        </p:spPr>
        <p:txBody>
          <a:bodyPr wrap="square" rtlCol="0">
            <a:spAutoFit/>
          </a:bodyPr>
          <a:lstStyle/>
          <a:p>
            <a:r>
              <a:rPr lang="en-US" altLang="zh-CN" sz="2400" dirty="0" smtClean="0">
                <a:solidFill>
                  <a:schemeClr val="bg1"/>
                </a:solidFill>
              </a:rPr>
              <a:t>85</a:t>
            </a:r>
            <a:r>
              <a:rPr lang="en-US" altLang="zh-CN" dirty="0" smtClean="0">
                <a:solidFill>
                  <a:schemeClr val="bg1"/>
                </a:solidFill>
              </a:rPr>
              <a:t>%</a:t>
            </a:r>
            <a:endParaRPr lang="zh-CN" altLang="en-US" dirty="0">
              <a:solidFill>
                <a:schemeClr val="bg1"/>
              </a:solidFill>
            </a:endParaRPr>
          </a:p>
        </p:txBody>
      </p:sp>
      <p:grpSp>
        <p:nvGrpSpPr>
          <p:cNvPr id="7" name="组合 6"/>
          <p:cNvGrpSpPr>
            <a:grpSpLocks noChangeAspect="1"/>
          </p:cNvGrpSpPr>
          <p:nvPr/>
        </p:nvGrpSpPr>
        <p:grpSpPr>
          <a:xfrm>
            <a:off x="1833376" y="2523890"/>
            <a:ext cx="2112970" cy="2101278"/>
            <a:chOff x="2556256" y="2888163"/>
            <a:chExt cx="3554612" cy="3534938"/>
          </a:xfrm>
        </p:grpSpPr>
        <p:sp>
          <p:nvSpPr>
            <p:cNvPr id="6" name="空心弧 5"/>
            <p:cNvSpPr/>
            <p:nvPr/>
          </p:nvSpPr>
          <p:spPr>
            <a:xfrm rot="16200000">
              <a:off x="2575932" y="2888166"/>
              <a:ext cx="3534935" cy="3534936"/>
            </a:xfrm>
            <a:prstGeom prst="blockArc">
              <a:avLst>
                <a:gd name="adj1" fmla="val 8201469"/>
                <a:gd name="adj2" fmla="val 252726"/>
                <a:gd name="adj3" fmla="val 2274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a:spLocks noChangeAspect="1"/>
            </p:cNvSpPr>
            <p:nvPr/>
          </p:nvSpPr>
          <p:spPr>
            <a:xfrm rot="2760000">
              <a:off x="2556257" y="2888162"/>
              <a:ext cx="3534935" cy="3534937"/>
            </a:xfrm>
            <a:prstGeom prst="blockArc">
              <a:avLst>
                <a:gd name="adj1" fmla="val 13591935"/>
                <a:gd name="adj2" fmla="val 91074"/>
                <a:gd name="adj3" fmla="val 22039"/>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p:cNvGrpSpPr/>
          <p:nvPr/>
        </p:nvGrpSpPr>
        <p:grpSpPr>
          <a:xfrm>
            <a:off x="1581150" y="4727571"/>
            <a:ext cx="2385360" cy="523220"/>
            <a:chOff x="1581150" y="4836361"/>
            <a:chExt cx="2385360" cy="523220"/>
          </a:xfrm>
        </p:grpSpPr>
        <p:sp>
          <p:nvSpPr>
            <p:cNvPr id="41" name="文本框 40"/>
            <p:cNvSpPr txBox="1"/>
            <p:nvPr/>
          </p:nvSpPr>
          <p:spPr>
            <a:xfrm>
              <a:off x="1581150" y="4836361"/>
              <a:ext cx="716187" cy="523220"/>
            </a:xfrm>
            <a:prstGeom prst="rect">
              <a:avLst/>
            </a:prstGeom>
            <a:noFill/>
          </p:spPr>
          <p:txBody>
            <a:bodyPr wrap="square" rtlCol="0">
              <a:spAutoFit/>
            </a:bodyPr>
            <a:lstStyle/>
            <a:p>
              <a:r>
                <a:rPr lang="en-US" altLang="zh-CN" sz="2800" dirty="0" smtClean="0">
                  <a:solidFill>
                    <a:srgbClr val="45C1A4"/>
                  </a:solidFill>
                </a:rPr>
                <a:t>40</a:t>
              </a:r>
              <a:r>
                <a:rPr lang="en-US" altLang="zh-CN" dirty="0" smtClean="0">
                  <a:solidFill>
                    <a:srgbClr val="45C1A4"/>
                  </a:solidFill>
                </a:rPr>
                <a:t>%</a:t>
              </a:r>
              <a:endParaRPr lang="zh-CN" altLang="en-US" dirty="0">
                <a:solidFill>
                  <a:srgbClr val="45C1A4"/>
                </a:solidFill>
              </a:endParaRPr>
            </a:p>
          </p:txBody>
        </p:sp>
        <p:grpSp>
          <p:nvGrpSpPr>
            <p:cNvPr id="26" name="组合 25"/>
            <p:cNvGrpSpPr/>
            <p:nvPr/>
          </p:nvGrpSpPr>
          <p:grpSpPr>
            <a:xfrm>
              <a:off x="2209467" y="4911356"/>
              <a:ext cx="1757043" cy="373230"/>
              <a:chOff x="2209467" y="4942133"/>
              <a:chExt cx="1757043" cy="373230"/>
            </a:xfrm>
          </p:grpSpPr>
          <p:grpSp>
            <p:nvGrpSpPr>
              <p:cNvPr id="10" name="Group 4"/>
              <p:cNvGrpSpPr>
                <a:grpSpLocks noChangeAspect="1"/>
              </p:cNvGrpSpPr>
              <p:nvPr/>
            </p:nvGrpSpPr>
            <p:grpSpPr bwMode="auto">
              <a:xfrm>
                <a:off x="2209467" y="4948748"/>
                <a:ext cx="143445" cy="360000"/>
                <a:chOff x="1313" y="2989"/>
                <a:chExt cx="206" cy="517"/>
              </a:xfrm>
            </p:grpSpPr>
            <p:sp>
              <p:nvSpPr>
                <p:cNvPr id="12" name="AutoShape 3"/>
                <p:cNvSpPr>
                  <a:spLocks noChangeAspect="1" noChangeArrowheads="1" noTextEdit="1"/>
                </p:cNvSpPr>
                <p:nvPr/>
              </p:nvSpPr>
              <p:spPr bwMode="auto">
                <a:xfrm>
                  <a:off x="1313" y="2989"/>
                  <a:ext cx="206"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 name="Freeform 5"/>
                <p:cNvSpPr/>
                <p:nvPr/>
              </p:nvSpPr>
              <p:spPr bwMode="auto">
                <a:xfrm>
                  <a:off x="1362" y="2984"/>
                  <a:ext cx="106" cy="101"/>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6"/>
                <p:cNvSpPr/>
                <p:nvPr/>
              </p:nvSpPr>
              <p:spPr bwMode="auto">
                <a:xfrm>
                  <a:off x="1311" y="3078"/>
                  <a:ext cx="206" cy="435"/>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2369991" y="4944570"/>
                <a:ext cx="143445" cy="368356"/>
                <a:chOff x="2391739" y="4909266"/>
                <a:chExt cx="143445" cy="368356"/>
              </a:xfrm>
            </p:grpSpPr>
            <p:sp>
              <p:nvSpPr>
                <p:cNvPr id="44" name="Freeform 5"/>
                <p:cNvSpPr/>
                <p:nvPr/>
              </p:nvSpPr>
              <p:spPr bwMode="auto">
                <a:xfrm>
                  <a:off x="242725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45" name="Freeform 6"/>
                <p:cNvSpPr/>
                <p:nvPr/>
              </p:nvSpPr>
              <p:spPr bwMode="auto">
                <a:xfrm>
                  <a:off x="239173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2530515" y="4944570"/>
                <a:ext cx="144838" cy="368356"/>
                <a:chOff x="2575404" y="4909266"/>
                <a:chExt cx="144838" cy="368356"/>
              </a:xfrm>
            </p:grpSpPr>
            <p:sp>
              <p:nvSpPr>
                <p:cNvPr id="47" name="AutoShape 3"/>
                <p:cNvSpPr>
                  <a:spLocks noChangeAspect="1" noChangeArrowheads="1" noTextEdit="1"/>
                </p:cNvSpPr>
                <p:nvPr/>
              </p:nvSpPr>
              <p:spPr bwMode="auto">
                <a:xfrm>
                  <a:off x="2576797"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Freeform 5"/>
                <p:cNvSpPr/>
                <p:nvPr/>
              </p:nvSpPr>
              <p:spPr bwMode="auto">
                <a:xfrm>
                  <a:off x="261091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49" name="Freeform 6"/>
                <p:cNvSpPr/>
                <p:nvPr/>
              </p:nvSpPr>
              <p:spPr bwMode="auto">
                <a:xfrm>
                  <a:off x="257540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8" name="组合 17"/>
              <p:cNvGrpSpPr/>
              <p:nvPr/>
            </p:nvGrpSpPr>
            <p:grpSpPr>
              <a:xfrm>
                <a:off x="2692432" y="4944570"/>
                <a:ext cx="144838" cy="368356"/>
                <a:chOff x="2759069" y="4909266"/>
                <a:chExt cx="144838" cy="368356"/>
              </a:xfrm>
            </p:grpSpPr>
            <p:sp>
              <p:nvSpPr>
                <p:cNvPr id="51" name="AutoShape 3"/>
                <p:cNvSpPr>
                  <a:spLocks noChangeAspect="1" noChangeArrowheads="1" noTextEdit="1"/>
                </p:cNvSpPr>
                <p:nvPr/>
              </p:nvSpPr>
              <p:spPr bwMode="auto">
                <a:xfrm>
                  <a:off x="276046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Freeform 5"/>
                <p:cNvSpPr/>
                <p:nvPr/>
              </p:nvSpPr>
              <p:spPr bwMode="auto">
                <a:xfrm>
                  <a:off x="279458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53" name="Freeform 6"/>
                <p:cNvSpPr/>
                <p:nvPr/>
              </p:nvSpPr>
              <p:spPr bwMode="auto">
                <a:xfrm>
                  <a:off x="275906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7" name="组合 16"/>
              <p:cNvGrpSpPr/>
              <p:nvPr/>
            </p:nvGrpSpPr>
            <p:grpSpPr>
              <a:xfrm>
                <a:off x="2854349" y="4944570"/>
                <a:ext cx="143445" cy="368356"/>
                <a:chOff x="2942734" y="4909266"/>
                <a:chExt cx="143445" cy="368356"/>
              </a:xfrm>
            </p:grpSpPr>
            <p:sp>
              <p:nvSpPr>
                <p:cNvPr id="56" name="Freeform 5"/>
                <p:cNvSpPr/>
                <p:nvPr/>
              </p:nvSpPr>
              <p:spPr bwMode="auto">
                <a:xfrm>
                  <a:off x="297824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57" name="Freeform 6"/>
                <p:cNvSpPr/>
                <p:nvPr/>
              </p:nvSpPr>
              <p:spPr bwMode="auto">
                <a:xfrm>
                  <a:off x="294273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3014873" y="4944570"/>
                <a:ext cx="144838" cy="368356"/>
                <a:chOff x="3126399" y="4909266"/>
                <a:chExt cx="144838" cy="368356"/>
              </a:xfrm>
            </p:grpSpPr>
            <p:sp>
              <p:nvSpPr>
                <p:cNvPr id="59" name="AutoShape 3"/>
                <p:cNvSpPr>
                  <a:spLocks noChangeAspect="1" noChangeArrowheads="1" noTextEdit="1"/>
                </p:cNvSpPr>
                <p:nvPr/>
              </p:nvSpPr>
              <p:spPr bwMode="auto">
                <a:xfrm>
                  <a:off x="312779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0" name="Freeform 5"/>
                <p:cNvSpPr/>
                <p:nvPr/>
              </p:nvSpPr>
              <p:spPr bwMode="auto">
                <a:xfrm>
                  <a:off x="316191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61" name="Freeform 6"/>
                <p:cNvSpPr/>
                <p:nvPr/>
              </p:nvSpPr>
              <p:spPr bwMode="auto">
                <a:xfrm>
                  <a:off x="312639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15" name="组合 14"/>
              <p:cNvGrpSpPr/>
              <p:nvPr/>
            </p:nvGrpSpPr>
            <p:grpSpPr>
              <a:xfrm>
                <a:off x="3176790" y="4944570"/>
                <a:ext cx="144838" cy="368356"/>
                <a:chOff x="3310064" y="4909266"/>
                <a:chExt cx="144838" cy="368356"/>
              </a:xfrm>
            </p:grpSpPr>
            <p:sp>
              <p:nvSpPr>
                <p:cNvPr id="63" name="AutoShape 3"/>
                <p:cNvSpPr>
                  <a:spLocks noChangeAspect="1" noChangeArrowheads="1" noTextEdit="1"/>
                </p:cNvSpPr>
                <p:nvPr/>
              </p:nvSpPr>
              <p:spPr bwMode="auto">
                <a:xfrm>
                  <a:off x="3311457"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4" name="Freeform 5"/>
                <p:cNvSpPr/>
                <p:nvPr/>
              </p:nvSpPr>
              <p:spPr bwMode="auto">
                <a:xfrm>
                  <a:off x="334557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65" name="Freeform 6"/>
                <p:cNvSpPr/>
                <p:nvPr/>
              </p:nvSpPr>
              <p:spPr bwMode="auto">
                <a:xfrm>
                  <a:off x="331006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22" name="组合 21"/>
              <p:cNvGrpSpPr/>
              <p:nvPr/>
            </p:nvGrpSpPr>
            <p:grpSpPr>
              <a:xfrm>
                <a:off x="3338707" y="4944570"/>
                <a:ext cx="144838" cy="368356"/>
                <a:chOff x="3493729" y="4909266"/>
                <a:chExt cx="144838" cy="368356"/>
              </a:xfrm>
            </p:grpSpPr>
            <p:sp>
              <p:nvSpPr>
                <p:cNvPr id="67" name="AutoShape 3"/>
                <p:cNvSpPr>
                  <a:spLocks noChangeAspect="1" noChangeArrowheads="1" noTextEdit="1"/>
                </p:cNvSpPr>
                <p:nvPr/>
              </p:nvSpPr>
              <p:spPr bwMode="auto">
                <a:xfrm>
                  <a:off x="349512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8" name="Freeform 5"/>
                <p:cNvSpPr/>
                <p:nvPr/>
              </p:nvSpPr>
              <p:spPr bwMode="auto">
                <a:xfrm>
                  <a:off x="352924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
                <p:cNvSpPr/>
                <p:nvPr/>
              </p:nvSpPr>
              <p:spPr bwMode="auto">
                <a:xfrm>
                  <a:off x="349372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3500624" y="4944570"/>
                <a:ext cx="144838" cy="368356"/>
                <a:chOff x="3677393" y="4909266"/>
                <a:chExt cx="144838" cy="368356"/>
              </a:xfrm>
            </p:grpSpPr>
            <p:sp>
              <p:nvSpPr>
                <p:cNvPr id="71" name="AutoShape 3"/>
                <p:cNvSpPr>
                  <a:spLocks noChangeAspect="1" noChangeArrowheads="1" noTextEdit="1"/>
                </p:cNvSpPr>
                <p:nvPr/>
              </p:nvSpPr>
              <p:spPr bwMode="auto">
                <a:xfrm>
                  <a:off x="3678786"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2" name="Freeform 5"/>
                <p:cNvSpPr/>
                <p:nvPr/>
              </p:nvSpPr>
              <p:spPr bwMode="auto">
                <a:xfrm>
                  <a:off x="3712906"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
                <p:cNvSpPr/>
                <p:nvPr/>
              </p:nvSpPr>
              <p:spPr bwMode="auto">
                <a:xfrm>
                  <a:off x="36773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p:nvGrpSpPr>
            <p:grpSpPr>
              <a:xfrm>
                <a:off x="3823065" y="4942133"/>
                <a:ext cx="143445" cy="373230"/>
                <a:chOff x="3981305" y="4904381"/>
                <a:chExt cx="143445" cy="373230"/>
              </a:xfrm>
            </p:grpSpPr>
            <p:sp>
              <p:nvSpPr>
                <p:cNvPr id="78" name="Freeform 5"/>
                <p:cNvSpPr/>
                <p:nvPr/>
              </p:nvSpPr>
              <p:spPr bwMode="auto">
                <a:xfrm>
                  <a:off x="4017706" y="4904381"/>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6"/>
                <p:cNvSpPr/>
                <p:nvPr/>
              </p:nvSpPr>
              <p:spPr bwMode="auto">
                <a:xfrm>
                  <a:off x="3981305" y="4974710"/>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3662541" y="4944570"/>
                <a:ext cx="143445" cy="368356"/>
                <a:chOff x="3829793" y="4909266"/>
                <a:chExt cx="143445" cy="368356"/>
              </a:xfrm>
            </p:grpSpPr>
            <p:sp>
              <p:nvSpPr>
                <p:cNvPr id="76" name="Freeform 6"/>
                <p:cNvSpPr/>
                <p:nvPr/>
              </p:nvSpPr>
              <p:spPr bwMode="auto">
                <a:xfrm>
                  <a:off x="38297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
                <p:cNvSpPr/>
                <p:nvPr/>
              </p:nvSpPr>
              <p:spPr bwMode="auto">
                <a:xfrm>
                  <a:off x="3864609"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31" name="组合 30"/>
          <p:cNvGrpSpPr>
            <a:grpSpLocks noChangeAspect="1"/>
          </p:cNvGrpSpPr>
          <p:nvPr/>
        </p:nvGrpSpPr>
        <p:grpSpPr>
          <a:xfrm>
            <a:off x="5187345" y="2523890"/>
            <a:ext cx="2112971" cy="2101278"/>
            <a:chOff x="2556256" y="2888163"/>
            <a:chExt cx="3554613" cy="3534938"/>
          </a:xfrm>
        </p:grpSpPr>
        <p:sp>
          <p:nvSpPr>
            <p:cNvPr id="32" name="空心弧 31"/>
            <p:cNvSpPr/>
            <p:nvPr/>
          </p:nvSpPr>
          <p:spPr>
            <a:xfrm rot="16200000">
              <a:off x="2575933" y="2888166"/>
              <a:ext cx="3534935" cy="3534936"/>
            </a:xfrm>
            <a:prstGeom prst="blockArc">
              <a:avLst>
                <a:gd name="adj1" fmla="val 12633107"/>
                <a:gd name="adj2" fmla="val 252726"/>
                <a:gd name="adj3" fmla="val 2274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空心弧 32"/>
            <p:cNvSpPr>
              <a:spLocks noChangeAspect="1"/>
            </p:cNvSpPr>
            <p:nvPr/>
          </p:nvSpPr>
          <p:spPr>
            <a:xfrm rot="2760000">
              <a:off x="2556257" y="2888162"/>
              <a:ext cx="3534935" cy="3534938"/>
            </a:xfrm>
            <a:prstGeom prst="blockArc">
              <a:avLst>
                <a:gd name="adj1" fmla="val 13591935"/>
                <a:gd name="adj2" fmla="val 4469436"/>
                <a:gd name="adj3" fmla="val 22244"/>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8" name="组合 57"/>
          <p:cNvGrpSpPr/>
          <p:nvPr/>
        </p:nvGrpSpPr>
        <p:grpSpPr>
          <a:xfrm>
            <a:off x="5048432" y="4727571"/>
            <a:ext cx="2390797" cy="523220"/>
            <a:chOff x="5050509" y="4727571"/>
            <a:chExt cx="2390797" cy="523220"/>
          </a:xfrm>
        </p:grpSpPr>
        <p:sp>
          <p:nvSpPr>
            <p:cNvPr id="42" name="文本框 41"/>
            <p:cNvSpPr txBox="1"/>
            <p:nvPr/>
          </p:nvSpPr>
          <p:spPr>
            <a:xfrm>
              <a:off x="5050509" y="4727571"/>
              <a:ext cx="717281" cy="523220"/>
            </a:xfrm>
            <a:prstGeom prst="rect">
              <a:avLst/>
            </a:prstGeom>
            <a:noFill/>
          </p:spPr>
          <p:txBody>
            <a:bodyPr wrap="square" rtlCol="0">
              <a:spAutoFit/>
            </a:bodyPr>
            <a:lstStyle/>
            <a:p>
              <a:r>
                <a:rPr lang="en-US" altLang="zh-CN" sz="2800" dirty="0" smtClean="0">
                  <a:solidFill>
                    <a:srgbClr val="518DBF"/>
                  </a:solidFill>
                </a:rPr>
                <a:t>55</a:t>
              </a:r>
              <a:r>
                <a:rPr lang="en-US" altLang="zh-CN" dirty="0" smtClean="0">
                  <a:solidFill>
                    <a:srgbClr val="518DBF"/>
                  </a:solidFill>
                </a:rPr>
                <a:t>%</a:t>
              </a:r>
              <a:endParaRPr lang="zh-CN" altLang="en-US" dirty="0">
                <a:solidFill>
                  <a:srgbClr val="518DBF"/>
                </a:solidFill>
              </a:endParaRPr>
            </a:p>
          </p:txBody>
        </p:sp>
        <p:grpSp>
          <p:nvGrpSpPr>
            <p:cNvPr id="3" name="组合 2"/>
            <p:cNvGrpSpPr/>
            <p:nvPr/>
          </p:nvGrpSpPr>
          <p:grpSpPr>
            <a:xfrm>
              <a:off x="5684263" y="4802566"/>
              <a:ext cx="1757043" cy="373230"/>
              <a:chOff x="5684263" y="4762133"/>
              <a:chExt cx="1757043" cy="373230"/>
            </a:xfrm>
          </p:grpSpPr>
          <p:grpSp>
            <p:nvGrpSpPr>
              <p:cNvPr id="62" name="Group 4"/>
              <p:cNvGrpSpPr>
                <a:grpSpLocks noChangeAspect="1"/>
              </p:cNvGrpSpPr>
              <p:nvPr/>
            </p:nvGrpSpPr>
            <p:grpSpPr bwMode="auto">
              <a:xfrm>
                <a:off x="5684263" y="4768748"/>
                <a:ext cx="143445" cy="360000"/>
                <a:chOff x="1313" y="2989"/>
                <a:chExt cx="206" cy="517"/>
              </a:xfrm>
            </p:grpSpPr>
            <p:sp>
              <p:nvSpPr>
                <p:cNvPr id="66" name="AutoShape 3"/>
                <p:cNvSpPr>
                  <a:spLocks noChangeAspect="1" noChangeArrowheads="1" noTextEdit="1"/>
                </p:cNvSpPr>
                <p:nvPr/>
              </p:nvSpPr>
              <p:spPr bwMode="auto">
                <a:xfrm>
                  <a:off x="1313" y="2989"/>
                  <a:ext cx="206"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0" name="Freeform 5"/>
                <p:cNvSpPr/>
                <p:nvPr/>
              </p:nvSpPr>
              <p:spPr bwMode="auto">
                <a:xfrm>
                  <a:off x="1362" y="2984"/>
                  <a:ext cx="106" cy="101"/>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
                <p:cNvSpPr/>
                <p:nvPr/>
              </p:nvSpPr>
              <p:spPr bwMode="auto">
                <a:xfrm>
                  <a:off x="1311" y="3078"/>
                  <a:ext cx="206" cy="435"/>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5" name="组合 74"/>
              <p:cNvGrpSpPr/>
              <p:nvPr/>
            </p:nvGrpSpPr>
            <p:grpSpPr>
              <a:xfrm>
                <a:off x="5844787" y="4764570"/>
                <a:ext cx="143445" cy="368356"/>
                <a:chOff x="2391739" y="4909266"/>
                <a:chExt cx="143445" cy="368356"/>
              </a:xfrm>
            </p:grpSpPr>
            <p:sp>
              <p:nvSpPr>
                <p:cNvPr id="77" name="Freeform 5"/>
                <p:cNvSpPr/>
                <p:nvPr/>
              </p:nvSpPr>
              <p:spPr bwMode="auto">
                <a:xfrm>
                  <a:off x="242725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0" name="Freeform 6"/>
                <p:cNvSpPr/>
                <p:nvPr/>
              </p:nvSpPr>
              <p:spPr bwMode="auto">
                <a:xfrm>
                  <a:off x="239173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6005311" y="4764570"/>
                <a:ext cx="144838" cy="368356"/>
                <a:chOff x="2575404" y="4909266"/>
                <a:chExt cx="144838" cy="368356"/>
              </a:xfrm>
            </p:grpSpPr>
            <p:sp>
              <p:nvSpPr>
                <p:cNvPr id="83" name="AutoShape 3"/>
                <p:cNvSpPr>
                  <a:spLocks noChangeAspect="1" noChangeArrowheads="1" noTextEdit="1"/>
                </p:cNvSpPr>
                <p:nvPr/>
              </p:nvSpPr>
              <p:spPr bwMode="auto">
                <a:xfrm>
                  <a:off x="2576797"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4" name="Freeform 5"/>
                <p:cNvSpPr/>
                <p:nvPr/>
              </p:nvSpPr>
              <p:spPr bwMode="auto">
                <a:xfrm>
                  <a:off x="261091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5" name="Freeform 6"/>
                <p:cNvSpPr/>
                <p:nvPr/>
              </p:nvSpPr>
              <p:spPr bwMode="auto">
                <a:xfrm>
                  <a:off x="257540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86" name="组合 85"/>
              <p:cNvGrpSpPr/>
              <p:nvPr/>
            </p:nvGrpSpPr>
            <p:grpSpPr>
              <a:xfrm>
                <a:off x="6167228" y="4764570"/>
                <a:ext cx="144838" cy="368356"/>
                <a:chOff x="2759069" y="4909266"/>
                <a:chExt cx="144838" cy="368356"/>
              </a:xfrm>
            </p:grpSpPr>
            <p:sp>
              <p:nvSpPr>
                <p:cNvPr id="87" name="AutoShape 3"/>
                <p:cNvSpPr>
                  <a:spLocks noChangeAspect="1" noChangeArrowheads="1" noTextEdit="1"/>
                </p:cNvSpPr>
                <p:nvPr/>
              </p:nvSpPr>
              <p:spPr bwMode="auto">
                <a:xfrm>
                  <a:off x="276046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8" name="Freeform 5"/>
                <p:cNvSpPr/>
                <p:nvPr/>
              </p:nvSpPr>
              <p:spPr bwMode="auto">
                <a:xfrm>
                  <a:off x="279458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9" name="Freeform 6"/>
                <p:cNvSpPr/>
                <p:nvPr/>
              </p:nvSpPr>
              <p:spPr bwMode="auto">
                <a:xfrm>
                  <a:off x="275906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90" name="组合 89"/>
              <p:cNvGrpSpPr/>
              <p:nvPr/>
            </p:nvGrpSpPr>
            <p:grpSpPr>
              <a:xfrm>
                <a:off x="6329145" y="4764570"/>
                <a:ext cx="143445" cy="368356"/>
                <a:chOff x="2942734" y="4909266"/>
                <a:chExt cx="143445" cy="368356"/>
              </a:xfrm>
            </p:grpSpPr>
            <p:sp>
              <p:nvSpPr>
                <p:cNvPr id="91" name="Freeform 5"/>
                <p:cNvSpPr/>
                <p:nvPr/>
              </p:nvSpPr>
              <p:spPr bwMode="auto">
                <a:xfrm>
                  <a:off x="2978247"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92" name="Freeform 6"/>
                <p:cNvSpPr/>
                <p:nvPr/>
              </p:nvSpPr>
              <p:spPr bwMode="auto">
                <a:xfrm>
                  <a:off x="2942734"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grpSp>
            <p:nvGrpSpPr>
              <p:cNvPr id="93" name="组合 92"/>
              <p:cNvGrpSpPr/>
              <p:nvPr/>
            </p:nvGrpSpPr>
            <p:grpSpPr>
              <a:xfrm>
                <a:off x="6489669" y="4764570"/>
                <a:ext cx="144838" cy="368356"/>
                <a:chOff x="3126399" y="4909266"/>
                <a:chExt cx="144838" cy="368356"/>
              </a:xfrm>
            </p:grpSpPr>
            <p:sp>
              <p:nvSpPr>
                <p:cNvPr id="94" name="AutoShape 3"/>
                <p:cNvSpPr>
                  <a:spLocks noChangeAspect="1" noChangeArrowheads="1" noTextEdit="1"/>
                </p:cNvSpPr>
                <p:nvPr/>
              </p:nvSpPr>
              <p:spPr bwMode="auto">
                <a:xfrm>
                  <a:off x="312779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5" name="Freeform 5"/>
                <p:cNvSpPr/>
                <p:nvPr/>
              </p:nvSpPr>
              <p:spPr bwMode="auto">
                <a:xfrm>
                  <a:off x="316191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96" name="Freeform 6"/>
                <p:cNvSpPr/>
                <p:nvPr/>
              </p:nvSpPr>
              <p:spPr bwMode="auto">
                <a:xfrm>
                  <a:off x="312639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sp>
            <p:nvSpPr>
              <p:cNvPr id="99" name="Freeform 5"/>
              <p:cNvSpPr/>
              <p:nvPr/>
            </p:nvSpPr>
            <p:spPr bwMode="auto">
              <a:xfrm>
                <a:off x="6687099" y="4764570"/>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nvGrpSpPr>
              <p:cNvPr id="2" name="组合 1"/>
              <p:cNvGrpSpPr/>
              <p:nvPr/>
            </p:nvGrpSpPr>
            <p:grpSpPr>
              <a:xfrm>
                <a:off x="6651586" y="4768052"/>
                <a:ext cx="144838" cy="364874"/>
                <a:chOff x="6651586" y="4768052"/>
                <a:chExt cx="144838" cy="364874"/>
              </a:xfrm>
            </p:grpSpPr>
            <p:sp>
              <p:nvSpPr>
                <p:cNvPr id="98" name="AutoShape 3"/>
                <p:cNvSpPr>
                  <a:spLocks noChangeAspect="1" noChangeArrowheads="1" noTextEdit="1"/>
                </p:cNvSpPr>
                <p:nvPr/>
              </p:nvSpPr>
              <p:spPr bwMode="auto">
                <a:xfrm>
                  <a:off x="6652979" y="4768052"/>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0" name="Freeform 6"/>
                <p:cNvSpPr/>
                <p:nvPr/>
              </p:nvSpPr>
              <p:spPr bwMode="auto">
                <a:xfrm>
                  <a:off x="6651586" y="4830025"/>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101" name="组合 100"/>
              <p:cNvGrpSpPr/>
              <p:nvPr/>
            </p:nvGrpSpPr>
            <p:grpSpPr>
              <a:xfrm>
                <a:off x="6813503" y="4764570"/>
                <a:ext cx="144838" cy="368356"/>
                <a:chOff x="3493729" y="4909266"/>
                <a:chExt cx="144838" cy="368356"/>
              </a:xfrm>
            </p:grpSpPr>
            <p:sp>
              <p:nvSpPr>
                <p:cNvPr id="102" name="AutoShape 3"/>
                <p:cNvSpPr>
                  <a:spLocks noChangeAspect="1" noChangeArrowheads="1" noTextEdit="1"/>
                </p:cNvSpPr>
                <p:nvPr/>
              </p:nvSpPr>
              <p:spPr bwMode="auto">
                <a:xfrm>
                  <a:off x="349512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3" name="Freeform 5"/>
                <p:cNvSpPr/>
                <p:nvPr/>
              </p:nvSpPr>
              <p:spPr bwMode="auto">
                <a:xfrm>
                  <a:off x="352924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6"/>
                <p:cNvSpPr/>
                <p:nvPr/>
              </p:nvSpPr>
              <p:spPr bwMode="auto">
                <a:xfrm>
                  <a:off x="349372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5" name="组合 104"/>
              <p:cNvGrpSpPr/>
              <p:nvPr/>
            </p:nvGrpSpPr>
            <p:grpSpPr>
              <a:xfrm>
                <a:off x="6975420" y="4764570"/>
                <a:ext cx="144838" cy="368356"/>
                <a:chOff x="3677393" y="4909266"/>
                <a:chExt cx="144838" cy="368356"/>
              </a:xfrm>
            </p:grpSpPr>
            <p:sp>
              <p:nvSpPr>
                <p:cNvPr id="106" name="AutoShape 3"/>
                <p:cNvSpPr>
                  <a:spLocks noChangeAspect="1" noChangeArrowheads="1" noTextEdit="1"/>
                </p:cNvSpPr>
                <p:nvPr/>
              </p:nvSpPr>
              <p:spPr bwMode="auto">
                <a:xfrm>
                  <a:off x="3678786"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7" name="Freeform 5"/>
                <p:cNvSpPr/>
                <p:nvPr/>
              </p:nvSpPr>
              <p:spPr bwMode="auto">
                <a:xfrm>
                  <a:off x="3712906"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6"/>
                <p:cNvSpPr/>
                <p:nvPr/>
              </p:nvSpPr>
              <p:spPr bwMode="auto">
                <a:xfrm>
                  <a:off x="36773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9" name="组合 108"/>
              <p:cNvGrpSpPr/>
              <p:nvPr/>
            </p:nvGrpSpPr>
            <p:grpSpPr>
              <a:xfrm>
                <a:off x="7297861" y="4762133"/>
                <a:ext cx="143445" cy="373230"/>
                <a:chOff x="3981305" y="4904381"/>
                <a:chExt cx="143445" cy="373230"/>
              </a:xfrm>
            </p:grpSpPr>
            <p:sp>
              <p:nvSpPr>
                <p:cNvPr id="110" name="Freeform 5"/>
                <p:cNvSpPr/>
                <p:nvPr/>
              </p:nvSpPr>
              <p:spPr bwMode="auto">
                <a:xfrm>
                  <a:off x="4017706" y="4904381"/>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6"/>
                <p:cNvSpPr/>
                <p:nvPr/>
              </p:nvSpPr>
              <p:spPr bwMode="auto">
                <a:xfrm>
                  <a:off x="3981305" y="4974710"/>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2" name="组合 111"/>
              <p:cNvGrpSpPr/>
              <p:nvPr/>
            </p:nvGrpSpPr>
            <p:grpSpPr>
              <a:xfrm>
                <a:off x="7137337" y="4764570"/>
                <a:ext cx="143445" cy="368356"/>
                <a:chOff x="3829793" y="4909266"/>
                <a:chExt cx="143445" cy="368356"/>
              </a:xfrm>
            </p:grpSpPr>
            <p:sp>
              <p:nvSpPr>
                <p:cNvPr id="113" name="Freeform 6"/>
                <p:cNvSpPr/>
                <p:nvPr/>
              </p:nvSpPr>
              <p:spPr bwMode="auto">
                <a:xfrm>
                  <a:off x="38297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5"/>
                <p:cNvSpPr/>
                <p:nvPr/>
              </p:nvSpPr>
              <p:spPr bwMode="auto">
                <a:xfrm>
                  <a:off x="3864609"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156" name="组合 155"/>
          <p:cNvGrpSpPr/>
          <p:nvPr/>
        </p:nvGrpSpPr>
        <p:grpSpPr>
          <a:xfrm>
            <a:off x="8604429" y="2511191"/>
            <a:ext cx="2114978" cy="2113977"/>
            <a:chOff x="8580152" y="2511191"/>
            <a:chExt cx="2114978" cy="2113977"/>
          </a:xfrm>
        </p:grpSpPr>
        <p:sp>
          <p:nvSpPr>
            <p:cNvPr id="35" name="空心弧 34"/>
            <p:cNvSpPr/>
            <p:nvPr/>
          </p:nvSpPr>
          <p:spPr>
            <a:xfrm rot="16200000">
              <a:off x="8580151" y="2523893"/>
              <a:ext cx="2101276" cy="2101274"/>
            </a:xfrm>
            <a:prstGeom prst="blockArc">
              <a:avLst>
                <a:gd name="adj1" fmla="val 17445643"/>
                <a:gd name="adj2" fmla="val 252726"/>
                <a:gd name="adj3" fmla="val 22742"/>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6" name="空心弧 35"/>
            <p:cNvSpPr>
              <a:spLocks noChangeAspect="1"/>
            </p:cNvSpPr>
            <p:nvPr/>
          </p:nvSpPr>
          <p:spPr>
            <a:xfrm rot="2760000">
              <a:off x="8593855" y="2511191"/>
              <a:ext cx="2101276" cy="2101275"/>
            </a:xfrm>
            <a:prstGeom prst="blockArc">
              <a:avLst>
                <a:gd name="adj1" fmla="val 13591935"/>
                <a:gd name="adj2" fmla="val 9270682"/>
                <a:gd name="adj3" fmla="val 22292"/>
              </a:avLst>
            </a:prstGeom>
            <a:solidFill>
              <a:srgbClr val="CBE6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55" name="组合 54"/>
          <p:cNvGrpSpPr/>
          <p:nvPr/>
        </p:nvGrpSpPr>
        <p:grpSpPr>
          <a:xfrm>
            <a:off x="8521152" y="4730468"/>
            <a:ext cx="2375136" cy="523220"/>
            <a:chOff x="8567452" y="4730468"/>
            <a:chExt cx="2375136" cy="523220"/>
          </a:xfrm>
        </p:grpSpPr>
        <p:sp>
          <p:nvSpPr>
            <p:cNvPr id="43" name="文本框 42"/>
            <p:cNvSpPr txBox="1"/>
            <p:nvPr/>
          </p:nvSpPr>
          <p:spPr>
            <a:xfrm>
              <a:off x="8567452" y="4730468"/>
              <a:ext cx="717281" cy="523220"/>
            </a:xfrm>
            <a:prstGeom prst="rect">
              <a:avLst/>
            </a:prstGeom>
            <a:noFill/>
          </p:spPr>
          <p:txBody>
            <a:bodyPr wrap="square" rtlCol="0">
              <a:spAutoFit/>
            </a:bodyPr>
            <a:lstStyle/>
            <a:p>
              <a:r>
                <a:rPr lang="en-US" altLang="zh-CN" sz="2800" dirty="0" smtClean="0">
                  <a:solidFill>
                    <a:srgbClr val="BEE02F"/>
                  </a:solidFill>
                </a:rPr>
                <a:t>85</a:t>
              </a:r>
              <a:r>
                <a:rPr lang="en-US" altLang="zh-CN" dirty="0" smtClean="0">
                  <a:solidFill>
                    <a:srgbClr val="BEE02F"/>
                  </a:solidFill>
                </a:rPr>
                <a:t>%</a:t>
              </a:r>
              <a:endParaRPr lang="zh-CN" altLang="en-US" dirty="0">
                <a:solidFill>
                  <a:srgbClr val="BEE02F"/>
                </a:solidFill>
              </a:endParaRPr>
            </a:p>
          </p:txBody>
        </p:sp>
        <p:grpSp>
          <p:nvGrpSpPr>
            <p:cNvPr id="54" name="组合 53"/>
            <p:cNvGrpSpPr/>
            <p:nvPr/>
          </p:nvGrpSpPr>
          <p:grpSpPr>
            <a:xfrm>
              <a:off x="9185545" y="4805463"/>
              <a:ext cx="1757043" cy="373230"/>
              <a:chOff x="9185545" y="4795255"/>
              <a:chExt cx="1757043" cy="373230"/>
            </a:xfrm>
          </p:grpSpPr>
          <p:grpSp>
            <p:nvGrpSpPr>
              <p:cNvPr id="29" name="组合 28"/>
              <p:cNvGrpSpPr/>
              <p:nvPr/>
            </p:nvGrpSpPr>
            <p:grpSpPr>
              <a:xfrm>
                <a:off x="9506593" y="4797692"/>
                <a:ext cx="144838" cy="368356"/>
                <a:chOff x="9506593" y="4797692"/>
                <a:chExt cx="144838" cy="368356"/>
              </a:xfrm>
            </p:grpSpPr>
            <p:sp>
              <p:nvSpPr>
                <p:cNvPr id="148" name="AutoShape 3"/>
                <p:cNvSpPr>
                  <a:spLocks noChangeAspect="1" noChangeArrowheads="1" noTextEdit="1"/>
                </p:cNvSpPr>
                <p:nvPr/>
              </p:nvSpPr>
              <p:spPr bwMode="auto">
                <a:xfrm>
                  <a:off x="9507986" y="4801174"/>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9" name="Freeform 5"/>
                <p:cNvSpPr/>
                <p:nvPr/>
              </p:nvSpPr>
              <p:spPr bwMode="auto">
                <a:xfrm>
                  <a:off x="9542106"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50" name="Freeform 6"/>
                <p:cNvSpPr/>
                <p:nvPr/>
              </p:nvSpPr>
              <p:spPr bwMode="auto">
                <a:xfrm>
                  <a:off x="9506593" y="4863147"/>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30" name="组合 29"/>
              <p:cNvGrpSpPr/>
              <p:nvPr/>
            </p:nvGrpSpPr>
            <p:grpSpPr>
              <a:xfrm>
                <a:off x="9668510" y="4797692"/>
                <a:ext cx="144838" cy="368356"/>
                <a:chOff x="9668510" y="4797692"/>
                <a:chExt cx="144838" cy="368356"/>
              </a:xfrm>
            </p:grpSpPr>
            <p:sp>
              <p:nvSpPr>
                <p:cNvPr id="145" name="AutoShape 3"/>
                <p:cNvSpPr>
                  <a:spLocks noChangeAspect="1" noChangeArrowheads="1" noTextEdit="1"/>
                </p:cNvSpPr>
                <p:nvPr/>
              </p:nvSpPr>
              <p:spPr bwMode="auto">
                <a:xfrm>
                  <a:off x="9669903" y="4801174"/>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6" name="Freeform 5"/>
                <p:cNvSpPr/>
                <p:nvPr/>
              </p:nvSpPr>
              <p:spPr bwMode="auto">
                <a:xfrm>
                  <a:off x="9704023"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7" name="Freeform 6"/>
                <p:cNvSpPr/>
                <p:nvPr/>
              </p:nvSpPr>
              <p:spPr bwMode="auto">
                <a:xfrm>
                  <a:off x="9668510" y="4863147"/>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9830427" y="4797692"/>
                <a:ext cx="143445" cy="368356"/>
                <a:chOff x="9830427" y="4797692"/>
                <a:chExt cx="143445" cy="368356"/>
              </a:xfrm>
            </p:grpSpPr>
            <p:sp>
              <p:nvSpPr>
                <p:cNvPr id="143" name="Freeform 5"/>
                <p:cNvSpPr/>
                <p:nvPr/>
              </p:nvSpPr>
              <p:spPr bwMode="auto">
                <a:xfrm>
                  <a:off x="9865940"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4" name="Freeform 6"/>
                <p:cNvSpPr/>
                <p:nvPr/>
              </p:nvSpPr>
              <p:spPr bwMode="auto">
                <a:xfrm>
                  <a:off x="9830427" y="4863147"/>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9990951" y="4797692"/>
                <a:ext cx="144838" cy="368356"/>
                <a:chOff x="9990951" y="4797692"/>
                <a:chExt cx="144838" cy="368356"/>
              </a:xfrm>
            </p:grpSpPr>
            <p:sp>
              <p:nvSpPr>
                <p:cNvPr id="140" name="AutoShape 3"/>
                <p:cNvSpPr>
                  <a:spLocks noChangeAspect="1" noChangeArrowheads="1" noTextEdit="1"/>
                </p:cNvSpPr>
                <p:nvPr/>
              </p:nvSpPr>
              <p:spPr bwMode="auto">
                <a:xfrm>
                  <a:off x="9992344" y="4801174"/>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41" name="Freeform 5"/>
                <p:cNvSpPr/>
                <p:nvPr/>
              </p:nvSpPr>
              <p:spPr bwMode="auto">
                <a:xfrm>
                  <a:off x="10026464"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2" name="Freeform 6"/>
                <p:cNvSpPr/>
                <p:nvPr/>
              </p:nvSpPr>
              <p:spPr bwMode="auto">
                <a:xfrm>
                  <a:off x="9990951" y="4863147"/>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9185545" y="4795255"/>
                <a:ext cx="1757043" cy="373230"/>
                <a:chOff x="9185545" y="4795255"/>
                <a:chExt cx="1757043" cy="373230"/>
              </a:xfrm>
            </p:grpSpPr>
            <p:grpSp>
              <p:nvGrpSpPr>
                <p:cNvPr id="116" name="Group 4"/>
                <p:cNvGrpSpPr>
                  <a:grpSpLocks noChangeAspect="1"/>
                </p:cNvGrpSpPr>
                <p:nvPr/>
              </p:nvGrpSpPr>
              <p:grpSpPr bwMode="auto">
                <a:xfrm>
                  <a:off x="9185545" y="4801870"/>
                  <a:ext cx="143445" cy="360000"/>
                  <a:chOff x="1313" y="2989"/>
                  <a:chExt cx="206" cy="517"/>
                </a:xfrm>
              </p:grpSpPr>
              <p:sp>
                <p:nvSpPr>
                  <p:cNvPr id="153" name="AutoShape 3"/>
                  <p:cNvSpPr>
                    <a:spLocks noChangeAspect="1" noChangeArrowheads="1" noTextEdit="1"/>
                  </p:cNvSpPr>
                  <p:nvPr/>
                </p:nvSpPr>
                <p:spPr bwMode="auto">
                  <a:xfrm>
                    <a:off x="1313" y="2989"/>
                    <a:ext cx="206" cy="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4" name="Freeform 5"/>
                  <p:cNvSpPr/>
                  <p:nvPr/>
                </p:nvSpPr>
                <p:spPr bwMode="auto">
                  <a:xfrm>
                    <a:off x="1362" y="2984"/>
                    <a:ext cx="106" cy="101"/>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6"/>
                  <p:cNvSpPr/>
                  <p:nvPr/>
                </p:nvSpPr>
                <p:spPr bwMode="auto">
                  <a:xfrm>
                    <a:off x="1311" y="3078"/>
                    <a:ext cx="206" cy="435"/>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7" name="组合 116"/>
                <p:cNvGrpSpPr/>
                <p:nvPr/>
              </p:nvGrpSpPr>
              <p:grpSpPr>
                <a:xfrm>
                  <a:off x="9346069" y="4797692"/>
                  <a:ext cx="143445" cy="368356"/>
                  <a:chOff x="2391739" y="4909266"/>
                  <a:chExt cx="143445" cy="368356"/>
                </a:xfrm>
              </p:grpSpPr>
              <p:sp>
                <p:nvSpPr>
                  <p:cNvPr id="151" name="Freeform 5"/>
                  <p:cNvSpPr/>
                  <p:nvPr/>
                </p:nvSpPr>
                <p:spPr bwMode="auto">
                  <a:xfrm>
                    <a:off x="242725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52" name="Freeform 6"/>
                  <p:cNvSpPr/>
                  <p:nvPr/>
                </p:nvSpPr>
                <p:spPr bwMode="auto">
                  <a:xfrm>
                    <a:off x="239173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sp>
              <p:nvSpPr>
                <p:cNvPr id="122" name="Freeform 5"/>
                <p:cNvSpPr/>
                <p:nvPr/>
              </p:nvSpPr>
              <p:spPr bwMode="auto">
                <a:xfrm>
                  <a:off x="10188381" y="4797692"/>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nvGrpSpPr>
                <p:cNvPr id="123" name="组合 122"/>
                <p:cNvGrpSpPr/>
                <p:nvPr/>
              </p:nvGrpSpPr>
              <p:grpSpPr>
                <a:xfrm>
                  <a:off x="10152868" y="4801174"/>
                  <a:ext cx="144838" cy="364874"/>
                  <a:chOff x="6651586" y="4768052"/>
                  <a:chExt cx="144838" cy="364874"/>
                </a:xfrm>
              </p:grpSpPr>
              <p:sp>
                <p:nvSpPr>
                  <p:cNvPr id="138" name="AutoShape 3"/>
                  <p:cNvSpPr>
                    <a:spLocks noChangeAspect="1" noChangeArrowheads="1" noTextEdit="1"/>
                  </p:cNvSpPr>
                  <p:nvPr/>
                </p:nvSpPr>
                <p:spPr bwMode="auto">
                  <a:xfrm>
                    <a:off x="6652979" y="4768052"/>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9" name="Freeform 6"/>
                  <p:cNvSpPr/>
                  <p:nvPr/>
                </p:nvSpPr>
                <p:spPr bwMode="auto">
                  <a:xfrm>
                    <a:off x="6651586" y="4830025"/>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grpSp>
            <p:grpSp>
              <p:nvGrpSpPr>
                <p:cNvPr id="124" name="组合 123"/>
                <p:cNvGrpSpPr/>
                <p:nvPr/>
              </p:nvGrpSpPr>
              <p:grpSpPr>
                <a:xfrm>
                  <a:off x="10314785" y="4797692"/>
                  <a:ext cx="144838" cy="368356"/>
                  <a:chOff x="3493729" y="4909266"/>
                  <a:chExt cx="144838" cy="368356"/>
                </a:xfrm>
              </p:grpSpPr>
              <p:sp>
                <p:nvSpPr>
                  <p:cNvPr id="135" name="AutoShape 3"/>
                  <p:cNvSpPr>
                    <a:spLocks noChangeAspect="1" noChangeArrowheads="1" noTextEdit="1"/>
                  </p:cNvSpPr>
                  <p:nvPr/>
                </p:nvSpPr>
                <p:spPr bwMode="auto">
                  <a:xfrm>
                    <a:off x="3495122"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6" name="Freeform 5"/>
                  <p:cNvSpPr/>
                  <p:nvPr/>
                </p:nvSpPr>
                <p:spPr bwMode="auto">
                  <a:xfrm>
                    <a:off x="3529242"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6"/>
                  <p:cNvSpPr/>
                  <p:nvPr/>
                </p:nvSpPr>
                <p:spPr bwMode="auto">
                  <a:xfrm>
                    <a:off x="3493729"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5" name="组合 124"/>
                <p:cNvGrpSpPr/>
                <p:nvPr/>
              </p:nvGrpSpPr>
              <p:grpSpPr>
                <a:xfrm>
                  <a:off x="10476702" y="4797692"/>
                  <a:ext cx="144838" cy="368356"/>
                  <a:chOff x="3677393" y="4909266"/>
                  <a:chExt cx="144838" cy="368356"/>
                </a:xfrm>
              </p:grpSpPr>
              <p:sp>
                <p:nvSpPr>
                  <p:cNvPr id="132" name="AutoShape 3"/>
                  <p:cNvSpPr>
                    <a:spLocks noChangeAspect="1" noChangeArrowheads="1" noTextEdit="1"/>
                  </p:cNvSpPr>
                  <p:nvPr/>
                </p:nvSpPr>
                <p:spPr bwMode="auto">
                  <a:xfrm>
                    <a:off x="3678786" y="4912748"/>
                    <a:ext cx="143445" cy="3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3" name="Freeform 5"/>
                  <p:cNvSpPr/>
                  <p:nvPr/>
                </p:nvSpPr>
                <p:spPr bwMode="auto">
                  <a:xfrm>
                    <a:off x="3712906"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6"/>
                  <p:cNvSpPr/>
                  <p:nvPr/>
                </p:nvSpPr>
                <p:spPr bwMode="auto">
                  <a:xfrm>
                    <a:off x="36773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6" name="组合 125"/>
                <p:cNvGrpSpPr/>
                <p:nvPr/>
              </p:nvGrpSpPr>
              <p:grpSpPr>
                <a:xfrm>
                  <a:off x="10799143" y="4795255"/>
                  <a:ext cx="143445" cy="373230"/>
                  <a:chOff x="3981305" y="4904381"/>
                  <a:chExt cx="143445" cy="373230"/>
                </a:xfrm>
              </p:grpSpPr>
              <p:sp>
                <p:nvSpPr>
                  <p:cNvPr id="130" name="Freeform 5"/>
                  <p:cNvSpPr/>
                  <p:nvPr/>
                </p:nvSpPr>
                <p:spPr bwMode="auto">
                  <a:xfrm>
                    <a:off x="4017706" y="4904381"/>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6"/>
                  <p:cNvSpPr/>
                  <p:nvPr/>
                </p:nvSpPr>
                <p:spPr bwMode="auto">
                  <a:xfrm>
                    <a:off x="3981305" y="4974710"/>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7" name="组合 126"/>
                <p:cNvGrpSpPr/>
                <p:nvPr/>
              </p:nvGrpSpPr>
              <p:grpSpPr>
                <a:xfrm>
                  <a:off x="10638619" y="4797692"/>
                  <a:ext cx="143445" cy="368356"/>
                  <a:chOff x="3829793" y="4909266"/>
                  <a:chExt cx="143445" cy="368356"/>
                </a:xfrm>
              </p:grpSpPr>
              <p:sp>
                <p:nvSpPr>
                  <p:cNvPr id="128" name="Freeform 6"/>
                  <p:cNvSpPr/>
                  <p:nvPr/>
                </p:nvSpPr>
                <p:spPr bwMode="auto">
                  <a:xfrm>
                    <a:off x="3829793" y="4974721"/>
                    <a:ext cx="143445" cy="302901"/>
                  </a:xfrm>
                  <a:custGeom>
                    <a:avLst/>
                    <a:gdLst>
                      <a:gd name="T0" fmla="*/ 11 w 84"/>
                      <a:gd name="T1" fmla="*/ 5 h 182"/>
                      <a:gd name="T2" fmla="*/ 46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3 w 84"/>
                      <a:gd name="T17" fmla="*/ 31 h 182"/>
                      <a:gd name="T18" fmla="*/ 63 w 84"/>
                      <a:gd name="T19" fmla="*/ 168 h 182"/>
                      <a:gd name="T20" fmla="*/ 44 w 84"/>
                      <a:gd name="T21" fmla="*/ 170 h 182"/>
                      <a:gd name="T22" fmla="*/ 44 w 84"/>
                      <a:gd name="T23" fmla="*/ 88 h 182"/>
                      <a:gd name="T24" fmla="*/ 40 w 84"/>
                      <a:gd name="T25" fmla="*/ 88 h 182"/>
                      <a:gd name="T26" fmla="*/ 40 w 84"/>
                      <a:gd name="T27" fmla="*/ 160 h 182"/>
                      <a:gd name="T28" fmla="*/ 37 w 84"/>
                      <a:gd name="T29" fmla="*/ 175 h 182"/>
                      <a:gd name="T30" fmla="*/ 19 w 84"/>
                      <a:gd name="T31" fmla="*/ 168 h 182"/>
                      <a:gd name="T32" fmla="*/ 19 w 84"/>
                      <a:gd name="T33" fmla="*/ 31 h 182"/>
                      <a:gd name="T34" fmla="*/ 15 w 84"/>
                      <a:gd name="T35" fmla="*/ 31 h 182"/>
                      <a:gd name="T36" fmla="*/ 15 w 84"/>
                      <a:gd name="T37" fmla="*/ 77 h 182"/>
                      <a:gd name="T38" fmla="*/ 6 w 84"/>
                      <a:gd name="T39" fmla="*/ 88 h 182"/>
                      <a:gd name="T40" fmla="*/ 0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4" y="2"/>
                          <a:pt x="46" y="2"/>
                        </a:cubicBezTo>
                        <a:cubicBezTo>
                          <a:pt x="56" y="2"/>
                          <a:pt x="68" y="1"/>
                          <a:pt x="77" y="8"/>
                        </a:cubicBezTo>
                        <a:cubicBezTo>
                          <a:pt x="83" y="13"/>
                          <a:pt x="83" y="22"/>
                          <a:pt x="84" y="29"/>
                        </a:cubicBezTo>
                        <a:cubicBezTo>
                          <a:pt x="83" y="46"/>
                          <a:pt x="84" y="62"/>
                          <a:pt x="84" y="79"/>
                        </a:cubicBezTo>
                        <a:cubicBezTo>
                          <a:pt x="84" y="82"/>
                          <a:pt x="82" y="88"/>
                          <a:pt x="78" y="88"/>
                        </a:cubicBezTo>
                        <a:cubicBezTo>
                          <a:pt x="72" y="89"/>
                          <a:pt x="69" y="83"/>
                          <a:pt x="69" y="79"/>
                        </a:cubicBezTo>
                        <a:cubicBezTo>
                          <a:pt x="69" y="63"/>
                          <a:pt x="69" y="47"/>
                          <a:pt x="69" y="31"/>
                        </a:cubicBezTo>
                        <a:cubicBezTo>
                          <a:pt x="67" y="31"/>
                          <a:pt x="65" y="31"/>
                          <a:pt x="63" y="31"/>
                        </a:cubicBezTo>
                        <a:cubicBezTo>
                          <a:pt x="63" y="77"/>
                          <a:pt x="63" y="122"/>
                          <a:pt x="63" y="168"/>
                        </a:cubicBezTo>
                        <a:cubicBezTo>
                          <a:pt x="64" y="179"/>
                          <a:pt x="45" y="182"/>
                          <a:pt x="44" y="170"/>
                        </a:cubicBezTo>
                        <a:cubicBezTo>
                          <a:pt x="44" y="143"/>
                          <a:pt x="44" y="115"/>
                          <a:pt x="44" y="88"/>
                        </a:cubicBezTo>
                        <a:cubicBezTo>
                          <a:pt x="43" y="88"/>
                          <a:pt x="41" y="88"/>
                          <a:pt x="40" y="88"/>
                        </a:cubicBezTo>
                        <a:cubicBezTo>
                          <a:pt x="40" y="112"/>
                          <a:pt x="39" y="136"/>
                          <a:pt x="40" y="160"/>
                        </a:cubicBezTo>
                        <a:cubicBezTo>
                          <a:pt x="40" y="165"/>
                          <a:pt x="39" y="170"/>
                          <a:pt x="37" y="175"/>
                        </a:cubicBezTo>
                        <a:cubicBezTo>
                          <a:pt x="31" y="180"/>
                          <a:pt x="19" y="178"/>
                          <a:pt x="19" y="168"/>
                        </a:cubicBezTo>
                        <a:cubicBezTo>
                          <a:pt x="19" y="123"/>
                          <a:pt x="20" y="77"/>
                          <a:pt x="19" y="31"/>
                        </a:cubicBezTo>
                        <a:cubicBezTo>
                          <a:pt x="18" y="31"/>
                          <a:pt x="16" y="31"/>
                          <a:pt x="15" y="31"/>
                        </a:cubicBezTo>
                        <a:cubicBezTo>
                          <a:pt x="15" y="46"/>
                          <a:pt x="15" y="61"/>
                          <a:pt x="15" y="77"/>
                        </a:cubicBezTo>
                        <a:cubicBezTo>
                          <a:pt x="15" y="82"/>
                          <a:pt x="12" y="89"/>
                          <a:pt x="6" y="88"/>
                        </a:cubicBezTo>
                        <a:cubicBezTo>
                          <a:pt x="2" y="88"/>
                          <a:pt x="0" y="84"/>
                          <a:pt x="0" y="81"/>
                        </a:cubicBezTo>
                        <a:cubicBezTo>
                          <a:pt x="0" y="61"/>
                          <a:pt x="0" y="42"/>
                          <a:pt x="0" y="23"/>
                        </a:cubicBezTo>
                        <a:cubicBezTo>
                          <a:pt x="0" y="15"/>
                          <a:pt x="3" y="8"/>
                          <a:pt x="11" y="5"/>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5"/>
                  <p:cNvSpPr/>
                  <p:nvPr/>
                </p:nvSpPr>
                <p:spPr bwMode="auto">
                  <a:xfrm>
                    <a:off x="3864609" y="4909266"/>
                    <a:ext cx="73812" cy="70329"/>
                  </a:xfrm>
                  <a:custGeom>
                    <a:avLst/>
                    <a:gdLst>
                      <a:gd name="T0" fmla="*/ 17 w 43"/>
                      <a:gd name="T1" fmla="*/ 4 h 42"/>
                      <a:gd name="T2" fmla="*/ 38 w 43"/>
                      <a:gd name="T3" fmla="*/ 26 h 42"/>
                      <a:gd name="T4" fmla="*/ 8 w 43"/>
                      <a:gd name="T5" fmla="*/ 31 h 42"/>
                      <a:gd name="T6" fmla="*/ 17 w 43"/>
                      <a:gd name="T7" fmla="*/ 4 h 42"/>
                    </a:gdLst>
                    <a:ahLst/>
                    <a:cxnLst>
                      <a:cxn ang="0">
                        <a:pos x="T0" y="T1"/>
                      </a:cxn>
                      <a:cxn ang="0">
                        <a:pos x="T2" y="T3"/>
                      </a:cxn>
                      <a:cxn ang="0">
                        <a:pos x="T4" y="T5"/>
                      </a:cxn>
                      <a:cxn ang="0">
                        <a:pos x="T6" y="T7"/>
                      </a:cxn>
                    </a:cxnLst>
                    <a:rect l="0" t="0" r="r" b="b"/>
                    <a:pathLst>
                      <a:path w="43" h="42">
                        <a:moveTo>
                          <a:pt x="17" y="4"/>
                        </a:moveTo>
                        <a:cubicBezTo>
                          <a:pt x="29" y="0"/>
                          <a:pt x="43" y="14"/>
                          <a:pt x="38" y="26"/>
                        </a:cubicBezTo>
                        <a:cubicBezTo>
                          <a:pt x="34" y="38"/>
                          <a:pt x="16" y="42"/>
                          <a:pt x="8" y="31"/>
                        </a:cubicBezTo>
                        <a:cubicBezTo>
                          <a:pt x="0" y="23"/>
                          <a:pt x="5" y="6"/>
                          <a:pt x="17" y="4"/>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sp>
        <p:nvSpPr>
          <p:cNvPr id="160" name="文本框 159"/>
          <p:cNvSpPr txBox="1"/>
          <p:nvPr/>
        </p:nvSpPr>
        <p:spPr>
          <a:xfrm>
            <a:off x="1506274" y="5332750"/>
            <a:ext cx="2767175" cy="830997"/>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a:t>
            </a:r>
            <a:r>
              <a:rPr lang="zh-CN" altLang="en-US" sz="1600" dirty="0" smtClean="0"/>
              <a:t>添加</a:t>
            </a:r>
            <a:endParaRPr lang="zh-CN" altLang="en-US" sz="1600" dirty="0"/>
          </a:p>
        </p:txBody>
      </p:sp>
      <p:sp>
        <p:nvSpPr>
          <p:cNvPr id="161" name="文本框 160"/>
          <p:cNvSpPr txBox="1"/>
          <p:nvPr/>
        </p:nvSpPr>
        <p:spPr>
          <a:xfrm>
            <a:off x="4866090" y="5332750"/>
            <a:ext cx="2767175" cy="830997"/>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a:t>
            </a:r>
            <a:r>
              <a:rPr lang="zh-CN" altLang="en-US" sz="1600" dirty="0" smtClean="0"/>
              <a:t>添加</a:t>
            </a:r>
            <a:endParaRPr lang="zh-CN" altLang="en-US" sz="1600" dirty="0"/>
          </a:p>
        </p:txBody>
      </p:sp>
      <p:sp>
        <p:nvSpPr>
          <p:cNvPr id="162" name="文本框 161"/>
          <p:cNvSpPr txBox="1"/>
          <p:nvPr/>
        </p:nvSpPr>
        <p:spPr>
          <a:xfrm>
            <a:off x="8331985" y="5414068"/>
            <a:ext cx="2659866" cy="830997"/>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a:t>
            </a:r>
            <a:r>
              <a:rPr lang="zh-CN" altLang="en-US" sz="1600" dirty="0" smtClean="0"/>
              <a:t>添加</a:t>
            </a:r>
            <a:endParaRPr lang="zh-CN" altLang="en-US" sz="1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031325"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气泡图示例：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graphicFrame>
        <p:nvGraphicFramePr>
          <p:cNvPr id="158" name="图表 157"/>
          <p:cNvGraphicFramePr/>
          <p:nvPr/>
        </p:nvGraphicFramePr>
        <p:xfrm>
          <a:off x="1862051" y="2270671"/>
          <a:ext cx="8462356" cy="2316658"/>
        </p:xfrm>
        <a:graphic>
          <a:graphicData uri="http://schemas.openxmlformats.org/drawingml/2006/chart">
            <c:chart xmlns:c="http://schemas.openxmlformats.org/drawingml/2006/chart" xmlns:r="http://schemas.openxmlformats.org/officeDocument/2006/relationships" r:id="rId2"/>
          </a:graphicData>
        </a:graphic>
      </p:graphicFrame>
      <p:sp>
        <p:nvSpPr>
          <p:cNvPr id="163" name="文本框 162"/>
          <p:cNvSpPr txBox="1"/>
          <p:nvPr/>
        </p:nvSpPr>
        <p:spPr>
          <a:xfrm>
            <a:off x="1423429" y="4986509"/>
            <a:ext cx="1723549"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行动后的报告</a:t>
            </a:r>
          </a:p>
        </p:txBody>
      </p:sp>
      <p:sp>
        <p:nvSpPr>
          <p:cNvPr id="164" name="文本框 163"/>
          <p:cNvSpPr txBox="1"/>
          <p:nvPr/>
        </p:nvSpPr>
        <p:spPr>
          <a:xfrm>
            <a:off x="1423428" y="5491958"/>
            <a:ext cx="950577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点击添加说明内容点击添加说明内容点击添加说明内容点击添加说明内容点击添加说明内容点击</a:t>
            </a:r>
            <a:r>
              <a:rPr lang="zh-CN" altLang="en-US" sz="1600" dirty="0" smtClean="0"/>
              <a:t>添加说</a:t>
            </a:r>
            <a:endParaRPr lang="en-US" altLang="zh-CN" sz="1600" dirty="0" smtClean="0"/>
          </a:p>
          <a:p>
            <a:r>
              <a:rPr lang="zh-CN" altLang="en-US" sz="1600" dirty="0" smtClean="0"/>
              <a:t>点击</a:t>
            </a:r>
            <a:r>
              <a:rPr lang="zh-CN" altLang="en-US" sz="1600" dirty="0"/>
              <a:t>添加说明内容点击添加说明内容点击添加说明内容点击添加说明内容点击添加说明内容点击添加</a:t>
            </a:r>
            <a:r>
              <a:rPr lang="zh-CN" altLang="en-US" sz="1600" dirty="0" smtClean="0"/>
              <a:t>说</a:t>
            </a:r>
            <a:endParaRPr lang="zh-CN" altLang="en-US" sz="1600" dirty="0"/>
          </a:p>
        </p:txBody>
      </p:sp>
      <p:cxnSp>
        <p:nvCxnSpPr>
          <p:cNvPr id="165" name="直接连接符 164"/>
          <p:cNvCxnSpPr/>
          <p:nvPr/>
        </p:nvCxnSpPr>
        <p:spPr>
          <a:xfrm>
            <a:off x="1423429" y="5439288"/>
            <a:ext cx="9505770"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1423429" y="4986509"/>
            <a:ext cx="9505770"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83D3B3"/>
            </a:gs>
            <a:gs pos="100000">
              <a:srgbClr val="349E85"/>
            </a:gs>
          </a:gsLst>
          <a:path path="circle">
            <a:fillToRect l="50000" t="50000" r="50000" b="50000"/>
          </a:path>
          <a:tileRect/>
        </a:gradFill>
        <a:effectLst/>
      </p:bgPr>
    </p:bg>
    <p:spTree>
      <p:nvGrpSpPr>
        <p:cNvPr id="1" name=""/>
        <p:cNvGrpSpPr/>
        <p:nvPr/>
      </p:nvGrpSpPr>
      <p:grpSpPr>
        <a:xfrm>
          <a:off x="0" y="0"/>
          <a:ext cx="0" cy="0"/>
          <a:chOff x="0" y="0"/>
          <a:chExt cx="0" cy="0"/>
        </a:xfrm>
      </p:grpSpPr>
      <p:cxnSp>
        <p:nvCxnSpPr>
          <p:cNvPr id="3" name="肘形连接符 2"/>
          <p:cNvCxnSpPr/>
          <p:nvPr/>
        </p:nvCxnSpPr>
        <p:spPr>
          <a:xfrm rot="-3240000">
            <a:off x="1728665" y="2943000"/>
            <a:ext cx="2160000" cy="972000"/>
          </a:xfrm>
          <a:prstGeom prst="bentConnector3">
            <a:avLst/>
          </a:prstGeom>
          <a:ln w="17780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780674" y="4862582"/>
            <a:ext cx="1415772" cy="461665"/>
          </a:xfrm>
          <a:prstGeom prst="rect">
            <a:avLst/>
          </a:prstGeom>
          <a:noFill/>
        </p:spPr>
        <p:txBody>
          <a:bodyPr wrap="none" rtlCol="0">
            <a:spAutoFit/>
          </a:bodyPr>
          <a:lstStyle/>
          <a:p>
            <a:r>
              <a:rPr lang="zh-CN" altLang="en-US" sz="2400" dirty="0" smtClean="0">
                <a:solidFill>
                  <a:schemeClr val="bg1"/>
                </a:solidFill>
                <a:latin typeface="迷你简粗倩" panose="03000509000000000000" pitchFamily="65" charset="-122"/>
                <a:ea typeface="迷你简粗倩" panose="03000509000000000000" pitchFamily="65" charset="-122"/>
              </a:rPr>
              <a:t>添加标题</a:t>
            </a:r>
            <a:endParaRPr lang="zh-CN" altLang="en-US" sz="2400" dirty="0">
              <a:solidFill>
                <a:schemeClr val="bg1"/>
              </a:solidFill>
              <a:latin typeface="迷你简粗倩" panose="03000509000000000000" pitchFamily="65" charset="-122"/>
              <a:ea typeface="迷你简粗倩" panose="03000509000000000000" pitchFamily="65" charset="-122"/>
            </a:endParaRPr>
          </a:p>
        </p:txBody>
      </p:sp>
      <p:sp>
        <p:nvSpPr>
          <p:cNvPr id="8" name="文本框 7"/>
          <p:cNvSpPr txBox="1"/>
          <p:nvPr/>
        </p:nvSpPr>
        <p:spPr>
          <a:xfrm>
            <a:off x="1780674" y="5371782"/>
            <a:ext cx="3467616" cy="58477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339102"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金字塔图示例：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163" name="文本框 162"/>
          <p:cNvSpPr txBox="1"/>
          <p:nvPr/>
        </p:nvSpPr>
        <p:spPr>
          <a:xfrm>
            <a:off x="1423429" y="5086259"/>
            <a:ext cx="95410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结果：</a:t>
            </a:r>
          </a:p>
        </p:txBody>
      </p:sp>
      <p:sp>
        <p:nvSpPr>
          <p:cNvPr id="164" name="文本框 163"/>
          <p:cNvSpPr txBox="1"/>
          <p:nvPr/>
        </p:nvSpPr>
        <p:spPr>
          <a:xfrm>
            <a:off x="1423428" y="5491958"/>
            <a:ext cx="950577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点击添加说明内容点击添加说明内容点击添加说明内容点击添加说明内容点击添加说明内容点击</a:t>
            </a:r>
            <a:r>
              <a:rPr lang="zh-CN" altLang="en-US" sz="1600" dirty="0" smtClean="0"/>
              <a:t>添加说</a:t>
            </a:r>
            <a:endParaRPr lang="en-US" altLang="zh-CN" sz="1600" dirty="0" smtClean="0"/>
          </a:p>
          <a:p>
            <a:r>
              <a:rPr lang="zh-CN" altLang="en-US" sz="1600" dirty="0" smtClean="0"/>
              <a:t>点击</a:t>
            </a:r>
            <a:r>
              <a:rPr lang="zh-CN" altLang="en-US" sz="1600" dirty="0"/>
              <a:t>添加说明内容点击添加说明内容点击添加说明内容点击添加说明内容点击添加说明内容点击添加</a:t>
            </a:r>
            <a:r>
              <a:rPr lang="zh-CN" altLang="en-US" sz="1600" dirty="0" smtClean="0"/>
              <a:t>说</a:t>
            </a:r>
            <a:endParaRPr lang="zh-CN" altLang="en-US" sz="1600" dirty="0"/>
          </a:p>
        </p:txBody>
      </p:sp>
      <p:sp>
        <p:nvSpPr>
          <p:cNvPr id="2" name="等腰三角形 1"/>
          <p:cNvSpPr/>
          <p:nvPr/>
        </p:nvSpPr>
        <p:spPr>
          <a:xfrm>
            <a:off x="1885809" y="1995444"/>
            <a:ext cx="3509933" cy="3025804"/>
          </a:xfrm>
          <a:prstGeom prst="triangl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a:off x="1885809" y="3538630"/>
            <a:ext cx="1719837" cy="1482618"/>
          </a:xfrm>
          <a:prstGeom prst="triangle">
            <a:avLst/>
          </a:prstGeom>
          <a:solidFill>
            <a:srgbClr val="45C1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3717201" y="3562000"/>
            <a:ext cx="1678541" cy="1447018"/>
          </a:xfrm>
          <a:prstGeom prst="triangle">
            <a:avLst/>
          </a:prstGeom>
          <a:solidFill>
            <a:srgbClr val="45C1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2943734" y="3807225"/>
            <a:ext cx="1394081" cy="1201793"/>
          </a:xfrm>
          <a:prstGeom prst="triangle">
            <a:avLst/>
          </a:prstGeom>
          <a:solidFill>
            <a:srgbClr val="45C1A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箭头连接符 3"/>
          <p:cNvCxnSpPr/>
          <p:nvPr/>
        </p:nvCxnSpPr>
        <p:spPr>
          <a:xfrm>
            <a:off x="5935287" y="2358044"/>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780213" y="2157989"/>
            <a:ext cx="697627" cy="400110"/>
          </a:xfrm>
          <a:prstGeom prst="rect">
            <a:avLst/>
          </a:prstGeom>
          <a:noFill/>
        </p:spPr>
        <p:txBody>
          <a:bodyPr wrap="none" rtlCol="0">
            <a:spAutoFit/>
          </a:bodyPr>
          <a:lstStyle/>
          <a:p>
            <a:r>
              <a:rPr lang="zh-CN" altLang="en-US" sz="2000" dirty="0" smtClean="0">
                <a:solidFill>
                  <a:srgbClr val="BEE02F"/>
                </a:solidFill>
                <a:latin typeface="迷你简粗倩" panose="03000509000000000000" pitchFamily="65" charset="-122"/>
                <a:ea typeface="迷你简粗倩" panose="03000509000000000000" pitchFamily="65" charset="-122"/>
              </a:rPr>
              <a:t>标题</a:t>
            </a:r>
            <a:endParaRPr lang="zh-CN" altLang="en-US" sz="2000" dirty="0">
              <a:solidFill>
                <a:srgbClr val="BEE02F"/>
              </a:solidFill>
              <a:latin typeface="迷你简粗倩" panose="03000509000000000000" pitchFamily="65" charset="-122"/>
              <a:ea typeface="迷你简粗倩" panose="03000509000000000000" pitchFamily="65" charset="-122"/>
            </a:endParaRPr>
          </a:p>
        </p:txBody>
      </p:sp>
      <p:sp>
        <p:nvSpPr>
          <p:cNvPr id="9" name="文本框 8"/>
          <p:cNvSpPr txBox="1"/>
          <p:nvPr/>
        </p:nvSpPr>
        <p:spPr>
          <a:xfrm>
            <a:off x="6780213" y="2523803"/>
            <a:ext cx="3416320" cy="523220"/>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18" name="直接箭头连接符 17"/>
          <p:cNvCxnSpPr/>
          <p:nvPr/>
        </p:nvCxnSpPr>
        <p:spPr>
          <a:xfrm>
            <a:off x="5935287" y="3306186"/>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780213" y="3106131"/>
            <a:ext cx="697627" cy="400110"/>
          </a:xfrm>
          <a:prstGeom prst="rect">
            <a:avLst/>
          </a:prstGeom>
          <a:noFill/>
        </p:spPr>
        <p:txBody>
          <a:bodyPr wrap="none" rtlCol="0">
            <a:spAutoFit/>
          </a:bodyPr>
          <a:lstStyle/>
          <a:p>
            <a:r>
              <a:rPr lang="zh-CN" altLang="en-US" sz="2000" dirty="0">
                <a:solidFill>
                  <a:srgbClr val="BEE02F"/>
                </a:solidFill>
                <a:latin typeface="迷你简粗倩" panose="03000509000000000000" pitchFamily="65" charset="-122"/>
                <a:ea typeface="迷你简粗倩" panose="03000509000000000000" pitchFamily="65" charset="-122"/>
              </a:rPr>
              <a:t>标题</a:t>
            </a:r>
          </a:p>
        </p:txBody>
      </p:sp>
      <p:sp>
        <p:nvSpPr>
          <p:cNvPr id="20" name="文本框 19"/>
          <p:cNvSpPr txBox="1"/>
          <p:nvPr/>
        </p:nvSpPr>
        <p:spPr>
          <a:xfrm>
            <a:off x="6780213" y="3471945"/>
            <a:ext cx="3416320" cy="523220"/>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1" name="直接箭头连接符 20"/>
          <p:cNvCxnSpPr/>
          <p:nvPr/>
        </p:nvCxnSpPr>
        <p:spPr>
          <a:xfrm>
            <a:off x="5935287" y="4254328"/>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6780213" y="4054273"/>
            <a:ext cx="697627" cy="400110"/>
          </a:xfrm>
          <a:prstGeom prst="rect">
            <a:avLst/>
          </a:prstGeom>
          <a:noFill/>
        </p:spPr>
        <p:txBody>
          <a:bodyPr wrap="none" rtlCol="0">
            <a:spAutoFit/>
          </a:bodyPr>
          <a:lstStyle/>
          <a:p>
            <a:r>
              <a:rPr lang="zh-CN" altLang="en-US" sz="2000" dirty="0">
                <a:solidFill>
                  <a:srgbClr val="BEE02F"/>
                </a:solidFill>
                <a:latin typeface="迷你简粗倩" panose="03000509000000000000" pitchFamily="65" charset="-122"/>
                <a:ea typeface="迷你简粗倩" panose="03000509000000000000" pitchFamily="65" charset="-122"/>
              </a:rPr>
              <a:t>标题</a:t>
            </a:r>
          </a:p>
        </p:txBody>
      </p:sp>
      <p:sp>
        <p:nvSpPr>
          <p:cNvPr id="23" name="文本框 22"/>
          <p:cNvSpPr txBox="1"/>
          <p:nvPr/>
        </p:nvSpPr>
        <p:spPr>
          <a:xfrm>
            <a:off x="6780213" y="4420087"/>
            <a:ext cx="3416320" cy="523220"/>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1450975" y="5486369"/>
            <a:ext cx="9469438" cy="0"/>
          </a:xfrm>
          <a:prstGeom prst="line">
            <a:avLst/>
          </a:prstGeom>
          <a:ln cap="rnd">
            <a:solidFill>
              <a:srgbClr val="A8ABB8"/>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646878"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样品形状图示例：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163" name="文本框 162"/>
          <p:cNvSpPr txBox="1"/>
          <p:nvPr/>
        </p:nvSpPr>
        <p:spPr>
          <a:xfrm>
            <a:off x="2048269" y="4888139"/>
            <a:ext cx="1467068"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商业机会：</a:t>
            </a:r>
          </a:p>
        </p:txBody>
      </p:sp>
      <p:sp>
        <p:nvSpPr>
          <p:cNvPr id="164" name="文本框 163"/>
          <p:cNvSpPr txBox="1"/>
          <p:nvPr/>
        </p:nvSpPr>
        <p:spPr>
          <a:xfrm>
            <a:off x="1423428" y="5491958"/>
            <a:ext cx="950577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点击添加说明内容点击添加说明内容点击添加说明内容点击添加说明内容点击添加说明内容点击</a:t>
            </a:r>
            <a:r>
              <a:rPr lang="zh-CN" altLang="en-US" sz="1600" dirty="0" smtClean="0"/>
              <a:t>添加说</a:t>
            </a:r>
            <a:endParaRPr lang="en-US" altLang="zh-CN" sz="1600" dirty="0" smtClean="0"/>
          </a:p>
          <a:p>
            <a:r>
              <a:rPr lang="zh-CN" altLang="en-US" sz="1600" dirty="0" smtClean="0"/>
              <a:t>点击</a:t>
            </a:r>
            <a:r>
              <a:rPr lang="zh-CN" altLang="en-US" sz="1600" dirty="0"/>
              <a:t>添加说明内容点击添加说明内容点击添加说明内容点击添加说明内容点击添加说明内容点击添加</a:t>
            </a:r>
            <a:r>
              <a:rPr lang="zh-CN" altLang="en-US" sz="1600" dirty="0" smtClean="0"/>
              <a:t>说</a:t>
            </a:r>
            <a:endParaRPr lang="zh-CN" altLang="en-US" sz="1600" dirty="0"/>
          </a:p>
        </p:txBody>
      </p:sp>
      <p:sp>
        <p:nvSpPr>
          <p:cNvPr id="3" name="等腰三角形 2"/>
          <p:cNvSpPr/>
          <p:nvPr/>
        </p:nvSpPr>
        <p:spPr>
          <a:xfrm>
            <a:off x="1423428" y="3132345"/>
            <a:ext cx="2377440" cy="868680"/>
          </a:xfrm>
          <a:prstGeom prst="triangle">
            <a:avLst/>
          </a:prstGeom>
          <a:solidFill>
            <a:srgbClr val="518DB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a:off x="2379028" y="2891714"/>
            <a:ext cx="2192972" cy="1109311"/>
          </a:xfrm>
          <a:prstGeom prst="triangle">
            <a:avLst>
              <a:gd name="adj" fmla="val 52857"/>
            </a:avLst>
          </a:prstGeom>
          <a:solidFill>
            <a:srgbClr val="BEE02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a:off x="3552751" y="2508776"/>
            <a:ext cx="1731009" cy="1492249"/>
          </a:xfrm>
          <a:prstGeom prst="triangle">
            <a:avLst/>
          </a:prstGeom>
          <a:solidFill>
            <a:srgbClr val="45C1A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4465320" y="2047112"/>
            <a:ext cx="2209800" cy="1953913"/>
          </a:xfrm>
          <a:prstGeom prst="triangle">
            <a:avLst/>
          </a:prstGeom>
          <a:solidFill>
            <a:srgbClr val="BEE02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a:off x="5394717" y="2727961"/>
            <a:ext cx="2192972" cy="1273064"/>
          </a:xfrm>
          <a:prstGeom prst="triangle">
            <a:avLst>
              <a:gd name="adj" fmla="val 52857"/>
            </a:avLst>
          </a:prstGeom>
          <a:solidFill>
            <a:srgbClr val="518DBF">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6276786" y="2727962"/>
            <a:ext cx="2660912" cy="1273063"/>
          </a:xfrm>
          <a:prstGeom prst="triangle">
            <a:avLst>
              <a:gd name="adj" fmla="val 52857"/>
            </a:avLst>
          </a:prstGeom>
          <a:solidFill>
            <a:srgbClr val="45C1A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p:nvPr/>
        </p:nvCxnSpPr>
        <p:spPr>
          <a:xfrm>
            <a:off x="2048268" y="5288249"/>
            <a:ext cx="30473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048268" y="4888139"/>
            <a:ext cx="3047318"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423427" y="4821252"/>
            <a:ext cx="533883" cy="533883"/>
            <a:chOff x="6715297" y="4333746"/>
            <a:chExt cx="667657" cy="667657"/>
          </a:xfrm>
        </p:grpSpPr>
        <p:sp>
          <p:nvSpPr>
            <p:cNvPr id="32" name="椭圆 31"/>
            <p:cNvSpPr/>
            <p:nvPr/>
          </p:nvSpPr>
          <p:spPr>
            <a:xfrm>
              <a:off x="6715297" y="4333746"/>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标注 32"/>
            <p:cNvSpPr/>
            <p:nvPr/>
          </p:nvSpPr>
          <p:spPr>
            <a:xfrm>
              <a:off x="6875299" y="4554096"/>
              <a:ext cx="364337" cy="204541"/>
            </a:xfrm>
            <a:prstGeom prst="wedgeRoundRectCallout">
              <a:avLst>
                <a:gd name="adj1" fmla="val 15238"/>
                <a:gd name="adj2" fmla="val 7547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6843636" y="4506637"/>
              <a:ext cx="339072" cy="193387"/>
            </a:xfrm>
            <a:prstGeom prst="roundRect">
              <a:avLst/>
            </a:prstGeom>
            <a:solidFill>
              <a:schemeClr val="bg1"/>
            </a:solidFill>
            <a:ln w="38100">
              <a:solidFill>
                <a:srgbClr val="5AC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339102"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信息图形比较：</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2" name="文本框 1"/>
          <p:cNvSpPr txBox="1"/>
          <p:nvPr/>
        </p:nvSpPr>
        <p:spPr>
          <a:xfrm>
            <a:off x="1423429" y="2042160"/>
            <a:ext cx="870751"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用户</a:t>
            </a:r>
            <a:r>
              <a:rPr lang="en-US" altLang="zh-CN" dirty="0"/>
              <a:t>1</a:t>
            </a:r>
            <a:endParaRPr lang="zh-CN" altLang="en-US" dirty="0"/>
          </a:p>
        </p:txBody>
      </p:sp>
      <p:cxnSp>
        <p:nvCxnSpPr>
          <p:cNvPr id="7" name="直接连接符 6"/>
          <p:cNvCxnSpPr/>
          <p:nvPr/>
        </p:nvCxnSpPr>
        <p:spPr>
          <a:xfrm>
            <a:off x="1423429" y="2042160"/>
            <a:ext cx="9261130"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23429" y="2442270"/>
            <a:ext cx="9261130"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9858692" y="2042160"/>
            <a:ext cx="86273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solidFill>
                  <a:srgbClr val="45C1A4"/>
                </a:solidFill>
              </a:rPr>
              <a:t>用户</a:t>
            </a:r>
            <a:r>
              <a:rPr lang="en-US" altLang="zh-CN" dirty="0">
                <a:solidFill>
                  <a:srgbClr val="45C1A4"/>
                </a:solidFill>
              </a:rPr>
              <a:t>2</a:t>
            </a:r>
            <a:endParaRPr lang="zh-CN" altLang="en-US" dirty="0">
              <a:solidFill>
                <a:srgbClr val="45C1A4"/>
              </a:solidFill>
            </a:endParaRPr>
          </a:p>
        </p:txBody>
      </p:sp>
      <p:sp>
        <p:nvSpPr>
          <p:cNvPr id="17" name="平行四边形 16"/>
          <p:cNvSpPr/>
          <p:nvPr/>
        </p:nvSpPr>
        <p:spPr>
          <a:xfrm>
            <a:off x="1424291" y="290321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1681023" y="290321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1937755" y="290321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平行四边形 36"/>
          <p:cNvSpPr/>
          <p:nvPr/>
        </p:nvSpPr>
        <p:spPr>
          <a:xfrm>
            <a:off x="2194487" y="290321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平行四边形 37"/>
          <p:cNvSpPr/>
          <p:nvPr/>
        </p:nvSpPr>
        <p:spPr>
          <a:xfrm>
            <a:off x="2451219"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平行四边形 38"/>
          <p:cNvSpPr/>
          <p:nvPr/>
        </p:nvSpPr>
        <p:spPr>
          <a:xfrm>
            <a:off x="2707951"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3478147"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2964683"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a:off x="3734879"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平行四边形 42"/>
          <p:cNvSpPr/>
          <p:nvPr/>
        </p:nvSpPr>
        <p:spPr>
          <a:xfrm>
            <a:off x="3221415"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平行四边形 44"/>
          <p:cNvSpPr/>
          <p:nvPr/>
        </p:nvSpPr>
        <p:spPr>
          <a:xfrm>
            <a:off x="3991607"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332099" y="2808653"/>
            <a:ext cx="909223" cy="646331"/>
          </a:xfrm>
          <a:prstGeom prst="rect">
            <a:avLst/>
          </a:prstGeom>
          <a:noFill/>
        </p:spPr>
        <p:txBody>
          <a:bodyPr wrap="none" rtlCol="0">
            <a:spAutoFit/>
          </a:bodyPr>
          <a:lstStyle/>
          <a:p>
            <a:r>
              <a:rPr lang="en-US" altLang="zh-CN" sz="3600" dirty="0" smtClean="0">
                <a:solidFill>
                  <a:schemeClr val="bg1">
                    <a:lumMod val="65000"/>
                  </a:schemeClr>
                </a:solidFill>
              </a:rPr>
              <a:t>25</a:t>
            </a:r>
            <a:r>
              <a:rPr lang="en-US" altLang="zh-CN" sz="2800" dirty="0" smtClean="0">
                <a:solidFill>
                  <a:schemeClr val="bg1">
                    <a:lumMod val="65000"/>
                  </a:schemeClr>
                </a:solidFill>
              </a:rPr>
              <a:t>%</a:t>
            </a:r>
            <a:endParaRPr lang="zh-CN" altLang="en-US" sz="2800" dirty="0">
              <a:solidFill>
                <a:schemeClr val="bg1">
                  <a:lumMod val="65000"/>
                </a:schemeClr>
              </a:solidFill>
            </a:endParaRPr>
          </a:p>
        </p:txBody>
      </p:sp>
      <p:sp>
        <p:nvSpPr>
          <p:cNvPr id="46" name="平行四边形 45"/>
          <p:cNvSpPr/>
          <p:nvPr/>
        </p:nvSpPr>
        <p:spPr>
          <a:xfrm>
            <a:off x="1424291"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1681023"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平行四边形 47"/>
          <p:cNvSpPr/>
          <p:nvPr/>
        </p:nvSpPr>
        <p:spPr>
          <a:xfrm>
            <a:off x="1937755"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平行四边形 48"/>
          <p:cNvSpPr/>
          <p:nvPr/>
        </p:nvSpPr>
        <p:spPr>
          <a:xfrm>
            <a:off x="2194487"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平行四边形 49"/>
          <p:cNvSpPr/>
          <p:nvPr/>
        </p:nvSpPr>
        <p:spPr>
          <a:xfrm>
            <a:off x="2451219"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2707951"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3478147"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52"/>
          <p:cNvSpPr/>
          <p:nvPr/>
        </p:nvSpPr>
        <p:spPr>
          <a:xfrm>
            <a:off x="2964683"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53"/>
          <p:cNvSpPr/>
          <p:nvPr/>
        </p:nvSpPr>
        <p:spPr>
          <a:xfrm>
            <a:off x="3734879"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平行四边形 54"/>
          <p:cNvSpPr/>
          <p:nvPr/>
        </p:nvSpPr>
        <p:spPr>
          <a:xfrm>
            <a:off x="3221415" y="3977639"/>
            <a:ext cx="262439" cy="426720"/>
          </a:xfrm>
          <a:prstGeom prst="parallelogram">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55"/>
          <p:cNvSpPr/>
          <p:nvPr/>
        </p:nvSpPr>
        <p:spPr>
          <a:xfrm>
            <a:off x="3991607"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4332099" y="3883073"/>
            <a:ext cx="909223" cy="646331"/>
          </a:xfrm>
          <a:prstGeom prst="rect">
            <a:avLst/>
          </a:prstGeom>
          <a:noFill/>
        </p:spPr>
        <p:txBody>
          <a:bodyPr wrap="none" rtlCol="0">
            <a:spAutoFit/>
          </a:bodyPr>
          <a:lstStyle/>
          <a:p>
            <a:r>
              <a:rPr lang="en-US" altLang="zh-CN" sz="3600" dirty="0" smtClean="0">
                <a:solidFill>
                  <a:schemeClr val="bg1">
                    <a:lumMod val="65000"/>
                  </a:schemeClr>
                </a:solidFill>
              </a:rPr>
              <a:t>75</a:t>
            </a:r>
            <a:r>
              <a:rPr lang="en-US" altLang="zh-CN" sz="2800" dirty="0" smtClean="0">
                <a:solidFill>
                  <a:schemeClr val="bg1">
                    <a:lumMod val="65000"/>
                  </a:schemeClr>
                </a:solidFill>
              </a:rPr>
              <a:t>%</a:t>
            </a:r>
            <a:endParaRPr lang="zh-CN" altLang="en-US" sz="2800" dirty="0">
              <a:solidFill>
                <a:schemeClr val="bg1">
                  <a:lumMod val="65000"/>
                </a:schemeClr>
              </a:solidFill>
            </a:endParaRPr>
          </a:p>
        </p:txBody>
      </p:sp>
      <p:sp>
        <p:nvSpPr>
          <p:cNvPr id="58" name="平行四边形 57"/>
          <p:cNvSpPr/>
          <p:nvPr/>
        </p:nvSpPr>
        <p:spPr>
          <a:xfrm>
            <a:off x="7233323"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平行四边形 58"/>
          <p:cNvSpPr/>
          <p:nvPr/>
        </p:nvSpPr>
        <p:spPr>
          <a:xfrm>
            <a:off x="7490055"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平行四边形 59"/>
          <p:cNvSpPr/>
          <p:nvPr/>
        </p:nvSpPr>
        <p:spPr>
          <a:xfrm>
            <a:off x="7746787"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平行四边形 60"/>
          <p:cNvSpPr/>
          <p:nvPr/>
        </p:nvSpPr>
        <p:spPr>
          <a:xfrm>
            <a:off x="8003519"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平行四边形 61"/>
          <p:cNvSpPr/>
          <p:nvPr/>
        </p:nvSpPr>
        <p:spPr>
          <a:xfrm>
            <a:off x="8260251" y="290321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平行四边形 62"/>
          <p:cNvSpPr/>
          <p:nvPr/>
        </p:nvSpPr>
        <p:spPr>
          <a:xfrm>
            <a:off x="8516983"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平行四边形 63"/>
          <p:cNvSpPr/>
          <p:nvPr/>
        </p:nvSpPr>
        <p:spPr>
          <a:xfrm>
            <a:off x="9287179"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64"/>
          <p:cNvSpPr/>
          <p:nvPr/>
        </p:nvSpPr>
        <p:spPr>
          <a:xfrm>
            <a:off x="8773715"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平行四边形 65"/>
          <p:cNvSpPr/>
          <p:nvPr/>
        </p:nvSpPr>
        <p:spPr>
          <a:xfrm>
            <a:off x="9543911"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平行四边形 66"/>
          <p:cNvSpPr/>
          <p:nvPr/>
        </p:nvSpPr>
        <p:spPr>
          <a:xfrm>
            <a:off x="9030447"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平行四边形 67"/>
          <p:cNvSpPr/>
          <p:nvPr/>
        </p:nvSpPr>
        <p:spPr>
          <a:xfrm>
            <a:off x="9800639" y="290321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平行四边形 69"/>
          <p:cNvSpPr/>
          <p:nvPr/>
        </p:nvSpPr>
        <p:spPr>
          <a:xfrm>
            <a:off x="7233323"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平行四边形 70"/>
          <p:cNvSpPr/>
          <p:nvPr/>
        </p:nvSpPr>
        <p:spPr>
          <a:xfrm>
            <a:off x="7490055"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平行四边形 71"/>
          <p:cNvSpPr/>
          <p:nvPr/>
        </p:nvSpPr>
        <p:spPr>
          <a:xfrm>
            <a:off x="7746787"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平行四边形 72"/>
          <p:cNvSpPr/>
          <p:nvPr/>
        </p:nvSpPr>
        <p:spPr>
          <a:xfrm>
            <a:off x="8003519"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平行四边形 73"/>
          <p:cNvSpPr/>
          <p:nvPr/>
        </p:nvSpPr>
        <p:spPr>
          <a:xfrm>
            <a:off x="8260251" y="3977639"/>
            <a:ext cx="262439" cy="426720"/>
          </a:xfrm>
          <a:prstGeom prst="parallelogram">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平行四边形 74"/>
          <p:cNvSpPr/>
          <p:nvPr/>
        </p:nvSpPr>
        <p:spPr>
          <a:xfrm>
            <a:off x="8516983"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平行四边形 75"/>
          <p:cNvSpPr/>
          <p:nvPr/>
        </p:nvSpPr>
        <p:spPr>
          <a:xfrm>
            <a:off x="9287179"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平行四边形 76"/>
          <p:cNvSpPr/>
          <p:nvPr/>
        </p:nvSpPr>
        <p:spPr>
          <a:xfrm>
            <a:off x="8773715"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平行四边形 77"/>
          <p:cNvSpPr/>
          <p:nvPr/>
        </p:nvSpPr>
        <p:spPr>
          <a:xfrm>
            <a:off x="9543911"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平行四边形 78"/>
          <p:cNvSpPr/>
          <p:nvPr/>
        </p:nvSpPr>
        <p:spPr>
          <a:xfrm>
            <a:off x="9030447"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平行四边形 79"/>
          <p:cNvSpPr/>
          <p:nvPr/>
        </p:nvSpPr>
        <p:spPr>
          <a:xfrm>
            <a:off x="9800639" y="3977639"/>
            <a:ext cx="262439" cy="426720"/>
          </a:xfrm>
          <a:prstGeom prst="parallelogram">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nvSpPr>
        <p:spPr>
          <a:xfrm>
            <a:off x="10057371" y="2808653"/>
            <a:ext cx="909223" cy="646331"/>
          </a:xfrm>
          <a:prstGeom prst="rect">
            <a:avLst/>
          </a:prstGeom>
          <a:noFill/>
        </p:spPr>
        <p:txBody>
          <a:bodyPr wrap="none" rtlCol="0">
            <a:spAutoFit/>
          </a:bodyPr>
          <a:lstStyle/>
          <a:p>
            <a:r>
              <a:rPr lang="en-US" altLang="zh-CN" sz="3600" dirty="0" smtClean="0">
                <a:solidFill>
                  <a:schemeClr val="bg1">
                    <a:lumMod val="65000"/>
                  </a:schemeClr>
                </a:solidFill>
              </a:rPr>
              <a:t>50</a:t>
            </a:r>
            <a:r>
              <a:rPr lang="en-US" altLang="zh-CN" sz="2800" dirty="0" smtClean="0">
                <a:solidFill>
                  <a:schemeClr val="bg1">
                    <a:lumMod val="65000"/>
                  </a:schemeClr>
                </a:solidFill>
              </a:rPr>
              <a:t>%</a:t>
            </a:r>
            <a:endParaRPr lang="zh-CN" altLang="en-US" sz="2800" dirty="0">
              <a:solidFill>
                <a:schemeClr val="bg1">
                  <a:lumMod val="65000"/>
                </a:schemeClr>
              </a:solidFill>
            </a:endParaRPr>
          </a:p>
        </p:txBody>
      </p:sp>
      <p:sp>
        <p:nvSpPr>
          <p:cNvPr id="105" name="文本框 104"/>
          <p:cNvSpPr txBox="1"/>
          <p:nvPr/>
        </p:nvSpPr>
        <p:spPr>
          <a:xfrm>
            <a:off x="10057371" y="3883073"/>
            <a:ext cx="909223" cy="646331"/>
          </a:xfrm>
          <a:prstGeom prst="rect">
            <a:avLst/>
          </a:prstGeom>
          <a:noFill/>
        </p:spPr>
        <p:txBody>
          <a:bodyPr wrap="none" rtlCol="0">
            <a:spAutoFit/>
          </a:bodyPr>
          <a:lstStyle/>
          <a:p>
            <a:r>
              <a:rPr lang="en-US" altLang="zh-CN" sz="3600" dirty="0" smtClean="0">
                <a:solidFill>
                  <a:schemeClr val="bg1">
                    <a:lumMod val="65000"/>
                  </a:schemeClr>
                </a:solidFill>
              </a:rPr>
              <a:t>50</a:t>
            </a:r>
            <a:r>
              <a:rPr lang="en-US" altLang="zh-CN" sz="2800" dirty="0" smtClean="0">
                <a:solidFill>
                  <a:schemeClr val="bg1">
                    <a:lumMod val="65000"/>
                  </a:schemeClr>
                </a:solidFill>
              </a:rPr>
              <a:t>%</a:t>
            </a:r>
            <a:endParaRPr lang="zh-CN" altLang="en-US" sz="2800" dirty="0">
              <a:solidFill>
                <a:schemeClr val="bg1">
                  <a:lumMod val="65000"/>
                </a:schemeClr>
              </a:solidFill>
            </a:endParaRPr>
          </a:p>
        </p:txBody>
      </p:sp>
      <p:pic>
        <p:nvPicPr>
          <p:cNvPr id="21" name="图片 20"/>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9550">
                        <a14:foregroundMark x1="31081" y1="46069" x2="31081" y2="46069"/>
                        <a14:foregroundMark x1="32432" y1="47176" x2="32432" y2="47176"/>
                        <a14:foregroundMark x1="17117" y1="35770" x2="17117" y2="35770"/>
                        <a14:foregroundMark x1="9459" y1="32558" x2="9459" y2="32558"/>
                        <a14:foregroundMark x1="12613" y1="34109" x2="12613" y2="34109"/>
                        <a14:foregroundMark x1="9459" y1="33333" x2="9459" y2="33333"/>
                        <a14:foregroundMark x1="9459" y1="31561" x2="13964" y2="29236"/>
                        <a14:foregroundMark x1="15315" y1="28239" x2="20270" y2="26578"/>
                        <a14:foregroundMark x1="26577" y1="17497" x2="18919" y2="23367"/>
                        <a14:foregroundMark x1="18919" y1="23699" x2="16216" y2="25914"/>
                      </a14:backgroundRemoval>
                    </a14:imgEffect>
                  </a14:imgLayer>
                </a14:imgProps>
              </a:ext>
              <a:ext uri="{28A0092B-C50C-407E-A947-70E740481C1C}">
                <a14:useLocalDpi xmlns:a14="http://schemas.microsoft.com/office/drawing/2010/main" val="0"/>
              </a:ext>
            </a:extLst>
          </a:blip>
          <a:stretch>
            <a:fillRect/>
          </a:stretch>
        </p:blipFill>
        <p:spPr>
          <a:xfrm>
            <a:off x="5602799" y="1215513"/>
            <a:ext cx="1107634" cy="4500000"/>
          </a:xfrm>
          <a:prstGeom prst="rect">
            <a:avLst/>
          </a:prstGeom>
          <a:effectLst>
            <a:outerShdw blurRad="76200" dir="18900000" sy="23000" kx="-1200000" algn="bl" rotWithShape="0">
              <a:prstClr val="black">
                <a:alpha val="20000"/>
              </a:prstClr>
            </a:outerShdw>
          </a:effectLst>
        </p:spPr>
      </p:pic>
      <p:grpSp>
        <p:nvGrpSpPr>
          <p:cNvPr id="106" name="组合 105"/>
          <p:cNvGrpSpPr/>
          <p:nvPr/>
        </p:nvGrpSpPr>
        <p:grpSpPr>
          <a:xfrm>
            <a:off x="1416050" y="4873389"/>
            <a:ext cx="552450" cy="552450"/>
            <a:chOff x="1681023" y="5029200"/>
            <a:chExt cx="552450" cy="552450"/>
          </a:xfrm>
        </p:grpSpPr>
        <p:sp>
          <p:nvSpPr>
            <p:cNvPr id="22" name="椭圆 21"/>
            <p:cNvSpPr/>
            <p:nvPr/>
          </p:nvSpPr>
          <p:spPr>
            <a:xfrm>
              <a:off x="1681023" y="5029200"/>
              <a:ext cx="552450" cy="552450"/>
            </a:xfrm>
            <a:prstGeom prst="ellipse">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同心圆 22"/>
            <p:cNvSpPr/>
            <p:nvPr/>
          </p:nvSpPr>
          <p:spPr>
            <a:xfrm>
              <a:off x="1766126" y="5114303"/>
              <a:ext cx="382245" cy="382245"/>
            </a:xfrm>
            <a:prstGeom prst="donut">
              <a:avLst>
                <a:gd name="adj" fmla="val 91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右箭头 26"/>
            <p:cNvSpPr>
              <a:spLocks noChangeAspect="1"/>
            </p:cNvSpPr>
            <p:nvPr/>
          </p:nvSpPr>
          <p:spPr>
            <a:xfrm>
              <a:off x="1866793" y="5233425"/>
              <a:ext cx="180910" cy="144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08" name="直接连接符 107"/>
          <p:cNvCxnSpPr/>
          <p:nvPr/>
        </p:nvCxnSpPr>
        <p:spPr>
          <a:xfrm>
            <a:off x="2135188" y="4910924"/>
            <a:ext cx="2762633"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2135188" y="5340737"/>
            <a:ext cx="2762633"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14" name="文本框 113"/>
          <p:cNvSpPr txBox="1"/>
          <p:nvPr/>
        </p:nvSpPr>
        <p:spPr>
          <a:xfrm>
            <a:off x="2069740" y="4972522"/>
            <a:ext cx="1210588"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solidFill>
                  <a:schemeClr val="bg1">
                    <a:lumMod val="65000"/>
                  </a:schemeClr>
                </a:solidFill>
              </a:rPr>
              <a:t>商业机会</a:t>
            </a:r>
          </a:p>
        </p:txBody>
      </p:sp>
      <p:sp>
        <p:nvSpPr>
          <p:cNvPr id="115" name="文本框 114"/>
          <p:cNvSpPr txBox="1"/>
          <p:nvPr/>
        </p:nvSpPr>
        <p:spPr>
          <a:xfrm>
            <a:off x="2108906" y="5490967"/>
            <a:ext cx="3057247" cy="738664"/>
          </a:xfrm>
          <a:prstGeom prst="rect">
            <a:avLst/>
          </a:prstGeom>
          <a:noFill/>
        </p:spPr>
        <p:txBody>
          <a:bodyPr wrap="none" rtlCol="0">
            <a:spAutoFit/>
          </a:bodyPr>
          <a:lstStyle/>
          <a:p>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点击添加文本内容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a:t>
            </a: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a:t>
            </a: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18" name="组合 117"/>
          <p:cNvGrpSpPr/>
          <p:nvPr/>
        </p:nvGrpSpPr>
        <p:grpSpPr>
          <a:xfrm>
            <a:off x="6936115" y="4873389"/>
            <a:ext cx="552450" cy="552450"/>
            <a:chOff x="1681023" y="5029200"/>
            <a:chExt cx="552450" cy="552450"/>
          </a:xfrm>
        </p:grpSpPr>
        <p:sp>
          <p:nvSpPr>
            <p:cNvPr id="119" name="椭圆 118"/>
            <p:cNvSpPr/>
            <p:nvPr/>
          </p:nvSpPr>
          <p:spPr>
            <a:xfrm>
              <a:off x="1681023" y="5029200"/>
              <a:ext cx="552450" cy="552450"/>
            </a:xfrm>
            <a:prstGeom prst="ellipse">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同心圆 119"/>
            <p:cNvSpPr/>
            <p:nvPr/>
          </p:nvSpPr>
          <p:spPr>
            <a:xfrm>
              <a:off x="1766126" y="5114303"/>
              <a:ext cx="382245" cy="382245"/>
            </a:xfrm>
            <a:prstGeom prst="donut">
              <a:avLst>
                <a:gd name="adj" fmla="val 91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1" name="右箭头 120"/>
            <p:cNvSpPr>
              <a:spLocks noChangeAspect="1"/>
            </p:cNvSpPr>
            <p:nvPr/>
          </p:nvSpPr>
          <p:spPr>
            <a:xfrm>
              <a:off x="1866793" y="5233425"/>
              <a:ext cx="180910" cy="144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2" name="直接连接符 121"/>
          <p:cNvCxnSpPr/>
          <p:nvPr/>
        </p:nvCxnSpPr>
        <p:spPr>
          <a:xfrm>
            <a:off x="7655253" y="4910924"/>
            <a:ext cx="2762633"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7655253" y="5340737"/>
            <a:ext cx="2762633"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a:xfrm>
            <a:off x="7589805" y="4972522"/>
            <a:ext cx="1210588"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solidFill>
                  <a:schemeClr val="bg1">
                    <a:lumMod val="65000"/>
                  </a:schemeClr>
                </a:solidFill>
              </a:rPr>
              <a:t>商业机会</a:t>
            </a:r>
          </a:p>
        </p:txBody>
      </p:sp>
      <p:sp>
        <p:nvSpPr>
          <p:cNvPr id="125" name="文本框 124"/>
          <p:cNvSpPr txBox="1"/>
          <p:nvPr/>
        </p:nvSpPr>
        <p:spPr>
          <a:xfrm>
            <a:off x="7628971" y="5490967"/>
            <a:ext cx="3057247" cy="738664"/>
          </a:xfrm>
          <a:prstGeom prst="rect">
            <a:avLst/>
          </a:prstGeom>
          <a:noFill/>
        </p:spPr>
        <p:txBody>
          <a:bodyPr wrap="none" rtlCol="0">
            <a:spAutoFit/>
          </a:bodyPr>
          <a:lstStyle/>
          <a:p>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点击添加文本内容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a:t>
            </a: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a:t>
            </a: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339102" cy="461665"/>
          </a:xfrm>
          <a:prstGeom prst="rect">
            <a:avLst/>
          </a:prstGeom>
          <a:noFill/>
        </p:spPr>
        <p:txBody>
          <a:bodyPr wrap="none" rtlCol="0">
            <a:spAutoFit/>
          </a:bodyPr>
          <a:lstStyle/>
          <a:p>
            <a:r>
              <a:rPr lang="zh-CN" altLang="en-US" sz="2400" dirty="0">
                <a:solidFill>
                  <a:srgbClr val="45C1A4"/>
                </a:solidFill>
                <a:latin typeface="迷你简粗倩" panose="03000509000000000000" pitchFamily="65" charset="-122"/>
                <a:ea typeface="迷你简粗倩" panose="03000509000000000000" pitchFamily="65" charset="-122"/>
              </a:rPr>
              <a:t>酒吧</a:t>
            </a:r>
            <a:r>
              <a:rPr lang="zh-CN" altLang="en-US" sz="2400" dirty="0" smtClean="0">
                <a:solidFill>
                  <a:srgbClr val="45C1A4"/>
                </a:solidFill>
                <a:latin typeface="迷你简粗倩" panose="03000509000000000000" pitchFamily="65" charset="-122"/>
                <a:ea typeface="迷你简粗倩" panose="03000509000000000000" pitchFamily="65" charset="-122"/>
              </a:rPr>
              <a:t>图表示例：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163" name="文本框 162"/>
          <p:cNvSpPr txBox="1"/>
          <p:nvPr/>
        </p:nvSpPr>
        <p:spPr>
          <a:xfrm>
            <a:off x="1423429" y="3246679"/>
            <a:ext cx="69762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结果</a:t>
            </a:r>
          </a:p>
        </p:txBody>
      </p:sp>
      <p:sp>
        <p:nvSpPr>
          <p:cNvPr id="164" name="文本框 163"/>
          <p:cNvSpPr txBox="1"/>
          <p:nvPr/>
        </p:nvSpPr>
        <p:spPr>
          <a:xfrm>
            <a:off x="1423428" y="3545092"/>
            <a:ext cx="9505771" cy="523220"/>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点击添加说明内容点击添加说明内容点击添加说明内容点击添加说明内容点击添加说明内容点击添加说明内容点击添加点击添加说明内容点击添加说明内容点击添加说明内容点击添加说明内容点击添加说明内容点击添加</a:t>
            </a:r>
            <a:r>
              <a:rPr lang="zh-CN" altLang="en-US" dirty="0" smtClean="0"/>
              <a:t>说明</a:t>
            </a:r>
            <a:r>
              <a:rPr lang="zh-CN" altLang="en-US" dirty="0"/>
              <a:t>内容点击添加</a:t>
            </a:r>
          </a:p>
        </p:txBody>
      </p:sp>
      <p:sp>
        <p:nvSpPr>
          <p:cNvPr id="4" name="五边形 3"/>
          <p:cNvSpPr/>
          <p:nvPr/>
        </p:nvSpPr>
        <p:spPr>
          <a:xfrm>
            <a:off x="1430806" y="2639161"/>
            <a:ext cx="6585526" cy="504000"/>
          </a:xfrm>
          <a:prstGeom prst="homePlat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边形 11"/>
          <p:cNvSpPr/>
          <p:nvPr/>
        </p:nvSpPr>
        <p:spPr>
          <a:xfrm>
            <a:off x="1430806" y="2639161"/>
            <a:ext cx="5349407" cy="504000"/>
          </a:xfrm>
          <a:prstGeom prst="homePlate">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1423428" y="2639161"/>
            <a:ext cx="3062308" cy="504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五边形 13"/>
          <p:cNvSpPr/>
          <p:nvPr/>
        </p:nvSpPr>
        <p:spPr>
          <a:xfrm>
            <a:off x="1430806" y="4630685"/>
            <a:ext cx="6585526" cy="504000"/>
          </a:xfrm>
          <a:prstGeom prst="homePlat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dirty="0"/>
          </a:p>
        </p:txBody>
      </p:sp>
      <p:sp>
        <p:nvSpPr>
          <p:cNvPr id="15" name="五边形 14"/>
          <p:cNvSpPr/>
          <p:nvPr/>
        </p:nvSpPr>
        <p:spPr>
          <a:xfrm>
            <a:off x="1430806" y="4630685"/>
            <a:ext cx="3572515" cy="504000"/>
          </a:xfrm>
          <a:prstGeom prst="homePlate">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nvSpPr>
        <p:spPr>
          <a:xfrm>
            <a:off x="1423428" y="4630685"/>
            <a:ext cx="1958127" cy="5040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430807" y="5234764"/>
            <a:ext cx="69762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结果</a:t>
            </a:r>
          </a:p>
        </p:txBody>
      </p:sp>
      <p:sp>
        <p:nvSpPr>
          <p:cNvPr id="18" name="文本框 17"/>
          <p:cNvSpPr txBox="1"/>
          <p:nvPr/>
        </p:nvSpPr>
        <p:spPr>
          <a:xfrm>
            <a:off x="1430806" y="5515924"/>
            <a:ext cx="9505771" cy="523220"/>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点击添加说明内容点击添加说明内容点击添加说明内容点击添加说明内容点击添加说明内容点击添加说明内容点击添加点击添加说明内容点击添加说明内容点击添加说明内容点击添加说明内容点击添加说明内容点击添加说明内容点击添加</a:t>
            </a:r>
          </a:p>
        </p:txBody>
      </p:sp>
      <p:sp>
        <p:nvSpPr>
          <p:cNvPr id="6" name="文本框 5"/>
          <p:cNvSpPr txBox="1"/>
          <p:nvPr/>
        </p:nvSpPr>
        <p:spPr>
          <a:xfrm>
            <a:off x="1416050" y="2284541"/>
            <a:ext cx="1633781"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en-US" altLang="zh-CN" dirty="0">
                <a:solidFill>
                  <a:schemeClr val="bg1">
                    <a:lumMod val="50000"/>
                  </a:schemeClr>
                </a:solidFill>
              </a:rPr>
              <a:t>2012</a:t>
            </a:r>
            <a:r>
              <a:rPr lang="zh-CN" altLang="en-US" dirty="0">
                <a:solidFill>
                  <a:schemeClr val="bg1">
                    <a:lumMod val="50000"/>
                  </a:schemeClr>
                </a:solidFill>
              </a:rPr>
              <a:t>年收入</a:t>
            </a:r>
          </a:p>
        </p:txBody>
      </p:sp>
      <p:sp>
        <p:nvSpPr>
          <p:cNvPr id="20" name="文本框 19"/>
          <p:cNvSpPr txBox="1"/>
          <p:nvPr/>
        </p:nvSpPr>
        <p:spPr>
          <a:xfrm>
            <a:off x="1416050" y="4238120"/>
            <a:ext cx="1628972"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en-US" altLang="zh-CN" dirty="0">
                <a:solidFill>
                  <a:schemeClr val="bg1">
                    <a:lumMod val="50000"/>
                  </a:schemeClr>
                </a:solidFill>
              </a:rPr>
              <a:t>2013</a:t>
            </a:r>
            <a:r>
              <a:rPr lang="zh-CN" altLang="en-US" dirty="0">
                <a:solidFill>
                  <a:schemeClr val="bg1">
                    <a:lumMod val="50000"/>
                  </a:schemeClr>
                </a:solidFill>
              </a:rPr>
              <a:t>年收入</a:t>
            </a:r>
          </a:p>
        </p:txBody>
      </p:sp>
      <p:sp>
        <p:nvSpPr>
          <p:cNvPr id="7" name="文本框 6"/>
          <p:cNvSpPr txBox="1"/>
          <p:nvPr/>
        </p:nvSpPr>
        <p:spPr>
          <a:xfrm>
            <a:off x="6176313" y="4698019"/>
            <a:ext cx="627095" cy="400110"/>
          </a:xfrm>
          <a:prstGeom prst="rect">
            <a:avLst/>
          </a:prstGeom>
          <a:noFill/>
        </p:spPr>
        <p:txBody>
          <a:bodyPr wrap="none" rtlCol="0">
            <a:spAutoFit/>
          </a:bodyPr>
          <a:lstStyle/>
          <a:p>
            <a:r>
              <a:rPr lang="en-US" altLang="zh-CN" sz="2000" dirty="0" smtClean="0">
                <a:solidFill>
                  <a:schemeClr val="bg1"/>
                </a:solidFill>
              </a:rPr>
              <a:t>50%</a:t>
            </a:r>
            <a:endParaRPr lang="zh-CN" altLang="en-US" sz="2000" dirty="0">
              <a:solidFill>
                <a:schemeClr val="bg1"/>
              </a:solidFill>
            </a:endParaRPr>
          </a:p>
        </p:txBody>
      </p:sp>
      <p:sp>
        <p:nvSpPr>
          <p:cNvPr id="9" name="文本框 8"/>
          <p:cNvSpPr txBox="1"/>
          <p:nvPr/>
        </p:nvSpPr>
        <p:spPr>
          <a:xfrm>
            <a:off x="3655639" y="4713408"/>
            <a:ext cx="624823" cy="400110"/>
          </a:xfrm>
          <a:prstGeom prst="rect">
            <a:avLst/>
          </a:prstGeom>
          <a:noFill/>
        </p:spPr>
        <p:txBody>
          <a:bodyPr wrap="square" rtlCol="0">
            <a:spAutoFit/>
          </a:bodyPr>
          <a:lstStyle/>
          <a:p>
            <a:r>
              <a:rPr lang="en-US" altLang="zh-CN" sz="2000" dirty="0" smtClean="0">
                <a:solidFill>
                  <a:schemeClr val="bg1"/>
                </a:solidFill>
              </a:rPr>
              <a:t>25%</a:t>
            </a:r>
            <a:endParaRPr lang="zh-CN" altLang="en-US" sz="2000" dirty="0">
              <a:solidFill>
                <a:schemeClr val="bg1"/>
              </a:solidFill>
            </a:endParaRPr>
          </a:p>
        </p:txBody>
      </p:sp>
      <p:sp>
        <p:nvSpPr>
          <p:cNvPr id="24" name="文本框 23"/>
          <p:cNvSpPr txBox="1"/>
          <p:nvPr/>
        </p:nvSpPr>
        <p:spPr>
          <a:xfrm>
            <a:off x="1857824" y="4713408"/>
            <a:ext cx="624823" cy="400110"/>
          </a:xfrm>
          <a:prstGeom prst="rect">
            <a:avLst/>
          </a:prstGeom>
          <a:noFill/>
        </p:spPr>
        <p:txBody>
          <a:bodyPr wrap="square" rtlCol="0">
            <a:spAutoFit/>
          </a:bodyPr>
          <a:lstStyle/>
          <a:p>
            <a:r>
              <a:rPr lang="en-US" altLang="zh-CN" sz="2000" dirty="0" smtClean="0">
                <a:solidFill>
                  <a:schemeClr val="bg1"/>
                </a:solidFill>
              </a:rPr>
              <a:t>25%</a:t>
            </a:r>
            <a:endParaRPr lang="zh-CN" altLang="en-US" sz="2000" dirty="0">
              <a:solidFill>
                <a:schemeClr val="bg1"/>
              </a:solidFill>
            </a:endParaRPr>
          </a:p>
        </p:txBody>
      </p:sp>
      <p:sp>
        <p:nvSpPr>
          <p:cNvPr id="11" name="文本框 10"/>
          <p:cNvSpPr txBox="1"/>
          <p:nvPr/>
        </p:nvSpPr>
        <p:spPr>
          <a:xfrm>
            <a:off x="6952891" y="2672047"/>
            <a:ext cx="627095" cy="400110"/>
          </a:xfrm>
          <a:prstGeom prst="rect">
            <a:avLst/>
          </a:prstGeom>
          <a:noFill/>
        </p:spPr>
        <p:txBody>
          <a:bodyPr wrap="none" rtlCol="0">
            <a:spAutoFit/>
          </a:bodyPr>
          <a:lstStyle/>
          <a:p>
            <a:r>
              <a:rPr lang="en-US" altLang="zh-CN" sz="2000" dirty="0" smtClean="0">
                <a:solidFill>
                  <a:schemeClr val="bg1"/>
                </a:solidFill>
              </a:rPr>
              <a:t>20%</a:t>
            </a:r>
            <a:endParaRPr lang="zh-CN" altLang="en-US" sz="2000" dirty="0">
              <a:solidFill>
                <a:schemeClr val="bg1"/>
              </a:solidFill>
            </a:endParaRPr>
          </a:p>
        </p:txBody>
      </p:sp>
      <p:sp>
        <p:nvSpPr>
          <p:cNvPr id="19" name="文本框 18"/>
          <p:cNvSpPr txBox="1"/>
          <p:nvPr/>
        </p:nvSpPr>
        <p:spPr>
          <a:xfrm>
            <a:off x="5175849" y="2673936"/>
            <a:ext cx="627095" cy="400110"/>
          </a:xfrm>
          <a:prstGeom prst="rect">
            <a:avLst/>
          </a:prstGeom>
          <a:noFill/>
        </p:spPr>
        <p:txBody>
          <a:bodyPr wrap="none" rtlCol="0">
            <a:spAutoFit/>
          </a:bodyPr>
          <a:lstStyle/>
          <a:p>
            <a:r>
              <a:rPr lang="en-US" altLang="zh-CN" sz="2000" dirty="0" smtClean="0">
                <a:solidFill>
                  <a:schemeClr val="bg1"/>
                </a:solidFill>
              </a:rPr>
              <a:t>32%</a:t>
            </a:r>
            <a:endParaRPr lang="zh-CN" altLang="en-US" sz="2000" dirty="0">
              <a:solidFill>
                <a:schemeClr val="bg1"/>
              </a:solidFill>
            </a:endParaRPr>
          </a:p>
        </p:txBody>
      </p:sp>
      <p:sp>
        <p:nvSpPr>
          <p:cNvPr id="21" name="文本框 20"/>
          <p:cNvSpPr txBox="1"/>
          <p:nvPr/>
        </p:nvSpPr>
        <p:spPr>
          <a:xfrm>
            <a:off x="2402491" y="2702336"/>
            <a:ext cx="627095" cy="400110"/>
          </a:xfrm>
          <a:prstGeom prst="rect">
            <a:avLst/>
          </a:prstGeom>
          <a:noFill/>
        </p:spPr>
        <p:txBody>
          <a:bodyPr wrap="none" rtlCol="0">
            <a:spAutoFit/>
          </a:bodyPr>
          <a:lstStyle/>
          <a:p>
            <a:r>
              <a:rPr lang="en-US" altLang="zh-CN" sz="2000" dirty="0" smtClean="0">
                <a:solidFill>
                  <a:schemeClr val="bg1"/>
                </a:solidFill>
              </a:rPr>
              <a:t>48%</a:t>
            </a:r>
            <a:endParaRPr lang="zh-CN" altLang="en-US" sz="2000" dirty="0">
              <a:solidFill>
                <a:schemeClr val="bg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339102" cy="461665"/>
          </a:xfrm>
          <a:prstGeom prst="rect">
            <a:avLst/>
          </a:prstGeom>
          <a:noFill/>
        </p:spPr>
        <p:txBody>
          <a:bodyPr wrap="none" rtlCol="0">
            <a:spAutoFit/>
          </a:bodyPr>
          <a:lstStyle/>
          <a:p>
            <a:r>
              <a:rPr lang="zh-CN" altLang="en-US" sz="2400" dirty="0">
                <a:solidFill>
                  <a:srgbClr val="45C1A4"/>
                </a:solidFill>
                <a:latin typeface="迷你简粗倩" panose="03000509000000000000" pitchFamily="65" charset="-122"/>
                <a:ea typeface="迷你简粗倩" panose="03000509000000000000" pitchFamily="65" charset="-122"/>
              </a:rPr>
              <a:t>酒吧</a:t>
            </a:r>
            <a:r>
              <a:rPr lang="zh-CN" altLang="en-US" sz="2400" dirty="0" smtClean="0">
                <a:solidFill>
                  <a:srgbClr val="45C1A4"/>
                </a:solidFill>
                <a:latin typeface="迷你简粗倩" panose="03000509000000000000" pitchFamily="65" charset="-122"/>
                <a:ea typeface="迷你简粗倩" panose="03000509000000000000" pitchFamily="65" charset="-122"/>
              </a:rPr>
              <a:t>图表示例：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cxnSp>
        <p:nvCxnSpPr>
          <p:cNvPr id="22" name="直接连接符 21"/>
          <p:cNvCxnSpPr/>
          <p:nvPr/>
        </p:nvCxnSpPr>
        <p:spPr>
          <a:xfrm>
            <a:off x="1596747" y="4949009"/>
            <a:ext cx="8668687" cy="70440"/>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2114062" y="4527394"/>
            <a:ext cx="856512" cy="856512"/>
            <a:chOff x="2114062" y="4527394"/>
            <a:chExt cx="856512" cy="856512"/>
          </a:xfrm>
        </p:grpSpPr>
        <p:sp>
          <p:nvSpPr>
            <p:cNvPr id="23" name="椭圆 22"/>
            <p:cNvSpPr/>
            <p:nvPr/>
          </p:nvSpPr>
          <p:spPr>
            <a:xfrm>
              <a:off x="2114062" y="4527394"/>
              <a:ext cx="856512" cy="856512"/>
            </a:xfrm>
            <a:prstGeom prst="ellipse">
              <a:avLst/>
            </a:pr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326027" y="4720109"/>
              <a:ext cx="432582" cy="471082"/>
            </a:xfrm>
            <a:prstGeom prst="ellipse">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流程图: 排序 26"/>
            <p:cNvSpPr>
              <a:spLocks noChangeAspect="1"/>
            </p:cNvSpPr>
            <p:nvPr/>
          </p:nvSpPr>
          <p:spPr>
            <a:xfrm rot="1440000">
              <a:off x="2431214" y="4771309"/>
              <a:ext cx="222209" cy="368682"/>
            </a:xfrm>
            <a:prstGeom prst="flowChartSo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a:spLocks noChangeAspect="1"/>
            </p:cNvSpPr>
            <p:nvPr/>
          </p:nvSpPr>
          <p:spPr>
            <a:xfrm rot="12240000">
              <a:off x="2484001" y="4909565"/>
              <a:ext cx="116634" cy="92171"/>
            </a:xfrm>
            <a:custGeom>
              <a:avLst/>
              <a:gdLst>
                <a:gd name="connsiteX0" fmla="*/ 0 w 260372"/>
                <a:gd name="connsiteY0" fmla="*/ 0 h 205761"/>
                <a:gd name="connsiteX1" fmla="*/ 260372 w 260372"/>
                <a:gd name="connsiteY1" fmla="*/ 0 h 205761"/>
                <a:gd name="connsiteX2" fmla="*/ 130186 w 260372"/>
                <a:gd name="connsiteY2" fmla="*/ 205761 h 205761"/>
              </a:gdLst>
              <a:ahLst/>
              <a:cxnLst>
                <a:cxn ang="0">
                  <a:pos x="connsiteX0" y="connsiteY0"/>
                </a:cxn>
                <a:cxn ang="0">
                  <a:pos x="connsiteX1" y="connsiteY1"/>
                </a:cxn>
                <a:cxn ang="0">
                  <a:pos x="connsiteX2" y="connsiteY2"/>
                </a:cxn>
              </a:cxnLst>
              <a:rect l="l" t="t" r="r" b="b"/>
              <a:pathLst>
                <a:path w="260372" h="205761">
                  <a:moveTo>
                    <a:pt x="0" y="0"/>
                  </a:moveTo>
                  <a:lnTo>
                    <a:pt x="260372" y="0"/>
                  </a:lnTo>
                  <a:lnTo>
                    <a:pt x="130186" y="205761"/>
                  </a:lnTo>
                  <a:close/>
                </a:path>
              </a:pathLst>
            </a:cu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4316290" y="4527394"/>
            <a:ext cx="856512" cy="856512"/>
            <a:chOff x="4316290" y="4527394"/>
            <a:chExt cx="856512" cy="856512"/>
          </a:xfrm>
        </p:grpSpPr>
        <p:sp>
          <p:nvSpPr>
            <p:cNvPr id="25" name="椭圆 24"/>
            <p:cNvSpPr/>
            <p:nvPr/>
          </p:nvSpPr>
          <p:spPr>
            <a:xfrm>
              <a:off x="4316290" y="4527394"/>
              <a:ext cx="856512" cy="856512"/>
            </a:xfrm>
            <a:prstGeom prst="ellipse">
              <a:avLst/>
            </a:prstGeom>
            <a:solidFill>
              <a:srgbClr val="61A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629939" y="4688637"/>
              <a:ext cx="211965" cy="33081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754123" y="4789707"/>
              <a:ext cx="211965" cy="330812"/>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6518519" y="4527394"/>
            <a:ext cx="856512" cy="856512"/>
            <a:chOff x="6535772" y="2904892"/>
            <a:chExt cx="1003610" cy="1003610"/>
          </a:xfrm>
        </p:grpSpPr>
        <p:sp>
          <p:nvSpPr>
            <p:cNvPr id="32" name="椭圆 31"/>
            <p:cNvSpPr/>
            <p:nvPr/>
          </p:nvSpPr>
          <p:spPr>
            <a:xfrm>
              <a:off x="6535772" y="2904892"/>
              <a:ext cx="1003610" cy="1003610"/>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6749813" y="3102340"/>
              <a:ext cx="575528" cy="604396"/>
            </a:xfrm>
            <a:custGeom>
              <a:avLst/>
              <a:gdLst>
                <a:gd name="connsiteX0" fmla="*/ 287764 w 575528"/>
                <a:gd name="connsiteY0" fmla="*/ 211953 h 604396"/>
                <a:gd name="connsiteX1" fmla="*/ 197519 w 575528"/>
                <a:gd name="connsiteY1" fmla="*/ 302198 h 604396"/>
                <a:gd name="connsiteX2" fmla="*/ 287764 w 575528"/>
                <a:gd name="connsiteY2" fmla="*/ 392443 h 604396"/>
                <a:gd name="connsiteX3" fmla="*/ 378009 w 575528"/>
                <a:gd name="connsiteY3" fmla="*/ 302198 h 604396"/>
                <a:gd name="connsiteX4" fmla="*/ 287764 w 575528"/>
                <a:gd name="connsiteY4" fmla="*/ 211953 h 604396"/>
                <a:gd name="connsiteX5" fmla="*/ 287764 w 575528"/>
                <a:gd name="connsiteY5" fmla="*/ 0 h 604396"/>
                <a:gd name="connsiteX6" fmla="*/ 331847 w 575528"/>
                <a:gd name="connsiteY6" fmla="*/ 4444 h 604396"/>
                <a:gd name="connsiteX7" fmla="*/ 383850 w 575528"/>
                <a:gd name="connsiteY7" fmla="*/ 157361 h 604396"/>
                <a:gd name="connsiteX8" fmla="*/ 532589 w 575528"/>
                <a:gd name="connsiteY8" fmla="*/ 126252 h 604396"/>
                <a:gd name="connsiteX9" fmla="*/ 538351 w 575528"/>
                <a:gd name="connsiteY9" fmla="*/ 133237 h 604396"/>
                <a:gd name="connsiteX10" fmla="*/ 566214 w 575528"/>
                <a:gd name="connsiteY10" fmla="*/ 184569 h 604396"/>
                <a:gd name="connsiteX11" fmla="*/ 575528 w 575528"/>
                <a:gd name="connsiteY11" fmla="*/ 214574 h 604396"/>
                <a:gd name="connsiteX12" fmla="*/ 479936 w 575528"/>
                <a:gd name="connsiteY12" fmla="*/ 302198 h 604396"/>
                <a:gd name="connsiteX13" fmla="*/ 575528 w 575528"/>
                <a:gd name="connsiteY13" fmla="*/ 389822 h 604396"/>
                <a:gd name="connsiteX14" fmla="*/ 566214 w 575528"/>
                <a:gd name="connsiteY14" fmla="*/ 419827 h 604396"/>
                <a:gd name="connsiteX15" fmla="*/ 538351 w 575528"/>
                <a:gd name="connsiteY15" fmla="*/ 471160 h 604396"/>
                <a:gd name="connsiteX16" fmla="*/ 532589 w 575528"/>
                <a:gd name="connsiteY16" fmla="*/ 478144 h 604396"/>
                <a:gd name="connsiteX17" fmla="*/ 383850 w 575528"/>
                <a:gd name="connsiteY17" fmla="*/ 447034 h 604396"/>
                <a:gd name="connsiteX18" fmla="*/ 331847 w 575528"/>
                <a:gd name="connsiteY18" fmla="*/ 599952 h 604396"/>
                <a:gd name="connsiteX19" fmla="*/ 287764 w 575528"/>
                <a:gd name="connsiteY19" fmla="*/ 604396 h 604396"/>
                <a:gd name="connsiteX20" fmla="*/ 243681 w 575528"/>
                <a:gd name="connsiteY20" fmla="*/ 599952 h 604396"/>
                <a:gd name="connsiteX21" fmla="*/ 191677 w 575528"/>
                <a:gd name="connsiteY21" fmla="*/ 447034 h 604396"/>
                <a:gd name="connsiteX22" fmla="*/ 42939 w 575528"/>
                <a:gd name="connsiteY22" fmla="*/ 478143 h 604396"/>
                <a:gd name="connsiteX23" fmla="*/ 37177 w 575528"/>
                <a:gd name="connsiteY23" fmla="*/ 471160 h 604396"/>
                <a:gd name="connsiteX24" fmla="*/ 9315 w 575528"/>
                <a:gd name="connsiteY24" fmla="*/ 419827 h 604396"/>
                <a:gd name="connsiteX25" fmla="*/ 0 w 575528"/>
                <a:gd name="connsiteY25" fmla="*/ 389822 h 604396"/>
                <a:gd name="connsiteX26" fmla="*/ 95591 w 575528"/>
                <a:gd name="connsiteY26" fmla="*/ 302198 h 604396"/>
                <a:gd name="connsiteX27" fmla="*/ 0 w 575528"/>
                <a:gd name="connsiteY27" fmla="*/ 214575 h 604396"/>
                <a:gd name="connsiteX28" fmla="*/ 9315 w 575528"/>
                <a:gd name="connsiteY28" fmla="*/ 184569 h 604396"/>
                <a:gd name="connsiteX29" fmla="*/ 37177 w 575528"/>
                <a:gd name="connsiteY29" fmla="*/ 133237 h 604396"/>
                <a:gd name="connsiteX30" fmla="*/ 42940 w 575528"/>
                <a:gd name="connsiteY30" fmla="*/ 126252 h 604396"/>
                <a:gd name="connsiteX31" fmla="*/ 191677 w 575528"/>
                <a:gd name="connsiteY31" fmla="*/ 157361 h 604396"/>
                <a:gd name="connsiteX32" fmla="*/ 243681 w 575528"/>
                <a:gd name="connsiteY32" fmla="*/ 4444 h 60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5528" h="604396">
                  <a:moveTo>
                    <a:pt x="287764" y="211953"/>
                  </a:moveTo>
                  <a:cubicBezTo>
                    <a:pt x="237923" y="211953"/>
                    <a:pt x="197519" y="252357"/>
                    <a:pt x="197519" y="302198"/>
                  </a:cubicBezTo>
                  <a:cubicBezTo>
                    <a:pt x="197519" y="352039"/>
                    <a:pt x="237923" y="392443"/>
                    <a:pt x="287764" y="392443"/>
                  </a:cubicBezTo>
                  <a:cubicBezTo>
                    <a:pt x="337605" y="392443"/>
                    <a:pt x="378009" y="352039"/>
                    <a:pt x="378009" y="302198"/>
                  </a:cubicBezTo>
                  <a:cubicBezTo>
                    <a:pt x="378009" y="252357"/>
                    <a:pt x="337605" y="211953"/>
                    <a:pt x="287764" y="211953"/>
                  </a:cubicBezTo>
                  <a:close/>
                  <a:moveTo>
                    <a:pt x="287764" y="0"/>
                  </a:moveTo>
                  <a:lnTo>
                    <a:pt x="331847" y="4444"/>
                  </a:lnTo>
                  <a:lnTo>
                    <a:pt x="383850" y="157361"/>
                  </a:lnTo>
                  <a:lnTo>
                    <a:pt x="532589" y="126252"/>
                  </a:lnTo>
                  <a:lnTo>
                    <a:pt x="538351" y="133237"/>
                  </a:lnTo>
                  <a:cubicBezTo>
                    <a:pt x="549213" y="149314"/>
                    <a:pt x="558568" y="166492"/>
                    <a:pt x="566214" y="184569"/>
                  </a:cubicBezTo>
                  <a:lnTo>
                    <a:pt x="575528" y="214574"/>
                  </a:lnTo>
                  <a:lnTo>
                    <a:pt x="479936" y="302198"/>
                  </a:lnTo>
                  <a:lnTo>
                    <a:pt x="575528" y="389822"/>
                  </a:lnTo>
                  <a:lnTo>
                    <a:pt x="566214" y="419827"/>
                  </a:lnTo>
                  <a:cubicBezTo>
                    <a:pt x="558568" y="437904"/>
                    <a:pt x="549213" y="455083"/>
                    <a:pt x="538351" y="471160"/>
                  </a:cubicBezTo>
                  <a:lnTo>
                    <a:pt x="532589" y="478144"/>
                  </a:lnTo>
                  <a:lnTo>
                    <a:pt x="383850" y="447034"/>
                  </a:lnTo>
                  <a:lnTo>
                    <a:pt x="331847" y="599952"/>
                  </a:lnTo>
                  <a:lnTo>
                    <a:pt x="287764" y="604396"/>
                  </a:lnTo>
                  <a:lnTo>
                    <a:pt x="243681" y="599952"/>
                  </a:lnTo>
                  <a:lnTo>
                    <a:pt x="191677" y="447034"/>
                  </a:lnTo>
                  <a:lnTo>
                    <a:pt x="42939" y="478143"/>
                  </a:lnTo>
                  <a:lnTo>
                    <a:pt x="37177" y="471160"/>
                  </a:lnTo>
                  <a:cubicBezTo>
                    <a:pt x="26316" y="455083"/>
                    <a:pt x="16961" y="437904"/>
                    <a:pt x="9315" y="419827"/>
                  </a:cubicBezTo>
                  <a:lnTo>
                    <a:pt x="0" y="389822"/>
                  </a:lnTo>
                  <a:lnTo>
                    <a:pt x="95591" y="302198"/>
                  </a:lnTo>
                  <a:lnTo>
                    <a:pt x="0" y="214575"/>
                  </a:lnTo>
                  <a:lnTo>
                    <a:pt x="9315" y="184569"/>
                  </a:lnTo>
                  <a:cubicBezTo>
                    <a:pt x="16961" y="166492"/>
                    <a:pt x="26316" y="149314"/>
                    <a:pt x="37177" y="133237"/>
                  </a:cubicBezTo>
                  <a:lnTo>
                    <a:pt x="42940" y="126252"/>
                  </a:lnTo>
                  <a:lnTo>
                    <a:pt x="191677" y="157361"/>
                  </a:lnTo>
                  <a:lnTo>
                    <a:pt x="243681" y="4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8662485" y="4571999"/>
            <a:ext cx="856512" cy="856512"/>
            <a:chOff x="8679738" y="2949497"/>
            <a:chExt cx="1003610" cy="1003610"/>
          </a:xfrm>
        </p:grpSpPr>
        <p:sp>
          <p:nvSpPr>
            <p:cNvPr id="35" name="椭圆 34"/>
            <p:cNvSpPr/>
            <p:nvPr/>
          </p:nvSpPr>
          <p:spPr>
            <a:xfrm>
              <a:off x="8679738" y="2949497"/>
              <a:ext cx="1003610" cy="1003610"/>
            </a:xfrm>
            <a:prstGeom prst="ellips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003278" y="3332538"/>
              <a:ext cx="6947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158193" y="3404538"/>
              <a:ext cx="68400" cy="2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9312038" y="3204902"/>
              <a:ext cx="69470" cy="415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1658100" y="5477657"/>
            <a:ext cx="1722355" cy="738664"/>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a:t>
            </a:r>
            <a:r>
              <a:rPr lang="zh-CN" altLang="en-US" sz="1400" dirty="0" smtClean="0"/>
              <a:t>内容</a:t>
            </a:r>
            <a:endParaRPr lang="zh-CN" altLang="en-US" sz="1400" dirty="0"/>
          </a:p>
        </p:txBody>
      </p:sp>
      <p:sp>
        <p:nvSpPr>
          <p:cNvPr id="43" name="文本框 42"/>
          <p:cNvSpPr txBox="1"/>
          <p:nvPr/>
        </p:nvSpPr>
        <p:spPr>
          <a:xfrm>
            <a:off x="3927397" y="5477657"/>
            <a:ext cx="1722355" cy="738664"/>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a:t>
            </a:r>
            <a:r>
              <a:rPr lang="zh-CN" altLang="en-US" sz="1400" dirty="0" smtClean="0"/>
              <a:t>内容</a:t>
            </a:r>
            <a:endParaRPr lang="zh-CN" altLang="en-US" sz="1400" dirty="0"/>
          </a:p>
        </p:txBody>
      </p:sp>
      <p:sp>
        <p:nvSpPr>
          <p:cNvPr id="45" name="文本框 44"/>
          <p:cNvSpPr txBox="1"/>
          <p:nvPr/>
        </p:nvSpPr>
        <p:spPr>
          <a:xfrm>
            <a:off x="6196694" y="5477657"/>
            <a:ext cx="1722355" cy="738664"/>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a:t>
            </a:r>
            <a:r>
              <a:rPr lang="zh-CN" altLang="en-US" sz="1400" dirty="0" smtClean="0"/>
              <a:t>内容</a:t>
            </a:r>
            <a:endParaRPr lang="zh-CN" altLang="en-US" sz="1400" dirty="0"/>
          </a:p>
        </p:txBody>
      </p:sp>
      <p:sp>
        <p:nvSpPr>
          <p:cNvPr id="47" name="文本框 46"/>
          <p:cNvSpPr txBox="1"/>
          <p:nvPr/>
        </p:nvSpPr>
        <p:spPr>
          <a:xfrm>
            <a:off x="8465991" y="5477657"/>
            <a:ext cx="1626915" cy="738664"/>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a:t>
            </a:r>
            <a:r>
              <a:rPr lang="zh-CN" altLang="en-US" sz="1400" dirty="0" smtClean="0"/>
              <a:t>内容</a:t>
            </a:r>
            <a:endParaRPr lang="zh-CN" altLang="en-US" sz="1400" dirty="0"/>
          </a:p>
        </p:txBody>
      </p:sp>
      <p:grpSp>
        <p:nvGrpSpPr>
          <p:cNvPr id="48" name="组合 47"/>
          <p:cNvGrpSpPr/>
          <p:nvPr/>
        </p:nvGrpSpPr>
        <p:grpSpPr>
          <a:xfrm>
            <a:off x="2316850" y="2117472"/>
            <a:ext cx="2743044" cy="2373329"/>
            <a:chOff x="1547813" y="1125538"/>
            <a:chExt cx="6572250" cy="5686425"/>
          </a:xfrm>
          <a:solidFill>
            <a:schemeClr val="bg2">
              <a:lumMod val="75000"/>
            </a:schemeClr>
          </a:solidFill>
        </p:grpSpPr>
        <p:sp>
          <p:nvSpPr>
            <p:cNvPr id="49" name="Freeform 9"/>
            <p:cNvSpPr/>
            <p:nvPr/>
          </p:nvSpPr>
          <p:spPr bwMode="auto">
            <a:xfrm>
              <a:off x="1547813" y="1852613"/>
              <a:ext cx="2665412" cy="2079625"/>
            </a:xfrm>
            <a:custGeom>
              <a:avLst/>
              <a:gdLst>
                <a:gd name="T0" fmla="*/ 2147483647 w 1456"/>
                <a:gd name="T1" fmla="*/ 2147483647 h 1090"/>
                <a:gd name="T2" fmla="*/ 2147483647 w 1456"/>
                <a:gd name="T3" fmla="*/ 2147483647 h 1090"/>
                <a:gd name="T4" fmla="*/ 2147483647 w 1456"/>
                <a:gd name="T5" fmla="*/ 2147483647 h 1090"/>
                <a:gd name="T6" fmla="*/ 2147483647 w 1456"/>
                <a:gd name="T7" fmla="*/ 2147483647 h 1090"/>
                <a:gd name="T8" fmla="*/ 2147483647 w 1456"/>
                <a:gd name="T9" fmla="*/ 2147483647 h 1090"/>
                <a:gd name="T10" fmla="*/ 2147483647 w 1456"/>
                <a:gd name="T11" fmla="*/ 2147483647 h 1090"/>
                <a:gd name="T12" fmla="*/ 2147483647 w 1456"/>
                <a:gd name="T13" fmla="*/ 2147483647 h 1090"/>
                <a:gd name="T14" fmla="*/ 2147483647 w 1456"/>
                <a:gd name="T15" fmla="*/ 2147483647 h 1090"/>
                <a:gd name="T16" fmla="*/ 2147483647 w 1456"/>
                <a:gd name="T17" fmla="*/ 2147483647 h 1090"/>
                <a:gd name="T18" fmla="*/ 2147483647 w 1456"/>
                <a:gd name="T19" fmla="*/ 2147483647 h 1090"/>
                <a:gd name="T20" fmla="*/ 2147483647 w 1456"/>
                <a:gd name="T21" fmla="*/ 2147483647 h 1090"/>
                <a:gd name="T22" fmla="*/ 2147483647 w 1456"/>
                <a:gd name="T23" fmla="*/ 2147483647 h 1090"/>
                <a:gd name="T24" fmla="*/ 2147483647 w 1456"/>
                <a:gd name="T25" fmla="*/ 2147483647 h 1090"/>
                <a:gd name="T26" fmla="*/ 2147483647 w 1456"/>
                <a:gd name="T27" fmla="*/ 2147483647 h 1090"/>
                <a:gd name="T28" fmla="*/ 2147483647 w 1456"/>
                <a:gd name="T29" fmla="*/ 2147483647 h 1090"/>
                <a:gd name="T30" fmla="*/ 2147483647 w 1456"/>
                <a:gd name="T31" fmla="*/ 2147483647 h 1090"/>
                <a:gd name="T32" fmla="*/ 2147483647 w 1456"/>
                <a:gd name="T33" fmla="*/ 2147483647 h 1090"/>
                <a:gd name="T34" fmla="*/ 2147483647 w 1456"/>
                <a:gd name="T35" fmla="*/ 2147483647 h 1090"/>
                <a:gd name="T36" fmla="*/ 2147483647 w 1456"/>
                <a:gd name="T37" fmla="*/ 2147483647 h 1090"/>
                <a:gd name="T38" fmla="*/ 2147483647 w 1456"/>
                <a:gd name="T39" fmla="*/ 2147483647 h 1090"/>
                <a:gd name="T40" fmla="*/ 2147483647 w 1456"/>
                <a:gd name="T41" fmla="*/ 2147483647 h 1090"/>
                <a:gd name="T42" fmla="*/ 2147483647 w 1456"/>
                <a:gd name="T43" fmla="*/ 2147483647 h 1090"/>
                <a:gd name="T44" fmla="*/ 2147483647 w 1456"/>
                <a:gd name="T45" fmla="*/ 2147483647 h 1090"/>
                <a:gd name="T46" fmla="*/ 2147483647 w 1456"/>
                <a:gd name="T47" fmla="*/ 2147483647 h 1090"/>
                <a:gd name="T48" fmla="*/ 2147483647 w 1456"/>
                <a:gd name="T49" fmla="*/ 2147483647 h 1090"/>
                <a:gd name="T50" fmla="*/ 2147483647 w 1456"/>
                <a:gd name="T51" fmla="*/ 2147483647 h 1090"/>
                <a:gd name="T52" fmla="*/ 2147483647 w 1456"/>
                <a:gd name="T53" fmla="*/ 2147483647 h 1090"/>
                <a:gd name="T54" fmla="*/ 2147483647 w 1456"/>
                <a:gd name="T55" fmla="*/ 2147483647 h 1090"/>
                <a:gd name="T56" fmla="*/ 2147483647 w 1456"/>
                <a:gd name="T57" fmla="*/ 2147483647 h 1090"/>
                <a:gd name="T58" fmla="*/ 2147483647 w 1456"/>
                <a:gd name="T59" fmla="*/ 2147483647 h 1090"/>
                <a:gd name="T60" fmla="*/ 2147483647 w 1456"/>
                <a:gd name="T61" fmla="*/ 2147483647 h 1090"/>
                <a:gd name="T62" fmla="*/ 2147483647 w 1456"/>
                <a:gd name="T63" fmla="*/ 2147483647 h 1090"/>
                <a:gd name="T64" fmla="*/ 2147483647 w 1456"/>
                <a:gd name="T65" fmla="*/ 2147483647 h 1090"/>
                <a:gd name="T66" fmla="*/ 2147483647 w 1456"/>
                <a:gd name="T67" fmla="*/ 2147483647 h 1090"/>
                <a:gd name="T68" fmla="*/ 2147483647 w 1456"/>
                <a:gd name="T69" fmla="*/ 2147483647 h 1090"/>
                <a:gd name="T70" fmla="*/ 2147483647 w 1456"/>
                <a:gd name="T71" fmla="*/ 2147483647 h 1090"/>
                <a:gd name="T72" fmla="*/ 2147483647 w 1456"/>
                <a:gd name="T73" fmla="*/ 2147483647 h 1090"/>
                <a:gd name="T74" fmla="*/ 2147483647 w 1456"/>
                <a:gd name="T75" fmla="*/ 2147483647 h 1090"/>
                <a:gd name="T76" fmla="*/ 2147483647 w 1456"/>
                <a:gd name="T77" fmla="*/ 2147483647 h 1090"/>
                <a:gd name="T78" fmla="*/ 2147483647 w 1456"/>
                <a:gd name="T79" fmla="*/ 2147483647 h 1090"/>
                <a:gd name="T80" fmla="*/ 2147483647 w 1456"/>
                <a:gd name="T81" fmla="*/ 2147483647 h 1090"/>
                <a:gd name="T82" fmla="*/ 2147483647 w 1456"/>
                <a:gd name="T83" fmla="*/ 2147483647 h 1090"/>
                <a:gd name="T84" fmla="*/ 2147483647 w 1456"/>
                <a:gd name="T85" fmla="*/ 2147483647 h 1090"/>
                <a:gd name="T86" fmla="*/ 2147483647 w 1456"/>
                <a:gd name="T87" fmla="*/ 2147483647 h 1090"/>
                <a:gd name="T88" fmla="*/ 2147483647 w 1456"/>
                <a:gd name="T89" fmla="*/ 2147483647 h 1090"/>
                <a:gd name="T90" fmla="*/ 2147483647 w 1456"/>
                <a:gd name="T91" fmla="*/ 2147483647 h 1090"/>
                <a:gd name="T92" fmla="*/ 2147483647 w 1456"/>
                <a:gd name="T93" fmla="*/ 2147483647 h 1090"/>
                <a:gd name="T94" fmla="*/ 2147483647 w 1456"/>
                <a:gd name="T95" fmla="*/ 2147483647 h 1090"/>
                <a:gd name="T96" fmla="*/ 2147483647 w 1456"/>
                <a:gd name="T97" fmla="*/ 2147483647 h 1090"/>
                <a:gd name="T98" fmla="*/ 2147483647 w 1456"/>
                <a:gd name="T99" fmla="*/ 2147483647 h 1090"/>
                <a:gd name="T100" fmla="*/ 2147483647 w 1456"/>
                <a:gd name="T101" fmla="*/ 2147483647 h 1090"/>
                <a:gd name="T102" fmla="*/ 2147483647 w 1456"/>
                <a:gd name="T103" fmla="*/ 2147483647 h 1090"/>
                <a:gd name="T104" fmla="*/ 2147483647 w 1456"/>
                <a:gd name="T105" fmla="*/ 2147483647 h 1090"/>
                <a:gd name="T106" fmla="*/ 2147483647 w 1456"/>
                <a:gd name="T107" fmla="*/ 2147483647 h 1090"/>
                <a:gd name="T108" fmla="*/ 2147483647 w 1456"/>
                <a:gd name="T109" fmla="*/ 2147483647 h 1090"/>
                <a:gd name="T110" fmla="*/ 2147483647 w 1456"/>
                <a:gd name="T111" fmla="*/ 2147483647 h 1090"/>
                <a:gd name="T112" fmla="*/ 2147483647 w 1456"/>
                <a:gd name="T113" fmla="*/ 2147483647 h 1090"/>
                <a:gd name="T114" fmla="*/ 2147483647 w 1456"/>
                <a:gd name="T115" fmla="*/ 2147483647 h 1090"/>
                <a:gd name="T116" fmla="*/ 2147483647 w 1456"/>
                <a:gd name="T117" fmla="*/ 2147483647 h 1090"/>
                <a:gd name="T118" fmla="*/ 2147483647 w 1456"/>
                <a:gd name="T119" fmla="*/ 2147483647 h 1090"/>
                <a:gd name="T120" fmla="*/ 2147483647 w 1456"/>
                <a:gd name="T121" fmla="*/ 2147483647 h 1090"/>
                <a:gd name="T122" fmla="*/ 2147483647 w 1456"/>
                <a:gd name="T123" fmla="*/ 2147483647 h 10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6"/>
                <a:gd name="T187" fmla="*/ 0 h 1090"/>
                <a:gd name="T188" fmla="*/ 1456 w 1456"/>
                <a:gd name="T189" fmla="*/ 1090 h 10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6" h="1090">
                  <a:moveTo>
                    <a:pt x="228" y="1074"/>
                  </a:moveTo>
                  <a:lnTo>
                    <a:pt x="220" y="1064"/>
                  </a:lnTo>
                  <a:lnTo>
                    <a:pt x="208" y="1056"/>
                  </a:lnTo>
                  <a:lnTo>
                    <a:pt x="197" y="1049"/>
                  </a:lnTo>
                  <a:lnTo>
                    <a:pt x="196" y="1048"/>
                  </a:lnTo>
                  <a:lnTo>
                    <a:pt x="195" y="1047"/>
                  </a:lnTo>
                  <a:lnTo>
                    <a:pt x="195" y="1046"/>
                  </a:lnTo>
                  <a:lnTo>
                    <a:pt x="192" y="1037"/>
                  </a:lnTo>
                  <a:lnTo>
                    <a:pt x="195" y="1018"/>
                  </a:lnTo>
                  <a:lnTo>
                    <a:pt x="193" y="988"/>
                  </a:lnTo>
                  <a:lnTo>
                    <a:pt x="194" y="976"/>
                  </a:lnTo>
                  <a:lnTo>
                    <a:pt x="176" y="972"/>
                  </a:lnTo>
                  <a:lnTo>
                    <a:pt x="161" y="964"/>
                  </a:lnTo>
                  <a:lnTo>
                    <a:pt x="143" y="954"/>
                  </a:lnTo>
                  <a:lnTo>
                    <a:pt x="122" y="938"/>
                  </a:lnTo>
                  <a:lnTo>
                    <a:pt x="114" y="925"/>
                  </a:lnTo>
                  <a:lnTo>
                    <a:pt x="112" y="924"/>
                  </a:lnTo>
                  <a:lnTo>
                    <a:pt x="111" y="924"/>
                  </a:lnTo>
                  <a:lnTo>
                    <a:pt x="110" y="923"/>
                  </a:lnTo>
                  <a:lnTo>
                    <a:pt x="109" y="922"/>
                  </a:lnTo>
                  <a:lnTo>
                    <a:pt x="107" y="922"/>
                  </a:lnTo>
                  <a:lnTo>
                    <a:pt x="106" y="921"/>
                  </a:lnTo>
                  <a:lnTo>
                    <a:pt x="105" y="920"/>
                  </a:lnTo>
                  <a:lnTo>
                    <a:pt x="103" y="919"/>
                  </a:lnTo>
                  <a:lnTo>
                    <a:pt x="101" y="918"/>
                  </a:lnTo>
                  <a:lnTo>
                    <a:pt x="99" y="918"/>
                  </a:lnTo>
                  <a:lnTo>
                    <a:pt x="97" y="917"/>
                  </a:lnTo>
                  <a:lnTo>
                    <a:pt x="95" y="916"/>
                  </a:lnTo>
                  <a:lnTo>
                    <a:pt x="93" y="915"/>
                  </a:lnTo>
                  <a:lnTo>
                    <a:pt x="91" y="915"/>
                  </a:lnTo>
                  <a:lnTo>
                    <a:pt x="90" y="914"/>
                  </a:lnTo>
                  <a:lnTo>
                    <a:pt x="88" y="913"/>
                  </a:lnTo>
                  <a:lnTo>
                    <a:pt x="87" y="913"/>
                  </a:lnTo>
                  <a:lnTo>
                    <a:pt x="84" y="912"/>
                  </a:lnTo>
                  <a:lnTo>
                    <a:pt x="85" y="903"/>
                  </a:lnTo>
                  <a:lnTo>
                    <a:pt x="85" y="902"/>
                  </a:lnTo>
                  <a:lnTo>
                    <a:pt x="84" y="902"/>
                  </a:lnTo>
                  <a:lnTo>
                    <a:pt x="84" y="901"/>
                  </a:lnTo>
                  <a:lnTo>
                    <a:pt x="84" y="900"/>
                  </a:lnTo>
                  <a:lnTo>
                    <a:pt x="83" y="899"/>
                  </a:lnTo>
                  <a:lnTo>
                    <a:pt x="83" y="898"/>
                  </a:lnTo>
                  <a:lnTo>
                    <a:pt x="83" y="896"/>
                  </a:lnTo>
                  <a:lnTo>
                    <a:pt x="82" y="895"/>
                  </a:lnTo>
                  <a:lnTo>
                    <a:pt x="82" y="894"/>
                  </a:lnTo>
                  <a:lnTo>
                    <a:pt x="81" y="892"/>
                  </a:lnTo>
                  <a:lnTo>
                    <a:pt x="81" y="891"/>
                  </a:lnTo>
                  <a:lnTo>
                    <a:pt x="81" y="889"/>
                  </a:lnTo>
                  <a:lnTo>
                    <a:pt x="81" y="888"/>
                  </a:lnTo>
                  <a:lnTo>
                    <a:pt x="81" y="886"/>
                  </a:lnTo>
                  <a:lnTo>
                    <a:pt x="81" y="884"/>
                  </a:lnTo>
                  <a:lnTo>
                    <a:pt x="81" y="883"/>
                  </a:lnTo>
                  <a:lnTo>
                    <a:pt x="81" y="881"/>
                  </a:lnTo>
                  <a:lnTo>
                    <a:pt x="81" y="880"/>
                  </a:lnTo>
                  <a:lnTo>
                    <a:pt x="81" y="878"/>
                  </a:lnTo>
                  <a:lnTo>
                    <a:pt x="82" y="877"/>
                  </a:lnTo>
                  <a:lnTo>
                    <a:pt x="83" y="875"/>
                  </a:lnTo>
                  <a:lnTo>
                    <a:pt x="84" y="874"/>
                  </a:lnTo>
                  <a:lnTo>
                    <a:pt x="85" y="872"/>
                  </a:lnTo>
                  <a:lnTo>
                    <a:pt x="85" y="871"/>
                  </a:lnTo>
                  <a:lnTo>
                    <a:pt x="86" y="870"/>
                  </a:lnTo>
                  <a:lnTo>
                    <a:pt x="87" y="868"/>
                  </a:lnTo>
                  <a:lnTo>
                    <a:pt x="88" y="867"/>
                  </a:lnTo>
                  <a:lnTo>
                    <a:pt x="89" y="866"/>
                  </a:lnTo>
                  <a:lnTo>
                    <a:pt x="90" y="865"/>
                  </a:lnTo>
                  <a:lnTo>
                    <a:pt x="90" y="864"/>
                  </a:lnTo>
                  <a:lnTo>
                    <a:pt x="90" y="863"/>
                  </a:lnTo>
                  <a:lnTo>
                    <a:pt x="90" y="862"/>
                  </a:lnTo>
                  <a:lnTo>
                    <a:pt x="90" y="860"/>
                  </a:lnTo>
                  <a:lnTo>
                    <a:pt x="90" y="859"/>
                  </a:lnTo>
                  <a:lnTo>
                    <a:pt x="89" y="858"/>
                  </a:lnTo>
                  <a:lnTo>
                    <a:pt x="89" y="857"/>
                  </a:lnTo>
                  <a:lnTo>
                    <a:pt x="89" y="856"/>
                  </a:lnTo>
                  <a:lnTo>
                    <a:pt x="89" y="855"/>
                  </a:lnTo>
                  <a:lnTo>
                    <a:pt x="88" y="854"/>
                  </a:lnTo>
                  <a:lnTo>
                    <a:pt x="88" y="853"/>
                  </a:lnTo>
                  <a:lnTo>
                    <a:pt x="88" y="852"/>
                  </a:lnTo>
                  <a:lnTo>
                    <a:pt x="88" y="850"/>
                  </a:lnTo>
                  <a:lnTo>
                    <a:pt x="87" y="846"/>
                  </a:lnTo>
                  <a:lnTo>
                    <a:pt x="84" y="837"/>
                  </a:lnTo>
                  <a:lnTo>
                    <a:pt x="83" y="836"/>
                  </a:lnTo>
                  <a:lnTo>
                    <a:pt x="83" y="835"/>
                  </a:lnTo>
                  <a:lnTo>
                    <a:pt x="82" y="834"/>
                  </a:lnTo>
                  <a:lnTo>
                    <a:pt x="81" y="834"/>
                  </a:lnTo>
                  <a:lnTo>
                    <a:pt x="68" y="828"/>
                  </a:lnTo>
                  <a:lnTo>
                    <a:pt x="61" y="808"/>
                  </a:lnTo>
                  <a:lnTo>
                    <a:pt x="32" y="795"/>
                  </a:lnTo>
                  <a:lnTo>
                    <a:pt x="27" y="789"/>
                  </a:lnTo>
                  <a:lnTo>
                    <a:pt x="27" y="788"/>
                  </a:lnTo>
                  <a:lnTo>
                    <a:pt x="26" y="788"/>
                  </a:lnTo>
                  <a:lnTo>
                    <a:pt x="25" y="787"/>
                  </a:lnTo>
                  <a:lnTo>
                    <a:pt x="24" y="787"/>
                  </a:lnTo>
                  <a:lnTo>
                    <a:pt x="22" y="786"/>
                  </a:lnTo>
                  <a:lnTo>
                    <a:pt x="21" y="786"/>
                  </a:lnTo>
                  <a:lnTo>
                    <a:pt x="20" y="785"/>
                  </a:lnTo>
                  <a:lnTo>
                    <a:pt x="18" y="784"/>
                  </a:lnTo>
                  <a:lnTo>
                    <a:pt x="17" y="784"/>
                  </a:lnTo>
                  <a:lnTo>
                    <a:pt x="15" y="783"/>
                  </a:lnTo>
                  <a:lnTo>
                    <a:pt x="14" y="782"/>
                  </a:lnTo>
                  <a:lnTo>
                    <a:pt x="13" y="781"/>
                  </a:lnTo>
                  <a:lnTo>
                    <a:pt x="12" y="780"/>
                  </a:lnTo>
                  <a:lnTo>
                    <a:pt x="11" y="778"/>
                  </a:lnTo>
                  <a:lnTo>
                    <a:pt x="10" y="777"/>
                  </a:lnTo>
                  <a:lnTo>
                    <a:pt x="10" y="776"/>
                  </a:lnTo>
                  <a:lnTo>
                    <a:pt x="10" y="774"/>
                  </a:lnTo>
                  <a:lnTo>
                    <a:pt x="10" y="773"/>
                  </a:lnTo>
                  <a:lnTo>
                    <a:pt x="10" y="772"/>
                  </a:lnTo>
                  <a:lnTo>
                    <a:pt x="10" y="770"/>
                  </a:lnTo>
                  <a:lnTo>
                    <a:pt x="11" y="769"/>
                  </a:lnTo>
                  <a:lnTo>
                    <a:pt x="11" y="767"/>
                  </a:lnTo>
                  <a:lnTo>
                    <a:pt x="12" y="766"/>
                  </a:lnTo>
                  <a:lnTo>
                    <a:pt x="13" y="765"/>
                  </a:lnTo>
                  <a:lnTo>
                    <a:pt x="14" y="763"/>
                  </a:lnTo>
                  <a:lnTo>
                    <a:pt x="15" y="762"/>
                  </a:lnTo>
                  <a:lnTo>
                    <a:pt x="15" y="761"/>
                  </a:lnTo>
                  <a:lnTo>
                    <a:pt x="16" y="760"/>
                  </a:lnTo>
                  <a:lnTo>
                    <a:pt x="17" y="760"/>
                  </a:lnTo>
                  <a:lnTo>
                    <a:pt x="18" y="759"/>
                  </a:lnTo>
                  <a:lnTo>
                    <a:pt x="19" y="758"/>
                  </a:lnTo>
                  <a:lnTo>
                    <a:pt x="20" y="758"/>
                  </a:lnTo>
                  <a:lnTo>
                    <a:pt x="20" y="757"/>
                  </a:lnTo>
                  <a:lnTo>
                    <a:pt x="21" y="757"/>
                  </a:lnTo>
                  <a:lnTo>
                    <a:pt x="22" y="757"/>
                  </a:lnTo>
                  <a:lnTo>
                    <a:pt x="22" y="756"/>
                  </a:lnTo>
                  <a:lnTo>
                    <a:pt x="23" y="756"/>
                  </a:lnTo>
                  <a:lnTo>
                    <a:pt x="24" y="756"/>
                  </a:lnTo>
                  <a:lnTo>
                    <a:pt x="25" y="756"/>
                  </a:lnTo>
                  <a:lnTo>
                    <a:pt x="26" y="757"/>
                  </a:lnTo>
                  <a:lnTo>
                    <a:pt x="27" y="757"/>
                  </a:lnTo>
                  <a:lnTo>
                    <a:pt x="28" y="757"/>
                  </a:lnTo>
                  <a:lnTo>
                    <a:pt x="30" y="758"/>
                  </a:lnTo>
                  <a:lnTo>
                    <a:pt x="32" y="759"/>
                  </a:lnTo>
                  <a:lnTo>
                    <a:pt x="34" y="759"/>
                  </a:lnTo>
                  <a:lnTo>
                    <a:pt x="36" y="760"/>
                  </a:lnTo>
                  <a:lnTo>
                    <a:pt x="38" y="761"/>
                  </a:lnTo>
                  <a:lnTo>
                    <a:pt x="41" y="761"/>
                  </a:lnTo>
                  <a:lnTo>
                    <a:pt x="43" y="762"/>
                  </a:lnTo>
                  <a:lnTo>
                    <a:pt x="45" y="763"/>
                  </a:lnTo>
                  <a:lnTo>
                    <a:pt x="47" y="763"/>
                  </a:lnTo>
                  <a:lnTo>
                    <a:pt x="48" y="764"/>
                  </a:lnTo>
                  <a:lnTo>
                    <a:pt x="50" y="764"/>
                  </a:lnTo>
                  <a:lnTo>
                    <a:pt x="51" y="764"/>
                  </a:lnTo>
                  <a:lnTo>
                    <a:pt x="53" y="765"/>
                  </a:lnTo>
                  <a:lnTo>
                    <a:pt x="54" y="765"/>
                  </a:lnTo>
                  <a:lnTo>
                    <a:pt x="55" y="765"/>
                  </a:lnTo>
                  <a:lnTo>
                    <a:pt x="56" y="765"/>
                  </a:lnTo>
                  <a:lnTo>
                    <a:pt x="56" y="764"/>
                  </a:lnTo>
                  <a:lnTo>
                    <a:pt x="57" y="764"/>
                  </a:lnTo>
                  <a:lnTo>
                    <a:pt x="58" y="763"/>
                  </a:lnTo>
                  <a:lnTo>
                    <a:pt x="58" y="762"/>
                  </a:lnTo>
                  <a:lnTo>
                    <a:pt x="59" y="762"/>
                  </a:lnTo>
                  <a:lnTo>
                    <a:pt x="58" y="761"/>
                  </a:lnTo>
                  <a:lnTo>
                    <a:pt x="58" y="760"/>
                  </a:lnTo>
                  <a:lnTo>
                    <a:pt x="57" y="759"/>
                  </a:lnTo>
                  <a:lnTo>
                    <a:pt x="57" y="758"/>
                  </a:lnTo>
                  <a:lnTo>
                    <a:pt x="56" y="757"/>
                  </a:lnTo>
                  <a:lnTo>
                    <a:pt x="56" y="756"/>
                  </a:lnTo>
                  <a:lnTo>
                    <a:pt x="55" y="755"/>
                  </a:lnTo>
                  <a:lnTo>
                    <a:pt x="54" y="753"/>
                  </a:lnTo>
                  <a:lnTo>
                    <a:pt x="54" y="752"/>
                  </a:lnTo>
                  <a:lnTo>
                    <a:pt x="53" y="750"/>
                  </a:lnTo>
                  <a:lnTo>
                    <a:pt x="52" y="749"/>
                  </a:lnTo>
                  <a:lnTo>
                    <a:pt x="52" y="748"/>
                  </a:lnTo>
                  <a:lnTo>
                    <a:pt x="51" y="746"/>
                  </a:lnTo>
                  <a:lnTo>
                    <a:pt x="51" y="745"/>
                  </a:lnTo>
                  <a:lnTo>
                    <a:pt x="51" y="744"/>
                  </a:lnTo>
                  <a:lnTo>
                    <a:pt x="51" y="743"/>
                  </a:lnTo>
                  <a:lnTo>
                    <a:pt x="51" y="742"/>
                  </a:lnTo>
                  <a:lnTo>
                    <a:pt x="51" y="741"/>
                  </a:lnTo>
                  <a:lnTo>
                    <a:pt x="51" y="740"/>
                  </a:lnTo>
                  <a:lnTo>
                    <a:pt x="51" y="738"/>
                  </a:lnTo>
                  <a:lnTo>
                    <a:pt x="52" y="738"/>
                  </a:lnTo>
                  <a:lnTo>
                    <a:pt x="52" y="737"/>
                  </a:lnTo>
                  <a:lnTo>
                    <a:pt x="53" y="736"/>
                  </a:lnTo>
                  <a:lnTo>
                    <a:pt x="54" y="735"/>
                  </a:lnTo>
                  <a:lnTo>
                    <a:pt x="54" y="734"/>
                  </a:lnTo>
                  <a:lnTo>
                    <a:pt x="56" y="732"/>
                  </a:lnTo>
                  <a:lnTo>
                    <a:pt x="56" y="731"/>
                  </a:lnTo>
                  <a:lnTo>
                    <a:pt x="56" y="730"/>
                  </a:lnTo>
                  <a:lnTo>
                    <a:pt x="57" y="729"/>
                  </a:lnTo>
                  <a:lnTo>
                    <a:pt x="57" y="728"/>
                  </a:lnTo>
                  <a:lnTo>
                    <a:pt x="58" y="727"/>
                  </a:lnTo>
                  <a:lnTo>
                    <a:pt x="58" y="725"/>
                  </a:lnTo>
                  <a:lnTo>
                    <a:pt x="59" y="724"/>
                  </a:lnTo>
                  <a:lnTo>
                    <a:pt x="59" y="723"/>
                  </a:lnTo>
                  <a:lnTo>
                    <a:pt x="59" y="721"/>
                  </a:lnTo>
                  <a:lnTo>
                    <a:pt x="59" y="720"/>
                  </a:lnTo>
                  <a:lnTo>
                    <a:pt x="59" y="718"/>
                  </a:lnTo>
                  <a:lnTo>
                    <a:pt x="59" y="717"/>
                  </a:lnTo>
                  <a:lnTo>
                    <a:pt x="59" y="716"/>
                  </a:lnTo>
                  <a:lnTo>
                    <a:pt x="59" y="714"/>
                  </a:lnTo>
                  <a:lnTo>
                    <a:pt x="59" y="713"/>
                  </a:lnTo>
                  <a:lnTo>
                    <a:pt x="58" y="712"/>
                  </a:lnTo>
                  <a:lnTo>
                    <a:pt x="58" y="711"/>
                  </a:lnTo>
                  <a:lnTo>
                    <a:pt x="58" y="710"/>
                  </a:lnTo>
                  <a:lnTo>
                    <a:pt x="58" y="709"/>
                  </a:lnTo>
                  <a:lnTo>
                    <a:pt x="58" y="708"/>
                  </a:lnTo>
                  <a:lnTo>
                    <a:pt x="57" y="708"/>
                  </a:lnTo>
                  <a:lnTo>
                    <a:pt x="57" y="707"/>
                  </a:lnTo>
                  <a:lnTo>
                    <a:pt x="57" y="706"/>
                  </a:lnTo>
                  <a:lnTo>
                    <a:pt x="57" y="705"/>
                  </a:lnTo>
                  <a:lnTo>
                    <a:pt x="57" y="704"/>
                  </a:lnTo>
                  <a:lnTo>
                    <a:pt x="57" y="703"/>
                  </a:lnTo>
                  <a:lnTo>
                    <a:pt x="56" y="702"/>
                  </a:lnTo>
                  <a:lnTo>
                    <a:pt x="57" y="701"/>
                  </a:lnTo>
                  <a:lnTo>
                    <a:pt x="57" y="699"/>
                  </a:lnTo>
                  <a:lnTo>
                    <a:pt x="57" y="697"/>
                  </a:lnTo>
                  <a:lnTo>
                    <a:pt x="57" y="696"/>
                  </a:lnTo>
                  <a:lnTo>
                    <a:pt x="57" y="694"/>
                  </a:lnTo>
                  <a:lnTo>
                    <a:pt x="58" y="692"/>
                  </a:lnTo>
                  <a:lnTo>
                    <a:pt x="58" y="691"/>
                  </a:lnTo>
                  <a:lnTo>
                    <a:pt x="58" y="690"/>
                  </a:lnTo>
                  <a:lnTo>
                    <a:pt x="58" y="689"/>
                  </a:lnTo>
                  <a:lnTo>
                    <a:pt x="59" y="688"/>
                  </a:lnTo>
                  <a:lnTo>
                    <a:pt x="59" y="687"/>
                  </a:lnTo>
                  <a:lnTo>
                    <a:pt x="59" y="686"/>
                  </a:lnTo>
                  <a:lnTo>
                    <a:pt x="59" y="685"/>
                  </a:lnTo>
                  <a:lnTo>
                    <a:pt x="60" y="684"/>
                  </a:lnTo>
                  <a:lnTo>
                    <a:pt x="67" y="675"/>
                  </a:lnTo>
                  <a:lnTo>
                    <a:pt x="62" y="667"/>
                  </a:lnTo>
                  <a:lnTo>
                    <a:pt x="51" y="661"/>
                  </a:lnTo>
                  <a:lnTo>
                    <a:pt x="50" y="660"/>
                  </a:lnTo>
                  <a:lnTo>
                    <a:pt x="49" y="659"/>
                  </a:lnTo>
                  <a:lnTo>
                    <a:pt x="48" y="659"/>
                  </a:lnTo>
                  <a:lnTo>
                    <a:pt x="47" y="659"/>
                  </a:lnTo>
                  <a:lnTo>
                    <a:pt x="46" y="658"/>
                  </a:lnTo>
                  <a:lnTo>
                    <a:pt x="45" y="658"/>
                  </a:lnTo>
                  <a:lnTo>
                    <a:pt x="44" y="657"/>
                  </a:lnTo>
                  <a:lnTo>
                    <a:pt x="43" y="657"/>
                  </a:lnTo>
                  <a:lnTo>
                    <a:pt x="42" y="657"/>
                  </a:lnTo>
                  <a:lnTo>
                    <a:pt x="40" y="656"/>
                  </a:lnTo>
                  <a:lnTo>
                    <a:pt x="39" y="656"/>
                  </a:lnTo>
                  <a:lnTo>
                    <a:pt x="38" y="656"/>
                  </a:lnTo>
                  <a:lnTo>
                    <a:pt x="37" y="656"/>
                  </a:lnTo>
                  <a:lnTo>
                    <a:pt x="36" y="656"/>
                  </a:lnTo>
                  <a:lnTo>
                    <a:pt x="35" y="656"/>
                  </a:lnTo>
                  <a:lnTo>
                    <a:pt x="34" y="656"/>
                  </a:lnTo>
                  <a:lnTo>
                    <a:pt x="33" y="656"/>
                  </a:lnTo>
                  <a:lnTo>
                    <a:pt x="32" y="656"/>
                  </a:lnTo>
                  <a:lnTo>
                    <a:pt x="29" y="657"/>
                  </a:lnTo>
                  <a:lnTo>
                    <a:pt x="28" y="657"/>
                  </a:lnTo>
                  <a:lnTo>
                    <a:pt x="27" y="657"/>
                  </a:lnTo>
                  <a:lnTo>
                    <a:pt x="26" y="657"/>
                  </a:lnTo>
                  <a:lnTo>
                    <a:pt x="25" y="658"/>
                  </a:lnTo>
                  <a:lnTo>
                    <a:pt x="23" y="658"/>
                  </a:lnTo>
                  <a:lnTo>
                    <a:pt x="22" y="658"/>
                  </a:lnTo>
                  <a:lnTo>
                    <a:pt x="20" y="657"/>
                  </a:lnTo>
                  <a:lnTo>
                    <a:pt x="19" y="657"/>
                  </a:lnTo>
                  <a:lnTo>
                    <a:pt x="17" y="657"/>
                  </a:lnTo>
                  <a:lnTo>
                    <a:pt x="16" y="656"/>
                  </a:lnTo>
                  <a:lnTo>
                    <a:pt x="15" y="655"/>
                  </a:lnTo>
                  <a:lnTo>
                    <a:pt x="13" y="654"/>
                  </a:lnTo>
                  <a:lnTo>
                    <a:pt x="12" y="653"/>
                  </a:lnTo>
                  <a:lnTo>
                    <a:pt x="10" y="651"/>
                  </a:lnTo>
                  <a:lnTo>
                    <a:pt x="9" y="650"/>
                  </a:lnTo>
                  <a:lnTo>
                    <a:pt x="8" y="648"/>
                  </a:lnTo>
                  <a:lnTo>
                    <a:pt x="7" y="646"/>
                  </a:lnTo>
                  <a:lnTo>
                    <a:pt x="6" y="644"/>
                  </a:lnTo>
                  <a:lnTo>
                    <a:pt x="5" y="642"/>
                  </a:lnTo>
                  <a:lnTo>
                    <a:pt x="4" y="640"/>
                  </a:lnTo>
                  <a:lnTo>
                    <a:pt x="3" y="638"/>
                  </a:lnTo>
                  <a:lnTo>
                    <a:pt x="2" y="636"/>
                  </a:lnTo>
                  <a:lnTo>
                    <a:pt x="2" y="635"/>
                  </a:lnTo>
                  <a:lnTo>
                    <a:pt x="1" y="633"/>
                  </a:lnTo>
                  <a:lnTo>
                    <a:pt x="0" y="630"/>
                  </a:lnTo>
                  <a:lnTo>
                    <a:pt x="1" y="618"/>
                  </a:lnTo>
                  <a:lnTo>
                    <a:pt x="16" y="612"/>
                  </a:lnTo>
                  <a:lnTo>
                    <a:pt x="10" y="602"/>
                  </a:lnTo>
                  <a:lnTo>
                    <a:pt x="10" y="585"/>
                  </a:lnTo>
                  <a:lnTo>
                    <a:pt x="10" y="584"/>
                  </a:lnTo>
                  <a:lnTo>
                    <a:pt x="10" y="583"/>
                  </a:lnTo>
                  <a:lnTo>
                    <a:pt x="10" y="582"/>
                  </a:lnTo>
                  <a:lnTo>
                    <a:pt x="10" y="581"/>
                  </a:lnTo>
                  <a:lnTo>
                    <a:pt x="10" y="580"/>
                  </a:lnTo>
                  <a:lnTo>
                    <a:pt x="11" y="579"/>
                  </a:lnTo>
                  <a:lnTo>
                    <a:pt x="11" y="578"/>
                  </a:lnTo>
                  <a:lnTo>
                    <a:pt x="12" y="577"/>
                  </a:lnTo>
                  <a:lnTo>
                    <a:pt x="12" y="576"/>
                  </a:lnTo>
                  <a:lnTo>
                    <a:pt x="13" y="575"/>
                  </a:lnTo>
                  <a:lnTo>
                    <a:pt x="14" y="574"/>
                  </a:lnTo>
                  <a:lnTo>
                    <a:pt x="15" y="573"/>
                  </a:lnTo>
                  <a:lnTo>
                    <a:pt x="16" y="572"/>
                  </a:lnTo>
                  <a:lnTo>
                    <a:pt x="17" y="572"/>
                  </a:lnTo>
                  <a:lnTo>
                    <a:pt x="18" y="571"/>
                  </a:lnTo>
                  <a:lnTo>
                    <a:pt x="19" y="571"/>
                  </a:lnTo>
                  <a:lnTo>
                    <a:pt x="20" y="570"/>
                  </a:lnTo>
                  <a:lnTo>
                    <a:pt x="21" y="570"/>
                  </a:lnTo>
                  <a:lnTo>
                    <a:pt x="22" y="569"/>
                  </a:lnTo>
                  <a:lnTo>
                    <a:pt x="23" y="569"/>
                  </a:lnTo>
                  <a:lnTo>
                    <a:pt x="24" y="569"/>
                  </a:lnTo>
                  <a:lnTo>
                    <a:pt x="25" y="569"/>
                  </a:lnTo>
                  <a:lnTo>
                    <a:pt x="26" y="569"/>
                  </a:lnTo>
                  <a:lnTo>
                    <a:pt x="27" y="569"/>
                  </a:lnTo>
                  <a:lnTo>
                    <a:pt x="38" y="573"/>
                  </a:lnTo>
                  <a:lnTo>
                    <a:pt x="41" y="568"/>
                  </a:lnTo>
                  <a:lnTo>
                    <a:pt x="41" y="565"/>
                  </a:lnTo>
                  <a:lnTo>
                    <a:pt x="41" y="564"/>
                  </a:lnTo>
                  <a:lnTo>
                    <a:pt x="40" y="563"/>
                  </a:lnTo>
                  <a:lnTo>
                    <a:pt x="40" y="561"/>
                  </a:lnTo>
                  <a:lnTo>
                    <a:pt x="40" y="560"/>
                  </a:lnTo>
                  <a:lnTo>
                    <a:pt x="40" y="558"/>
                  </a:lnTo>
                  <a:lnTo>
                    <a:pt x="40" y="557"/>
                  </a:lnTo>
                  <a:lnTo>
                    <a:pt x="40" y="556"/>
                  </a:lnTo>
                  <a:lnTo>
                    <a:pt x="41" y="555"/>
                  </a:lnTo>
                  <a:lnTo>
                    <a:pt x="41" y="554"/>
                  </a:lnTo>
                  <a:lnTo>
                    <a:pt x="41" y="553"/>
                  </a:lnTo>
                  <a:lnTo>
                    <a:pt x="42" y="552"/>
                  </a:lnTo>
                  <a:lnTo>
                    <a:pt x="42" y="551"/>
                  </a:lnTo>
                  <a:lnTo>
                    <a:pt x="42" y="550"/>
                  </a:lnTo>
                  <a:lnTo>
                    <a:pt x="43" y="549"/>
                  </a:lnTo>
                  <a:lnTo>
                    <a:pt x="43" y="548"/>
                  </a:lnTo>
                  <a:lnTo>
                    <a:pt x="44" y="548"/>
                  </a:lnTo>
                  <a:lnTo>
                    <a:pt x="44" y="547"/>
                  </a:lnTo>
                  <a:lnTo>
                    <a:pt x="45" y="546"/>
                  </a:lnTo>
                  <a:lnTo>
                    <a:pt x="50" y="541"/>
                  </a:lnTo>
                  <a:lnTo>
                    <a:pt x="51" y="540"/>
                  </a:lnTo>
                  <a:lnTo>
                    <a:pt x="52" y="539"/>
                  </a:lnTo>
                  <a:lnTo>
                    <a:pt x="52" y="538"/>
                  </a:lnTo>
                  <a:lnTo>
                    <a:pt x="53" y="538"/>
                  </a:lnTo>
                  <a:lnTo>
                    <a:pt x="54" y="537"/>
                  </a:lnTo>
                  <a:lnTo>
                    <a:pt x="56" y="536"/>
                  </a:lnTo>
                  <a:lnTo>
                    <a:pt x="57" y="535"/>
                  </a:lnTo>
                  <a:lnTo>
                    <a:pt x="58" y="534"/>
                  </a:lnTo>
                  <a:lnTo>
                    <a:pt x="60" y="533"/>
                  </a:lnTo>
                  <a:lnTo>
                    <a:pt x="61" y="532"/>
                  </a:lnTo>
                  <a:lnTo>
                    <a:pt x="63" y="531"/>
                  </a:lnTo>
                  <a:lnTo>
                    <a:pt x="64" y="531"/>
                  </a:lnTo>
                  <a:lnTo>
                    <a:pt x="66" y="531"/>
                  </a:lnTo>
                  <a:lnTo>
                    <a:pt x="67" y="531"/>
                  </a:lnTo>
                  <a:lnTo>
                    <a:pt x="68" y="531"/>
                  </a:lnTo>
                  <a:lnTo>
                    <a:pt x="70" y="531"/>
                  </a:lnTo>
                  <a:lnTo>
                    <a:pt x="71" y="532"/>
                  </a:lnTo>
                  <a:lnTo>
                    <a:pt x="72" y="532"/>
                  </a:lnTo>
                  <a:lnTo>
                    <a:pt x="73" y="532"/>
                  </a:lnTo>
                  <a:lnTo>
                    <a:pt x="75" y="532"/>
                  </a:lnTo>
                  <a:lnTo>
                    <a:pt x="76" y="532"/>
                  </a:lnTo>
                  <a:lnTo>
                    <a:pt x="77" y="533"/>
                  </a:lnTo>
                  <a:lnTo>
                    <a:pt x="78" y="533"/>
                  </a:lnTo>
                  <a:lnTo>
                    <a:pt x="79" y="533"/>
                  </a:lnTo>
                  <a:lnTo>
                    <a:pt x="80" y="533"/>
                  </a:lnTo>
                  <a:lnTo>
                    <a:pt x="81" y="533"/>
                  </a:lnTo>
                  <a:lnTo>
                    <a:pt x="82" y="534"/>
                  </a:lnTo>
                  <a:lnTo>
                    <a:pt x="83" y="534"/>
                  </a:lnTo>
                  <a:lnTo>
                    <a:pt x="84" y="535"/>
                  </a:lnTo>
                  <a:lnTo>
                    <a:pt x="85" y="535"/>
                  </a:lnTo>
                  <a:lnTo>
                    <a:pt x="86" y="536"/>
                  </a:lnTo>
                  <a:lnTo>
                    <a:pt x="87" y="536"/>
                  </a:lnTo>
                  <a:lnTo>
                    <a:pt x="88" y="536"/>
                  </a:lnTo>
                  <a:lnTo>
                    <a:pt x="89" y="536"/>
                  </a:lnTo>
                  <a:lnTo>
                    <a:pt x="90" y="535"/>
                  </a:lnTo>
                  <a:lnTo>
                    <a:pt x="91" y="535"/>
                  </a:lnTo>
                  <a:lnTo>
                    <a:pt x="92" y="535"/>
                  </a:lnTo>
                  <a:lnTo>
                    <a:pt x="93" y="535"/>
                  </a:lnTo>
                  <a:lnTo>
                    <a:pt x="94" y="535"/>
                  </a:lnTo>
                  <a:lnTo>
                    <a:pt x="94" y="534"/>
                  </a:lnTo>
                  <a:lnTo>
                    <a:pt x="95" y="534"/>
                  </a:lnTo>
                  <a:lnTo>
                    <a:pt x="98" y="531"/>
                  </a:lnTo>
                  <a:lnTo>
                    <a:pt x="99" y="531"/>
                  </a:lnTo>
                  <a:lnTo>
                    <a:pt x="99" y="530"/>
                  </a:lnTo>
                  <a:lnTo>
                    <a:pt x="100" y="530"/>
                  </a:lnTo>
                  <a:lnTo>
                    <a:pt x="101" y="530"/>
                  </a:lnTo>
                  <a:lnTo>
                    <a:pt x="101" y="529"/>
                  </a:lnTo>
                  <a:lnTo>
                    <a:pt x="102" y="529"/>
                  </a:lnTo>
                  <a:lnTo>
                    <a:pt x="103" y="529"/>
                  </a:lnTo>
                  <a:lnTo>
                    <a:pt x="104" y="529"/>
                  </a:lnTo>
                  <a:lnTo>
                    <a:pt x="105" y="529"/>
                  </a:lnTo>
                  <a:lnTo>
                    <a:pt x="107" y="528"/>
                  </a:lnTo>
                  <a:lnTo>
                    <a:pt x="108" y="528"/>
                  </a:lnTo>
                  <a:lnTo>
                    <a:pt x="109" y="528"/>
                  </a:lnTo>
                  <a:lnTo>
                    <a:pt x="110" y="528"/>
                  </a:lnTo>
                  <a:lnTo>
                    <a:pt x="111" y="527"/>
                  </a:lnTo>
                  <a:lnTo>
                    <a:pt x="112" y="527"/>
                  </a:lnTo>
                  <a:lnTo>
                    <a:pt x="113" y="527"/>
                  </a:lnTo>
                  <a:lnTo>
                    <a:pt x="114" y="527"/>
                  </a:lnTo>
                  <a:lnTo>
                    <a:pt x="115" y="527"/>
                  </a:lnTo>
                  <a:lnTo>
                    <a:pt x="116" y="527"/>
                  </a:lnTo>
                  <a:lnTo>
                    <a:pt x="117" y="527"/>
                  </a:lnTo>
                  <a:lnTo>
                    <a:pt x="117" y="526"/>
                  </a:lnTo>
                  <a:lnTo>
                    <a:pt x="117" y="525"/>
                  </a:lnTo>
                  <a:lnTo>
                    <a:pt x="117" y="524"/>
                  </a:lnTo>
                  <a:lnTo>
                    <a:pt x="118" y="524"/>
                  </a:lnTo>
                  <a:lnTo>
                    <a:pt x="118" y="523"/>
                  </a:lnTo>
                  <a:lnTo>
                    <a:pt x="118" y="522"/>
                  </a:lnTo>
                  <a:lnTo>
                    <a:pt x="118" y="521"/>
                  </a:lnTo>
                  <a:lnTo>
                    <a:pt x="118" y="520"/>
                  </a:lnTo>
                  <a:lnTo>
                    <a:pt x="118" y="519"/>
                  </a:lnTo>
                  <a:lnTo>
                    <a:pt x="119" y="518"/>
                  </a:lnTo>
                  <a:lnTo>
                    <a:pt x="120" y="517"/>
                  </a:lnTo>
                  <a:lnTo>
                    <a:pt x="121" y="517"/>
                  </a:lnTo>
                  <a:lnTo>
                    <a:pt x="122" y="516"/>
                  </a:lnTo>
                  <a:lnTo>
                    <a:pt x="123" y="515"/>
                  </a:lnTo>
                  <a:lnTo>
                    <a:pt x="124" y="515"/>
                  </a:lnTo>
                  <a:lnTo>
                    <a:pt x="125" y="515"/>
                  </a:lnTo>
                  <a:lnTo>
                    <a:pt x="126" y="515"/>
                  </a:lnTo>
                  <a:lnTo>
                    <a:pt x="127" y="515"/>
                  </a:lnTo>
                  <a:lnTo>
                    <a:pt x="128" y="515"/>
                  </a:lnTo>
                  <a:lnTo>
                    <a:pt x="129" y="514"/>
                  </a:lnTo>
                  <a:lnTo>
                    <a:pt x="130" y="515"/>
                  </a:lnTo>
                  <a:lnTo>
                    <a:pt x="131" y="515"/>
                  </a:lnTo>
                  <a:lnTo>
                    <a:pt x="132" y="515"/>
                  </a:lnTo>
                  <a:lnTo>
                    <a:pt x="133" y="516"/>
                  </a:lnTo>
                  <a:lnTo>
                    <a:pt x="134" y="516"/>
                  </a:lnTo>
                  <a:lnTo>
                    <a:pt x="135" y="517"/>
                  </a:lnTo>
                  <a:lnTo>
                    <a:pt x="136" y="518"/>
                  </a:lnTo>
                  <a:lnTo>
                    <a:pt x="137" y="519"/>
                  </a:lnTo>
                  <a:lnTo>
                    <a:pt x="138" y="520"/>
                  </a:lnTo>
                  <a:lnTo>
                    <a:pt x="139" y="521"/>
                  </a:lnTo>
                  <a:lnTo>
                    <a:pt x="139" y="522"/>
                  </a:lnTo>
                  <a:lnTo>
                    <a:pt x="140" y="522"/>
                  </a:lnTo>
                  <a:lnTo>
                    <a:pt x="141" y="523"/>
                  </a:lnTo>
                  <a:lnTo>
                    <a:pt x="142" y="524"/>
                  </a:lnTo>
                  <a:lnTo>
                    <a:pt x="143" y="524"/>
                  </a:lnTo>
                  <a:lnTo>
                    <a:pt x="144" y="524"/>
                  </a:lnTo>
                  <a:lnTo>
                    <a:pt x="145" y="524"/>
                  </a:lnTo>
                  <a:lnTo>
                    <a:pt x="146" y="524"/>
                  </a:lnTo>
                  <a:lnTo>
                    <a:pt x="147" y="524"/>
                  </a:lnTo>
                  <a:lnTo>
                    <a:pt x="148" y="524"/>
                  </a:lnTo>
                  <a:lnTo>
                    <a:pt x="149" y="524"/>
                  </a:lnTo>
                  <a:lnTo>
                    <a:pt x="150" y="524"/>
                  </a:lnTo>
                  <a:lnTo>
                    <a:pt x="151" y="524"/>
                  </a:lnTo>
                  <a:lnTo>
                    <a:pt x="152" y="524"/>
                  </a:lnTo>
                  <a:lnTo>
                    <a:pt x="153" y="523"/>
                  </a:lnTo>
                  <a:lnTo>
                    <a:pt x="155" y="523"/>
                  </a:lnTo>
                  <a:lnTo>
                    <a:pt x="156" y="523"/>
                  </a:lnTo>
                  <a:lnTo>
                    <a:pt x="156" y="522"/>
                  </a:lnTo>
                  <a:lnTo>
                    <a:pt x="157" y="522"/>
                  </a:lnTo>
                  <a:lnTo>
                    <a:pt x="158" y="522"/>
                  </a:lnTo>
                  <a:lnTo>
                    <a:pt x="159" y="521"/>
                  </a:lnTo>
                  <a:lnTo>
                    <a:pt x="160" y="521"/>
                  </a:lnTo>
                  <a:lnTo>
                    <a:pt x="161" y="521"/>
                  </a:lnTo>
                  <a:lnTo>
                    <a:pt x="161" y="520"/>
                  </a:lnTo>
                  <a:lnTo>
                    <a:pt x="162" y="520"/>
                  </a:lnTo>
                  <a:lnTo>
                    <a:pt x="163" y="520"/>
                  </a:lnTo>
                  <a:lnTo>
                    <a:pt x="164" y="520"/>
                  </a:lnTo>
                  <a:lnTo>
                    <a:pt x="165" y="519"/>
                  </a:lnTo>
                  <a:lnTo>
                    <a:pt x="166" y="519"/>
                  </a:lnTo>
                  <a:lnTo>
                    <a:pt x="167" y="519"/>
                  </a:lnTo>
                  <a:lnTo>
                    <a:pt x="168" y="519"/>
                  </a:lnTo>
                  <a:lnTo>
                    <a:pt x="169" y="518"/>
                  </a:lnTo>
                  <a:lnTo>
                    <a:pt x="170" y="518"/>
                  </a:lnTo>
                  <a:lnTo>
                    <a:pt x="171" y="519"/>
                  </a:lnTo>
                  <a:lnTo>
                    <a:pt x="175" y="519"/>
                  </a:lnTo>
                  <a:lnTo>
                    <a:pt x="176" y="519"/>
                  </a:lnTo>
                  <a:lnTo>
                    <a:pt x="176" y="520"/>
                  </a:lnTo>
                  <a:lnTo>
                    <a:pt x="177" y="520"/>
                  </a:lnTo>
                  <a:lnTo>
                    <a:pt x="180" y="525"/>
                  </a:lnTo>
                  <a:lnTo>
                    <a:pt x="180" y="534"/>
                  </a:lnTo>
                  <a:lnTo>
                    <a:pt x="180" y="549"/>
                  </a:lnTo>
                  <a:lnTo>
                    <a:pt x="182" y="550"/>
                  </a:lnTo>
                  <a:lnTo>
                    <a:pt x="183" y="550"/>
                  </a:lnTo>
                  <a:lnTo>
                    <a:pt x="184" y="550"/>
                  </a:lnTo>
                  <a:lnTo>
                    <a:pt x="185" y="550"/>
                  </a:lnTo>
                  <a:lnTo>
                    <a:pt x="186" y="550"/>
                  </a:lnTo>
                  <a:lnTo>
                    <a:pt x="188" y="550"/>
                  </a:lnTo>
                  <a:lnTo>
                    <a:pt x="189" y="550"/>
                  </a:lnTo>
                  <a:lnTo>
                    <a:pt x="190" y="550"/>
                  </a:lnTo>
                  <a:lnTo>
                    <a:pt x="191" y="549"/>
                  </a:lnTo>
                  <a:lnTo>
                    <a:pt x="192" y="549"/>
                  </a:lnTo>
                  <a:lnTo>
                    <a:pt x="194" y="549"/>
                  </a:lnTo>
                  <a:lnTo>
                    <a:pt x="195" y="548"/>
                  </a:lnTo>
                  <a:lnTo>
                    <a:pt x="196" y="548"/>
                  </a:lnTo>
                  <a:lnTo>
                    <a:pt x="197" y="547"/>
                  </a:lnTo>
                  <a:lnTo>
                    <a:pt x="198" y="547"/>
                  </a:lnTo>
                  <a:lnTo>
                    <a:pt x="199" y="547"/>
                  </a:lnTo>
                  <a:lnTo>
                    <a:pt x="200" y="547"/>
                  </a:lnTo>
                  <a:lnTo>
                    <a:pt x="201" y="546"/>
                  </a:lnTo>
                  <a:lnTo>
                    <a:pt x="202" y="546"/>
                  </a:lnTo>
                  <a:lnTo>
                    <a:pt x="203" y="546"/>
                  </a:lnTo>
                  <a:lnTo>
                    <a:pt x="204" y="546"/>
                  </a:lnTo>
                  <a:lnTo>
                    <a:pt x="205" y="546"/>
                  </a:lnTo>
                  <a:lnTo>
                    <a:pt x="206" y="547"/>
                  </a:lnTo>
                  <a:lnTo>
                    <a:pt x="213" y="553"/>
                  </a:lnTo>
                  <a:lnTo>
                    <a:pt x="213" y="554"/>
                  </a:lnTo>
                  <a:lnTo>
                    <a:pt x="214" y="554"/>
                  </a:lnTo>
                  <a:lnTo>
                    <a:pt x="215" y="554"/>
                  </a:lnTo>
                  <a:lnTo>
                    <a:pt x="216" y="554"/>
                  </a:lnTo>
                  <a:lnTo>
                    <a:pt x="217" y="553"/>
                  </a:lnTo>
                  <a:lnTo>
                    <a:pt x="218" y="552"/>
                  </a:lnTo>
                  <a:lnTo>
                    <a:pt x="219" y="552"/>
                  </a:lnTo>
                  <a:lnTo>
                    <a:pt x="219" y="551"/>
                  </a:lnTo>
                  <a:lnTo>
                    <a:pt x="220" y="550"/>
                  </a:lnTo>
                  <a:lnTo>
                    <a:pt x="221" y="549"/>
                  </a:lnTo>
                  <a:lnTo>
                    <a:pt x="222" y="548"/>
                  </a:lnTo>
                  <a:lnTo>
                    <a:pt x="222" y="547"/>
                  </a:lnTo>
                  <a:lnTo>
                    <a:pt x="223" y="547"/>
                  </a:lnTo>
                  <a:lnTo>
                    <a:pt x="223" y="546"/>
                  </a:lnTo>
                  <a:lnTo>
                    <a:pt x="224" y="545"/>
                  </a:lnTo>
                  <a:lnTo>
                    <a:pt x="224" y="544"/>
                  </a:lnTo>
                  <a:lnTo>
                    <a:pt x="225" y="544"/>
                  </a:lnTo>
                  <a:lnTo>
                    <a:pt x="225" y="543"/>
                  </a:lnTo>
                  <a:lnTo>
                    <a:pt x="226" y="542"/>
                  </a:lnTo>
                  <a:lnTo>
                    <a:pt x="226" y="541"/>
                  </a:lnTo>
                  <a:lnTo>
                    <a:pt x="227" y="541"/>
                  </a:lnTo>
                  <a:lnTo>
                    <a:pt x="235" y="527"/>
                  </a:lnTo>
                  <a:lnTo>
                    <a:pt x="236" y="526"/>
                  </a:lnTo>
                  <a:lnTo>
                    <a:pt x="236" y="525"/>
                  </a:lnTo>
                  <a:lnTo>
                    <a:pt x="237" y="524"/>
                  </a:lnTo>
                  <a:lnTo>
                    <a:pt x="241" y="519"/>
                  </a:lnTo>
                  <a:lnTo>
                    <a:pt x="242" y="518"/>
                  </a:lnTo>
                  <a:lnTo>
                    <a:pt x="242" y="517"/>
                  </a:lnTo>
                  <a:lnTo>
                    <a:pt x="243" y="517"/>
                  </a:lnTo>
                  <a:lnTo>
                    <a:pt x="244" y="516"/>
                  </a:lnTo>
                  <a:lnTo>
                    <a:pt x="245" y="516"/>
                  </a:lnTo>
                  <a:lnTo>
                    <a:pt x="246" y="515"/>
                  </a:lnTo>
                  <a:lnTo>
                    <a:pt x="247" y="515"/>
                  </a:lnTo>
                  <a:lnTo>
                    <a:pt x="248" y="514"/>
                  </a:lnTo>
                  <a:lnTo>
                    <a:pt x="249" y="514"/>
                  </a:lnTo>
                  <a:lnTo>
                    <a:pt x="251" y="513"/>
                  </a:lnTo>
                  <a:lnTo>
                    <a:pt x="252" y="513"/>
                  </a:lnTo>
                  <a:lnTo>
                    <a:pt x="253" y="513"/>
                  </a:lnTo>
                  <a:lnTo>
                    <a:pt x="255" y="513"/>
                  </a:lnTo>
                  <a:lnTo>
                    <a:pt x="257" y="513"/>
                  </a:lnTo>
                  <a:lnTo>
                    <a:pt x="258" y="513"/>
                  </a:lnTo>
                  <a:lnTo>
                    <a:pt x="260" y="513"/>
                  </a:lnTo>
                  <a:lnTo>
                    <a:pt x="261" y="513"/>
                  </a:lnTo>
                  <a:lnTo>
                    <a:pt x="263" y="513"/>
                  </a:lnTo>
                  <a:lnTo>
                    <a:pt x="264" y="513"/>
                  </a:lnTo>
                  <a:lnTo>
                    <a:pt x="265" y="513"/>
                  </a:lnTo>
                  <a:lnTo>
                    <a:pt x="266" y="513"/>
                  </a:lnTo>
                  <a:lnTo>
                    <a:pt x="268" y="513"/>
                  </a:lnTo>
                  <a:lnTo>
                    <a:pt x="268" y="514"/>
                  </a:lnTo>
                  <a:lnTo>
                    <a:pt x="269" y="514"/>
                  </a:lnTo>
                  <a:lnTo>
                    <a:pt x="270" y="514"/>
                  </a:lnTo>
                  <a:lnTo>
                    <a:pt x="271" y="514"/>
                  </a:lnTo>
                  <a:lnTo>
                    <a:pt x="272" y="514"/>
                  </a:lnTo>
                  <a:lnTo>
                    <a:pt x="273" y="515"/>
                  </a:lnTo>
                  <a:lnTo>
                    <a:pt x="275" y="516"/>
                  </a:lnTo>
                  <a:lnTo>
                    <a:pt x="276" y="517"/>
                  </a:lnTo>
                  <a:lnTo>
                    <a:pt x="277" y="518"/>
                  </a:lnTo>
                  <a:lnTo>
                    <a:pt x="278" y="519"/>
                  </a:lnTo>
                  <a:lnTo>
                    <a:pt x="280" y="519"/>
                  </a:lnTo>
                  <a:lnTo>
                    <a:pt x="281" y="520"/>
                  </a:lnTo>
                  <a:lnTo>
                    <a:pt x="282" y="521"/>
                  </a:lnTo>
                  <a:lnTo>
                    <a:pt x="284" y="521"/>
                  </a:lnTo>
                  <a:lnTo>
                    <a:pt x="285" y="522"/>
                  </a:lnTo>
                  <a:lnTo>
                    <a:pt x="286" y="522"/>
                  </a:lnTo>
                  <a:lnTo>
                    <a:pt x="287" y="523"/>
                  </a:lnTo>
                  <a:lnTo>
                    <a:pt x="288" y="523"/>
                  </a:lnTo>
                  <a:lnTo>
                    <a:pt x="289" y="523"/>
                  </a:lnTo>
                  <a:lnTo>
                    <a:pt x="290" y="523"/>
                  </a:lnTo>
                  <a:lnTo>
                    <a:pt x="291" y="524"/>
                  </a:lnTo>
                  <a:lnTo>
                    <a:pt x="297" y="526"/>
                  </a:lnTo>
                  <a:lnTo>
                    <a:pt x="300" y="525"/>
                  </a:lnTo>
                  <a:lnTo>
                    <a:pt x="302" y="525"/>
                  </a:lnTo>
                  <a:lnTo>
                    <a:pt x="303" y="524"/>
                  </a:lnTo>
                  <a:lnTo>
                    <a:pt x="304" y="524"/>
                  </a:lnTo>
                  <a:lnTo>
                    <a:pt x="306" y="523"/>
                  </a:lnTo>
                  <a:lnTo>
                    <a:pt x="308" y="523"/>
                  </a:lnTo>
                  <a:lnTo>
                    <a:pt x="309" y="522"/>
                  </a:lnTo>
                  <a:lnTo>
                    <a:pt x="310" y="521"/>
                  </a:lnTo>
                  <a:lnTo>
                    <a:pt x="312" y="521"/>
                  </a:lnTo>
                  <a:lnTo>
                    <a:pt x="313" y="521"/>
                  </a:lnTo>
                  <a:lnTo>
                    <a:pt x="314" y="520"/>
                  </a:lnTo>
                  <a:lnTo>
                    <a:pt x="315" y="519"/>
                  </a:lnTo>
                  <a:lnTo>
                    <a:pt x="316" y="519"/>
                  </a:lnTo>
                  <a:lnTo>
                    <a:pt x="317" y="519"/>
                  </a:lnTo>
                  <a:lnTo>
                    <a:pt x="317" y="518"/>
                  </a:lnTo>
                  <a:lnTo>
                    <a:pt x="318" y="518"/>
                  </a:lnTo>
                  <a:lnTo>
                    <a:pt x="319" y="518"/>
                  </a:lnTo>
                  <a:lnTo>
                    <a:pt x="320" y="518"/>
                  </a:lnTo>
                  <a:lnTo>
                    <a:pt x="321" y="518"/>
                  </a:lnTo>
                  <a:lnTo>
                    <a:pt x="322" y="518"/>
                  </a:lnTo>
                  <a:lnTo>
                    <a:pt x="323" y="517"/>
                  </a:lnTo>
                  <a:lnTo>
                    <a:pt x="324" y="517"/>
                  </a:lnTo>
                  <a:lnTo>
                    <a:pt x="325" y="517"/>
                  </a:lnTo>
                  <a:lnTo>
                    <a:pt x="326" y="517"/>
                  </a:lnTo>
                  <a:lnTo>
                    <a:pt x="327" y="517"/>
                  </a:lnTo>
                  <a:lnTo>
                    <a:pt x="328" y="517"/>
                  </a:lnTo>
                  <a:lnTo>
                    <a:pt x="329" y="517"/>
                  </a:lnTo>
                  <a:lnTo>
                    <a:pt x="330" y="516"/>
                  </a:lnTo>
                  <a:lnTo>
                    <a:pt x="331" y="516"/>
                  </a:lnTo>
                  <a:lnTo>
                    <a:pt x="332" y="516"/>
                  </a:lnTo>
                  <a:lnTo>
                    <a:pt x="333" y="515"/>
                  </a:lnTo>
                  <a:lnTo>
                    <a:pt x="334" y="514"/>
                  </a:lnTo>
                  <a:lnTo>
                    <a:pt x="335" y="514"/>
                  </a:lnTo>
                  <a:lnTo>
                    <a:pt x="336" y="514"/>
                  </a:lnTo>
                  <a:lnTo>
                    <a:pt x="336" y="513"/>
                  </a:lnTo>
                  <a:lnTo>
                    <a:pt x="337" y="512"/>
                  </a:lnTo>
                  <a:lnTo>
                    <a:pt x="338" y="512"/>
                  </a:lnTo>
                  <a:lnTo>
                    <a:pt x="339" y="512"/>
                  </a:lnTo>
                  <a:lnTo>
                    <a:pt x="339" y="511"/>
                  </a:lnTo>
                  <a:lnTo>
                    <a:pt x="340" y="511"/>
                  </a:lnTo>
                  <a:lnTo>
                    <a:pt x="341" y="511"/>
                  </a:lnTo>
                  <a:lnTo>
                    <a:pt x="342" y="510"/>
                  </a:lnTo>
                  <a:lnTo>
                    <a:pt x="343" y="510"/>
                  </a:lnTo>
                  <a:lnTo>
                    <a:pt x="344" y="509"/>
                  </a:lnTo>
                  <a:lnTo>
                    <a:pt x="345" y="509"/>
                  </a:lnTo>
                  <a:lnTo>
                    <a:pt x="346" y="508"/>
                  </a:lnTo>
                  <a:lnTo>
                    <a:pt x="347" y="508"/>
                  </a:lnTo>
                  <a:lnTo>
                    <a:pt x="348" y="508"/>
                  </a:lnTo>
                  <a:lnTo>
                    <a:pt x="350" y="507"/>
                  </a:lnTo>
                  <a:lnTo>
                    <a:pt x="351" y="507"/>
                  </a:lnTo>
                  <a:lnTo>
                    <a:pt x="352" y="507"/>
                  </a:lnTo>
                  <a:lnTo>
                    <a:pt x="353" y="507"/>
                  </a:lnTo>
                  <a:lnTo>
                    <a:pt x="355" y="507"/>
                  </a:lnTo>
                  <a:lnTo>
                    <a:pt x="357" y="507"/>
                  </a:lnTo>
                  <a:lnTo>
                    <a:pt x="358" y="507"/>
                  </a:lnTo>
                  <a:lnTo>
                    <a:pt x="359" y="507"/>
                  </a:lnTo>
                  <a:lnTo>
                    <a:pt x="360" y="507"/>
                  </a:lnTo>
                  <a:lnTo>
                    <a:pt x="360" y="506"/>
                  </a:lnTo>
                  <a:lnTo>
                    <a:pt x="361" y="506"/>
                  </a:lnTo>
                  <a:lnTo>
                    <a:pt x="362" y="506"/>
                  </a:lnTo>
                  <a:lnTo>
                    <a:pt x="363" y="506"/>
                  </a:lnTo>
                  <a:lnTo>
                    <a:pt x="364" y="506"/>
                  </a:lnTo>
                  <a:lnTo>
                    <a:pt x="365" y="506"/>
                  </a:lnTo>
                  <a:lnTo>
                    <a:pt x="373" y="504"/>
                  </a:lnTo>
                  <a:lnTo>
                    <a:pt x="389" y="498"/>
                  </a:lnTo>
                  <a:lnTo>
                    <a:pt x="406" y="494"/>
                  </a:lnTo>
                  <a:lnTo>
                    <a:pt x="420" y="490"/>
                  </a:lnTo>
                  <a:lnTo>
                    <a:pt x="421" y="489"/>
                  </a:lnTo>
                  <a:lnTo>
                    <a:pt x="422" y="489"/>
                  </a:lnTo>
                  <a:lnTo>
                    <a:pt x="423" y="489"/>
                  </a:lnTo>
                  <a:lnTo>
                    <a:pt x="424" y="489"/>
                  </a:lnTo>
                  <a:lnTo>
                    <a:pt x="425" y="489"/>
                  </a:lnTo>
                  <a:lnTo>
                    <a:pt x="426" y="488"/>
                  </a:lnTo>
                  <a:lnTo>
                    <a:pt x="427" y="488"/>
                  </a:lnTo>
                  <a:lnTo>
                    <a:pt x="443" y="486"/>
                  </a:lnTo>
                  <a:lnTo>
                    <a:pt x="444" y="486"/>
                  </a:lnTo>
                  <a:lnTo>
                    <a:pt x="445" y="485"/>
                  </a:lnTo>
                  <a:lnTo>
                    <a:pt x="446" y="485"/>
                  </a:lnTo>
                  <a:lnTo>
                    <a:pt x="447" y="485"/>
                  </a:lnTo>
                  <a:lnTo>
                    <a:pt x="448" y="485"/>
                  </a:lnTo>
                  <a:lnTo>
                    <a:pt x="449" y="484"/>
                  </a:lnTo>
                  <a:lnTo>
                    <a:pt x="456" y="479"/>
                  </a:lnTo>
                  <a:lnTo>
                    <a:pt x="457" y="479"/>
                  </a:lnTo>
                  <a:lnTo>
                    <a:pt x="458" y="478"/>
                  </a:lnTo>
                  <a:lnTo>
                    <a:pt x="459" y="478"/>
                  </a:lnTo>
                  <a:lnTo>
                    <a:pt x="460" y="478"/>
                  </a:lnTo>
                  <a:lnTo>
                    <a:pt x="466" y="477"/>
                  </a:lnTo>
                  <a:lnTo>
                    <a:pt x="467" y="477"/>
                  </a:lnTo>
                  <a:lnTo>
                    <a:pt x="468" y="476"/>
                  </a:lnTo>
                  <a:lnTo>
                    <a:pt x="474" y="474"/>
                  </a:lnTo>
                  <a:lnTo>
                    <a:pt x="474" y="472"/>
                  </a:lnTo>
                  <a:lnTo>
                    <a:pt x="474" y="471"/>
                  </a:lnTo>
                  <a:lnTo>
                    <a:pt x="474" y="470"/>
                  </a:lnTo>
                  <a:lnTo>
                    <a:pt x="474" y="469"/>
                  </a:lnTo>
                  <a:lnTo>
                    <a:pt x="474" y="468"/>
                  </a:lnTo>
                  <a:lnTo>
                    <a:pt x="475" y="467"/>
                  </a:lnTo>
                  <a:lnTo>
                    <a:pt x="475" y="466"/>
                  </a:lnTo>
                  <a:lnTo>
                    <a:pt x="475" y="464"/>
                  </a:lnTo>
                  <a:lnTo>
                    <a:pt x="475" y="462"/>
                  </a:lnTo>
                  <a:lnTo>
                    <a:pt x="475" y="461"/>
                  </a:lnTo>
                  <a:lnTo>
                    <a:pt x="475" y="458"/>
                  </a:lnTo>
                  <a:lnTo>
                    <a:pt x="475" y="457"/>
                  </a:lnTo>
                  <a:lnTo>
                    <a:pt x="476" y="453"/>
                  </a:lnTo>
                  <a:lnTo>
                    <a:pt x="476" y="451"/>
                  </a:lnTo>
                  <a:lnTo>
                    <a:pt x="476" y="449"/>
                  </a:lnTo>
                  <a:lnTo>
                    <a:pt x="476" y="447"/>
                  </a:lnTo>
                  <a:lnTo>
                    <a:pt x="476" y="446"/>
                  </a:lnTo>
                  <a:lnTo>
                    <a:pt x="476" y="444"/>
                  </a:lnTo>
                  <a:lnTo>
                    <a:pt x="477" y="443"/>
                  </a:lnTo>
                  <a:lnTo>
                    <a:pt x="477" y="441"/>
                  </a:lnTo>
                  <a:lnTo>
                    <a:pt x="477" y="440"/>
                  </a:lnTo>
                  <a:lnTo>
                    <a:pt x="478" y="439"/>
                  </a:lnTo>
                  <a:lnTo>
                    <a:pt x="478" y="438"/>
                  </a:lnTo>
                  <a:lnTo>
                    <a:pt x="479" y="437"/>
                  </a:lnTo>
                  <a:lnTo>
                    <a:pt x="479" y="436"/>
                  </a:lnTo>
                  <a:lnTo>
                    <a:pt x="480" y="435"/>
                  </a:lnTo>
                  <a:lnTo>
                    <a:pt x="481" y="434"/>
                  </a:lnTo>
                  <a:lnTo>
                    <a:pt x="482" y="433"/>
                  </a:lnTo>
                  <a:lnTo>
                    <a:pt x="483" y="432"/>
                  </a:lnTo>
                  <a:lnTo>
                    <a:pt x="484" y="431"/>
                  </a:lnTo>
                  <a:lnTo>
                    <a:pt x="485" y="430"/>
                  </a:lnTo>
                  <a:lnTo>
                    <a:pt x="486" y="429"/>
                  </a:lnTo>
                  <a:lnTo>
                    <a:pt x="487" y="428"/>
                  </a:lnTo>
                  <a:lnTo>
                    <a:pt x="488" y="427"/>
                  </a:lnTo>
                  <a:lnTo>
                    <a:pt x="489" y="426"/>
                  </a:lnTo>
                  <a:lnTo>
                    <a:pt x="490" y="425"/>
                  </a:lnTo>
                  <a:lnTo>
                    <a:pt x="491" y="424"/>
                  </a:lnTo>
                  <a:lnTo>
                    <a:pt x="492" y="424"/>
                  </a:lnTo>
                  <a:lnTo>
                    <a:pt x="493" y="423"/>
                  </a:lnTo>
                  <a:lnTo>
                    <a:pt x="494" y="423"/>
                  </a:lnTo>
                  <a:lnTo>
                    <a:pt x="496" y="423"/>
                  </a:lnTo>
                  <a:lnTo>
                    <a:pt x="497" y="423"/>
                  </a:lnTo>
                  <a:lnTo>
                    <a:pt x="499" y="423"/>
                  </a:lnTo>
                  <a:lnTo>
                    <a:pt x="500" y="423"/>
                  </a:lnTo>
                  <a:lnTo>
                    <a:pt x="501" y="423"/>
                  </a:lnTo>
                  <a:lnTo>
                    <a:pt x="502" y="423"/>
                  </a:lnTo>
                  <a:lnTo>
                    <a:pt x="503" y="423"/>
                  </a:lnTo>
                  <a:lnTo>
                    <a:pt x="506" y="423"/>
                  </a:lnTo>
                  <a:lnTo>
                    <a:pt x="504" y="422"/>
                  </a:lnTo>
                  <a:lnTo>
                    <a:pt x="503" y="421"/>
                  </a:lnTo>
                  <a:lnTo>
                    <a:pt x="503" y="420"/>
                  </a:lnTo>
                  <a:lnTo>
                    <a:pt x="502" y="419"/>
                  </a:lnTo>
                  <a:lnTo>
                    <a:pt x="501" y="418"/>
                  </a:lnTo>
                  <a:lnTo>
                    <a:pt x="500" y="417"/>
                  </a:lnTo>
                  <a:lnTo>
                    <a:pt x="500" y="416"/>
                  </a:lnTo>
                  <a:lnTo>
                    <a:pt x="499" y="415"/>
                  </a:lnTo>
                  <a:lnTo>
                    <a:pt x="499" y="414"/>
                  </a:lnTo>
                  <a:lnTo>
                    <a:pt x="499" y="412"/>
                  </a:lnTo>
                  <a:lnTo>
                    <a:pt x="499" y="410"/>
                  </a:lnTo>
                  <a:lnTo>
                    <a:pt x="500" y="410"/>
                  </a:lnTo>
                  <a:lnTo>
                    <a:pt x="500" y="409"/>
                  </a:lnTo>
                  <a:lnTo>
                    <a:pt x="501" y="408"/>
                  </a:lnTo>
                  <a:lnTo>
                    <a:pt x="502" y="407"/>
                  </a:lnTo>
                  <a:lnTo>
                    <a:pt x="503" y="406"/>
                  </a:lnTo>
                  <a:lnTo>
                    <a:pt x="504" y="406"/>
                  </a:lnTo>
                  <a:lnTo>
                    <a:pt x="505" y="405"/>
                  </a:lnTo>
                  <a:lnTo>
                    <a:pt x="506" y="404"/>
                  </a:lnTo>
                  <a:lnTo>
                    <a:pt x="507" y="404"/>
                  </a:lnTo>
                  <a:lnTo>
                    <a:pt x="508" y="403"/>
                  </a:lnTo>
                  <a:lnTo>
                    <a:pt x="510" y="403"/>
                  </a:lnTo>
                  <a:lnTo>
                    <a:pt x="511" y="402"/>
                  </a:lnTo>
                  <a:lnTo>
                    <a:pt x="512" y="402"/>
                  </a:lnTo>
                  <a:lnTo>
                    <a:pt x="514" y="402"/>
                  </a:lnTo>
                  <a:lnTo>
                    <a:pt x="515" y="402"/>
                  </a:lnTo>
                  <a:lnTo>
                    <a:pt x="516" y="402"/>
                  </a:lnTo>
                  <a:lnTo>
                    <a:pt x="518" y="403"/>
                  </a:lnTo>
                  <a:lnTo>
                    <a:pt x="519" y="403"/>
                  </a:lnTo>
                  <a:lnTo>
                    <a:pt x="521" y="403"/>
                  </a:lnTo>
                  <a:lnTo>
                    <a:pt x="522" y="403"/>
                  </a:lnTo>
                  <a:lnTo>
                    <a:pt x="523" y="403"/>
                  </a:lnTo>
                  <a:lnTo>
                    <a:pt x="524" y="403"/>
                  </a:lnTo>
                  <a:lnTo>
                    <a:pt x="525" y="403"/>
                  </a:lnTo>
                  <a:lnTo>
                    <a:pt x="526" y="403"/>
                  </a:lnTo>
                  <a:lnTo>
                    <a:pt x="527" y="403"/>
                  </a:lnTo>
                  <a:lnTo>
                    <a:pt x="527" y="402"/>
                  </a:lnTo>
                  <a:lnTo>
                    <a:pt x="528" y="391"/>
                  </a:lnTo>
                  <a:lnTo>
                    <a:pt x="528" y="390"/>
                  </a:lnTo>
                  <a:lnTo>
                    <a:pt x="528" y="389"/>
                  </a:lnTo>
                  <a:lnTo>
                    <a:pt x="527" y="383"/>
                  </a:lnTo>
                  <a:lnTo>
                    <a:pt x="527" y="382"/>
                  </a:lnTo>
                  <a:lnTo>
                    <a:pt x="527" y="381"/>
                  </a:lnTo>
                  <a:lnTo>
                    <a:pt x="527" y="380"/>
                  </a:lnTo>
                  <a:lnTo>
                    <a:pt x="527" y="366"/>
                  </a:lnTo>
                  <a:lnTo>
                    <a:pt x="527" y="365"/>
                  </a:lnTo>
                  <a:lnTo>
                    <a:pt x="527" y="364"/>
                  </a:lnTo>
                  <a:lnTo>
                    <a:pt x="527" y="363"/>
                  </a:lnTo>
                  <a:lnTo>
                    <a:pt x="526" y="362"/>
                  </a:lnTo>
                  <a:lnTo>
                    <a:pt x="526" y="361"/>
                  </a:lnTo>
                  <a:lnTo>
                    <a:pt x="526" y="360"/>
                  </a:lnTo>
                  <a:lnTo>
                    <a:pt x="524" y="342"/>
                  </a:lnTo>
                  <a:lnTo>
                    <a:pt x="524" y="341"/>
                  </a:lnTo>
                  <a:lnTo>
                    <a:pt x="524" y="340"/>
                  </a:lnTo>
                  <a:lnTo>
                    <a:pt x="524" y="339"/>
                  </a:lnTo>
                  <a:lnTo>
                    <a:pt x="523" y="338"/>
                  </a:lnTo>
                  <a:lnTo>
                    <a:pt x="523" y="337"/>
                  </a:lnTo>
                  <a:lnTo>
                    <a:pt x="523" y="336"/>
                  </a:lnTo>
                  <a:lnTo>
                    <a:pt x="520" y="322"/>
                  </a:lnTo>
                  <a:lnTo>
                    <a:pt x="520" y="321"/>
                  </a:lnTo>
                  <a:lnTo>
                    <a:pt x="520" y="320"/>
                  </a:lnTo>
                  <a:lnTo>
                    <a:pt x="520" y="319"/>
                  </a:lnTo>
                  <a:lnTo>
                    <a:pt x="520" y="318"/>
                  </a:lnTo>
                  <a:lnTo>
                    <a:pt x="520" y="317"/>
                  </a:lnTo>
                  <a:lnTo>
                    <a:pt x="520" y="316"/>
                  </a:lnTo>
                  <a:lnTo>
                    <a:pt x="520" y="315"/>
                  </a:lnTo>
                  <a:lnTo>
                    <a:pt x="520" y="313"/>
                  </a:lnTo>
                  <a:lnTo>
                    <a:pt x="521" y="312"/>
                  </a:lnTo>
                  <a:lnTo>
                    <a:pt x="521" y="310"/>
                  </a:lnTo>
                  <a:lnTo>
                    <a:pt x="521" y="308"/>
                  </a:lnTo>
                  <a:lnTo>
                    <a:pt x="522" y="307"/>
                  </a:lnTo>
                  <a:lnTo>
                    <a:pt x="522" y="305"/>
                  </a:lnTo>
                  <a:lnTo>
                    <a:pt x="523" y="303"/>
                  </a:lnTo>
                  <a:lnTo>
                    <a:pt x="523" y="302"/>
                  </a:lnTo>
                  <a:lnTo>
                    <a:pt x="524" y="300"/>
                  </a:lnTo>
                  <a:lnTo>
                    <a:pt x="525" y="299"/>
                  </a:lnTo>
                  <a:lnTo>
                    <a:pt x="525" y="298"/>
                  </a:lnTo>
                  <a:lnTo>
                    <a:pt x="526" y="297"/>
                  </a:lnTo>
                  <a:lnTo>
                    <a:pt x="526" y="296"/>
                  </a:lnTo>
                  <a:lnTo>
                    <a:pt x="527" y="295"/>
                  </a:lnTo>
                  <a:lnTo>
                    <a:pt x="528" y="294"/>
                  </a:lnTo>
                  <a:lnTo>
                    <a:pt x="528" y="293"/>
                  </a:lnTo>
                  <a:lnTo>
                    <a:pt x="528" y="292"/>
                  </a:lnTo>
                  <a:lnTo>
                    <a:pt x="528" y="291"/>
                  </a:lnTo>
                  <a:lnTo>
                    <a:pt x="528" y="283"/>
                  </a:lnTo>
                  <a:lnTo>
                    <a:pt x="527" y="282"/>
                  </a:lnTo>
                  <a:lnTo>
                    <a:pt x="526" y="281"/>
                  </a:lnTo>
                  <a:lnTo>
                    <a:pt x="525" y="280"/>
                  </a:lnTo>
                  <a:lnTo>
                    <a:pt x="525" y="279"/>
                  </a:lnTo>
                  <a:lnTo>
                    <a:pt x="524" y="278"/>
                  </a:lnTo>
                  <a:lnTo>
                    <a:pt x="523" y="277"/>
                  </a:lnTo>
                  <a:lnTo>
                    <a:pt x="523" y="276"/>
                  </a:lnTo>
                  <a:lnTo>
                    <a:pt x="522" y="274"/>
                  </a:lnTo>
                  <a:lnTo>
                    <a:pt x="521" y="273"/>
                  </a:lnTo>
                  <a:lnTo>
                    <a:pt x="520" y="272"/>
                  </a:lnTo>
                  <a:lnTo>
                    <a:pt x="518" y="271"/>
                  </a:lnTo>
                  <a:lnTo>
                    <a:pt x="518" y="270"/>
                  </a:lnTo>
                  <a:lnTo>
                    <a:pt x="516" y="269"/>
                  </a:lnTo>
                  <a:lnTo>
                    <a:pt x="516" y="268"/>
                  </a:lnTo>
                  <a:lnTo>
                    <a:pt x="515" y="267"/>
                  </a:lnTo>
                  <a:lnTo>
                    <a:pt x="515" y="266"/>
                  </a:lnTo>
                  <a:lnTo>
                    <a:pt x="514" y="265"/>
                  </a:lnTo>
                  <a:lnTo>
                    <a:pt x="514" y="264"/>
                  </a:lnTo>
                  <a:lnTo>
                    <a:pt x="514" y="263"/>
                  </a:lnTo>
                  <a:lnTo>
                    <a:pt x="514" y="261"/>
                  </a:lnTo>
                  <a:lnTo>
                    <a:pt x="515" y="260"/>
                  </a:lnTo>
                  <a:lnTo>
                    <a:pt x="515" y="259"/>
                  </a:lnTo>
                  <a:lnTo>
                    <a:pt x="515" y="258"/>
                  </a:lnTo>
                  <a:lnTo>
                    <a:pt x="516" y="257"/>
                  </a:lnTo>
                  <a:lnTo>
                    <a:pt x="516" y="256"/>
                  </a:lnTo>
                  <a:lnTo>
                    <a:pt x="518" y="254"/>
                  </a:lnTo>
                  <a:lnTo>
                    <a:pt x="519" y="254"/>
                  </a:lnTo>
                  <a:lnTo>
                    <a:pt x="520" y="253"/>
                  </a:lnTo>
                  <a:lnTo>
                    <a:pt x="521" y="253"/>
                  </a:lnTo>
                  <a:lnTo>
                    <a:pt x="522" y="252"/>
                  </a:lnTo>
                  <a:lnTo>
                    <a:pt x="523" y="251"/>
                  </a:lnTo>
                  <a:lnTo>
                    <a:pt x="525" y="250"/>
                  </a:lnTo>
                  <a:lnTo>
                    <a:pt x="527" y="250"/>
                  </a:lnTo>
                  <a:lnTo>
                    <a:pt x="528" y="249"/>
                  </a:lnTo>
                  <a:lnTo>
                    <a:pt x="530" y="248"/>
                  </a:lnTo>
                  <a:lnTo>
                    <a:pt x="532" y="248"/>
                  </a:lnTo>
                  <a:lnTo>
                    <a:pt x="534" y="247"/>
                  </a:lnTo>
                  <a:lnTo>
                    <a:pt x="536" y="247"/>
                  </a:lnTo>
                  <a:lnTo>
                    <a:pt x="538" y="247"/>
                  </a:lnTo>
                  <a:lnTo>
                    <a:pt x="539" y="247"/>
                  </a:lnTo>
                  <a:lnTo>
                    <a:pt x="541" y="246"/>
                  </a:lnTo>
                  <a:lnTo>
                    <a:pt x="542" y="246"/>
                  </a:lnTo>
                  <a:lnTo>
                    <a:pt x="543" y="246"/>
                  </a:lnTo>
                  <a:lnTo>
                    <a:pt x="544" y="246"/>
                  </a:lnTo>
                  <a:lnTo>
                    <a:pt x="545" y="246"/>
                  </a:lnTo>
                  <a:lnTo>
                    <a:pt x="546" y="245"/>
                  </a:lnTo>
                  <a:lnTo>
                    <a:pt x="547" y="245"/>
                  </a:lnTo>
                  <a:lnTo>
                    <a:pt x="556" y="244"/>
                  </a:lnTo>
                  <a:lnTo>
                    <a:pt x="557" y="243"/>
                  </a:lnTo>
                  <a:lnTo>
                    <a:pt x="558" y="243"/>
                  </a:lnTo>
                  <a:lnTo>
                    <a:pt x="559" y="243"/>
                  </a:lnTo>
                  <a:lnTo>
                    <a:pt x="560" y="244"/>
                  </a:lnTo>
                  <a:lnTo>
                    <a:pt x="561" y="244"/>
                  </a:lnTo>
                  <a:lnTo>
                    <a:pt x="575" y="248"/>
                  </a:lnTo>
                  <a:lnTo>
                    <a:pt x="576" y="249"/>
                  </a:lnTo>
                  <a:lnTo>
                    <a:pt x="577" y="249"/>
                  </a:lnTo>
                  <a:lnTo>
                    <a:pt x="578" y="249"/>
                  </a:lnTo>
                  <a:lnTo>
                    <a:pt x="579" y="249"/>
                  </a:lnTo>
                  <a:lnTo>
                    <a:pt x="580" y="249"/>
                  </a:lnTo>
                  <a:lnTo>
                    <a:pt x="581" y="248"/>
                  </a:lnTo>
                  <a:lnTo>
                    <a:pt x="582" y="248"/>
                  </a:lnTo>
                  <a:lnTo>
                    <a:pt x="584" y="247"/>
                  </a:lnTo>
                  <a:lnTo>
                    <a:pt x="586" y="247"/>
                  </a:lnTo>
                  <a:lnTo>
                    <a:pt x="588" y="246"/>
                  </a:lnTo>
                  <a:lnTo>
                    <a:pt x="591" y="246"/>
                  </a:lnTo>
                  <a:lnTo>
                    <a:pt x="593" y="245"/>
                  </a:lnTo>
                  <a:lnTo>
                    <a:pt x="596" y="244"/>
                  </a:lnTo>
                  <a:lnTo>
                    <a:pt x="599" y="244"/>
                  </a:lnTo>
                  <a:lnTo>
                    <a:pt x="602" y="243"/>
                  </a:lnTo>
                  <a:lnTo>
                    <a:pt x="605" y="243"/>
                  </a:lnTo>
                  <a:lnTo>
                    <a:pt x="608" y="242"/>
                  </a:lnTo>
                  <a:lnTo>
                    <a:pt x="610" y="242"/>
                  </a:lnTo>
                  <a:lnTo>
                    <a:pt x="613" y="242"/>
                  </a:lnTo>
                  <a:lnTo>
                    <a:pt x="616" y="242"/>
                  </a:lnTo>
                  <a:lnTo>
                    <a:pt x="618" y="242"/>
                  </a:lnTo>
                  <a:lnTo>
                    <a:pt x="621" y="242"/>
                  </a:lnTo>
                  <a:lnTo>
                    <a:pt x="623" y="243"/>
                  </a:lnTo>
                  <a:lnTo>
                    <a:pt x="625" y="243"/>
                  </a:lnTo>
                  <a:lnTo>
                    <a:pt x="627" y="243"/>
                  </a:lnTo>
                  <a:lnTo>
                    <a:pt x="629" y="244"/>
                  </a:lnTo>
                  <a:lnTo>
                    <a:pt x="631" y="244"/>
                  </a:lnTo>
                  <a:lnTo>
                    <a:pt x="633" y="245"/>
                  </a:lnTo>
                  <a:lnTo>
                    <a:pt x="634" y="245"/>
                  </a:lnTo>
                  <a:lnTo>
                    <a:pt x="635" y="246"/>
                  </a:lnTo>
                  <a:lnTo>
                    <a:pt x="637" y="247"/>
                  </a:lnTo>
                  <a:lnTo>
                    <a:pt x="638" y="247"/>
                  </a:lnTo>
                  <a:lnTo>
                    <a:pt x="639" y="248"/>
                  </a:lnTo>
                  <a:lnTo>
                    <a:pt x="639" y="249"/>
                  </a:lnTo>
                  <a:lnTo>
                    <a:pt x="640" y="250"/>
                  </a:lnTo>
                  <a:lnTo>
                    <a:pt x="641" y="251"/>
                  </a:lnTo>
                  <a:lnTo>
                    <a:pt x="642" y="252"/>
                  </a:lnTo>
                  <a:lnTo>
                    <a:pt x="643" y="253"/>
                  </a:lnTo>
                  <a:lnTo>
                    <a:pt x="644" y="254"/>
                  </a:lnTo>
                  <a:lnTo>
                    <a:pt x="645" y="255"/>
                  </a:lnTo>
                  <a:lnTo>
                    <a:pt x="646" y="256"/>
                  </a:lnTo>
                  <a:lnTo>
                    <a:pt x="648" y="258"/>
                  </a:lnTo>
                  <a:lnTo>
                    <a:pt x="649" y="259"/>
                  </a:lnTo>
                  <a:lnTo>
                    <a:pt x="650" y="260"/>
                  </a:lnTo>
                  <a:lnTo>
                    <a:pt x="652" y="261"/>
                  </a:lnTo>
                  <a:lnTo>
                    <a:pt x="653" y="262"/>
                  </a:lnTo>
                  <a:lnTo>
                    <a:pt x="654" y="262"/>
                  </a:lnTo>
                  <a:lnTo>
                    <a:pt x="655" y="263"/>
                  </a:lnTo>
                  <a:lnTo>
                    <a:pt x="656" y="264"/>
                  </a:lnTo>
                  <a:lnTo>
                    <a:pt x="657" y="264"/>
                  </a:lnTo>
                  <a:lnTo>
                    <a:pt x="658" y="264"/>
                  </a:lnTo>
                  <a:lnTo>
                    <a:pt x="669" y="268"/>
                  </a:lnTo>
                  <a:lnTo>
                    <a:pt x="668" y="266"/>
                  </a:lnTo>
                  <a:lnTo>
                    <a:pt x="668" y="265"/>
                  </a:lnTo>
                  <a:lnTo>
                    <a:pt x="667" y="264"/>
                  </a:lnTo>
                  <a:lnTo>
                    <a:pt x="667" y="263"/>
                  </a:lnTo>
                  <a:lnTo>
                    <a:pt x="667" y="262"/>
                  </a:lnTo>
                  <a:lnTo>
                    <a:pt x="666" y="260"/>
                  </a:lnTo>
                  <a:lnTo>
                    <a:pt x="666" y="259"/>
                  </a:lnTo>
                  <a:lnTo>
                    <a:pt x="665" y="257"/>
                  </a:lnTo>
                  <a:lnTo>
                    <a:pt x="664" y="256"/>
                  </a:lnTo>
                  <a:lnTo>
                    <a:pt x="663" y="254"/>
                  </a:lnTo>
                  <a:lnTo>
                    <a:pt x="662" y="252"/>
                  </a:lnTo>
                  <a:lnTo>
                    <a:pt x="661" y="251"/>
                  </a:lnTo>
                  <a:lnTo>
                    <a:pt x="660" y="249"/>
                  </a:lnTo>
                  <a:lnTo>
                    <a:pt x="659" y="247"/>
                  </a:lnTo>
                  <a:lnTo>
                    <a:pt x="658" y="245"/>
                  </a:lnTo>
                  <a:lnTo>
                    <a:pt x="657" y="244"/>
                  </a:lnTo>
                  <a:lnTo>
                    <a:pt x="657" y="242"/>
                  </a:lnTo>
                  <a:lnTo>
                    <a:pt x="656" y="240"/>
                  </a:lnTo>
                  <a:lnTo>
                    <a:pt x="656" y="239"/>
                  </a:lnTo>
                  <a:lnTo>
                    <a:pt x="656" y="237"/>
                  </a:lnTo>
                  <a:lnTo>
                    <a:pt x="656" y="235"/>
                  </a:lnTo>
                  <a:lnTo>
                    <a:pt x="656" y="234"/>
                  </a:lnTo>
                  <a:lnTo>
                    <a:pt x="656" y="233"/>
                  </a:lnTo>
                  <a:lnTo>
                    <a:pt x="656" y="232"/>
                  </a:lnTo>
                  <a:lnTo>
                    <a:pt x="657" y="231"/>
                  </a:lnTo>
                  <a:lnTo>
                    <a:pt x="657" y="229"/>
                  </a:lnTo>
                  <a:lnTo>
                    <a:pt x="666" y="213"/>
                  </a:lnTo>
                  <a:lnTo>
                    <a:pt x="669" y="208"/>
                  </a:lnTo>
                  <a:lnTo>
                    <a:pt x="669" y="207"/>
                  </a:lnTo>
                  <a:lnTo>
                    <a:pt x="671" y="205"/>
                  </a:lnTo>
                  <a:lnTo>
                    <a:pt x="672" y="203"/>
                  </a:lnTo>
                  <a:lnTo>
                    <a:pt x="673" y="201"/>
                  </a:lnTo>
                  <a:lnTo>
                    <a:pt x="674" y="199"/>
                  </a:lnTo>
                  <a:lnTo>
                    <a:pt x="676" y="197"/>
                  </a:lnTo>
                  <a:lnTo>
                    <a:pt x="677" y="195"/>
                  </a:lnTo>
                  <a:lnTo>
                    <a:pt x="679" y="193"/>
                  </a:lnTo>
                  <a:lnTo>
                    <a:pt x="680" y="190"/>
                  </a:lnTo>
                  <a:lnTo>
                    <a:pt x="682" y="188"/>
                  </a:lnTo>
                  <a:lnTo>
                    <a:pt x="683" y="186"/>
                  </a:lnTo>
                  <a:lnTo>
                    <a:pt x="685" y="183"/>
                  </a:lnTo>
                  <a:lnTo>
                    <a:pt x="686" y="182"/>
                  </a:lnTo>
                  <a:lnTo>
                    <a:pt x="687" y="180"/>
                  </a:lnTo>
                  <a:lnTo>
                    <a:pt x="688" y="179"/>
                  </a:lnTo>
                  <a:lnTo>
                    <a:pt x="690" y="175"/>
                  </a:lnTo>
                  <a:lnTo>
                    <a:pt x="697" y="164"/>
                  </a:lnTo>
                  <a:lnTo>
                    <a:pt x="706" y="145"/>
                  </a:lnTo>
                  <a:lnTo>
                    <a:pt x="707" y="144"/>
                  </a:lnTo>
                  <a:lnTo>
                    <a:pt x="708" y="143"/>
                  </a:lnTo>
                  <a:lnTo>
                    <a:pt x="708" y="142"/>
                  </a:lnTo>
                  <a:lnTo>
                    <a:pt x="708" y="141"/>
                  </a:lnTo>
                  <a:lnTo>
                    <a:pt x="709" y="141"/>
                  </a:lnTo>
                  <a:lnTo>
                    <a:pt x="709" y="140"/>
                  </a:lnTo>
                  <a:lnTo>
                    <a:pt x="710" y="139"/>
                  </a:lnTo>
                  <a:lnTo>
                    <a:pt x="710" y="138"/>
                  </a:lnTo>
                  <a:lnTo>
                    <a:pt x="711" y="137"/>
                  </a:lnTo>
                  <a:lnTo>
                    <a:pt x="713" y="134"/>
                  </a:lnTo>
                  <a:lnTo>
                    <a:pt x="715" y="132"/>
                  </a:lnTo>
                  <a:lnTo>
                    <a:pt x="716" y="131"/>
                  </a:lnTo>
                  <a:lnTo>
                    <a:pt x="718" y="129"/>
                  </a:lnTo>
                  <a:lnTo>
                    <a:pt x="719" y="127"/>
                  </a:lnTo>
                  <a:lnTo>
                    <a:pt x="722" y="123"/>
                  </a:lnTo>
                  <a:lnTo>
                    <a:pt x="723" y="121"/>
                  </a:lnTo>
                  <a:lnTo>
                    <a:pt x="725" y="120"/>
                  </a:lnTo>
                  <a:lnTo>
                    <a:pt x="726" y="118"/>
                  </a:lnTo>
                  <a:lnTo>
                    <a:pt x="727" y="117"/>
                  </a:lnTo>
                  <a:lnTo>
                    <a:pt x="728" y="115"/>
                  </a:lnTo>
                  <a:lnTo>
                    <a:pt x="730" y="114"/>
                  </a:lnTo>
                  <a:lnTo>
                    <a:pt x="731" y="113"/>
                  </a:lnTo>
                  <a:lnTo>
                    <a:pt x="732" y="113"/>
                  </a:lnTo>
                  <a:lnTo>
                    <a:pt x="734" y="112"/>
                  </a:lnTo>
                  <a:lnTo>
                    <a:pt x="735" y="112"/>
                  </a:lnTo>
                  <a:lnTo>
                    <a:pt x="737" y="112"/>
                  </a:lnTo>
                  <a:lnTo>
                    <a:pt x="739" y="113"/>
                  </a:lnTo>
                  <a:lnTo>
                    <a:pt x="740" y="113"/>
                  </a:lnTo>
                  <a:lnTo>
                    <a:pt x="743" y="115"/>
                  </a:lnTo>
                  <a:lnTo>
                    <a:pt x="745" y="116"/>
                  </a:lnTo>
                  <a:lnTo>
                    <a:pt x="748" y="118"/>
                  </a:lnTo>
                  <a:lnTo>
                    <a:pt x="752" y="121"/>
                  </a:lnTo>
                  <a:lnTo>
                    <a:pt x="755" y="124"/>
                  </a:lnTo>
                  <a:lnTo>
                    <a:pt x="759" y="127"/>
                  </a:lnTo>
                  <a:lnTo>
                    <a:pt x="762" y="130"/>
                  </a:lnTo>
                  <a:lnTo>
                    <a:pt x="766" y="132"/>
                  </a:lnTo>
                  <a:lnTo>
                    <a:pt x="769" y="135"/>
                  </a:lnTo>
                  <a:lnTo>
                    <a:pt x="773" y="137"/>
                  </a:lnTo>
                  <a:lnTo>
                    <a:pt x="776" y="139"/>
                  </a:lnTo>
                  <a:lnTo>
                    <a:pt x="778" y="141"/>
                  </a:lnTo>
                  <a:lnTo>
                    <a:pt x="781" y="142"/>
                  </a:lnTo>
                  <a:lnTo>
                    <a:pt x="783" y="142"/>
                  </a:lnTo>
                  <a:lnTo>
                    <a:pt x="784" y="143"/>
                  </a:lnTo>
                  <a:lnTo>
                    <a:pt x="786" y="144"/>
                  </a:lnTo>
                  <a:lnTo>
                    <a:pt x="787" y="144"/>
                  </a:lnTo>
                  <a:lnTo>
                    <a:pt x="788" y="144"/>
                  </a:lnTo>
                  <a:lnTo>
                    <a:pt x="791" y="145"/>
                  </a:lnTo>
                  <a:lnTo>
                    <a:pt x="805" y="147"/>
                  </a:lnTo>
                  <a:lnTo>
                    <a:pt x="818" y="149"/>
                  </a:lnTo>
                  <a:lnTo>
                    <a:pt x="819" y="149"/>
                  </a:lnTo>
                  <a:lnTo>
                    <a:pt x="820" y="150"/>
                  </a:lnTo>
                  <a:lnTo>
                    <a:pt x="821" y="150"/>
                  </a:lnTo>
                  <a:lnTo>
                    <a:pt x="822" y="150"/>
                  </a:lnTo>
                  <a:lnTo>
                    <a:pt x="829" y="152"/>
                  </a:lnTo>
                  <a:lnTo>
                    <a:pt x="830" y="152"/>
                  </a:lnTo>
                  <a:lnTo>
                    <a:pt x="831" y="152"/>
                  </a:lnTo>
                  <a:lnTo>
                    <a:pt x="831" y="153"/>
                  </a:lnTo>
                  <a:lnTo>
                    <a:pt x="835" y="157"/>
                  </a:lnTo>
                  <a:lnTo>
                    <a:pt x="836" y="158"/>
                  </a:lnTo>
                  <a:lnTo>
                    <a:pt x="836" y="159"/>
                  </a:lnTo>
                  <a:lnTo>
                    <a:pt x="836" y="160"/>
                  </a:lnTo>
                  <a:lnTo>
                    <a:pt x="836" y="161"/>
                  </a:lnTo>
                  <a:lnTo>
                    <a:pt x="837" y="161"/>
                  </a:lnTo>
                  <a:lnTo>
                    <a:pt x="837" y="162"/>
                  </a:lnTo>
                  <a:lnTo>
                    <a:pt x="838" y="163"/>
                  </a:lnTo>
                  <a:lnTo>
                    <a:pt x="839" y="164"/>
                  </a:lnTo>
                  <a:lnTo>
                    <a:pt x="840" y="164"/>
                  </a:lnTo>
                  <a:lnTo>
                    <a:pt x="841" y="164"/>
                  </a:lnTo>
                  <a:lnTo>
                    <a:pt x="842" y="165"/>
                  </a:lnTo>
                  <a:lnTo>
                    <a:pt x="843" y="165"/>
                  </a:lnTo>
                  <a:lnTo>
                    <a:pt x="844" y="165"/>
                  </a:lnTo>
                  <a:lnTo>
                    <a:pt x="845" y="164"/>
                  </a:lnTo>
                  <a:lnTo>
                    <a:pt x="853" y="160"/>
                  </a:lnTo>
                  <a:lnTo>
                    <a:pt x="864" y="156"/>
                  </a:lnTo>
                  <a:lnTo>
                    <a:pt x="865" y="156"/>
                  </a:lnTo>
                  <a:lnTo>
                    <a:pt x="866" y="156"/>
                  </a:lnTo>
                  <a:lnTo>
                    <a:pt x="866" y="155"/>
                  </a:lnTo>
                  <a:lnTo>
                    <a:pt x="867" y="155"/>
                  </a:lnTo>
                  <a:lnTo>
                    <a:pt x="867" y="154"/>
                  </a:lnTo>
                  <a:lnTo>
                    <a:pt x="868" y="154"/>
                  </a:lnTo>
                  <a:lnTo>
                    <a:pt x="869" y="153"/>
                  </a:lnTo>
                  <a:lnTo>
                    <a:pt x="870" y="152"/>
                  </a:lnTo>
                  <a:lnTo>
                    <a:pt x="871" y="151"/>
                  </a:lnTo>
                  <a:lnTo>
                    <a:pt x="871" y="149"/>
                  </a:lnTo>
                  <a:lnTo>
                    <a:pt x="872" y="148"/>
                  </a:lnTo>
                  <a:lnTo>
                    <a:pt x="872" y="147"/>
                  </a:lnTo>
                  <a:lnTo>
                    <a:pt x="872" y="146"/>
                  </a:lnTo>
                  <a:lnTo>
                    <a:pt x="872" y="145"/>
                  </a:lnTo>
                  <a:lnTo>
                    <a:pt x="873" y="143"/>
                  </a:lnTo>
                  <a:lnTo>
                    <a:pt x="873" y="142"/>
                  </a:lnTo>
                  <a:lnTo>
                    <a:pt x="873" y="141"/>
                  </a:lnTo>
                  <a:lnTo>
                    <a:pt x="873" y="140"/>
                  </a:lnTo>
                  <a:lnTo>
                    <a:pt x="873" y="138"/>
                  </a:lnTo>
                  <a:lnTo>
                    <a:pt x="875" y="111"/>
                  </a:lnTo>
                  <a:lnTo>
                    <a:pt x="876" y="96"/>
                  </a:lnTo>
                  <a:lnTo>
                    <a:pt x="876" y="95"/>
                  </a:lnTo>
                  <a:lnTo>
                    <a:pt x="876" y="94"/>
                  </a:lnTo>
                  <a:lnTo>
                    <a:pt x="876" y="93"/>
                  </a:lnTo>
                  <a:lnTo>
                    <a:pt x="877" y="92"/>
                  </a:lnTo>
                  <a:lnTo>
                    <a:pt x="877" y="91"/>
                  </a:lnTo>
                  <a:lnTo>
                    <a:pt x="877" y="90"/>
                  </a:lnTo>
                  <a:lnTo>
                    <a:pt x="877" y="89"/>
                  </a:lnTo>
                  <a:lnTo>
                    <a:pt x="877" y="88"/>
                  </a:lnTo>
                  <a:lnTo>
                    <a:pt x="878" y="86"/>
                  </a:lnTo>
                  <a:lnTo>
                    <a:pt x="878" y="84"/>
                  </a:lnTo>
                  <a:lnTo>
                    <a:pt x="879" y="83"/>
                  </a:lnTo>
                  <a:lnTo>
                    <a:pt x="879" y="81"/>
                  </a:lnTo>
                  <a:lnTo>
                    <a:pt x="880" y="79"/>
                  </a:lnTo>
                  <a:lnTo>
                    <a:pt x="880" y="77"/>
                  </a:lnTo>
                  <a:lnTo>
                    <a:pt x="881" y="75"/>
                  </a:lnTo>
                  <a:lnTo>
                    <a:pt x="882" y="73"/>
                  </a:lnTo>
                  <a:lnTo>
                    <a:pt x="883" y="71"/>
                  </a:lnTo>
                  <a:lnTo>
                    <a:pt x="883" y="69"/>
                  </a:lnTo>
                  <a:lnTo>
                    <a:pt x="884" y="68"/>
                  </a:lnTo>
                  <a:lnTo>
                    <a:pt x="885" y="66"/>
                  </a:lnTo>
                  <a:lnTo>
                    <a:pt x="886" y="64"/>
                  </a:lnTo>
                  <a:lnTo>
                    <a:pt x="888" y="62"/>
                  </a:lnTo>
                  <a:lnTo>
                    <a:pt x="889" y="60"/>
                  </a:lnTo>
                  <a:lnTo>
                    <a:pt x="890" y="58"/>
                  </a:lnTo>
                  <a:lnTo>
                    <a:pt x="891" y="57"/>
                  </a:lnTo>
                  <a:lnTo>
                    <a:pt x="893" y="55"/>
                  </a:lnTo>
                  <a:lnTo>
                    <a:pt x="894" y="53"/>
                  </a:lnTo>
                  <a:lnTo>
                    <a:pt x="896" y="52"/>
                  </a:lnTo>
                  <a:lnTo>
                    <a:pt x="897" y="51"/>
                  </a:lnTo>
                  <a:lnTo>
                    <a:pt x="899" y="50"/>
                  </a:lnTo>
                  <a:lnTo>
                    <a:pt x="900" y="49"/>
                  </a:lnTo>
                  <a:lnTo>
                    <a:pt x="902" y="49"/>
                  </a:lnTo>
                  <a:lnTo>
                    <a:pt x="904" y="48"/>
                  </a:lnTo>
                  <a:lnTo>
                    <a:pt x="906" y="48"/>
                  </a:lnTo>
                  <a:lnTo>
                    <a:pt x="908" y="48"/>
                  </a:lnTo>
                  <a:lnTo>
                    <a:pt x="910" y="48"/>
                  </a:lnTo>
                  <a:lnTo>
                    <a:pt x="913" y="48"/>
                  </a:lnTo>
                  <a:lnTo>
                    <a:pt x="915" y="48"/>
                  </a:lnTo>
                  <a:lnTo>
                    <a:pt x="918" y="48"/>
                  </a:lnTo>
                  <a:lnTo>
                    <a:pt x="921" y="48"/>
                  </a:lnTo>
                  <a:lnTo>
                    <a:pt x="924" y="49"/>
                  </a:lnTo>
                  <a:lnTo>
                    <a:pt x="927" y="49"/>
                  </a:lnTo>
                  <a:lnTo>
                    <a:pt x="929" y="49"/>
                  </a:lnTo>
                  <a:lnTo>
                    <a:pt x="932" y="49"/>
                  </a:lnTo>
                  <a:lnTo>
                    <a:pt x="934" y="49"/>
                  </a:lnTo>
                  <a:lnTo>
                    <a:pt x="936" y="49"/>
                  </a:lnTo>
                  <a:lnTo>
                    <a:pt x="938" y="48"/>
                  </a:lnTo>
                  <a:lnTo>
                    <a:pt x="939" y="48"/>
                  </a:lnTo>
                  <a:lnTo>
                    <a:pt x="941" y="47"/>
                  </a:lnTo>
                  <a:lnTo>
                    <a:pt x="942" y="47"/>
                  </a:lnTo>
                  <a:lnTo>
                    <a:pt x="943" y="47"/>
                  </a:lnTo>
                  <a:lnTo>
                    <a:pt x="944" y="46"/>
                  </a:lnTo>
                  <a:lnTo>
                    <a:pt x="946" y="45"/>
                  </a:lnTo>
                  <a:lnTo>
                    <a:pt x="947" y="44"/>
                  </a:lnTo>
                  <a:lnTo>
                    <a:pt x="948" y="44"/>
                  </a:lnTo>
                  <a:lnTo>
                    <a:pt x="948" y="43"/>
                  </a:lnTo>
                  <a:lnTo>
                    <a:pt x="949" y="43"/>
                  </a:lnTo>
                  <a:lnTo>
                    <a:pt x="950" y="42"/>
                  </a:lnTo>
                  <a:lnTo>
                    <a:pt x="951" y="41"/>
                  </a:lnTo>
                  <a:lnTo>
                    <a:pt x="952" y="40"/>
                  </a:lnTo>
                  <a:lnTo>
                    <a:pt x="952" y="39"/>
                  </a:lnTo>
                  <a:lnTo>
                    <a:pt x="953" y="38"/>
                  </a:lnTo>
                  <a:lnTo>
                    <a:pt x="953" y="37"/>
                  </a:lnTo>
                  <a:lnTo>
                    <a:pt x="954" y="36"/>
                  </a:lnTo>
                  <a:lnTo>
                    <a:pt x="954" y="35"/>
                  </a:lnTo>
                  <a:lnTo>
                    <a:pt x="954" y="34"/>
                  </a:lnTo>
                  <a:lnTo>
                    <a:pt x="954" y="33"/>
                  </a:lnTo>
                  <a:lnTo>
                    <a:pt x="954" y="32"/>
                  </a:lnTo>
                  <a:lnTo>
                    <a:pt x="954" y="31"/>
                  </a:lnTo>
                  <a:lnTo>
                    <a:pt x="954" y="30"/>
                  </a:lnTo>
                  <a:lnTo>
                    <a:pt x="954" y="29"/>
                  </a:lnTo>
                  <a:lnTo>
                    <a:pt x="954" y="28"/>
                  </a:lnTo>
                  <a:lnTo>
                    <a:pt x="953" y="27"/>
                  </a:lnTo>
                  <a:lnTo>
                    <a:pt x="953" y="26"/>
                  </a:lnTo>
                  <a:lnTo>
                    <a:pt x="953" y="25"/>
                  </a:lnTo>
                  <a:lnTo>
                    <a:pt x="952" y="24"/>
                  </a:lnTo>
                  <a:lnTo>
                    <a:pt x="952" y="23"/>
                  </a:lnTo>
                  <a:lnTo>
                    <a:pt x="952" y="22"/>
                  </a:lnTo>
                  <a:lnTo>
                    <a:pt x="952" y="21"/>
                  </a:lnTo>
                  <a:lnTo>
                    <a:pt x="952" y="20"/>
                  </a:lnTo>
                  <a:lnTo>
                    <a:pt x="952" y="19"/>
                  </a:lnTo>
                  <a:lnTo>
                    <a:pt x="952" y="17"/>
                  </a:lnTo>
                  <a:lnTo>
                    <a:pt x="953" y="16"/>
                  </a:lnTo>
                  <a:lnTo>
                    <a:pt x="954" y="15"/>
                  </a:lnTo>
                  <a:lnTo>
                    <a:pt x="955" y="13"/>
                  </a:lnTo>
                  <a:lnTo>
                    <a:pt x="956" y="12"/>
                  </a:lnTo>
                  <a:lnTo>
                    <a:pt x="958" y="10"/>
                  </a:lnTo>
                  <a:lnTo>
                    <a:pt x="960" y="9"/>
                  </a:lnTo>
                  <a:lnTo>
                    <a:pt x="962" y="7"/>
                  </a:lnTo>
                  <a:lnTo>
                    <a:pt x="964" y="6"/>
                  </a:lnTo>
                  <a:lnTo>
                    <a:pt x="966" y="4"/>
                  </a:lnTo>
                  <a:lnTo>
                    <a:pt x="969" y="3"/>
                  </a:lnTo>
                  <a:lnTo>
                    <a:pt x="971" y="2"/>
                  </a:lnTo>
                  <a:lnTo>
                    <a:pt x="973" y="1"/>
                  </a:lnTo>
                  <a:lnTo>
                    <a:pt x="974" y="1"/>
                  </a:lnTo>
                  <a:lnTo>
                    <a:pt x="976" y="0"/>
                  </a:lnTo>
                  <a:lnTo>
                    <a:pt x="978" y="0"/>
                  </a:lnTo>
                  <a:lnTo>
                    <a:pt x="979" y="0"/>
                  </a:lnTo>
                  <a:lnTo>
                    <a:pt x="981" y="0"/>
                  </a:lnTo>
                  <a:lnTo>
                    <a:pt x="982" y="1"/>
                  </a:lnTo>
                  <a:lnTo>
                    <a:pt x="984" y="1"/>
                  </a:lnTo>
                  <a:lnTo>
                    <a:pt x="986" y="2"/>
                  </a:lnTo>
                  <a:lnTo>
                    <a:pt x="988" y="2"/>
                  </a:lnTo>
                  <a:lnTo>
                    <a:pt x="990" y="3"/>
                  </a:lnTo>
                  <a:lnTo>
                    <a:pt x="993" y="4"/>
                  </a:lnTo>
                  <a:lnTo>
                    <a:pt x="995" y="5"/>
                  </a:lnTo>
                  <a:lnTo>
                    <a:pt x="997" y="6"/>
                  </a:lnTo>
                  <a:lnTo>
                    <a:pt x="1000" y="6"/>
                  </a:lnTo>
                  <a:lnTo>
                    <a:pt x="1002" y="7"/>
                  </a:lnTo>
                  <a:lnTo>
                    <a:pt x="1004" y="7"/>
                  </a:lnTo>
                  <a:lnTo>
                    <a:pt x="1006" y="7"/>
                  </a:lnTo>
                  <a:lnTo>
                    <a:pt x="1008" y="7"/>
                  </a:lnTo>
                  <a:lnTo>
                    <a:pt x="1010" y="7"/>
                  </a:lnTo>
                  <a:lnTo>
                    <a:pt x="1012" y="7"/>
                  </a:lnTo>
                  <a:lnTo>
                    <a:pt x="1014" y="6"/>
                  </a:lnTo>
                  <a:lnTo>
                    <a:pt x="1015" y="6"/>
                  </a:lnTo>
                  <a:lnTo>
                    <a:pt x="1017" y="6"/>
                  </a:lnTo>
                  <a:lnTo>
                    <a:pt x="1018" y="6"/>
                  </a:lnTo>
                  <a:lnTo>
                    <a:pt x="1020" y="6"/>
                  </a:lnTo>
                  <a:lnTo>
                    <a:pt x="1021" y="6"/>
                  </a:lnTo>
                  <a:lnTo>
                    <a:pt x="1022" y="6"/>
                  </a:lnTo>
                  <a:lnTo>
                    <a:pt x="1024" y="6"/>
                  </a:lnTo>
                  <a:lnTo>
                    <a:pt x="1025" y="7"/>
                  </a:lnTo>
                  <a:lnTo>
                    <a:pt x="1026" y="7"/>
                  </a:lnTo>
                  <a:lnTo>
                    <a:pt x="1027" y="8"/>
                  </a:lnTo>
                  <a:lnTo>
                    <a:pt x="1028" y="9"/>
                  </a:lnTo>
                  <a:lnTo>
                    <a:pt x="1029" y="10"/>
                  </a:lnTo>
                  <a:lnTo>
                    <a:pt x="1030" y="11"/>
                  </a:lnTo>
                  <a:lnTo>
                    <a:pt x="1031" y="11"/>
                  </a:lnTo>
                  <a:lnTo>
                    <a:pt x="1032" y="12"/>
                  </a:lnTo>
                  <a:lnTo>
                    <a:pt x="1032" y="13"/>
                  </a:lnTo>
                  <a:lnTo>
                    <a:pt x="1033" y="14"/>
                  </a:lnTo>
                  <a:lnTo>
                    <a:pt x="1033" y="15"/>
                  </a:lnTo>
                  <a:lnTo>
                    <a:pt x="1034" y="15"/>
                  </a:lnTo>
                  <a:lnTo>
                    <a:pt x="1034" y="16"/>
                  </a:lnTo>
                  <a:lnTo>
                    <a:pt x="1034" y="17"/>
                  </a:lnTo>
                  <a:lnTo>
                    <a:pt x="1034" y="18"/>
                  </a:lnTo>
                  <a:lnTo>
                    <a:pt x="1034" y="19"/>
                  </a:lnTo>
                  <a:lnTo>
                    <a:pt x="1034" y="20"/>
                  </a:lnTo>
                  <a:lnTo>
                    <a:pt x="1034" y="21"/>
                  </a:lnTo>
                  <a:lnTo>
                    <a:pt x="1034" y="22"/>
                  </a:lnTo>
                  <a:lnTo>
                    <a:pt x="1034" y="23"/>
                  </a:lnTo>
                  <a:lnTo>
                    <a:pt x="1034" y="25"/>
                  </a:lnTo>
                  <a:lnTo>
                    <a:pt x="1034" y="26"/>
                  </a:lnTo>
                  <a:lnTo>
                    <a:pt x="1034" y="28"/>
                  </a:lnTo>
                  <a:lnTo>
                    <a:pt x="1034" y="29"/>
                  </a:lnTo>
                  <a:lnTo>
                    <a:pt x="1033" y="30"/>
                  </a:lnTo>
                  <a:lnTo>
                    <a:pt x="1033" y="31"/>
                  </a:lnTo>
                  <a:lnTo>
                    <a:pt x="1032" y="32"/>
                  </a:lnTo>
                  <a:lnTo>
                    <a:pt x="1032" y="33"/>
                  </a:lnTo>
                  <a:lnTo>
                    <a:pt x="1031" y="34"/>
                  </a:lnTo>
                  <a:lnTo>
                    <a:pt x="1031" y="35"/>
                  </a:lnTo>
                  <a:lnTo>
                    <a:pt x="1030" y="36"/>
                  </a:lnTo>
                  <a:lnTo>
                    <a:pt x="1030" y="37"/>
                  </a:lnTo>
                  <a:lnTo>
                    <a:pt x="1030" y="38"/>
                  </a:lnTo>
                  <a:lnTo>
                    <a:pt x="1030" y="39"/>
                  </a:lnTo>
                  <a:lnTo>
                    <a:pt x="1031" y="40"/>
                  </a:lnTo>
                  <a:lnTo>
                    <a:pt x="1032" y="41"/>
                  </a:lnTo>
                  <a:lnTo>
                    <a:pt x="1032" y="42"/>
                  </a:lnTo>
                  <a:lnTo>
                    <a:pt x="1033" y="43"/>
                  </a:lnTo>
                  <a:lnTo>
                    <a:pt x="1034" y="45"/>
                  </a:lnTo>
                  <a:lnTo>
                    <a:pt x="1034" y="46"/>
                  </a:lnTo>
                  <a:lnTo>
                    <a:pt x="1035" y="47"/>
                  </a:lnTo>
                  <a:lnTo>
                    <a:pt x="1035" y="48"/>
                  </a:lnTo>
                  <a:lnTo>
                    <a:pt x="1036" y="49"/>
                  </a:lnTo>
                  <a:lnTo>
                    <a:pt x="1036" y="50"/>
                  </a:lnTo>
                  <a:lnTo>
                    <a:pt x="1037" y="51"/>
                  </a:lnTo>
                  <a:lnTo>
                    <a:pt x="1037" y="52"/>
                  </a:lnTo>
                  <a:lnTo>
                    <a:pt x="1038" y="53"/>
                  </a:lnTo>
                  <a:lnTo>
                    <a:pt x="1038" y="55"/>
                  </a:lnTo>
                  <a:lnTo>
                    <a:pt x="1038" y="56"/>
                  </a:lnTo>
                  <a:lnTo>
                    <a:pt x="1038" y="57"/>
                  </a:lnTo>
                  <a:lnTo>
                    <a:pt x="1038" y="58"/>
                  </a:lnTo>
                  <a:lnTo>
                    <a:pt x="1038" y="59"/>
                  </a:lnTo>
                  <a:lnTo>
                    <a:pt x="1039" y="60"/>
                  </a:lnTo>
                  <a:lnTo>
                    <a:pt x="1039" y="61"/>
                  </a:lnTo>
                  <a:lnTo>
                    <a:pt x="1040" y="61"/>
                  </a:lnTo>
                  <a:lnTo>
                    <a:pt x="1040" y="62"/>
                  </a:lnTo>
                  <a:lnTo>
                    <a:pt x="1041" y="63"/>
                  </a:lnTo>
                  <a:lnTo>
                    <a:pt x="1042" y="63"/>
                  </a:lnTo>
                  <a:lnTo>
                    <a:pt x="1043" y="64"/>
                  </a:lnTo>
                  <a:lnTo>
                    <a:pt x="1044" y="64"/>
                  </a:lnTo>
                  <a:lnTo>
                    <a:pt x="1044" y="65"/>
                  </a:lnTo>
                  <a:lnTo>
                    <a:pt x="1045" y="65"/>
                  </a:lnTo>
                  <a:lnTo>
                    <a:pt x="1046" y="66"/>
                  </a:lnTo>
                  <a:lnTo>
                    <a:pt x="1047" y="67"/>
                  </a:lnTo>
                  <a:lnTo>
                    <a:pt x="1055" y="74"/>
                  </a:lnTo>
                  <a:lnTo>
                    <a:pt x="1056" y="74"/>
                  </a:lnTo>
                  <a:lnTo>
                    <a:pt x="1056" y="75"/>
                  </a:lnTo>
                  <a:lnTo>
                    <a:pt x="1057" y="75"/>
                  </a:lnTo>
                  <a:lnTo>
                    <a:pt x="1057" y="76"/>
                  </a:lnTo>
                  <a:lnTo>
                    <a:pt x="1058" y="77"/>
                  </a:lnTo>
                  <a:lnTo>
                    <a:pt x="1058" y="78"/>
                  </a:lnTo>
                  <a:lnTo>
                    <a:pt x="1059" y="79"/>
                  </a:lnTo>
                  <a:lnTo>
                    <a:pt x="1059" y="80"/>
                  </a:lnTo>
                  <a:lnTo>
                    <a:pt x="1060" y="81"/>
                  </a:lnTo>
                  <a:lnTo>
                    <a:pt x="1060" y="82"/>
                  </a:lnTo>
                  <a:lnTo>
                    <a:pt x="1061" y="83"/>
                  </a:lnTo>
                  <a:lnTo>
                    <a:pt x="1061" y="84"/>
                  </a:lnTo>
                  <a:lnTo>
                    <a:pt x="1062" y="86"/>
                  </a:lnTo>
                  <a:lnTo>
                    <a:pt x="1062" y="87"/>
                  </a:lnTo>
                  <a:lnTo>
                    <a:pt x="1062" y="88"/>
                  </a:lnTo>
                  <a:lnTo>
                    <a:pt x="1062" y="89"/>
                  </a:lnTo>
                  <a:lnTo>
                    <a:pt x="1063" y="90"/>
                  </a:lnTo>
                  <a:lnTo>
                    <a:pt x="1063" y="91"/>
                  </a:lnTo>
                  <a:lnTo>
                    <a:pt x="1063" y="92"/>
                  </a:lnTo>
                  <a:lnTo>
                    <a:pt x="1063" y="93"/>
                  </a:lnTo>
                  <a:lnTo>
                    <a:pt x="1063" y="94"/>
                  </a:lnTo>
                  <a:lnTo>
                    <a:pt x="1063" y="95"/>
                  </a:lnTo>
                  <a:lnTo>
                    <a:pt x="1064" y="95"/>
                  </a:lnTo>
                  <a:lnTo>
                    <a:pt x="1064" y="96"/>
                  </a:lnTo>
                  <a:lnTo>
                    <a:pt x="1065" y="97"/>
                  </a:lnTo>
                  <a:lnTo>
                    <a:pt x="1065" y="98"/>
                  </a:lnTo>
                  <a:lnTo>
                    <a:pt x="1066" y="98"/>
                  </a:lnTo>
                  <a:lnTo>
                    <a:pt x="1066" y="99"/>
                  </a:lnTo>
                  <a:lnTo>
                    <a:pt x="1067" y="99"/>
                  </a:lnTo>
                  <a:lnTo>
                    <a:pt x="1067" y="100"/>
                  </a:lnTo>
                  <a:lnTo>
                    <a:pt x="1068" y="100"/>
                  </a:lnTo>
                  <a:lnTo>
                    <a:pt x="1068" y="101"/>
                  </a:lnTo>
                  <a:lnTo>
                    <a:pt x="1069" y="101"/>
                  </a:lnTo>
                  <a:lnTo>
                    <a:pt x="1070" y="102"/>
                  </a:lnTo>
                  <a:lnTo>
                    <a:pt x="1070" y="103"/>
                  </a:lnTo>
                  <a:lnTo>
                    <a:pt x="1071" y="103"/>
                  </a:lnTo>
                  <a:lnTo>
                    <a:pt x="1072" y="104"/>
                  </a:lnTo>
                  <a:lnTo>
                    <a:pt x="1073" y="105"/>
                  </a:lnTo>
                  <a:lnTo>
                    <a:pt x="1073" y="106"/>
                  </a:lnTo>
                  <a:lnTo>
                    <a:pt x="1074" y="106"/>
                  </a:lnTo>
                  <a:lnTo>
                    <a:pt x="1075" y="107"/>
                  </a:lnTo>
                  <a:lnTo>
                    <a:pt x="1075" y="108"/>
                  </a:lnTo>
                  <a:lnTo>
                    <a:pt x="1076" y="108"/>
                  </a:lnTo>
                  <a:lnTo>
                    <a:pt x="1077" y="109"/>
                  </a:lnTo>
                  <a:lnTo>
                    <a:pt x="1078" y="109"/>
                  </a:lnTo>
                  <a:lnTo>
                    <a:pt x="1078" y="110"/>
                  </a:lnTo>
                  <a:lnTo>
                    <a:pt x="1079" y="110"/>
                  </a:lnTo>
                  <a:lnTo>
                    <a:pt x="1088" y="114"/>
                  </a:lnTo>
                  <a:lnTo>
                    <a:pt x="1088" y="115"/>
                  </a:lnTo>
                  <a:lnTo>
                    <a:pt x="1089" y="115"/>
                  </a:lnTo>
                  <a:lnTo>
                    <a:pt x="1090" y="115"/>
                  </a:lnTo>
                  <a:lnTo>
                    <a:pt x="1090" y="116"/>
                  </a:lnTo>
                  <a:lnTo>
                    <a:pt x="1091" y="116"/>
                  </a:lnTo>
                  <a:lnTo>
                    <a:pt x="1092" y="116"/>
                  </a:lnTo>
                  <a:lnTo>
                    <a:pt x="1094" y="116"/>
                  </a:lnTo>
                  <a:lnTo>
                    <a:pt x="1095" y="116"/>
                  </a:lnTo>
                  <a:lnTo>
                    <a:pt x="1097" y="117"/>
                  </a:lnTo>
                  <a:lnTo>
                    <a:pt x="1099" y="117"/>
                  </a:lnTo>
                  <a:lnTo>
                    <a:pt x="1101" y="117"/>
                  </a:lnTo>
                  <a:lnTo>
                    <a:pt x="1102" y="118"/>
                  </a:lnTo>
                  <a:lnTo>
                    <a:pt x="1104" y="118"/>
                  </a:lnTo>
                  <a:lnTo>
                    <a:pt x="1106" y="118"/>
                  </a:lnTo>
                  <a:lnTo>
                    <a:pt x="1107" y="119"/>
                  </a:lnTo>
                  <a:lnTo>
                    <a:pt x="1108" y="120"/>
                  </a:lnTo>
                  <a:lnTo>
                    <a:pt x="1110" y="120"/>
                  </a:lnTo>
                  <a:lnTo>
                    <a:pt x="1111" y="121"/>
                  </a:lnTo>
                  <a:lnTo>
                    <a:pt x="1112" y="121"/>
                  </a:lnTo>
                  <a:lnTo>
                    <a:pt x="1113" y="122"/>
                  </a:lnTo>
                  <a:lnTo>
                    <a:pt x="1114" y="123"/>
                  </a:lnTo>
                  <a:lnTo>
                    <a:pt x="1115" y="124"/>
                  </a:lnTo>
                  <a:lnTo>
                    <a:pt x="1116" y="125"/>
                  </a:lnTo>
                  <a:lnTo>
                    <a:pt x="1117" y="126"/>
                  </a:lnTo>
                  <a:lnTo>
                    <a:pt x="1117" y="127"/>
                  </a:lnTo>
                  <a:lnTo>
                    <a:pt x="1118" y="128"/>
                  </a:lnTo>
                  <a:lnTo>
                    <a:pt x="1119" y="130"/>
                  </a:lnTo>
                  <a:lnTo>
                    <a:pt x="1120" y="130"/>
                  </a:lnTo>
                  <a:lnTo>
                    <a:pt x="1121" y="131"/>
                  </a:lnTo>
                  <a:lnTo>
                    <a:pt x="1122" y="132"/>
                  </a:lnTo>
                  <a:lnTo>
                    <a:pt x="1122" y="133"/>
                  </a:lnTo>
                  <a:lnTo>
                    <a:pt x="1123" y="133"/>
                  </a:lnTo>
                  <a:lnTo>
                    <a:pt x="1124" y="134"/>
                  </a:lnTo>
                  <a:lnTo>
                    <a:pt x="1125" y="134"/>
                  </a:lnTo>
                  <a:lnTo>
                    <a:pt x="1126" y="134"/>
                  </a:lnTo>
                  <a:lnTo>
                    <a:pt x="1127" y="134"/>
                  </a:lnTo>
                  <a:lnTo>
                    <a:pt x="1128" y="134"/>
                  </a:lnTo>
                  <a:lnTo>
                    <a:pt x="1128" y="133"/>
                  </a:lnTo>
                  <a:lnTo>
                    <a:pt x="1129" y="133"/>
                  </a:lnTo>
                  <a:lnTo>
                    <a:pt x="1130" y="133"/>
                  </a:lnTo>
                  <a:lnTo>
                    <a:pt x="1131" y="132"/>
                  </a:lnTo>
                  <a:lnTo>
                    <a:pt x="1132" y="132"/>
                  </a:lnTo>
                  <a:lnTo>
                    <a:pt x="1133" y="133"/>
                  </a:lnTo>
                  <a:lnTo>
                    <a:pt x="1134" y="133"/>
                  </a:lnTo>
                  <a:lnTo>
                    <a:pt x="1135" y="133"/>
                  </a:lnTo>
                  <a:lnTo>
                    <a:pt x="1136" y="134"/>
                  </a:lnTo>
                  <a:lnTo>
                    <a:pt x="1137" y="134"/>
                  </a:lnTo>
                  <a:lnTo>
                    <a:pt x="1137" y="135"/>
                  </a:lnTo>
                  <a:lnTo>
                    <a:pt x="1138" y="136"/>
                  </a:lnTo>
                  <a:lnTo>
                    <a:pt x="1138" y="137"/>
                  </a:lnTo>
                  <a:lnTo>
                    <a:pt x="1138" y="138"/>
                  </a:lnTo>
                  <a:lnTo>
                    <a:pt x="1138" y="139"/>
                  </a:lnTo>
                  <a:lnTo>
                    <a:pt x="1138" y="140"/>
                  </a:lnTo>
                  <a:lnTo>
                    <a:pt x="1138" y="141"/>
                  </a:lnTo>
                  <a:lnTo>
                    <a:pt x="1137" y="141"/>
                  </a:lnTo>
                  <a:lnTo>
                    <a:pt x="1137" y="142"/>
                  </a:lnTo>
                  <a:lnTo>
                    <a:pt x="1138" y="142"/>
                  </a:lnTo>
                  <a:lnTo>
                    <a:pt x="1138" y="143"/>
                  </a:lnTo>
                  <a:lnTo>
                    <a:pt x="1138" y="144"/>
                  </a:lnTo>
                  <a:lnTo>
                    <a:pt x="1139" y="145"/>
                  </a:lnTo>
                  <a:lnTo>
                    <a:pt x="1140" y="146"/>
                  </a:lnTo>
                  <a:lnTo>
                    <a:pt x="1153" y="163"/>
                  </a:lnTo>
                  <a:lnTo>
                    <a:pt x="1156" y="180"/>
                  </a:lnTo>
                  <a:lnTo>
                    <a:pt x="1154" y="186"/>
                  </a:lnTo>
                  <a:lnTo>
                    <a:pt x="1154" y="187"/>
                  </a:lnTo>
                  <a:lnTo>
                    <a:pt x="1154" y="188"/>
                  </a:lnTo>
                  <a:lnTo>
                    <a:pt x="1155" y="189"/>
                  </a:lnTo>
                  <a:lnTo>
                    <a:pt x="1157" y="196"/>
                  </a:lnTo>
                  <a:lnTo>
                    <a:pt x="1158" y="196"/>
                  </a:lnTo>
                  <a:lnTo>
                    <a:pt x="1158" y="197"/>
                  </a:lnTo>
                  <a:lnTo>
                    <a:pt x="1158" y="198"/>
                  </a:lnTo>
                  <a:lnTo>
                    <a:pt x="1162" y="204"/>
                  </a:lnTo>
                  <a:lnTo>
                    <a:pt x="1165" y="208"/>
                  </a:lnTo>
                  <a:lnTo>
                    <a:pt x="1165" y="209"/>
                  </a:lnTo>
                  <a:lnTo>
                    <a:pt x="1165" y="210"/>
                  </a:lnTo>
                  <a:lnTo>
                    <a:pt x="1166" y="210"/>
                  </a:lnTo>
                  <a:lnTo>
                    <a:pt x="1167" y="212"/>
                  </a:lnTo>
                  <a:lnTo>
                    <a:pt x="1168" y="214"/>
                  </a:lnTo>
                  <a:lnTo>
                    <a:pt x="1168" y="215"/>
                  </a:lnTo>
                  <a:lnTo>
                    <a:pt x="1169" y="217"/>
                  </a:lnTo>
                  <a:lnTo>
                    <a:pt x="1170" y="218"/>
                  </a:lnTo>
                  <a:lnTo>
                    <a:pt x="1171" y="220"/>
                  </a:lnTo>
                  <a:lnTo>
                    <a:pt x="1172" y="221"/>
                  </a:lnTo>
                  <a:lnTo>
                    <a:pt x="1173" y="223"/>
                  </a:lnTo>
                  <a:lnTo>
                    <a:pt x="1174" y="225"/>
                  </a:lnTo>
                  <a:lnTo>
                    <a:pt x="1175" y="226"/>
                  </a:lnTo>
                  <a:lnTo>
                    <a:pt x="1175" y="228"/>
                  </a:lnTo>
                  <a:lnTo>
                    <a:pt x="1176" y="229"/>
                  </a:lnTo>
                  <a:lnTo>
                    <a:pt x="1176" y="230"/>
                  </a:lnTo>
                  <a:lnTo>
                    <a:pt x="1177" y="231"/>
                  </a:lnTo>
                  <a:lnTo>
                    <a:pt x="1177" y="232"/>
                  </a:lnTo>
                  <a:lnTo>
                    <a:pt x="1177" y="233"/>
                  </a:lnTo>
                  <a:lnTo>
                    <a:pt x="1178" y="234"/>
                  </a:lnTo>
                  <a:lnTo>
                    <a:pt x="1178" y="235"/>
                  </a:lnTo>
                  <a:lnTo>
                    <a:pt x="1178" y="236"/>
                  </a:lnTo>
                  <a:lnTo>
                    <a:pt x="1178" y="237"/>
                  </a:lnTo>
                  <a:lnTo>
                    <a:pt x="1178" y="244"/>
                  </a:lnTo>
                  <a:lnTo>
                    <a:pt x="1176" y="259"/>
                  </a:lnTo>
                  <a:lnTo>
                    <a:pt x="1176" y="260"/>
                  </a:lnTo>
                  <a:lnTo>
                    <a:pt x="1176" y="261"/>
                  </a:lnTo>
                  <a:lnTo>
                    <a:pt x="1176" y="262"/>
                  </a:lnTo>
                  <a:lnTo>
                    <a:pt x="1175" y="263"/>
                  </a:lnTo>
                  <a:lnTo>
                    <a:pt x="1174" y="264"/>
                  </a:lnTo>
                  <a:lnTo>
                    <a:pt x="1173" y="265"/>
                  </a:lnTo>
                  <a:lnTo>
                    <a:pt x="1173" y="267"/>
                  </a:lnTo>
                  <a:lnTo>
                    <a:pt x="1172" y="269"/>
                  </a:lnTo>
                  <a:lnTo>
                    <a:pt x="1170" y="270"/>
                  </a:lnTo>
                  <a:lnTo>
                    <a:pt x="1170" y="272"/>
                  </a:lnTo>
                  <a:lnTo>
                    <a:pt x="1169" y="274"/>
                  </a:lnTo>
                  <a:lnTo>
                    <a:pt x="1168" y="277"/>
                  </a:lnTo>
                  <a:lnTo>
                    <a:pt x="1167" y="279"/>
                  </a:lnTo>
                  <a:lnTo>
                    <a:pt x="1167" y="281"/>
                  </a:lnTo>
                  <a:lnTo>
                    <a:pt x="1166" y="284"/>
                  </a:lnTo>
                  <a:lnTo>
                    <a:pt x="1166" y="287"/>
                  </a:lnTo>
                  <a:lnTo>
                    <a:pt x="1166" y="289"/>
                  </a:lnTo>
                  <a:lnTo>
                    <a:pt x="1166" y="292"/>
                  </a:lnTo>
                  <a:lnTo>
                    <a:pt x="1166" y="294"/>
                  </a:lnTo>
                  <a:lnTo>
                    <a:pt x="1165" y="296"/>
                  </a:lnTo>
                  <a:lnTo>
                    <a:pt x="1165" y="298"/>
                  </a:lnTo>
                  <a:lnTo>
                    <a:pt x="1165" y="300"/>
                  </a:lnTo>
                  <a:lnTo>
                    <a:pt x="1164" y="302"/>
                  </a:lnTo>
                  <a:lnTo>
                    <a:pt x="1163" y="303"/>
                  </a:lnTo>
                  <a:lnTo>
                    <a:pt x="1163" y="305"/>
                  </a:lnTo>
                  <a:lnTo>
                    <a:pt x="1162" y="306"/>
                  </a:lnTo>
                  <a:lnTo>
                    <a:pt x="1161" y="307"/>
                  </a:lnTo>
                  <a:lnTo>
                    <a:pt x="1160" y="308"/>
                  </a:lnTo>
                  <a:lnTo>
                    <a:pt x="1159" y="309"/>
                  </a:lnTo>
                  <a:lnTo>
                    <a:pt x="1159" y="310"/>
                  </a:lnTo>
                  <a:lnTo>
                    <a:pt x="1158" y="310"/>
                  </a:lnTo>
                  <a:lnTo>
                    <a:pt x="1158" y="311"/>
                  </a:lnTo>
                  <a:lnTo>
                    <a:pt x="1157" y="311"/>
                  </a:lnTo>
                  <a:lnTo>
                    <a:pt x="1156" y="312"/>
                  </a:lnTo>
                  <a:lnTo>
                    <a:pt x="1156" y="313"/>
                  </a:lnTo>
                  <a:lnTo>
                    <a:pt x="1155" y="313"/>
                  </a:lnTo>
                  <a:lnTo>
                    <a:pt x="1154" y="314"/>
                  </a:lnTo>
                  <a:lnTo>
                    <a:pt x="1153" y="315"/>
                  </a:lnTo>
                  <a:lnTo>
                    <a:pt x="1152" y="317"/>
                  </a:lnTo>
                  <a:lnTo>
                    <a:pt x="1151" y="318"/>
                  </a:lnTo>
                  <a:lnTo>
                    <a:pt x="1151" y="319"/>
                  </a:lnTo>
                  <a:lnTo>
                    <a:pt x="1150" y="321"/>
                  </a:lnTo>
                  <a:lnTo>
                    <a:pt x="1149" y="322"/>
                  </a:lnTo>
                  <a:lnTo>
                    <a:pt x="1148" y="324"/>
                  </a:lnTo>
                  <a:lnTo>
                    <a:pt x="1147" y="326"/>
                  </a:lnTo>
                  <a:lnTo>
                    <a:pt x="1146" y="327"/>
                  </a:lnTo>
                  <a:lnTo>
                    <a:pt x="1146" y="329"/>
                  </a:lnTo>
                  <a:lnTo>
                    <a:pt x="1146" y="331"/>
                  </a:lnTo>
                  <a:lnTo>
                    <a:pt x="1145" y="332"/>
                  </a:lnTo>
                  <a:lnTo>
                    <a:pt x="1145" y="333"/>
                  </a:lnTo>
                  <a:lnTo>
                    <a:pt x="1145" y="334"/>
                  </a:lnTo>
                  <a:lnTo>
                    <a:pt x="1145" y="336"/>
                  </a:lnTo>
                  <a:lnTo>
                    <a:pt x="1145" y="337"/>
                  </a:lnTo>
                  <a:lnTo>
                    <a:pt x="1146" y="338"/>
                  </a:lnTo>
                  <a:lnTo>
                    <a:pt x="1146" y="339"/>
                  </a:lnTo>
                  <a:lnTo>
                    <a:pt x="1146" y="340"/>
                  </a:lnTo>
                  <a:lnTo>
                    <a:pt x="1147" y="341"/>
                  </a:lnTo>
                  <a:lnTo>
                    <a:pt x="1148" y="342"/>
                  </a:lnTo>
                  <a:lnTo>
                    <a:pt x="1148" y="343"/>
                  </a:lnTo>
                  <a:lnTo>
                    <a:pt x="1148" y="344"/>
                  </a:lnTo>
                  <a:lnTo>
                    <a:pt x="1149" y="345"/>
                  </a:lnTo>
                  <a:lnTo>
                    <a:pt x="1150" y="347"/>
                  </a:lnTo>
                  <a:lnTo>
                    <a:pt x="1152" y="354"/>
                  </a:lnTo>
                  <a:lnTo>
                    <a:pt x="1155" y="357"/>
                  </a:lnTo>
                  <a:lnTo>
                    <a:pt x="1156" y="357"/>
                  </a:lnTo>
                  <a:lnTo>
                    <a:pt x="1156" y="358"/>
                  </a:lnTo>
                  <a:lnTo>
                    <a:pt x="1157" y="358"/>
                  </a:lnTo>
                  <a:lnTo>
                    <a:pt x="1158" y="358"/>
                  </a:lnTo>
                  <a:lnTo>
                    <a:pt x="1167" y="363"/>
                  </a:lnTo>
                  <a:lnTo>
                    <a:pt x="1168" y="363"/>
                  </a:lnTo>
                  <a:lnTo>
                    <a:pt x="1169" y="363"/>
                  </a:lnTo>
                  <a:lnTo>
                    <a:pt x="1170" y="364"/>
                  </a:lnTo>
                  <a:lnTo>
                    <a:pt x="1171" y="364"/>
                  </a:lnTo>
                  <a:lnTo>
                    <a:pt x="1172" y="365"/>
                  </a:lnTo>
                  <a:lnTo>
                    <a:pt x="1173" y="365"/>
                  </a:lnTo>
                  <a:lnTo>
                    <a:pt x="1175" y="366"/>
                  </a:lnTo>
                  <a:lnTo>
                    <a:pt x="1176" y="366"/>
                  </a:lnTo>
                  <a:lnTo>
                    <a:pt x="1177" y="367"/>
                  </a:lnTo>
                  <a:lnTo>
                    <a:pt x="1178" y="368"/>
                  </a:lnTo>
                  <a:lnTo>
                    <a:pt x="1180" y="368"/>
                  </a:lnTo>
                  <a:lnTo>
                    <a:pt x="1181" y="369"/>
                  </a:lnTo>
                  <a:lnTo>
                    <a:pt x="1182" y="370"/>
                  </a:lnTo>
                  <a:lnTo>
                    <a:pt x="1183" y="370"/>
                  </a:lnTo>
                  <a:lnTo>
                    <a:pt x="1184" y="371"/>
                  </a:lnTo>
                  <a:lnTo>
                    <a:pt x="1185" y="371"/>
                  </a:lnTo>
                  <a:lnTo>
                    <a:pt x="1185" y="372"/>
                  </a:lnTo>
                  <a:lnTo>
                    <a:pt x="1186" y="372"/>
                  </a:lnTo>
                  <a:lnTo>
                    <a:pt x="1187" y="373"/>
                  </a:lnTo>
                  <a:lnTo>
                    <a:pt x="1196" y="374"/>
                  </a:lnTo>
                  <a:lnTo>
                    <a:pt x="1209" y="376"/>
                  </a:lnTo>
                  <a:lnTo>
                    <a:pt x="1224" y="380"/>
                  </a:lnTo>
                  <a:lnTo>
                    <a:pt x="1225" y="380"/>
                  </a:lnTo>
                  <a:lnTo>
                    <a:pt x="1225" y="381"/>
                  </a:lnTo>
                  <a:lnTo>
                    <a:pt x="1226" y="381"/>
                  </a:lnTo>
                  <a:lnTo>
                    <a:pt x="1227" y="381"/>
                  </a:lnTo>
                  <a:lnTo>
                    <a:pt x="1228" y="381"/>
                  </a:lnTo>
                  <a:lnTo>
                    <a:pt x="1235" y="383"/>
                  </a:lnTo>
                  <a:lnTo>
                    <a:pt x="1236" y="383"/>
                  </a:lnTo>
                  <a:lnTo>
                    <a:pt x="1237" y="383"/>
                  </a:lnTo>
                  <a:lnTo>
                    <a:pt x="1238" y="383"/>
                  </a:lnTo>
                  <a:lnTo>
                    <a:pt x="1239" y="383"/>
                  </a:lnTo>
                  <a:lnTo>
                    <a:pt x="1250" y="380"/>
                  </a:lnTo>
                  <a:lnTo>
                    <a:pt x="1265" y="383"/>
                  </a:lnTo>
                  <a:lnTo>
                    <a:pt x="1274" y="385"/>
                  </a:lnTo>
                  <a:lnTo>
                    <a:pt x="1275" y="385"/>
                  </a:lnTo>
                  <a:lnTo>
                    <a:pt x="1275" y="386"/>
                  </a:lnTo>
                  <a:lnTo>
                    <a:pt x="1276" y="386"/>
                  </a:lnTo>
                  <a:lnTo>
                    <a:pt x="1277" y="386"/>
                  </a:lnTo>
                  <a:lnTo>
                    <a:pt x="1287" y="390"/>
                  </a:lnTo>
                  <a:lnTo>
                    <a:pt x="1289" y="390"/>
                  </a:lnTo>
                  <a:lnTo>
                    <a:pt x="1289" y="391"/>
                  </a:lnTo>
                  <a:lnTo>
                    <a:pt x="1290" y="391"/>
                  </a:lnTo>
                  <a:lnTo>
                    <a:pt x="1292" y="392"/>
                  </a:lnTo>
                  <a:lnTo>
                    <a:pt x="1293" y="392"/>
                  </a:lnTo>
                  <a:lnTo>
                    <a:pt x="1294" y="393"/>
                  </a:lnTo>
                  <a:lnTo>
                    <a:pt x="1296" y="393"/>
                  </a:lnTo>
                  <a:lnTo>
                    <a:pt x="1298" y="394"/>
                  </a:lnTo>
                  <a:lnTo>
                    <a:pt x="1299" y="395"/>
                  </a:lnTo>
                  <a:lnTo>
                    <a:pt x="1301" y="397"/>
                  </a:lnTo>
                  <a:lnTo>
                    <a:pt x="1303" y="398"/>
                  </a:lnTo>
                  <a:lnTo>
                    <a:pt x="1305" y="399"/>
                  </a:lnTo>
                  <a:lnTo>
                    <a:pt x="1307" y="401"/>
                  </a:lnTo>
                  <a:lnTo>
                    <a:pt x="1309" y="402"/>
                  </a:lnTo>
                  <a:lnTo>
                    <a:pt x="1311" y="404"/>
                  </a:lnTo>
                  <a:lnTo>
                    <a:pt x="1314" y="406"/>
                  </a:lnTo>
                  <a:lnTo>
                    <a:pt x="1316" y="408"/>
                  </a:lnTo>
                  <a:lnTo>
                    <a:pt x="1322" y="412"/>
                  </a:lnTo>
                  <a:lnTo>
                    <a:pt x="1325" y="415"/>
                  </a:lnTo>
                  <a:lnTo>
                    <a:pt x="1328" y="417"/>
                  </a:lnTo>
                  <a:lnTo>
                    <a:pt x="1331" y="419"/>
                  </a:lnTo>
                  <a:lnTo>
                    <a:pt x="1333" y="422"/>
                  </a:lnTo>
                  <a:lnTo>
                    <a:pt x="1336" y="424"/>
                  </a:lnTo>
                  <a:lnTo>
                    <a:pt x="1339" y="427"/>
                  </a:lnTo>
                  <a:lnTo>
                    <a:pt x="1342" y="429"/>
                  </a:lnTo>
                  <a:lnTo>
                    <a:pt x="1344" y="431"/>
                  </a:lnTo>
                  <a:lnTo>
                    <a:pt x="1346" y="433"/>
                  </a:lnTo>
                  <a:lnTo>
                    <a:pt x="1348" y="435"/>
                  </a:lnTo>
                  <a:lnTo>
                    <a:pt x="1350" y="437"/>
                  </a:lnTo>
                  <a:lnTo>
                    <a:pt x="1352" y="439"/>
                  </a:lnTo>
                  <a:lnTo>
                    <a:pt x="1353" y="440"/>
                  </a:lnTo>
                  <a:lnTo>
                    <a:pt x="1355" y="441"/>
                  </a:lnTo>
                  <a:lnTo>
                    <a:pt x="1356" y="443"/>
                  </a:lnTo>
                  <a:lnTo>
                    <a:pt x="1357" y="443"/>
                  </a:lnTo>
                  <a:lnTo>
                    <a:pt x="1357" y="444"/>
                  </a:lnTo>
                  <a:lnTo>
                    <a:pt x="1358" y="444"/>
                  </a:lnTo>
                  <a:lnTo>
                    <a:pt x="1358" y="445"/>
                  </a:lnTo>
                  <a:lnTo>
                    <a:pt x="1359" y="445"/>
                  </a:lnTo>
                  <a:lnTo>
                    <a:pt x="1360" y="446"/>
                  </a:lnTo>
                  <a:lnTo>
                    <a:pt x="1361" y="447"/>
                  </a:lnTo>
                  <a:lnTo>
                    <a:pt x="1362" y="448"/>
                  </a:lnTo>
                  <a:lnTo>
                    <a:pt x="1363" y="449"/>
                  </a:lnTo>
                  <a:lnTo>
                    <a:pt x="1365" y="450"/>
                  </a:lnTo>
                  <a:lnTo>
                    <a:pt x="1366" y="451"/>
                  </a:lnTo>
                  <a:lnTo>
                    <a:pt x="1367" y="453"/>
                  </a:lnTo>
                  <a:lnTo>
                    <a:pt x="1368" y="453"/>
                  </a:lnTo>
                  <a:lnTo>
                    <a:pt x="1370" y="455"/>
                  </a:lnTo>
                  <a:lnTo>
                    <a:pt x="1371" y="456"/>
                  </a:lnTo>
                  <a:lnTo>
                    <a:pt x="1373" y="457"/>
                  </a:lnTo>
                  <a:lnTo>
                    <a:pt x="1374" y="458"/>
                  </a:lnTo>
                  <a:lnTo>
                    <a:pt x="1376" y="459"/>
                  </a:lnTo>
                  <a:lnTo>
                    <a:pt x="1378" y="459"/>
                  </a:lnTo>
                  <a:lnTo>
                    <a:pt x="1379" y="460"/>
                  </a:lnTo>
                  <a:lnTo>
                    <a:pt x="1381" y="461"/>
                  </a:lnTo>
                  <a:lnTo>
                    <a:pt x="1383" y="461"/>
                  </a:lnTo>
                  <a:lnTo>
                    <a:pt x="1385" y="461"/>
                  </a:lnTo>
                  <a:lnTo>
                    <a:pt x="1386" y="461"/>
                  </a:lnTo>
                  <a:lnTo>
                    <a:pt x="1388" y="462"/>
                  </a:lnTo>
                  <a:lnTo>
                    <a:pt x="1390" y="462"/>
                  </a:lnTo>
                  <a:lnTo>
                    <a:pt x="1391" y="462"/>
                  </a:lnTo>
                  <a:lnTo>
                    <a:pt x="1393" y="462"/>
                  </a:lnTo>
                  <a:lnTo>
                    <a:pt x="1395" y="462"/>
                  </a:lnTo>
                  <a:lnTo>
                    <a:pt x="1396" y="462"/>
                  </a:lnTo>
                  <a:lnTo>
                    <a:pt x="1398" y="462"/>
                  </a:lnTo>
                  <a:lnTo>
                    <a:pt x="1399" y="462"/>
                  </a:lnTo>
                  <a:lnTo>
                    <a:pt x="1401" y="462"/>
                  </a:lnTo>
                  <a:lnTo>
                    <a:pt x="1402" y="463"/>
                  </a:lnTo>
                  <a:lnTo>
                    <a:pt x="1403" y="463"/>
                  </a:lnTo>
                  <a:lnTo>
                    <a:pt x="1404" y="463"/>
                  </a:lnTo>
                  <a:lnTo>
                    <a:pt x="1405" y="463"/>
                  </a:lnTo>
                  <a:lnTo>
                    <a:pt x="1406" y="463"/>
                  </a:lnTo>
                  <a:lnTo>
                    <a:pt x="1406" y="464"/>
                  </a:lnTo>
                  <a:lnTo>
                    <a:pt x="1408" y="470"/>
                  </a:lnTo>
                  <a:lnTo>
                    <a:pt x="1409" y="470"/>
                  </a:lnTo>
                  <a:lnTo>
                    <a:pt x="1409" y="471"/>
                  </a:lnTo>
                  <a:lnTo>
                    <a:pt x="1409" y="472"/>
                  </a:lnTo>
                  <a:lnTo>
                    <a:pt x="1408" y="472"/>
                  </a:lnTo>
                  <a:lnTo>
                    <a:pt x="1408" y="473"/>
                  </a:lnTo>
                  <a:lnTo>
                    <a:pt x="1404" y="481"/>
                  </a:lnTo>
                  <a:lnTo>
                    <a:pt x="1410" y="486"/>
                  </a:lnTo>
                  <a:lnTo>
                    <a:pt x="1410" y="487"/>
                  </a:lnTo>
                  <a:lnTo>
                    <a:pt x="1411" y="487"/>
                  </a:lnTo>
                  <a:lnTo>
                    <a:pt x="1411" y="488"/>
                  </a:lnTo>
                  <a:lnTo>
                    <a:pt x="1411" y="489"/>
                  </a:lnTo>
                  <a:lnTo>
                    <a:pt x="1412" y="490"/>
                  </a:lnTo>
                  <a:lnTo>
                    <a:pt x="1416" y="499"/>
                  </a:lnTo>
                  <a:lnTo>
                    <a:pt x="1417" y="511"/>
                  </a:lnTo>
                  <a:lnTo>
                    <a:pt x="1421" y="522"/>
                  </a:lnTo>
                  <a:lnTo>
                    <a:pt x="1426" y="535"/>
                  </a:lnTo>
                  <a:lnTo>
                    <a:pt x="1428" y="548"/>
                  </a:lnTo>
                  <a:lnTo>
                    <a:pt x="1439" y="563"/>
                  </a:lnTo>
                  <a:lnTo>
                    <a:pt x="1449" y="577"/>
                  </a:lnTo>
                  <a:lnTo>
                    <a:pt x="1455" y="591"/>
                  </a:lnTo>
                  <a:lnTo>
                    <a:pt x="1456" y="592"/>
                  </a:lnTo>
                  <a:lnTo>
                    <a:pt x="1456" y="593"/>
                  </a:lnTo>
                  <a:lnTo>
                    <a:pt x="1441" y="602"/>
                  </a:lnTo>
                  <a:lnTo>
                    <a:pt x="1433" y="612"/>
                  </a:lnTo>
                  <a:lnTo>
                    <a:pt x="1428" y="615"/>
                  </a:lnTo>
                  <a:lnTo>
                    <a:pt x="1424" y="620"/>
                  </a:lnTo>
                  <a:lnTo>
                    <a:pt x="1425" y="627"/>
                  </a:lnTo>
                  <a:lnTo>
                    <a:pt x="1430" y="632"/>
                  </a:lnTo>
                  <a:lnTo>
                    <a:pt x="1428" y="637"/>
                  </a:lnTo>
                  <a:lnTo>
                    <a:pt x="1428" y="643"/>
                  </a:lnTo>
                  <a:lnTo>
                    <a:pt x="1435" y="650"/>
                  </a:lnTo>
                  <a:lnTo>
                    <a:pt x="1428" y="658"/>
                  </a:lnTo>
                  <a:lnTo>
                    <a:pt x="1423" y="661"/>
                  </a:lnTo>
                  <a:lnTo>
                    <a:pt x="1421" y="661"/>
                  </a:lnTo>
                  <a:lnTo>
                    <a:pt x="1421" y="663"/>
                  </a:lnTo>
                  <a:lnTo>
                    <a:pt x="1416" y="663"/>
                  </a:lnTo>
                  <a:lnTo>
                    <a:pt x="1415" y="664"/>
                  </a:lnTo>
                  <a:lnTo>
                    <a:pt x="1402" y="665"/>
                  </a:lnTo>
                  <a:lnTo>
                    <a:pt x="1400" y="666"/>
                  </a:lnTo>
                  <a:lnTo>
                    <a:pt x="1395" y="667"/>
                  </a:lnTo>
                  <a:lnTo>
                    <a:pt x="1390" y="670"/>
                  </a:lnTo>
                  <a:lnTo>
                    <a:pt x="1384" y="678"/>
                  </a:lnTo>
                  <a:lnTo>
                    <a:pt x="1374" y="670"/>
                  </a:lnTo>
                  <a:lnTo>
                    <a:pt x="1352" y="672"/>
                  </a:lnTo>
                  <a:lnTo>
                    <a:pt x="1344" y="676"/>
                  </a:lnTo>
                  <a:lnTo>
                    <a:pt x="1341" y="679"/>
                  </a:lnTo>
                  <a:lnTo>
                    <a:pt x="1313" y="696"/>
                  </a:lnTo>
                  <a:lnTo>
                    <a:pt x="1288" y="724"/>
                  </a:lnTo>
                  <a:lnTo>
                    <a:pt x="1288" y="726"/>
                  </a:lnTo>
                  <a:lnTo>
                    <a:pt x="1262" y="754"/>
                  </a:lnTo>
                  <a:lnTo>
                    <a:pt x="1250" y="760"/>
                  </a:lnTo>
                  <a:lnTo>
                    <a:pt x="1248" y="762"/>
                  </a:lnTo>
                  <a:lnTo>
                    <a:pt x="1246" y="760"/>
                  </a:lnTo>
                  <a:lnTo>
                    <a:pt x="1236" y="759"/>
                  </a:lnTo>
                  <a:lnTo>
                    <a:pt x="1235" y="758"/>
                  </a:lnTo>
                  <a:lnTo>
                    <a:pt x="1226" y="757"/>
                  </a:lnTo>
                  <a:lnTo>
                    <a:pt x="1225" y="756"/>
                  </a:lnTo>
                  <a:lnTo>
                    <a:pt x="1218" y="756"/>
                  </a:lnTo>
                  <a:lnTo>
                    <a:pt x="1214" y="760"/>
                  </a:lnTo>
                  <a:lnTo>
                    <a:pt x="1215" y="765"/>
                  </a:lnTo>
                  <a:lnTo>
                    <a:pt x="1214" y="766"/>
                  </a:lnTo>
                  <a:lnTo>
                    <a:pt x="1214" y="771"/>
                  </a:lnTo>
                  <a:lnTo>
                    <a:pt x="1212" y="775"/>
                  </a:lnTo>
                  <a:lnTo>
                    <a:pt x="1213" y="778"/>
                  </a:lnTo>
                  <a:lnTo>
                    <a:pt x="1212" y="780"/>
                  </a:lnTo>
                  <a:lnTo>
                    <a:pt x="1210" y="793"/>
                  </a:lnTo>
                  <a:lnTo>
                    <a:pt x="1208" y="799"/>
                  </a:lnTo>
                  <a:lnTo>
                    <a:pt x="1206" y="801"/>
                  </a:lnTo>
                  <a:lnTo>
                    <a:pt x="1204" y="806"/>
                  </a:lnTo>
                  <a:lnTo>
                    <a:pt x="1207" y="849"/>
                  </a:lnTo>
                  <a:lnTo>
                    <a:pt x="1206" y="851"/>
                  </a:lnTo>
                  <a:lnTo>
                    <a:pt x="1206" y="855"/>
                  </a:lnTo>
                  <a:lnTo>
                    <a:pt x="1204" y="855"/>
                  </a:lnTo>
                  <a:lnTo>
                    <a:pt x="1204" y="858"/>
                  </a:lnTo>
                  <a:lnTo>
                    <a:pt x="1200" y="864"/>
                  </a:lnTo>
                  <a:lnTo>
                    <a:pt x="1186" y="864"/>
                  </a:lnTo>
                  <a:lnTo>
                    <a:pt x="1174" y="867"/>
                  </a:lnTo>
                  <a:lnTo>
                    <a:pt x="1172" y="868"/>
                  </a:lnTo>
                  <a:lnTo>
                    <a:pt x="1154" y="869"/>
                  </a:lnTo>
                  <a:lnTo>
                    <a:pt x="1153" y="870"/>
                  </a:lnTo>
                  <a:lnTo>
                    <a:pt x="1134" y="871"/>
                  </a:lnTo>
                  <a:lnTo>
                    <a:pt x="1132" y="873"/>
                  </a:lnTo>
                  <a:lnTo>
                    <a:pt x="1115" y="874"/>
                  </a:lnTo>
                  <a:lnTo>
                    <a:pt x="1113" y="875"/>
                  </a:lnTo>
                  <a:lnTo>
                    <a:pt x="1101" y="876"/>
                  </a:lnTo>
                  <a:lnTo>
                    <a:pt x="1100" y="877"/>
                  </a:lnTo>
                  <a:lnTo>
                    <a:pt x="1086" y="879"/>
                  </a:lnTo>
                  <a:lnTo>
                    <a:pt x="1085" y="881"/>
                  </a:lnTo>
                  <a:lnTo>
                    <a:pt x="1072" y="883"/>
                  </a:lnTo>
                  <a:lnTo>
                    <a:pt x="1070" y="884"/>
                  </a:lnTo>
                  <a:lnTo>
                    <a:pt x="1056" y="886"/>
                  </a:lnTo>
                  <a:lnTo>
                    <a:pt x="1054" y="888"/>
                  </a:lnTo>
                  <a:lnTo>
                    <a:pt x="1049" y="888"/>
                  </a:lnTo>
                  <a:lnTo>
                    <a:pt x="1047" y="889"/>
                  </a:lnTo>
                  <a:lnTo>
                    <a:pt x="1041" y="890"/>
                  </a:lnTo>
                  <a:lnTo>
                    <a:pt x="1040" y="891"/>
                  </a:lnTo>
                  <a:lnTo>
                    <a:pt x="1034" y="891"/>
                  </a:lnTo>
                  <a:lnTo>
                    <a:pt x="1033" y="893"/>
                  </a:lnTo>
                  <a:lnTo>
                    <a:pt x="1027" y="893"/>
                  </a:lnTo>
                  <a:lnTo>
                    <a:pt x="1023" y="897"/>
                  </a:lnTo>
                  <a:lnTo>
                    <a:pt x="1025" y="909"/>
                  </a:lnTo>
                  <a:lnTo>
                    <a:pt x="1028" y="914"/>
                  </a:lnTo>
                  <a:lnTo>
                    <a:pt x="1029" y="918"/>
                  </a:lnTo>
                  <a:lnTo>
                    <a:pt x="1032" y="923"/>
                  </a:lnTo>
                  <a:lnTo>
                    <a:pt x="1033" y="932"/>
                  </a:lnTo>
                  <a:lnTo>
                    <a:pt x="1035" y="934"/>
                  </a:lnTo>
                  <a:lnTo>
                    <a:pt x="1036" y="953"/>
                  </a:lnTo>
                  <a:lnTo>
                    <a:pt x="1070" y="984"/>
                  </a:lnTo>
                  <a:lnTo>
                    <a:pt x="1073" y="1001"/>
                  </a:lnTo>
                  <a:lnTo>
                    <a:pt x="1080" y="1010"/>
                  </a:lnTo>
                  <a:lnTo>
                    <a:pt x="1080" y="1018"/>
                  </a:lnTo>
                  <a:lnTo>
                    <a:pt x="1079" y="1020"/>
                  </a:lnTo>
                  <a:lnTo>
                    <a:pt x="1063" y="1020"/>
                  </a:lnTo>
                  <a:lnTo>
                    <a:pt x="1061" y="1022"/>
                  </a:lnTo>
                  <a:lnTo>
                    <a:pt x="1060" y="1021"/>
                  </a:lnTo>
                  <a:lnTo>
                    <a:pt x="1048" y="1026"/>
                  </a:lnTo>
                  <a:lnTo>
                    <a:pt x="1041" y="1030"/>
                  </a:lnTo>
                  <a:lnTo>
                    <a:pt x="1039" y="1030"/>
                  </a:lnTo>
                  <a:lnTo>
                    <a:pt x="1036" y="1033"/>
                  </a:lnTo>
                  <a:lnTo>
                    <a:pt x="1036" y="1049"/>
                  </a:lnTo>
                  <a:lnTo>
                    <a:pt x="1038" y="1052"/>
                  </a:lnTo>
                  <a:lnTo>
                    <a:pt x="1046" y="1053"/>
                  </a:lnTo>
                  <a:lnTo>
                    <a:pt x="1046" y="1054"/>
                  </a:lnTo>
                  <a:lnTo>
                    <a:pt x="1054" y="1055"/>
                  </a:lnTo>
                  <a:lnTo>
                    <a:pt x="1057" y="1058"/>
                  </a:lnTo>
                  <a:lnTo>
                    <a:pt x="1058" y="1089"/>
                  </a:lnTo>
                  <a:lnTo>
                    <a:pt x="1040" y="1090"/>
                  </a:lnTo>
                  <a:lnTo>
                    <a:pt x="1033" y="1083"/>
                  </a:lnTo>
                  <a:lnTo>
                    <a:pt x="1031" y="1083"/>
                  </a:lnTo>
                  <a:lnTo>
                    <a:pt x="1030" y="1082"/>
                  </a:lnTo>
                  <a:lnTo>
                    <a:pt x="1027" y="1082"/>
                  </a:lnTo>
                  <a:lnTo>
                    <a:pt x="1021" y="1079"/>
                  </a:lnTo>
                  <a:lnTo>
                    <a:pt x="1013" y="1078"/>
                  </a:lnTo>
                  <a:lnTo>
                    <a:pt x="1012" y="1077"/>
                  </a:lnTo>
                  <a:lnTo>
                    <a:pt x="1009" y="1077"/>
                  </a:lnTo>
                  <a:lnTo>
                    <a:pt x="1003" y="1073"/>
                  </a:lnTo>
                  <a:lnTo>
                    <a:pt x="1002" y="1074"/>
                  </a:lnTo>
                  <a:lnTo>
                    <a:pt x="998" y="1070"/>
                  </a:lnTo>
                  <a:lnTo>
                    <a:pt x="996" y="1070"/>
                  </a:lnTo>
                  <a:lnTo>
                    <a:pt x="993" y="1067"/>
                  </a:lnTo>
                  <a:lnTo>
                    <a:pt x="989" y="1068"/>
                  </a:lnTo>
                  <a:lnTo>
                    <a:pt x="986" y="1074"/>
                  </a:lnTo>
                  <a:lnTo>
                    <a:pt x="983" y="1077"/>
                  </a:lnTo>
                  <a:lnTo>
                    <a:pt x="967" y="1078"/>
                  </a:lnTo>
                  <a:lnTo>
                    <a:pt x="929" y="1051"/>
                  </a:lnTo>
                  <a:lnTo>
                    <a:pt x="918" y="1050"/>
                  </a:lnTo>
                  <a:lnTo>
                    <a:pt x="917" y="1049"/>
                  </a:lnTo>
                  <a:lnTo>
                    <a:pt x="913" y="1048"/>
                  </a:lnTo>
                  <a:lnTo>
                    <a:pt x="912" y="1049"/>
                  </a:lnTo>
                  <a:lnTo>
                    <a:pt x="910" y="1048"/>
                  </a:lnTo>
                  <a:lnTo>
                    <a:pt x="908" y="1048"/>
                  </a:lnTo>
                  <a:lnTo>
                    <a:pt x="904" y="1042"/>
                  </a:lnTo>
                  <a:lnTo>
                    <a:pt x="904" y="1038"/>
                  </a:lnTo>
                  <a:lnTo>
                    <a:pt x="897" y="1034"/>
                  </a:lnTo>
                  <a:lnTo>
                    <a:pt x="895" y="1035"/>
                  </a:lnTo>
                  <a:lnTo>
                    <a:pt x="892" y="1033"/>
                  </a:lnTo>
                  <a:lnTo>
                    <a:pt x="888" y="1033"/>
                  </a:lnTo>
                  <a:lnTo>
                    <a:pt x="886" y="1032"/>
                  </a:lnTo>
                  <a:lnTo>
                    <a:pt x="882" y="1033"/>
                  </a:lnTo>
                  <a:lnTo>
                    <a:pt x="880" y="1031"/>
                  </a:lnTo>
                  <a:lnTo>
                    <a:pt x="876" y="1031"/>
                  </a:lnTo>
                  <a:lnTo>
                    <a:pt x="875" y="1030"/>
                  </a:lnTo>
                  <a:lnTo>
                    <a:pt x="856" y="1032"/>
                  </a:lnTo>
                  <a:lnTo>
                    <a:pt x="854" y="1030"/>
                  </a:lnTo>
                  <a:lnTo>
                    <a:pt x="824" y="1032"/>
                  </a:lnTo>
                  <a:lnTo>
                    <a:pt x="821" y="1030"/>
                  </a:lnTo>
                  <a:lnTo>
                    <a:pt x="789" y="1032"/>
                  </a:lnTo>
                  <a:lnTo>
                    <a:pt x="785" y="1031"/>
                  </a:lnTo>
                  <a:lnTo>
                    <a:pt x="771" y="1032"/>
                  </a:lnTo>
                  <a:lnTo>
                    <a:pt x="765" y="1029"/>
                  </a:lnTo>
                  <a:lnTo>
                    <a:pt x="758" y="1029"/>
                  </a:lnTo>
                  <a:lnTo>
                    <a:pt x="757" y="1031"/>
                  </a:lnTo>
                  <a:lnTo>
                    <a:pt x="750" y="1032"/>
                  </a:lnTo>
                  <a:lnTo>
                    <a:pt x="748" y="1031"/>
                  </a:lnTo>
                  <a:lnTo>
                    <a:pt x="746" y="1033"/>
                  </a:lnTo>
                  <a:lnTo>
                    <a:pt x="744" y="1033"/>
                  </a:lnTo>
                  <a:lnTo>
                    <a:pt x="736" y="1043"/>
                  </a:lnTo>
                  <a:lnTo>
                    <a:pt x="734" y="1049"/>
                  </a:lnTo>
                  <a:lnTo>
                    <a:pt x="731" y="1052"/>
                  </a:lnTo>
                  <a:lnTo>
                    <a:pt x="731" y="1054"/>
                  </a:lnTo>
                  <a:lnTo>
                    <a:pt x="696" y="1059"/>
                  </a:lnTo>
                  <a:lnTo>
                    <a:pt x="691" y="1056"/>
                  </a:lnTo>
                  <a:lnTo>
                    <a:pt x="688" y="1055"/>
                  </a:lnTo>
                  <a:lnTo>
                    <a:pt x="676" y="1050"/>
                  </a:lnTo>
                  <a:lnTo>
                    <a:pt x="669" y="1050"/>
                  </a:lnTo>
                  <a:lnTo>
                    <a:pt x="664" y="1053"/>
                  </a:lnTo>
                  <a:lnTo>
                    <a:pt x="647" y="1054"/>
                  </a:lnTo>
                  <a:lnTo>
                    <a:pt x="645" y="1055"/>
                  </a:lnTo>
                  <a:lnTo>
                    <a:pt x="638" y="1055"/>
                  </a:lnTo>
                  <a:lnTo>
                    <a:pt x="636" y="1057"/>
                  </a:lnTo>
                  <a:lnTo>
                    <a:pt x="625" y="1057"/>
                  </a:lnTo>
                  <a:lnTo>
                    <a:pt x="620" y="1059"/>
                  </a:lnTo>
                  <a:lnTo>
                    <a:pt x="616" y="1062"/>
                  </a:lnTo>
                  <a:lnTo>
                    <a:pt x="614" y="1061"/>
                  </a:lnTo>
                  <a:lnTo>
                    <a:pt x="613" y="1064"/>
                  </a:lnTo>
                  <a:lnTo>
                    <a:pt x="610" y="1064"/>
                  </a:lnTo>
                  <a:lnTo>
                    <a:pt x="606" y="1066"/>
                  </a:lnTo>
                  <a:lnTo>
                    <a:pt x="603" y="1067"/>
                  </a:lnTo>
                  <a:lnTo>
                    <a:pt x="601" y="1065"/>
                  </a:lnTo>
                  <a:lnTo>
                    <a:pt x="598" y="1065"/>
                  </a:lnTo>
                  <a:lnTo>
                    <a:pt x="592" y="1066"/>
                  </a:lnTo>
                  <a:lnTo>
                    <a:pt x="590" y="1065"/>
                  </a:lnTo>
                  <a:lnTo>
                    <a:pt x="580" y="1065"/>
                  </a:lnTo>
                  <a:lnTo>
                    <a:pt x="579" y="1064"/>
                  </a:lnTo>
                  <a:lnTo>
                    <a:pt x="575" y="1064"/>
                  </a:lnTo>
                  <a:lnTo>
                    <a:pt x="572" y="1064"/>
                  </a:lnTo>
                  <a:lnTo>
                    <a:pt x="569" y="1063"/>
                  </a:lnTo>
                  <a:lnTo>
                    <a:pt x="565" y="1063"/>
                  </a:lnTo>
                  <a:lnTo>
                    <a:pt x="536" y="1051"/>
                  </a:lnTo>
                  <a:lnTo>
                    <a:pt x="532" y="1047"/>
                  </a:lnTo>
                  <a:lnTo>
                    <a:pt x="529" y="1042"/>
                  </a:lnTo>
                  <a:lnTo>
                    <a:pt x="529" y="1039"/>
                  </a:lnTo>
                  <a:lnTo>
                    <a:pt x="526" y="1036"/>
                  </a:lnTo>
                  <a:lnTo>
                    <a:pt x="526" y="1033"/>
                  </a:lnTo>
                  <a:lnTo>
                    <a:pt x="525" y="1032"/>
                  </a:lnTo>
                  <a:lnTo>
                    <a:pt x="523" y="1027"/>
                  </a:lnTo>
                  <a:lnTo>
                    <a:pt x="522" y="1027"/>
                  </a:lnTo>
                  <a:lnTo>
                    <a:pt x="521" y="1025"/>
                  </a:lnTo>
                  <a:lnTo>
                    <a:pt x="518" y="1021"/>
                  </a:lnTo>
                  <a:lnTo>
                    <a:pt x="517" y="1021"/>
                  </a:lnTo>
                  <a:lnTo>
                    <a:pt x="516" y="1022"/>
                  </a:lnTo>
                  <a:lnTo>
                    <a:pt x="513" y="1022"/>
                  </a:lnTo>
                  <a:lnTo>
                    <a:pt x="511" y="1024"/>
                  </a:lnTo>
                  <a:lnTo>
                    <a:pt x="509" y="1024"/>
                  </a:lnTo>
                  <a:lnTo>
                    <a:pt x="495" y="1018"/>
                  </a:lnTo>
                  <a:lnTo>
                    <a:pt x="490" y="1018"/>
                  </a:lnTo>
                  <a:lnTo>
                    <a:pt x="490" y="1020"/>
                  </a:lnTo>
                  <a:lnTo>
                    <a:pt x="461" y="1036"/>
                  </a:lnTo>
                  <a:lnTo>
                    <a:pt x="458" y="1036"/>
                  </a:lnTo>
                  <a:lnTo>
                    <a:pt x="454" y="1039"/>
                  </a:lnTo>
                  <a:lnTo>
                    <a:pt x="438" y="1040"/>
                  </a:lnTo>
                  <a:lnTo>
                    <a:pt x="424" y="1030"/>
                  </a:lnTo>
                  <a:lnTo>
                    <a:pt x="411" y="1025"/>
                  </a:lnTo>
                  <a:lnTo>
                    <a:pt x="409" y="1022"/>
                  </a:lnTo>
                  <a:lnTo>
                    <a:pt x="404" y="1023"/>
                  </a:lnTo>
                  <a:lnTo>
                    <a:pt x="403" y="1021"/>
                  </a:lnTo>
                  <a:lnTo>
                    <a:pt x="393" y="1022"/>
                  </a:lnTo>
                  <a:lnTo>
                    <a:pt x="392" y="1021"/>
                  </a:lnTo>
                  <a:lnTo>
                    <a:pt x="385" y="1021"/>
                  </a:lnTo>
                  <a:lnTo>
                    <a:pt x="372" y="1010"/>
                  </a:lnTo>
                  <a:lnTo>
                    <a:pt x="370" y="1008"/>
                  </a:lnTo>
                  <a:lnTo>
                    <a:pt x="366" y="1008"/>
                  </a:lnTo>
                  <a:lnTo>
                    <a:pt x="363" y="1006"/>
                  </a:lnTo>
                  <a:lnTo>
                    <a:pt x="360" y="1006"/>
                  </a:lnTo>
                  <a:lnTo>
                    <a:pt x="359" y="1005"/>
                  </a:lnTo>
                  <a:lnTo>
                    <a:pt x="355" y="1005"/>
                  </a:lnTo>
                  <a:lnTo>
                    <a:pt x="352" y="1009"/>
                  </a:lnTo>
                  <a:lnTo>
                    <a:pt x="352" y="1011"/>
                  </a:lnTo>
                  <a:lnTo>
                    <a:pt x="342" y="1023"/>
                  </a:lnTo>
                  <a:lnTo>
                    <a:pt x="336" y="1025"/>
                  </a:lnTo>
                  <a:lnTo>
                    <a:pt x="335" y="1026"/>
                  </a:lnTo>
                  <a:lnTo>
                    <a:pt x="330" y="1027"/>
                  </a:lnTo>
                  <a:lnTo>
                    <a:pt x="329" y="1028"/>
                  </a:lnTo>
                  <a:lnTo>
                    <a:pt x="326" y="1028"/>
                  </a:lnTo>
                  <a:lnTo>
                    <a:pt x="321" y="1032"/>
                  </a:lnTo>
                  <a:lnTo>
                    <a:pt x="321" y="1034"/>
                  </a:lnTo>
                  <a:lnTo>
                    <a:pt x="317" y="1038"/>
                  </a:lnTo>
                  <a:lnTo>
                    <a:pt x="318" y="1040"/>
                  </a:lnTo>
                  <a:lnTo>
                    <a:pt x="314" y="1046"/>
                  </a:lnTo>
                  <a:lnTo>
                    <a:pt x="312" y="1056"/>
                  </a:lnTo>
                  <a:lnTo>
                    <a:pt x="310" y="1058"/>
                  </a:lnTo>
                  <a:lnTo>
                    <a:pt x="311" y="1061"/>
                  </a:lnTo>
                  <a:lnTo>
                    <a:pt x="307" y="1066"/>
                  </a:lnTo>
                  <a:lnTo>
                    <a:pt x="285" y="1067"/>
                  </a:lnTo>
                  <a:lnTo>
                    <a:pt x="280" y="1066"/>
                  </a:lnTo>
                  <a:lnTo>
                    <a:pt x="274" y="1066"/>
                  </a:lnTo>
                  <a:lnTo>
                    <a:pt x="273" y="1065"/>
                  </a:lnTo>
                  <a:lnTo>
                    <a:pt x="268" y="1066"/>
                  </a:lnTo>
                  <a:lnTo>
                    <a:pt x="264" y="1064"/>
                  </a:lnTo>
                  <a:lnTo>
                    <a:pt x="259" y="1065"/>
                  </a:lnTo>
                  <a:lnTo>
                    <a:pt x="257" y="1064"/>
                  </a:lnTo>
                  <a:lnTo>
                    <a:pt x="251" y="1063"/>
                  </a:lnTo>
                  <a:lnTo>
                    <a:pt x="228" y="1074"/>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0" name="Freeform 10"/>
            <p:cNvSpPr/>
            <p:nvPr/>
          </p:nvSpPr>
          <p:spPr bwMode="auto">
            <a:xfrm>
              <a:off x="1824038" y="3768725"/>
              <a:ext cx="2552700" cy="1625600"/>
            </a:xfrm>
            <a:custGeom>
              <a:avLst/>
              <a:gdLst>
                <a:gd name="T0" fmla="*/ 2147483647 w 1395"/>
                <a:gd name="T1" fmla="*/ 2147483647 h 852"/>
                <a:gd name="T2" fmla="*/ 2147483647 w 1395"/>
                <a:gd name="T3" fmla="*/ 2147483647 h 852"/>
                <a:gd name="T4" fmla="*/ 2147483647 w 1395"/>
                <a:gd name="T5" fmla="*/ 2147483647 h 852"/>
                <a:gd name="T6" fmla="*/ 2147483647 w 1395"/>
                <a:gd name="T7" fmla="*/ 2147483647 h 852"/>
                <a:gd name="T8" fmla="*/ 2147483647 w 1395"/>
                <a:gd name="T9" fmla="*/ 2147483647 h 852"/>
                <a:gd name="T10" fmla="*/ 2147483647 w 1395"/>
                <a:gd name="T11" fmla="*/ 2147483647 h 852"/>
                <a:gd name="T12" fmla="*/ 2147483647 w 1395"/>
                <a:gd name="T13" fmla="*/ 2147483647 h 852"/>
                <a:gd name="T14" fmla="*/ 2147483647 w 1395"/>
                <a:gd name="T15" fmla="*/ 2147483647 h 852"/>
                <a:gd name="T16" fmla="*/ 2147483647 w 1395"/>
                <a:gd name="T17" fmla="*/ 2147483647 h 852"/>
                <a:gd name="T18" fmla="*/ 2147483647 w 1395"/>
                <a:gd name="T19" fmla="*/ 2147483647 h 852"/>
                <a:gd name="T20" fmla="*/ 2147483647 w 1395"/>
                <a:gd name="T21" fmla="*/ 2147483647 h 852"/>
                <a:gd name="T22" fmla="*/ 2147483647 w 1395"/>
                <a:gd name="T23" fmla="*/ 2147483647 h 852"/>
                <a:gd name="T24" fmla="*/ 2147483647 w 1395"/>
                <a:gd name="T25" fmla="*/ 2147483647 h 852"/>
                <a:gd name="T26" fmla="*/ 2147483647 w 1395"/>
                <a:gd name="T27" fmla="*/ 2147483647 h 852"/>
                <a:gd name="T28" fmla="*/ 2147483647 w 1395"/>
                <a:gd name="T29" fmla="*/ 2147483647 h 852"/>
                <a:gd name="T30" fmla="*/ 2147483647 w 1395"/>
                <a:gd name="T31" fmla="*/ 2147483647 h 852"/>
                <a:gd name="T32" fmla="*/ 2147483647 w 1395"/>
                <a:gd name="T33" fmla="*/ 2147483647 h 852"/>
                <a:gd name="T34" fmla="*/ 2147483647 w 1395"/>
                <a:gd name="T35" fmla="*/ 2147483647 h 852"/>
                <a:gd name="T36" fmla="*/ 2147483647 w 1395"/>
                <a:gd name="T37" fmla="*/ 2147483647 h 852"/>
                <a:gd name="T38" fmla="*/ 2147483647 w 1395"/>
                <a:gd name="T39" fmla="*/ 2147483647 h 852"/>
                <a:gd name="T40" fmla="*/ 2147483647 w 1395"/>
                <a:gd name="T41" fmla="*/ 2147483647 h 852"/>
                <a:gd name="T42" fmla="*/ 2147483647 w 1395"/>
                <a:gd name="T43" fmla="*/ 2147483647 h 852"/>
                <a:gd name="T44" fmla="*/ 2147483647 w 1395"/>
                <a:gd name="T45" fmla="*/ 2147483647 h 852"/>
                <a:gd name="T46" fmla="*/ 2147483647 w 1395"/>
                <a:gd name="T47" fmla="*/ 2147483647 h 852"/>
                <a:gd name="T48" fmla="*/ 2147483647 w 1395"/>
                <a:gd name="T49" fmla="*/ 2147483647 h 852"/>
                <a:gd name="T50" fmla="*/ 2147483647 w 1395"/>
                <a:gd name="T51" fmla="*/ 2147483647 h 852"/>
                <a:gd name="T52" fmla="*/ 2147483647 w 1395"/>
                <a:gd name="T53" fmla="*/ 2147483647 h 852"/>
                <a:gd name="T54" fmla="*/ 2147483647 w 1395"/>
                <a:gd name="T55" fmla="*/ 2147483647 h 852"/>
                <a:gd name="T56" fmla="*/ 2147483647 w 1395"/>
                <a:gd name="T57" fmla="*/ 2147483647 h 852"/>
                <a:gd name="T58" fmla="*/ 2147483647 w 1395"/>
                <a:gd name="T59" fmla="*/ 2147483647 h 852"/>
                <a:gd name="T60" fmla="*/ 2147483647 w 1395"/>
                <a:gd name="T61" fmla="*/ 2147483647 h 852"/>
                <a:gd name="T62" fmla="*/ 2147483647 w 1395"/>
                <a:gd name="T63" fmla="*/ 2147483647 h 852"/>
                <a:gd name="T64" fmla="*/ 2147483647 w 1395"/>
                <a:gd name="T65" fmla="*/ 2147483647 h 852"/>
                <a:gd name="T66" fmla="*/ 2147483647 w 1395"/>
                <a:gd name="T67" fmla="*/ 2147483647 h 852"/>
                <a:gd name="T68" fmla="*/ 2147483647 w 1395"/>
                <a:gd name="T69" fmla="*/ 2147483647 h 852"/>
                <a:gd name="T70" fmla="*/ 2147483647 w 1395"/>
                <a:gd name="T71" fmla="*/ 2147483647 h 852"/>
                <a:gd name="T72" fmla="*/ 2147483647 w 1395"/>
                <a:gd name="T73" fmla="*/ 2147483647 h 852"/>
                <a:gd name="T74" fmla="*/ 2147483647 w 1395"/>
                <a:gd name="T75" fmla="*/ 2147483647 h 852"/>
                <a:gd name="T76" fmla="*/ 2147483647 w 1395"/>
                <a:gd name="T77" fmla="*/ 2147483647 h 852"/>
                <a:gd name="T78" fmla="*/ 2147483647 w 1395"/>
                <a:gd name="T79" fmla="*/ 2147483647 h 852"/>
                <a:gd name="T80" fmla="*/ 2147483647 w 1395"/>
                <a:gd name="T81" fmla="*/ 2147483647 h 852"/>
                <a:gd name="T82" fmla="*/ 2147483647 w 1395"/>
                <a:gd name="T83" fmla="*/ 2147483647 h 852"/>
                <a:gd name="T84" fmla="*/ 2147483647 w 1395"/>
                <a:gd name="T85" fmla="*/ 2147483647 h 852"/>
                <a:gd name="T86" fmla="*/ 2147483647 w 1395"/>
                <a:gd name="T87" fmla="*/ 2147483647 h 852"/>
                <a:gd name="T88" fmla="*/ 2147483647 w 1395"/>
                <a:gd name="T89" fmla="*/ 2147483647 h 852"/>
                <a:gd name="T90" fmla="*/ 2147483647 w 1395"/>
                <a:gd name="T91" fmla="*/ 2147483647 h 852"/>
                <a:gd name="T92" fmla="*/ 2147483647 w 1395"/>
                <a:gd name="T93" fmla="*/ 2147483647 h 852"/>
                <a:gd name="T94" fmla="*/ 2147483647 w 1395"/>
                <a:gd name="T95" fmla="*/ 2147483647 h 852"/>
                <a:gd name="T96" fmla="*/ 2147483647 w 1395"/>
                <a:gd name="T97" fmla="*/ 2147483647 h 852"/>
                <a:gd name="T98" fmla="*/ 2147483647 w 1395"/>
                <a:gd name="T99" fmla="*/ 2147483647 h 852"/>
                <a:gd name="T100" fmla="*/ 2147483647 w 1395"/>
                <a:gd name="T101" fmla="*/ 2147483647 h 852"/>
                <a:gd name="T102" fmla="*/ 2147483647 w 1395"/>
                <a:gd name="T103" fmla="*/ 2147483647 h 852"/>
                <a:gd name="T104" fmla="*/ 2147483647 w 1395"/>
                <a:gd name="T105" fmla="*/ 2147483647 h 852"/>
                <a:gd name="T106" fmla="*/ 2147483647 w 1395"/>
                <a:gd name="T107" fmla="*/ 2147483647 h 852"/>
                <a:gd name="T108" fmla="*/ 2147483647 w 1395"/>
                <a:gd name="T109" fmla="*/ 2147483647 h 852"/>
                <a:gd name="T110" fmla="*/ 2147483647 w 1395"/>
                <a:gd name="T111" fmla="*/ 2147483647 h 852"/>
                <a:gd name="T112" fmla="*/ 2147483647 w 1395"/>
                <a:gd name="T113" fmla="*/ 2147483647 h 852"/>
                <a:gd name="T114" fmla="*/ 2147483647 w 1395"/>
                <a:gd name="T115" fmla="*/ 2147483647 h 852"/>
                <a:gd name="T116" fmla="*/ 2147483647 w 1395"/>
                <a:gd name="T117" fmla="*/ 2147483647 h 852"/>
                <a:gd name="T118" fmla="*/ 2147483647 w 1395"/>
                <a:gd name="T119" fmla="*/ 2147483647 h 852"/>
                <a:gd name="T120" fmla="*/ 2147483647 w 1395"/>
                <a:gd name="T121" fmla="*/ 2147483647 h 8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95"/>
                <a:gd name="T184" fmla="*/ 0 h 852"/>
                <a:gd name="T185" fmla="*/ 1395 w 1395"/>
                <a:gd name="T186" fmla="*/ 852 h 85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95" h="852">
                  <a:moveTo>
                    <a:pt x="1314" y="779"/>
                  </a:moveTo>
                  <a:lnTo>
                    <a:pt x="1311" y="775"/>
                  </a:lnTo>
                  <a:lnTo>
                    <a:pt x="1311" y="774"/>
                  </a:lnTo>
                  <a:lnTo>
                    <a:pt x="1310" y="774"/>
                  </a:lnTo>
                  <a:lnTo>
                    <a:pt x="1309" y="773"/>
                  </a:lnTo>
                  <a:lnTo>
                    <a:pt x="1309" y="772"/>
                  </a:lnTo>
                  <a:lnTo>
                    <a:pt x="1308" y="771"/>
                  </a:lnTo>
                  <a:lnTo>
                    <a:pt x="1307" y="770"/>
                  </a:lnTo>
                  <a:lnTo>
                    <a:pt x="1306" y="769"/>
                  </a:lnTo>
                  <a:lnTo>
                    <a:pt x="1305" y="768"/>
                  </a:lnTo>
                  <a:lnTo>
                    <a:pt x="1304" y="767"/>
                  </a:lnTo>
                  <a:lnTo>
                    <a:pt x="1303" y="766"/>
                  </a:lnTo>
                  <a:lnTo>
                    <a:pt x="1302" y="766"/>
                  </a:lnTo>
                  <a:lnTo>
                    <a:pt x="1302" y="765"/>
                  </a:lnTo>
                  <a:lnTo>
                    <a:pt x="1301" y="765"/>
                  </a:lnTo>
                  <a:lnTo>
                    <a:pt x="1300" y="764"/>
                  </a:lnTo>
                  <a:lnTo>
                    <a:pt x="1299" y="763"/>
                  </a:lnTo>
                  <a:lnTo>
                    <a:pt x="1298" y="763"/>
                  </a:lnTo>
                  <a:lnTo>
                    <a:pt x="1298" y="762"/>
                  </a:lnTo>
                  <a:lnTo>
                    <a:pt x="1296" y="761"/>
                  </a:lnTo>
                  <a:lnTo>
                    <a:pt x="1295" y="761"/>
                  </a:lnTo>
                  <a:lnTo>
                    <a:pt x="1295" y="760"/>
                  </a:lnTo>
                  <a:lnTo>
                    <a:pt x="1294" y="760"/>
                  </a:lnTo>
                  <a:lnTo>
                    <a:pt x="1291" y="758"/>
                  </a:lnTo>
                  <a:lnTo>
                    <a:pt x="1286" y="753"/>
                  </a:lnTo>
                  <a:lnTo>
                    <a:pt x="1285" y="753"/>
                  </a:lnTo>
                  <a:lnTo>
                    <a:pt x="1285" y="752"/>
                  </a:lnTo>
                  <a:lnTo>
                    <a:pt x="1284" y="752"/>
                  </a:lnTo>
                  <a:lnTo>
                    <a:pt x="1284" y="753"/>
                  </a:lnTo>
                  <a:lnTo>
                    <a:pt x="1283" y="754"/>
                  </a:lnTo>
                  <a:lnTo>
                    <a:pt x="1282" y="754"/>
                  </a:lnTo>
                  <a:lnTo>
                    <a:pt x="1282" y="755"/>
                  </a:lnTo>
                  <a:lnTo>
                    <a:pt x="1281" y="756"/>
                  </a:lnTo>
                  <a:lnTo>
                    <a:pt x="1281" y="757"/>
                  </a:lnTo>
                  <a:lnTo>
                    <a:pt x="1280" y="757"/>
                  </a:lnTo>
                  <a:lnTo>
                    <a:pt x="1280" y="758"/>
                  </a:lnTo>
                  <a:lnTo>
                    <a:pt x="1279" y="758"/>
                  </a:lnTo>
                  <a:lnTo>
                    <a:pt x="1279" y="759"/>
                  </a:lnTo>
                  <a:lnTo>
                    <a:pt x="1278" y="760"/>
                  </a:lnTo>
                  <a:lnTo>
                    <a:pt x="1278" y="761"/>
                  </a:lnTo>
                  <a:lnTo>
                    <a:pt x="1277" y="762"/>
                  </a:lnTo>
                  <a:lnTo>
                    <a:pt x="1277" y="763"/>
                  </a:lnTo>
                  <a:lnTo>
                    <a:pt x="1276" y="764"/>
                  </a:lnTo>
                  <a:lnTo>
                    <a:pt x="1275" y="765"/>
                  </a:lnTo>
                  <a:lnTo>
                    <a:pt x="1275" y="766"/>
                  </a:lnTo>
                  <a:lnTo>
                    <a:pt x="1274" y="766"/>
                  </a:lnTo>
                  <a:lnTo>
                    <a:pt x="1274" y="767"/>
                  </a:lnTo>
                  <a:lnTo>
                    <a:pt x="1273" y="767"/>
                  </a:lnTo>
                  <a:lnTo>
                    <a:pt x="1273" y="768"/>
                  </a:lnTo>
                  <a:lnTo>
                    <a:pt x="1273" y="769"/>
                  </a:lnTo>
                  <a:lnTo>
                    <a:pt x="1272" y="769"/>
                  </a:lnTo>
                  <a:lnTo>
                    <a:pt x="1272" y="770"/>
                  </a:lnTo>
                  <a:lnTo>
                    <a:pt x="1272" y="771"/>
                  </a:lnTo>
                  <a:lnTo>
                    <a:pt x="1272" y="772"/>
                  </a:lnTo>
                  <a:lnTo>
                    <a:pt x="1271" y="773"/>
                  </a:lnTo>
                  <a:lnTo>
                    <a:pt x="1271" y="774"/>
                  </a:lnTo>
                  <a:lnTo>
                    <a:pt x="1271" y="775"/>
                  </a:lnTo>
                  <a:lnTo>
                    <a:pt x="1271" y="776"/>
                  </a:lnTo>
                  <a:lnTo>
                    <a:pt x="1271" y="777"/>
                  </a:lnTo>
                  <a:lnTo>
                    <a:pt x="1272" y="778"/>
                  </a:lnTo>
                  <a:lnTo>
                    <a:pt x="1272" y="779"/>
                  </a:lnTo>
                  <a:lnTo>
                    <a:pt x="1272" y="780"/>
                  </a:lnTo>
                  <a:lnTo>
                    <a:pt x="1272" y="781"/>
                  </a:lnTo>
                  <a:lnTo>
                    <a:pt x="1272" y="782"/>
                  </a:lnTo>
                  <a:lnTo>
                    <a:pt x="1272" y="783"/>
                  </a:lnTo>
                  <a:lnTo>
                    <a:pt x="1272" y="784"/>
                  </a:lnTo>
                  <a:lnTo>
                    <a:pt x="1272" y="785"/>
                  </a:lnTo>
                  <a:lnTo>
                    <a:pt x="1272" y="787"/>
                  </a:lnTo>
                  <a:lnTo>
                    <a:pt x="1272" y="788"/>
                  </a:lnTo>
                  <a:lnTo>
                    <a:pt x="1272" y="789"/>
                  </a:lnTo>
                  <a:lnTo>
                    <a:pt x="1272" y="790"/>
                  </a:lnTo>
                  <a:lnTo>
                    <a:pt x="1272" y="791"/>
                  </a:lnTo>
                  <a:lnTo>
                    <a:pt x="1272" y="792"/>
                  </a:lnTo>
                  <a:lnTo>
                    <a:pt x="1272" y="793"/>
                  </a:lnTo>
                  <a:lnTo>
                    <a:pt x="1271" y="793"/>
                  </a:lnTo>
                  <a:lnTo>
                    <a:pt x="1271" y="794"/>
                  </a:lnTo>
                  <a:lnTo>
                    <a:pt x="1270" y="795"/>
                  </a:lnTo>
                  <a:lnTo>
                    <a:pt x="1269" y="795"/>
                  </a:lnTo>
                  <a:lnTo>
                    <a:pt x="1268" y="796"/>
                  </a:lnTo>
                  <a:lnTo>
                    <a:pt x="1267" y="797"/>
                  </a:lnTo>
                  <a:lnTo>
                    <a:pt x="1266" y="797"/>
                  </a:lnTo>
                  <a:lnTo>
                    <a:pt x="1266" y="798"/>
                  </a:lnTo>
                  <a:lnTo>
                    <a:pt x="1265" y="798"/>
                  </a:lnTo>
                  <a:lnTo>
                    <a:pt x="1264" y="798"/>
                  </a:lnTo>
                  <a:lnTo>
                    <a:pt x="1263" y="798"/>
                  </a:lnTo>
                  <a:lnTo>
                    <a:pt x="1263" y="799"/>
                  </a:lnTo>
                  <a:lnTo>
                    <a:pt x="1262" y="799"/>
                  </a:lnTo>
                  <a:lnTo>
                    <a:pt x="1262" y="800"/>
                  </a:lnTo>
                  <a:lnTo>
                    <a:pt x="1261" y="800"/>
                  </a:lnTo>
                  <a:lnTo>
                    <a:pt x="1260" y="801"/>
                  </a:lnTo>
                  <a:lnTo>
                    <a:pt x="1259" y="801"/>
                  </a:lnTo>
                  <a:lnTo>
                    <a:pt x="1258" y="802"/>
                  </a:lnTo>
                  <a:lnTo>
                    <a:pt x="1257" y="802"/>
                  </a:lnTo>
                  <a:lnTo>
                    <a:pt x="1256" y="803"/>
                  </a:lnTo>
                  <a:lnTo>
                    <a:pt x="1255" y="803"/>
                  </a:lnTo>
                  <a:lnTo>
                    <a:pt x="1254" y="804"/>
                  </a:lnTo>
                  <a:lnTo>
                    <a:pt x="1253" y="804"/>
                  </a:lnTo>
                  <a:lnTo>
                    <a:pt x="1251" y="805"/>
                  </a:lnTo>
                  <a:lnTo>
                    <a:pt x="1250" y="806"/>
                  </a:lnTo>
                  <a:lnTo>
                    <a:pt x="1249" y="806"/>
                  </a:lnTo>
                  <a:lnTo>
                    <a:pt x="1248" y="806"/>
                  </a:lnTo>
                  <a:lnTo>
                    <a:pt x="1247" y="806"/>
                  </a:lnTo>
                  <a:lnTo>
                    <a:pt x="1246" y="806"/>
                  </a:lnTo>
                  <a:lnTo>
                    <a:pt x="1245" y="806"/>
                  </a:lnTo>
                  <a:lnTo>
                    <a:pt x="1244" y="806"/>
                  </a:lnTo>
                  <a:lnTo>
                    <a:pt x="1243" y="806"/>
                  </a:lnTo>
                  <a:lnTo>
                    <a:pt x="1242" y="805"/>
                  </a:lnTo>
                  <a:lnTo>
                    <a:pt x="1241" y="805"/>
                  </a:lnTo>
                  <a:lnTo>
                    <a:pt x="1240" y="804"/>
                  </a:lnTo>
                  <a:lnTo>
                    <a:pt x="1239" y="803"/>
                  </a:lnTo>
                  <a:lnTo>
                    <a:pt x="1238" y="803"/>
                  </a:lnTo>
                  <a:lnTo>
                    <a:pt x="1238" y="802"/>
                  </a:lnTo>
                  <a:lnTo>
                    <a:pt x="1236" y="802"/>
                  </a:lnTo>
                  <a:lnTo>
                    <a:pt x="1235" y="801"/>
                  </a:lnTo>
                  <a:lnTo>
                    <a:pt x="1234" y="800"/>
                  </a:lnTo>
                  <a:lnTo>
                    <a:pt x="1233" y="800"/>
                  </a:lnTo>
                  <a:lnTo>
                    <a:pt x="1232" y="799"/>
                  </a:lnTo>
                  <a:lnTo>
                    <a:pt x="1230" y="798"/>
                  </a:lnTo>
                  <a:lnTo>
                    <a:pt x="1228" y="797"/>
                  </a:lnTo>
                  <a:lnTo>
                    <a:pt x="1227" y="797"/>
                  </a:lnTo>
                  <a:lnTo>
                    <a:pt x="1225" y="796"/>
                  </a:lnTo>
                  <a:lnTo>
                    <a:pt x="1223" y="795"/>
                  </a:lnTo>
                  <a:lnTo>
                    <a:pt x="1221" y="793"/>
                  </a:lnTo>
                  <a:lnTo>
                    <a:pt x="1219" y="792"/>
                  </a:lnTo>
                  <a:lnTo>
                    <a:pt x="1217" y="791"/>
                  </a:lnTo>
                  <a:lnTo>
                    <a:pt x="1215" y="789"/>
                  </a:lnTo>
                  <a:lnTo>
                    <a:pt x="1213" y="788"/>
                  </a:lnTo>
                  <a:lnTo>
                    <a:pt x="1210" y="786"/>
                  </a:lnTo>
                  <a:lnTo>
                    <a:pt x="1208" y="784"/>
                  </a:lnTo>
                  <a:lnTo>
                    <a:pt x="1206" y="783"/>
                  </a:lnTo>
                  <a:lnTo>
                    <a:pt x="1204" y="782"/>
                  </a:lnTo>
                  <a:lnTo>
                    <a:pt x="1202" y="781"/>
                  </a:lnTo>
                  <a:lnTo>
                    <a:pt x="1201" y="779"/>
                  </a:lnTo>
                  <a:lnTo>
                    <a:pt x="1199" y="778"/>
                  </a:lnTo>
                  <a:lnTo>
                    <a:pt x="1198" y="777"/>
                  </a:lnTo>
                  <a:lnTo>
                    <a:pt x="1196" y="776"/>
                  </a:lnTo>
                  <a:lnTo>
                    <a:pt x="1195" y="776"/>
                  </a:lnTo>
                  <a:lnTo>
                    <a:pt x="1194" y="775"/>
                  </a:lnTo>
                  <a:lnTo>
                    <a:pt x="1193" y="774"/>
                  </a:lnTo>
                  <a:lnTo>
                    <a:pt x="1191" y="774"/>
                  </a:lnTo>
                  <a:lnTo>
                    <a:pt x="1190" y="773"/>
                  </a:lnTo>
                  <a:lnTo>
                    <a:pt x="1189" y="772"/>
                  </a:lnTo>
                  <a:lnTo>
                    <a:pt x="1188" y="771"/>
                  </a:lnTo>
                  <a:lnTo>
                    <a:pt x="1187" y="771"/>
                  </a:lnTo>
                  <a:lnTo>
                    <a:pt x="1186" y="770"/>
                  </a:lnTo>
                  <a:lnTo>
                    <a:pt x="1186" y="769"/>
                  </a:lnTo>
                  <a:lnTo>
                    <a:pt x="1185" y="769"/>
                  </a:lnTo>
                  <a:lnTo>
                    <a:pt x="1184" y="768"/>
                  </a:lnTo>
                  <a:lnTo>
                    <a:pt x="1183" y="768"/>
                  </a:lnTo>
                  <a:lnTo>
                    <a:pt x="1182" y="768"/>
                  </a:lnTo>
                  <a:lnTo>
                    <a:pt x="1181" y="768"/>
                  </a:lnTo>
                  <a:lnTo>
                    <a:pt x="1170" y="766"/>
                  </a:lnTo>
                  <a:lnTo>
                    <a:pt x="1169" y="766"/>
                  </a:lnTo>
                  <a:lnTo>
                    <a:pt x="1168" y="766"/>
                  </a:lnTo>
                  <a:lnTo>
                    <a:pt x="1163" y="763"/>
                  </a:lnTo>
                  <a:lnTo>
                    <a:pt x="1162" y="763"/>
                  </a:lnTo>
                  <a:lnTo>
                    <a:pt x="1161" y="763"/>
                  </a:lnTo>
                  <a:lnTo>
                    <a:pt x="1161" y="762"/>
                  </a:lnTo>
                  <a:lnTo>
                    <a:pt x="1160" y="762"/>
                  </a:lnTo>
                  <a:lnTo>
                    <a:pt x="1159" y="761"/>
                  </a:lnTo>
                  <a:lnTo>
                    <a:pt x="1158" y="761"/>
                  </a:lnTo>
                  <a:lnTo>
                    <a:pt x="1157" y="761"/>
                  </a:lnTo>
                  <a:lnTo>
                    <a:pt x="1156" y="760"/>
                  </a:lnTo>
                  <a:lnTo>
                    <a:pt x="1155" y="760"/>
                  </a:lnTo>
                  <a:lnTo>
                    <a:pt x="1154" y="760"/>
                  </a:lnTo>
                  <a:lnTo>
                    <a:pt x="1153" y="759"/>
                  </a:lnTo>
                  <a:lnTo>
                    <a:pt x="1152" y="759"/>
                  </a:lnTo>
                  <a:lnTo>
                    <a:pt x="1150" y="759"/>
                  </a:lnTo>
                  <a:lnTo>
                    <a:pt x="1149" y="759"/>
                  </a:lnTo>
                  <a:lnTo>
                    <a:pt x="1148" y="759"/>
                  </a:lnTo>
                  <a:lnTo>
                    <a:pt x="1147" y="759"/>
                  </a:lnTo>
                  <a:lnTo>
                    <a:pt x="1146" y="759"/>
                  </a:lnTo>
                  <a:lnTo>
                    <a:pt x="1145" y="759"/>
                  </a:lnTo>
                  <a:lnTo>
                    <a:pt x="1134" y="762"/>
                  </a:lnTo>
                  <a:lnTo>
                    <a:pt x="1129" y="768"/>
                  </a:lnTo>
                  <a:lnTo>
                    <a:pt x="1128" y="768"/>
                  </a:lnTo>
                  <a:lnTo>
                    <a:pt x="1128" y="769"/>
                  </a:lnTo>
                  <a:lnTo>
                    <a:pt x="1127" y="769"/>
                  </a:lnTo>
                  <a:lnTo>
                    <a:pt x="1126" y="770"/>
                  </a:lnTo>
                  <a:lnTo>
                    <a:pt x="1126" y="771"/>
                  </a:lnTo>
                  <a:lnTo>
                    <a:pt x="1125" y="772"/>
                  </a:lnTo>
                  <a:lnTo>
                    <a:pt x="1124" y="772"/>
                  </a:lnTo>
                  <a:lnTo>
                    <a:pt x="1124" y="773"/>
                  </a:lnTo>
                  <a:lnTo>
                    <a:pt x="1123" y="774"/>
                  </a:lnTo>
                  <a:lnTo>
                    <a:pt x="1122" y="775"/>
                  </a:lnTo>
                  <a:lnTo>
                    <a:pt x="1121" y="776"/>
                  </a:lnTo>
                  <a:lnTo>
                    <a:pt x="1120" y="777"/>
                  </a:lnTo>
                  <a:lnTo>
                    <a:pt x="1119" y="778"/>
                  </a:lnTo>
                  <a:lnTo>
                    <a:pt x="1118" y="778"/>
                  </a:lnTo>
                  <a:lnTo>
                    <a:pt x="1117" y="779"/>
                  </a:lnTo>
                  <a:lnTo>
                    <a:pt x="1116" y="780"/>
                  </a:lnTo>
                  <a:lnTo>
                    <a:pt x="1115" y="781"/>
                  </a:lnTo>
                  <a:lnTo>
                    <a:pt x="1114" y="781"/>
                  </a:lnTo>
                  <a:lnTo>
                    <a:pt x="1113" y="782"/>
                  </a:lnTo>
                  <a:lnTo>
                    <a:pt x="1108" y="786"/>
                  </a:lnTo>
                  <a:lnTo>
                    <a:pt x="1107" y="786"/>
                  </a:lnTo>
                  <a:lnTo>
                    <a:pt x="1106" y="787"/>
                  </a:lnTo>
                  <a:lnTo>
                    <a:pt x="1099" y="790"/>
                  </a:lnTo>
                  <a:lnTo>
                    <a:pt x="1098" y="790"/>
                  </a:lnTo>
                  <a:lnTo>
                    <a:pt x="1098" y="791"/>
                  </a:lnTo>
                  <a:lnTo>
                    <a:pt x="1097" y="791"/>
                  </a:lnTo>
                  <a:lnTo>
                    <a:pt x="1091" y="791"/>
                  </a:lnTo>
                  <a:lnTo>
                    <a:pt x="1091" y="792"/>
                  </a:lnTo>
                  <a:lnTo>
                    <a:pt x="1090" y="792"/>
                  </a:lnTo>
                  <a:lnTo>
                    <a:pt x="1085" y="794"/>
                  </a:lnTo>
                  <a:lnTo>
                    <a:pt x="1084" y="794"/>
                  </a:lnTo>
                  <a:lnTo>
                    <a:pt x="1084" y="795"/>
                  </a:lnTo>
                  <a:lnTo>
                    <a:pt x="1083" y="795"/>
                  </a:lnTo>
                  <a:lnTo>
                    <a:pt x="1082" y="795"/>
                  </a:lnTo>
                  <a:lnTo>
                    <a:pt x="1082" y="796"/>
                  </a:lnTo>
                  <a:lnTo>
                    <a:pt x="1081" y="796"/>
                  </a:lnTo>
                  <a:lnTo>
                    <a:pt x="1080" y="797"/>
                  </a:lnTo>
                  <a:lnTo>
                    <a:pt x="1079" y="797"/>
                  </a:lnTo>
                  <a:lnTo>
                    <a:pt x="1078" y="798"/>
                  </a:lnTo>
                  <a:lnTo>
                    <a:pt x="1077" y="798"/>
                  </a:lnTo>
                  <a:lnTo>
                    <a:pt x="1076" y="798"/>
                  </a:lnTo>
                  <a:lnTo>
                    <a:pt x="1075" y="799"/>
                  </a:lnTo>
                  <a:lnTo>
                    <a:pt x="1074" y="799"/>
                  </a:lnTo>
                  <a:lnTo>
                    <a:pt x="1073" y="800"/>
                  </a:lnTo>
                  <a:lnTo>
                    <a:pt x="1072" y="800"/>
                  </a:lnTo>
                  <a:lnTo>
                    <a:pt x="1071" y="800"/>
                  </a:lnTo>
                  <a:lnTo>
                    <a:pt x="1070" y="800"/>
                  </a:lnTo>
                  <a:lnTo>
                    <a:pt x="1070" y="801"/>
                  </a:lnTo>
                  <a:lnTo>
                    <a:pt x="1069" y="801"/>
                  </a:lnTo>
                  <a:lnTo>
                    <a:pt x="1068" y="801"/>
                  </a:lnTo>
                  <a:lnTo>
                    <a:pt x="1054" y="803"/>
                  </a:lnTo>
                  <a:lnTo>
                    <a:pt x="1053" y="803"/>
                  </a:lnTo>
                  <a:lnTo>
                    <a:pt x="1052" y="803"/>
                  </a:lnTo>
                  <a:lnTo>
                    <a:pt x="1051" y="803"/>
                  </a:lnTo>
                  <a:lnTo>
                    <a:pt x="1050" y="803"/>
                  </a:lnTo>
                  <a:lnTo>
                    <a:pt x="1048" y="803"/>
                  </a:lnTo>
                  <a:lnTo>
                    <a:pt x="1047" y="803"/>
                  </a:lnTo>
                  <a:lnTo>
                    <a:pt x="1046" y="803"/>
                  </a:lnTo>
                  <a:lnTo>
                    <a:pt x="1045" y="803"/>
                  </a:lnTo>
                  <a:lnTo>
                    <a:pt x="1043" y="803"/>
                  </a:lnTo>
                  <a:lnTo>
                    <a:pt x="1042" y="803"/>
                  </a:lnTo>
                  <a:lnTo>
                    <a:pt x="1041" y="803"/>
                  </a:lnTo>
                  <a:lnTo>
                    <a:pt x="1040" y="803"/>
                  </a:lnTo>
                  <a:lnTo>
                    <a:pt x="1039" y="804"/>
                  </a:lnTo>
                  <a:lnTo>
                    <a:pt x="1038" y="804"/>
                  </a:lnTo>
                  <a:lnTo>
                    <a:pt x="1037" y="805"/>
                  </a:lnTo>
                  <a:lnTo>
                    <a:pt x="1036" y="806"/>
                  </a:lnTo>
                  <a:lnTo>
                    <a:pt x="1035" y="807"/>
                  </a:lnTo>
                  <a:lnTo>
                    <a:pt x="1034" y="808"/>
                  </a:lnTo>
                  <a:lnTo>
                    <a:pt x="1033" y="809"/>
                  </a:lnTo>
                  <a:lnTo>
                    <a:pt x="1032" y="811"/>
                  </a:lnTo>
                  <a:lnTo>
                    <a:pt x="1029" y="813"/>
                  </a:lnTo>
                  <a:lnTo>
                    <a:pt x="1026" y="816"/>
                  </a:lnTo>
                  <a:lnTo>
                    <a:pt x="1022" y="820"/>
                  </a:lnTo>
                  <a:lnTo>
                    <a:pt x="1021" y="821"/>
                  </a:lnTo>
                  <a:lnTo>
                    <a:pt x="1020" y="822"/>
                  </a:lnTo>
                  <a:lnTo>
                    <a:pt x="1019" y="823"/>
                  </a:lnTo>
                  <a:lnTo>
                    <a:pt x="1014" y="829"/>
                  </a:lnTo>
                  <a:lnTo>
                    <a:pt x="1014" y="830"/>
                  </a:lnTo>
                  <a:lnTo>
                    <a:pt x="1013" y="831"/>
                  </a:lnTo>
                  <a:lnTo>
                    <a:pt x="1013" y="832"/>
                  </a:lnTo>
                  <a:lnTo>
                    <a:pt x="1012" y="832"/>
                  </a:lnTo>
                  <a:lnTo>
                    <a:pt x="1003" y="844"/>
                  </a:lnTo>
                  <a:lnTo>
                    <a:pt x="1002" y="844"/>
                  </a:lnTo>
                  <a:lnTo>
                    <a:pt x="1002" y="845"/>
                  </a:lnTo>
                  <a:lnTo>
                    <a:pt x="1001" y="846"/>
                  </a:lnTo>
                  <a:lnTo>
                    <a:pt x="1000" y="846"/>
                  </a:lnTo>
                  <a:lnTo>
                    <a:pt x="999" y="847"/>
                  </a:lnTo>
                  <a:lnTo>
                    <a:pt x="991" y="849"/>
                  </a:lnTo>
                  <a:lnTo>
                    <a:pt x="990" y="850"/>
                  </a:lnTo>
                  <a:lnTo>
                    <a:pt x="989" y="850"/>
                  </a:lnTo>
                  <a:lnTo>
                    <a:pt x="988" y="850"/>
                  </a:lnTo>
                  <a:lnTo>
                    <a:pt x="987" y="850"/>
                  </a:lnTo>
                  <a:lnTo>
                    <a:pt x="986" y="850"/>
                  </a:lnTo>
                  <a:lnTo>
                    <a:pt x="973" y="851"/>
                  </a:lnTo>
                  <a:lnTo>
                    <a:pt x="972" y="851"/>
                  </a:lnTo>
                  <a:lnTo>
                    <a:pt x="971" y="851"/>
                  </a:lnTo>
                  <a:lnTo>
                    <a:pt x="970" y="851"/>
                  </a:lnTo>
                  <a:lnTo>
                    <a:pt x="961" y="852"/>
                  </a:lnTo>
                  <a:lnTo>
                    <a:pt x="960" y="852"/>
                  </a:lnTo>
                  <a:lnTo>
                    <a:pt x="959" y="852"/>
                  </a:lnTo>
                  <a:lnTo>
                    <a:pt x="958" y="852"/>
                  </a:lnTo>
                  <a:lnTo>
                    <a:pt x="957" y="852"/>
                  </a:lnTo>
                  <a:lnTo>
                    <a:pt x="944" y="851"/>
                  </a:lnTo>
                  <a:lnTo>
                    <a:pt x="932" y="848"/>
                  </a:lnTo>
                  <a:lnTo>
                    <a:pt x="931" y="848"/>
                  </a:lnTo>
                  <a:lnTo>
                    <a:pt x="931" y="847"/>
                  </a:lnTo>
                  <a:lnTo>
                    <a:pt x="930" y="847"/>
                  </a:lnTo>
                  <a:lnTo>
                    <a:pt x="929" y="847"/>
                  </a:lnTo>
                  <a:lnTo>
                    <a:pt x="928" y="846"/>
                  </a:lnTo>
                  <a:lnTo>
                    <a:pt x="927" y="846"/>
                  </a:lnTo>
                  <a:lnTo>
                    <a:pt x="926" y="846"/>
                  </a:lnTo>
                  <a:lnTo>
                    <a:pt x="925" y="845"/>
                  </a:lnTo>
                  <a:lnTo>
                    <a:pt x="924" y="845"/>
                  </a:lnTo>
                  <a:lnTo>
                    <a:pt x="922" y="845"/>
                  </a:lnTo>
                  <a:lnTo>
                    <a:pt x="921" y="844"/>
                  </a:lnTo>
                  <a:lnTo>
                    <a:pt x="920" y="844"/>
                  </a:lnTo>
                  <a:lnTo>
                    <a:pt x="918" y="844"/>
                  </a:lnTo>
                  <a:lnTo>
                    <a:pt x="916" y="844"/>
                  </a:lnTo>
                  <a:lnTo>
                    <a:pt x="914" y="843"/>
                  </a:lnTo>
                  <a:lnTo>
                    <a:pt x="911" y="843"/>
                  </a:lnTo>
                  <a:lnTo>
                    <a:pt x="908" y="843"/>
                  </a:lnTo>
                  <a:lnTo>
                    <a:pt x="905" y="843"/>
                  </a:lnTo>
                  <a:lnTo>
                    <a:pt x="902" y="843"/>
                  </a:lnTo>
                  <a:lnTo>
                    <a:pt x="898" y="843"/>
                  </a:lnTo>
                  <a:lnTo>
                    <a:pt x="894" y="843"/>
                  </a:lnTo>
                  <a:lnTo>
                    <a:pt x="890" y="843"/>
                  </a:lnTo>
                  <a:lnTo>
                    <a:pt x="887" y="843"/>
                  </a:lnTo>
                  <a:lnTo>
                    <a:pt x="883" y="843"/>
                  </a:lnTo>
                  <a:lnTo>
                    <a:pt x="880" y="842"/>
                  </a:lnTo>
                  <a:lnTo>
                    <a:pt x="878" y="842"/>
                  </a:lnTo>
                  <a:lnTo>
                    <a:pt x="876" y="842"/>
                  </a:lnTo>
                  <a:lnTo>
                    <a:pt x="874" y="841"/>
                  </a:lnTo>
                  <a:lnTo>
                    <a:pt x="872" y="840"/>
                  </a:lnTo>
                  <a:lnTo>
                    <a:pt x="871" y="840"/>
                  </a:lnTo>
                  <a:lnTo>
                    <a:pt x="870" y="839"/>
                  </a:lnTo>
                  <a:lnTo>
                    <a:pt x="869" y="838"/>
                  </a:lnTo>
                  <a:lnTo>
                    <a:pt x="869" y="837"/>
                  </a:lnTo>
                  <a:lnTo>
                    <a:pt x="868" y="836"/>
                  </a:lnTo>
                  <a:lnTo>
                    <a:pt x="868" y="835"/>
                  </a:lnTo>
                  <a:lnTo>
                    <a:pt x="867" y="834"/>
                  </a:lnTo>
                  <a:lnTo>
                    <a:pt x="867" y="833"/>
                  </a:lnTo>
                  <a:lnTo>
                    <a:pt x="867" y="832"/>
                  </a:lnTo>
                  <a:lnTo>
                    <a:pt x="867" y="830"/>
                  </a:lnTo>
                  <a:lnTo>
                    <a:pt x="867" y="829"/>
                  </a:lnTo>
                  <a:lnTo>
                    <a:pt x="866" y="827"/>
                  </a:lnTo>
                  <a:lnTo>
                    <a:pt x="867" y="826"/>
                  </a:lnTo>
                  <a:lnTo>
                    <a:pt x="867" y="824"/>
                  </a:lnTo>
                  <a:lnTo>
                    <a:pt x="867" y="822"/>
                  </a:lnTo>
                  <a:lnTo>
                    <a:pt x="867" y="820"/>
                  </a:lnTo>
                  <a:lnTo>
                    <a:pt x="867" y="819"/>
                  </a:lnTo>
                  <a:lnTo>
                    <a:pt x="867" y="817"/>
                  </a:lnTo>
                  <a:lnTo>
                    <a:pt x="868" y="816"/>
                  </a:lnTo>
                  <a:lnTo>
                    <a:pt x="868" y="815"/>
                  </a:lnTo>
                  <a:lnTo>
                    <a:pt x="868" y="814"/>
                  </a:lnTo>
                  <a:lnTo>
                    <a:pt x="868" y="813"/>
                  </a:lnTo>
                  <a:lnTo>
                    <a:pt x="868" y="812"/>
                  </a:lnTo>
                  <a:lnTo>
                    <a:pt x="868" y="811"/>
                  </a:lnTo>
                  <a:lnTo>
                    <a:pt x="869" y="811"/>
                  </a:lnTo>
                  <a:lnTo>
                    <a:pt x="869" y="810"/>
                  </a:lnTo>
                  <a:lnTo>
                    <a:pt x="875" y="799"/>
                  </a:lnTo>
                  <a:lnTo>
                    <a:pt x="865" y="793"/>
                  </a:lnTo>
                  <a:lnTo>
                    <a:pt x="864" y="792"/>
                  </a:lnTo>
                  <a:lnTo>
                    <a:pt x="863" y="791"/>
                  </a:lnTo>
                  <a:lnTo>
                    <a:pt x="862" y="791"/>
                  </a:lnTo>
                  <a:lnTo>
                    <a:pt x="861" y="791"/>
                  </a:lnTo>
                  <a:lnTo>
                    <a:pt x="861" y="790"/>
                  </a:lnTo>
                  <a:lnTo>
                    <a:pt x="847" y="785"/>
                  </a:lnTo>
                  <a:lnTo>
                    <a:pt x="841" y="775"/>
                  </a:lnTo>
                  <a:lnTo>
                    <a:pt x="840" y="774"/>
                  </a:lnTo>
                  <a:lnTo>
                    <a:pt x="840" y="773"/>
                  </a:lnTo>
                  <a:lnTo>
                    <a:pt x="840" y="772"/>
                  </a:lnTo>
                  <a:lnTo>
                    <a:pt x="840" y="771"/>
                  </a:lnTo>
                  <a:lnTo>
                    <a:pt x="840" y="762"/>
                  </a:lnTo>
                  <a:lnTo>
                    <a:pt x="839" y="753"/>
                  </a:lnTo>
                  <a:lnTo>
                    <a:pt x="830" y="744"/>
                  </a:lnTo>
                  <a:lnTo>
                    <a:pt x="829" y="745"/>
                  </a:lnTo>
                  <a:lnTo>
                    <a:pt x="828" y="745"/>
                  </a:lnTo>
                  <a:lnTo>
                    <a:pt x="827" y="746"/>
                  </a:lnTo>
                  <a:lnTo>
                    <a:pt x="826" y="747"/>
                  </a:lnTo>
                  <a:lnTo>
                    <a:pt x="825" y="747"/>
                  </a:lnTo>
                  <a:lnTo>
                    <a:pt x="824" y="747"/>
                  </a:lnTo>
                  <a:lnTo>
                    <a:pt x="823" y="748"/>
                  </a:lnTo>
                  <a:lnTo>
                    <a:pt x="822" y="748"/>
                  </a:lnTo>
                  <a:lnTo>
                    <a:pt x="821" y="749"/>
                  </a:lnTo>
                  <a:lnTo>
                    <a:pt x="820" y="749"/>
                  </a:lnTo>
                  <a:lnTo>
                    <a:pt x="819" y="749"/>
                  </a:lnTo>
                  <a:lnTo>
                    <a:pt x="818" y="749"/>
                  </a:lnTo>
                  <a:lnTo>
                    <a:pt x="817" y="749"/>
                  </a:lnTo>
                  <a:lnTo>
                    <a:pt x="816" y="749"/>
                  </a:lnTo>
                  <a:lnTo>
                    <a:pt x="815" y="749"/>
                  </a:lnTo>
                  <a:lnTo>
                    <a:pt x="813" y="749"/>
                  </a:lnTo>
                  <a:lnTo>
                    <a:pt x="812" y="749"/>
                  </a:lnTo>
                  <a:lnTo>
                    <a:pt x="811" y="748"/>
                  </a:lnTo>
                  <a:lnTo>
                    <a:pt x="810" y="748"/>
                  </a:lnTo>
                  <a:lnTo>
                    <a:pt x="808" y="748"/>
                  </a:lnTo>
                  <a:lnTo>
                    <a:pt x="807" y="747"/>
                  </a:lnTo>
                  <a:lnTo>
                    <a:pt x="806" y="747"/>
                  </a:lnTo>
                  <a:lnTo>
                    <a:pt x="804" y="746"/>
                  </a:lnTo>
                  <a:lnTo>
                    <a:pt x="803" y="746"/>
                  </a:lnTo>
                  <a:lnTo>
                    <a:pt x="802" y="745"/>
                  </a:lnTo>
                  <a:lnTo>
                    <a:pt x="801" y="744"/>
                  </a:lnTo>
                  <a:lnTo>
                    <a:pt x="800" y="744"/>
                  </a:lnTo>
                  <a:lnTo>
                    <a:pt x="798" y="743"/>
                  </a:lnTo>
                  <a:lnTo>
                    <a:pt x="798" y="742"/>
                  </a:lnTo>
                  <a:lnTo>
                    <a:pt x="797" y="742"/>
                  </a:lnTo>
                  <a:lnTo>
                    <a:pt x="795" y="741"/>
                  </a:lnTo>
                  <a:lnTo>
                    <a:pt x="794" y="741"/>
                  </a:lnTo>
                  <a:lnTo>
                    <a:pt x="794" y="740"/>
                  </a:lnTo>
                  <a:lnTo>
                    <a:pt x="793" y="740"/>
                  </a:lnTo>
                  <a:lnTo>
                    <a:pt x="786" y="736"/>
                  </a:lnTo>
                  <a:lnTo>
                    <a:pt x="785" y="735"/>
                  </a:lnTo>
                  <a:lnTo>
                    <a:pt x="784" y="735"/>
                  </a:lnTo>
                  <a:lnTo>
                    <a:pt x="783" y="735"/>
                  </a:lnTo>
                  <a:lnTo>
                    <a:pt x="782" y="734"/>
                  </a:lnTo>
                  <a:lnTo>
                    <a:pt x="772" y="732"/>
                  </a:lnTo>
                  <a:lnTo>
                    <a:pt x="771" y="732"/>
                  </a:lnTo>
                  <a:lnTo>
                    <a:pt x="771" y="731"/>
                  </a:lnTo>
                  <a:lnTo>
                    <a:pt x="770" y="731"/>
                  </a:lnTo>
                  <a:lnTo>
                    <a:pt x="769" y="731"/>
                  </a:lnTo>
                  <a:lnTo>
                    <a:pt x="768" y="730"/>
                  </a:lnTo>
                  <a:lnTo>
                    <a:pt x="767" y="730"/>
                  </a:lnTo>
                  <a:lnTo>
                    <a:pt x="756" y="724"/>
                  </a:lnTo>
                  <a:lnTo>
                    <a:pt x="756" y="723"/>
                  </a:lnTo>
                  <a:lnTo>
                    <a:pt x="755" y="723"/>
                  </a:lnTo>
                  <a:lnTo>
                    <a:pt x="754" y="723"/>
                  </a:lnTo>
                  <a:lnTo>
                    <a:pt x="754" y="722"/>
                  </a:lnTo>
                  <a:lnTo>
                    <a:pt x="753" y="722"/>
                  </a:lnTo>
                  <a:lnTo>
                    <a:pt x="752" y="722"/>
                  </a:lnTo>
                  <a:lnTo>
                    <a:pt x="751" y="722"/>
                  </a:lnTo>
                  <a:lnTo>
                    <a:pt x="750" y="722"/>
                  </a:lnTo>
                  <a:lnTo>
                    <a:pt x="749" y="721"/>
                  </a:lnTo>
                  <a:lnTo>
                    <a:pt x="748" y="721"/>
                  </a:lnTo>
                  <a:lnTo>
                    <a:pt x="747" y="721"/>
                  </a:lnTo>
                  <a:lnTo>
                    <a:pt x="746" y="721"/>
                  </a:lnTo>
                  <a:lnTo>
                    <a:pt x="744" y="720"/>
                  </a:lnTo>
                  <a:lnTo>
                    <a:pt x="743" y="720"/>
                  </a:lnTo>
                  <a:lnTo>
                    <a:pt x="742" y="720"/>
                  </a:lnTo>
                  <a:lnTo>
                    <a:pt x="740" y="720"/>
                  </a:lnTo>
                  <a:lnTo>
                    <a:pt x="739" y="720"/>
                  </a:lnTo>
                  <a:lnTo>
                    <a:pt x="738" y="720"/>
                  </a:lnTo>
                  <a:lnTo>
                    <a:pt x="737" y="719"/>
                  </a:lnTo>
                  <a:lnTo>
                    <a:pt x="735" y="719"/>
                  </a:lnTo>
                  <a:lnTo>
                    <a:pt x="734" y="719"/>
                  </a:lnTo>
                  <a:lnTo>
                    <a:pt x="733" y="719"/>
                  </a:lnTo>
                  <a:lnTo>
                    <a:pt x="727" y="717"/>
                  </a:lnTo>
                  <a:lnTo>
                    <a:pt x="713" y="714"/>
                  </a:lnTo>
                  <a:lnTo>
                    <a:pt x="707" y="715"/>
                  </a:lnTo>
                  <a:lnTo>
                    <a:pt x="706" y="715"/>
                  </a:lnTo>
                  <a:lnTo>
                    <a:pt x="706" y="716"/>
                  </a:lnTo>
                  <a:lnTo>
                    <a:pt x="705" y="716"/>
                  </a:lnTo>
                  <a:lnTo>
                    <a:pt x="705" y="717"/>
                  </a:lnTo>
                  <a:lnTo>
                    <a:pt x="704" y="717"/>
                  </a:lnTo>
                  <a:lnTo>
                    <a:pt x="703" y="718"/>
                  </a:lnTo>
                  <a:lnTo>
                    <a:pt x="701" y="720"/>
                  </a:lnTo>
                  <a:lnTo>
                    <a:pt x="683" y="736"/>
                  </a:lnTo>
                  <a:lnTo>
                    <a:pt x="682" y="737"/>
                  </a:lnTo>
                  <a:lnTo>
                    <a:pt x="681" y="737"/>
                  </a:lnTo>
                  <a:lnTo>
                    <a:pt x="681" y="738"/>
                  </a:lnTo>
                  <a:lnTo>
                    <a:pt x="680" y="739"/>
                  </a:lnTo>
                  <a:lnTo>
                    <a:pt x="679" y="739"/>
                  </a:lnTo>
                  <a:lnTo>
                    <a:pt x="679" y="740"/>
                  </a:lnTo>
                  <a:lnTo>
                    <a:pt x="673" y="748"/>
                  </a:lnTo>
                  <a:lnTo>
                    <a:pt x="672" y="749"/>
                  </a:lnTo>
                  <a:lnTo>
                    <a:pt x="672" y="750"/>
                  </a:lnTo>
                  <a:lnTo>
                    <a:pt x="672" y="751"/>
                  </a:lnTo>
                  <a:lnTo>
                    <a:pt x="671" y="752"/>
                  </a:lnTo>
                  <a:lnTo>
                    <a:pt x="671" y="753"/>
                  </a:lnTo>
                  <a:lnTo>
                    <a:pt x="671" y="754"/>
                  </a:lnTo>
                  <a:lnTo>
                    <a:pt x="670" y="755"/>
                  </a:lnTo>
                  <a:lnTo>
                    <a:pt x="670" y="756"/>
                  </a:lnTo>
                  <a:lnTo>
                    <a:pt x="670" y="757"/>
                  </a:lnTo>
                  <a:lnTo>
                    <a:pt x="670" y="758"/>
                  </a:lnTo>
                  <a:lnTo>
                    <a:pt x="670" y="759"/>
                  </a:lnTo>
                  <a:lnTo>
                    <a:pt x="670" y="760"/>
                  </a:lnTo>
                  <a:lnTo>
                    <a:pt x="670" y="761"/>
                  </a:lnTo>
                  <a:lnTo>
                    <a:pt x="670" y="762"/>
                  </a:lnTo>
                  <a:lnTo>
                    <a:pt x="670" y="763"/>
                  </a:lnTo>
                  <a:lnTo>
                    <a:pt x="670" y="764"/>
                  </a:lnTo>
                  <a:lnTo>
                    <a:pt x="670" y="765"/>
                  </a:lnTo>
                  <a:lnTo>
                    <a:pt x="670" y="766"/>
                  </a:lnTo>
                  <a:lnTo>
                    <a:pt x="670" y="767"/>
                  </a:lnTo>
                  <a:lnTo>
                    <a:pt x="669" y="767"/>
                  </a:lnTo>
                  <a:lnTo>
                    <a:pt x="669" y="768"/>
                  </a:lnTo>
                  <a:lnTo>
                    <a:pt x="669" y="769"/>
                  </a:lnTo>
                  <a:lnTo>
                    <a:pt x="669" y="770"/>
                  </a:lnTo>
                  <a:lnTo>
                    <a:pt x="669" y="771"/>
                  </a:lnTo>
                  <a:lnTo>
                    <a:pt x="668" y="771"/>
                  </a:lnTo>
                  <a:lnTo>
                    <a:pt x="664" y="774"/>
                  </a:lnTo>
                  <a:lnTo>
                    <a:pt x="664" y="775"/>
                  </a:lnTo>
                  <a:lnTo>
                    <a:pt x="663" y="775"/>
                  </a:lnTo>
                  <a:lnTo>
                    <a:pt x="662" y="775"/>
                  </a:lnTo>
                  <a:lnTo>
                    <a:pt x="662" y="776"/>
                  </a:lnTo>
                  <a:lnTo>
                    <a:pt x="661" y="776"/>
                  </a:lnTo>
                  <a:lnTo>
                    <a:pt x="656" y="777"/>
                  </a:lnTo>
                  <a:lnTo>
                    <a:pt x="655" y="777"/>
                  </a:lnTo>
                  <a:lnTo>
                    <a:pt x="654" y="778"/>
                  </a:lnTo>
                  <a:lnTo>
                    <a:pt x="654" y="777"/>
                  </a:lnTo>
                  <a:lnTo>
                    <a:pt x="653" y="777"/>
                  </a:lnTo>
                  <a:lnTo>
                    <a:pt x="648" y="775"/>
                  </a:lnTo>
                  <a:lnTo>
                    <a:pt x="647" y="775"/>
                  </a:lnTo>
                  <a:lnTo>
                    <a:pt x="647" y="774"/>
                  </a:lnTo>
                  <a:lnTo>
                    <a:pt x="646" y="774"/>
                  </a:lnTo>
                  <a:lnTo>
                    <a:pt x="640" y="770"/>
                  </a:lnTo>
                  <a:lnTo>
                    <a:pt x="635" y="753"/>
                  </a:lnTo>
                  <a:lnTo>
                    <a:pt x="637" y="739"/>
                  </a:lnTo>
                  <a:lnTo>
                    <a:pt x="644" y="727"/>
                  </a:lnTo>
                  <a:lnTo>
                    <a:pt x="645" y="726"/>
                  </a:lnTo>
                  <a:lnTo>
                    <a:pt x="645" y="725"/>
                  </a:lnTo>
                  <a:lnTo>
                    <a:pt x="645" y="724"/>
                  </a:lnTo>
                  <a:lnTo>
                    <a:pt x="645" y="723"/>
                  </a:lnTo>
                  <a:lnTo>
                    <a:pt x="645" y="722"/>
                  </a:lnTo>
                  <a:lnTo>
                    <a:pt x="644" y="720"/>
                  </a:lnTo>
                  <a:lnTo>
                    <a:pt x="644" y="719"/>
                  </a:lnTo>
                  <a:lnTo>
                    <a:pt x="643" y="718"/>
                  </a:lnTo>
                  <a:lnTo>
                    <a:pt x="643" y="716"/>
                  </a:lnTo>
                  <a:lnTo>
                    <a:pt x="642" y="715"/>
                  </a:lnTo>
                  <a:lnTo>
                    <a:pt x="642" y="714"/>
                  </a:lnTo>
                  <a:lnTo>
                    <a:pt x="641" y="713"/>
                  </a:lnTo>
                  <a:lnTo>
                    <a:pt x="640" y="712"/>
                  </a:lnTo>
                  <a:lnTo>
                    <a:pt x="640" y="711"/>
                  </a:lnTo>
                  <a:lnTo>
                    <a:pt x="639" y="710"/>
                  </a:lnTo>
                  <a:lnTo>
                    <a:pt x="639" y="709"/>
                  </a:lnTo>
                  <a:lnTo>
                    <a:pt x="638" y="709"/>
                  </a:lnTo>
                  <a:lnTo>
                    <a:pt x="637" y="708"/>
                  </a:lnTo>
                  <a:lnTo>
                    <a:pt x="636" y="708"/>
                  </a:lnTo>
                  <a:lnTo>
                    <a:pt x="635" y="708"/>
                  </a:lnTo>
                  <a:lnTo>
                    <a:pt x="634" y="708"/>
                  </a:lnTo>
                  <a:lnTo>
                    <a:pt x="632" y="708"/>
                  </a:lnTo>
                  <a:lnTo>
                    <a:pt x="631" y="709"/>
                  </a:lnTo>
                  <a:lnTo>
                    <a:pt x="610" y="715"/>
                  </a:lnTo>
                  <a:lnTo>
                    <a:pt x="609" y="715"/>
                  </a:lnTo>
                  <a:lnTo>
                    <a:pt x="607" y="716"/>
                  </a:lnTo>
                  <a:lnTo>
                    <a:pt x="606" y="716"/>
                  </a:lnTo>
                  <a:lnTo>
                    <a:pt x="605" y="716"/>
                  </a:lnTo>
                  <a:lnTo>
                    <a:pt x="604" y="716"/>
                  </a:lnTo>
                  <a:lnTo>
                    <a:pt x="603" y="716"/>
                  </a:lnTo>
                  <a:lnTo>
                    <a:pt x="602" y="716"/>
                  </a:lnTo>
                  <a:lnTo>
                    <a:pt x="588" y="717"/>
                  </a:lnTo>
                  <a:lnTo>
                    <a:pt x="578" y="710"/>
                  </a:lnTo>
                  <a:lnTo>
                    <a:pt x="577" y="710"/>
                  </a:lnTo>
                  <a:lnTo>
                    <a:pt x="576" y="709"/>
                  </a:lnTo>
                  <a:lnTo>
                    <a:pt x="575" y="709"/>
                  </a:lnTo>
                  <a:lnTo>
                    <a:pt x="575" y="710"/>
                  </a:lnTo>
                  <a:lnTo>
                    <a:pt x="574" y="710"/>
                  </a:lnTo>
                  <a:lnTo>
                    <a:pt x="573" y="711"/>
                  </a:lnTo>
                  <a:lnTo>
                    <a:pt x="572" y="712"/>
                  </a:lnTo>
                  <a:lnTo>
                    <a:pt x="571" y="712"/>
                  </a:lnTo>
                  <a:lnTo>
                    <a:pt x="569" y="713"/>
                  </a:lnTo>
                  <a:lnTo>
                    <a:pt x="568" y="713"/>
                  </a:lnTo>
                  <a:lnTo>
                    <a:pt x="566" y="714"/>
                  </a:lnTo>
                  <a:lnTo>
                    <a:pt x="564" y="714"/>
                  </a:lnTo>
                  <a:lnTo>
                    <a:pt x="562" y="714"/>
                  </a:lnTo>
                  <a:lnTo>
                    <a:pt x="560" y="714"/>
                  </a:lnTo>
                  <a:lnTo>
                    <a:pt x="557" y="714"/>
                  </a:lnTo>
                  <a:lnTo>
                    <a:pt x="555" y="714"/>
                  </a:lnTo>
                  <a:lnTo>
                    <a:pt x="553" y="714"/>
                  </a:lnTo>
                  <a:lnTo>
                    <a:pt x="551" y="713"/>
                  </a:lnTo>
                  <a:lnTo>
                    <a:pt x="549" y="713"/>
                  </a:lnTo>
                  <a:lnTo>
                    <a:pt x="547" y="713"/>
                  </a:lnTo>
                  <a:lnTo>
                    <a:pt x="546" y="713"/>
                  </a:lnTo>
                  <a:lnTo>
                    <a:pt x="545" y="713"/>
                  </a:lnTo>
                  <a:lnTo>
                    <a:pt x="544" y="712"/>
                  </a:lnTo>
                  <a:lnTo>
                    <a:pt x="543" y="712"/>
                  </a:lnTo>
                  <a:lnTo>
                    <a:pt x="542" y="712"/>
                  </a:lnTo>
                  <a:lnTo>
                    <a:pt x="541" y="712"/>
                  </a:lnTo>
                  <a:lnTo>
                    <a:pt x="540" y="712"/>
                  </a:lnTo>
                  <a:lnTo>
                    <a:pt x="539" y="712"/>
                  </a:lnTo>
                  <a:lnTo>
                    <a:pt x="538" y="712"/>
                  </a:lnTo>
                  <a:lnTo>
                    <a:pt x="537" y="712"/>
                  </a:lnTo>
                  <a:lnTo>
                    <a:pt x="536" y="712"/>
                  </a:lnTo>
                  <a:lnTo>
                    <a:pt x="535" y="712"/>
                  </a:lnTo>
                  <a:lnTo>
                    <a:pt x="534" y="712"/>
                  </a:lnTo>
                  <a:lnTo>
                    <a:pt x="533" y="711"/>
                  </a:lnTo>
                  <a:lnTo>
                    <a:pt x="532" y="711"/>
                  </a:lnTo>
                  <a:lnTo>
                    <a:pt x="531" y="711"/>
                  </a:lnTo>
                  <a:lnTo>
                    <a:pt x="530" y="710"/>
                  </a:lnTo>
                  <a:lnTo>
                    <a:pt x="529" y="710"/>
                  </a:lnTo>
                  <a:lnTo>
                    <a:pt x="528" y="709"/>
                  </a:lnTo>
                  <a:lnTo>
                    <a:pt x="526" y="708"/>
                  </a:lnTo>
                  <a:lnTo>
                    <a:pt x="525" y="708"/>
                  </a:lnTo>
                  <a:lnTo>
                    <a:pt x="524" y="707"/>
                  </a:lnTo>
                  <a:lnTo>
                    <a:pt x="523" y="706"/>
                  </a:lnTo>
                  <a:lnTo>
                    <a:pt x="522" y="705"/>
                  </a:lnTo>
                  <a:lnTo>
                    <a:pt x="521" y="703"/>
                  </a:lnTo>
                  <a:lnTo>
                    <a:pt x="519" y="702"/>
                  </a:lnTo>
                  <a:lnTo>
                    <a:pt x="518" y="701"/>
                  </a:lnTo>
                  <a:lnTo>
                    <a:pt x="517" y="700"/>
                  </a:lnTo>
                  <a:lnTo>
                    <a:pt x="516" y="699"/>
                  </a:lnTo>
                  <a:lnTo>
                    <a:pt x="514" y="698"/>
                  </a:lnTo>
                  <a:lnTo>
                    <a:pt x="513" y="697"/>
                  </a:lnTo>
                  <a:lnTo>
                    <a:pt x="512" y="696"/>
                  </a:lnTo>
                  <a:lnTo>
                    <a:pt x="511" y="695"/>
                  </a:lnTo>
                  <a:lnTo>
                    <a:pt x="509" y="694"/>
                  </a:lnTo>
                  <a:lnTo>
                    <a:pt x="508" y="693"/>
                  </a:lnTo>
                  <a:lnTo>
                    <a:pt x="507" y="692"/>
                  </a:lnTo>
                  <a:lnTo>
                    <a:pt x="506" y="691"/>
                  </a:lnTo>
                  <a:lnTo>
                    <a:pt x="505" y="690"/>
                  </a:lnTo>
                  <a:lnTo>
                    <a:pt x="504" y="689"/>
                  </a:lnTo>
                  <a:lnTo>
                    <a:pt x="503" y="688"/>
                  </a:lnTo>
                  <a:lnTo>
                    <a:pt x="502" y="687"/>
                  </a:lnTo>
                  <a:lnTo>
                    <a:pt x="501" y="686"/>
                  </a:lnTo>
                  <a:lnTo>
                    <a:pt x="500" y="685"/>
                  </a:lnTo>
                  <a:lnTo>
                    <a:pt x="499" y="684"/>
                  </a:lnTo>
                  <a:lnTo>
                    <a:pt x="498" y="684"/>
                  </a:lnTo>
                  <a:lnTo>
                    <a:pt x="497" y="683"/>
                  </a:lnTo>
                  <a:lnTo>
                    <a:pt x="496" y="682"/>
                  </a:lnTo>
                  <a:lnTo>
                    <a:pt x="496" y="681"/>
                  </a:lnTo>
                  <a:lnTo>
                    <a:pt x="494" y="679"/>
                  </a:lnTo>
                  <a:lnTo>
                    <a:pt x="492" y="677"/>
                  </a:lnTo>
                  <a:lnTo>
                    <a:pt x="491" y="679"/>
                  </a:lnTo>
                  <a:lnTo>
                    <a:pt x="490" y="680"/>
                  </a:lnTo>
                  <a:lnTo>
                    <a:pt x="490" y="681"/>
                  </a:lnTo>
                  <a:lnTo>
                    <a:pt x="489" y="681"/>
                  </a:lnTo>
                  <a:lnTo>
                    <a:pt x="489" y="682"/>
                  </a:lnTo>
                  <a:lnTo>
                    <a:pt x="488" y="684"/>
                  </a:lnTo>
                  <a:lnTo>
                    <a:pt x="487" y="684"/>
                  </a:lnTo>
                  <a:lnTo>
                    <a:pt x="487" y="685"/>
                  </a:lnTo>
                  <a:lnTo>
                    <a:pt x="486" y="686"/>
                  </a:lnTo>
                  <a:lnTo>
                    <a:pt x="485" y="687"/>
                  </a:lnTo>
                  <a:lnTo>
                    <a:pt x="484" y="688"/>
                  </a:lnTo>
                  <a:lnTo>
                    <a:pt x="484" y="689"/>
                  </a:lnTo>
                  <a:lnTo>
                    <a:pt x="483" y="690"/>
                  </a:lnTo>
                  <a:lnTo>
                    <a:pt x="482" y="690"/>
                  </a:lnTo>
                  <a:lnTo>
                    <a:pt x="481" y="691"/>
                  </a:lnTo>
                  <a:lnTo>
                    <a:pt x="480" y="691"/>
                  </a:lnTo>
                  <a:lnTo>
                    <a:pt x="479" y="691"/>
                  </a:lnTo>
                  <a:lnTo>
                    <a:pt x="478" y="692"/>
                  </a:lnTo>
                  <a:lnTo>
                    <a:pt x="477" y="692"/>
                  </a:lnTo>
                  <a:lnTo>
                    <a:pt x="476" y="692"/>
                  </a:lnTo>
                  <a:lnTo>
                    <a:pt x="475" y="692"/>
                  </a:lnTo>
                  <a:lnTo>
                    <a:pt x="474" y="692"/>
                  </a:lnTo>
                  <a:lnTo>
                    <a:pt x="473" y="692"/>
                  </a:lnTo>
                  <a:lnTo>
                    <a:pt x="472" y="692"/>
                  </a:lnTo>
                  <a:lnTo>
                    <a:pt x="471" y="692"/>
                  </a:lnTo>
                  <a:lnTo>
                    <a:pt x="470" y="691"/>
                  </a:lnTo>
                  <a:lnTo>
                    <a:pt x="465" y="686"/>
                  </a:lnTo>
                  <a:lnTo>
                    <a:pt x="459" y="675"/>
                  </a:lnTo>
                  <a:lnTo>
                    <a:pt x="458" y="674"/>
                  </a:lnTo>
                  <a:lnTo>
                    <a:pt x="457" y="674"/>
                  </a:lnTo>
                  <a:lnTo>
                    <a:pt x="457" y="675"/>
                  </a:lnTo>
                  <a:lnTo>
                    <a:pt x="451" y="687"/>
                  </a:lnTo>
                  <a:lnTo>
                    <a:pt x="440" y="681"/>
                  </a:lnTo>
                  <a:lnTo>
                    <a:pt x="433" y="666"/>
                  </a:lnTo>
                  <a:lnTo>
                    <a:pt x="428" y="649"/>
                  </a:lnTo>
                  <a:lnTo>
                    <a:pt x="411" y="645"/>
                  </a:lnTo>
                  <a:lnTo>
                    <a:pt x="410" y="645"/>
                  </a:lnTo>
                  <a:lnTo>
                    <a:pt x="409" y="645"/>
                  </a:lnTo>
                  <a:lnTo>
                    <a:pt x="408" y="645"/>
                  </a:lnTo>
                  <a:lnTo>
                    <a:pt x="407" y="644"/>
                  </a:lnTo>
                  <a:lnTo>
                    <a:pt x="406" y="644"/>
                  </a:lnTo>
                  <a:lnTo>
                    <a:pt x="405" y="643"/>
                  </a:lnTo>
                  <a:lnTo>
                    <a:pt x="392" y="636"/>
                  </a:lnTo>
                  <a:lnTo>
                    <a:pt x="390" y="636"/>
                  </a:lnTo>
                  <a:lnTo>
                    <a:pt x="389" y="635"/>
                  </a:lnTo>
                  <a:lnTo>
                    <a:pt x="388" y="635"/>
                  </a:lnTo>
                  <a:lnTo>
                    <a:pt x="388" y="634"/>
                  </a:lnTo>
                  <a:lnTo>
                    <a:pt x="387" y="634"/>
                  </a:lnTo>
                  <a:lnTo>
                    <a:pt x="387" y="633"/>
                  </a:lnTo>
                  <a:lnTo>
                    <a:pt x="382" y="625"/>
                  </a:lnTo>
                  <a:lnTo>
                    <a:pt x="384" y="623"/>
                  </a:lnTo>
                  <a:lnTo>
                    <a:pt x="384" y="622"/>
                  </a:lnTo>
                  <a:lnTo>
                    <a:pt x="385" y="620"/>
                  </a:lnTo>
                  <a:lnTo>
                    <a:pt x="386" y="619"/>
                  </a:lnTo>
                  <a:lnTo>
                    <a:pt x="387" y="618"/>
                  </a:lnTo>
                  <a:lnTo>
                    <a:pt x="388" y="616"/>
                  </a:lnTo>
                  <a:lnTo>
                    <a:pt x="388" y="615"/>
                  </a:lnTo>
                  <a:lnTo>
                    <a:pt x="389" y="613"/>
                  </a:lnTo>
                  <a:lnTo>
                    <a:pt x="389" y="612"/>
                  </a:lnTo>
                  <a:lnTo>
                    <a:pt x="389" y="611"/>
                  </a:lnTo>
                  <a:lnTo>
                    <a:pt x="389" y="610"/>
                  </a:lnTo>
                  <a:lnTo>
                    <a:pt x="389" y="609"/>
                  </a:lnTo>
                  <a:lnTo>
                    <a:pt x="388" y="608"/>
                  </a:lnTo>
                  <a:lnTo>
                    <a:pt x="387" y="608"/>
                  </a:lnTo>
                  <a:lnTo>
                    <a:pt x="387" y="607"/>
                  </a:lnTo>
                  <a:lnTo>
                    <a:pt x="386" y="607"/>
                  </a:lnTo>
                  <a:lnTo>
                    <a:pt x="377" y="617"/>
                  </a:lnTo>
                  <a:lnTo>
                    <a:pt x="353" y="602"/>
                  </a:lnTo>
                  <a:lnTo>
                    <a:pt x="336" y="586"/>
                  </a:lnTo>
                  <a:lnTo>
                    <a:pt x="330" y="574"/>
                  </a:lnTo>
                  <a:lnTo>
                    <a:pt x="330" y="573"/>
                  </a:lnTo>
                  <a:lnTo>
                    <a:pt x="330" y="572"/>
                  </a:lnTo>
                  <a:lnTo>
                    <a:pt x="330" y="571"/>
                  </a:lnTo>
                  <a:lnTo>
                    <a:pt x="330" y="570"/>
                  </a:lnTo>
                  <a:lnTo>
                    <a:pt x="331" y="569"/>
                  </a:lnTo>
                  <a:lnTo>
                    <a:pt x="331" y="567"/>
                  </a:lnTo>
                  <a:lnTo>
                    <a:pt x="330" y="566"/>
                  </a:lnTo>
                  <a:lnTo>
                    <a:pt x="330" y="564"/>
                  </a:lnTo>
                  <a:lnTo>
                    <a:pt x="330" y="562"/>
                  </a:lnTo>
                  <a:lnTo>
                    <a:pt x="329" y="560"/>
                  </a:lnTo>
                  <a:lnTo>
                    <a:pt x="328" y="558"/>
                  </a:lnTo>
                  <a:lnTo>
                    <a:pt x="327" y="557"/>
                  </a:lnTo>
                  <a:lnTo>
                    <a:pt x="326" y="555"/>
                  </a:lnTo>
                  <a:lnTo>
                    <a:pt x="325" y="553"/>
                  </a:lnTo>
                  <a:lnTo>
                    <a:pt x="324" y="551"/>
                  </a:lnTo>
                  <a:lnTo>
                    <a:pt x="323" y="550"/>
                  </a:lnTo>
                  <a:lnTo>
                    <a:pt x="323" y="548"/>
                  </a:lnTo>
                  <a:lnTo>
                    <a:pt x="321" y="545"/>
                  </a:lnTo>
                  <a:lnTo>
                    <a:pt x="309" y="547"/>
                  </a:lnTo>
                  <a:lnTo>
                    <a:pt x="308" y="547"/>
                  </a:lnTo>
                  <a:lnTo>
                    <a:pt x="307" y="547"/>
                  </a:lnTo>
                  <a:lnTo>
                    <a:pt x="304" y="548"/>
                  </a:lnTo>
                  <a:lnTo>
                    <a:pt x="303" y="548"/>
                  </a:lnTo>
                  <a:lnTo>
                    <a:pt x="302" y="548"/>
                  </a:lnTo>
                  <a:lnTo>
                    <a:pt x="301" y="548"/>
                  </a:lnTo>
                  <a:lnTo>
                    <a:pt x="300" y="548"/>
                  </a:lnTo>
                  <a:lnTo>
                    <a:pt x="299" y="548"/>
                  </a:lnTo>
                  <a:lnTo>
                    <a:pt x="297" y="548"/>
                  </a:lnTo>
                  <a:lnTo>
                    <a:pt x="296" y="548"/>
                  </a:lnTo>
                  <a:lnTo>
                    <a:pt x="295" y="548"/>
                  </a:lnTo>
                  <a:lnTo>
                    <a:pt x="294" y="547"/>
                  </a:lnTo>
                  <a:lnTo>
                    <a:pt x="292" y="547"/>
                  </a:lnTo>
                  <a:lnTo>
                    <a:pt x="291" y="546"/>
                  </a:lnTo>
                  <a:lnTo>
                    <a:pt x="290" y="546"/>
                  </a:lnTo>
                  <a:lnTo>
                    <a:pt x="289" y="545"/>
                  </a:lnTo>
                  <a:lnTo>
                    <a:pt x="288" y="544"/>
                  </a:lnTo>
                  <a:lnTo>
                    <a:pt x="287" y="543"/>
                  </a:lnTo>
                  <a:lnTo>
                    <a:pt x="286" y="542"/>
                  </a:lnTo>
                  <a:lnTo>
                    <a:pt x="285" y="540"/>
                  </a:lnTo>
                  <a:lnTo>
                    <a:pt x="284" y="539"/>
                  </a:lnTo>
                  <a:lnTo>
                    <a:pt x="283" y="537"/>
                  </a:lnTo>
                  <a:lnTo>
                    <a:pt x="282" y="535"/>
                  </a:lnTo>
                  <a:lnTo>
                    <a:pt x="282" y="533"/>
                  </a:lnTo>
                  <a:lnTo>
                    <a:pt x="281" y="531"/>
                  </a:lnTo>
                  <a:lnTo>
                    <a:pt x="280" y="530"/>
                  </a:lnTo>
                  <a:lnTo>
                    <a:pt x="280" y="528"/>
                  </a:lnTo>
                  <a:lnTo>
                    <a:pt x="280" y="526"/>
                  </a:lnTo>
                  <a:lnTo>
                    <a:pt x="279" y="525"/>
                  </a:lnTo>
                  <a:lnTo>
                    <a:pt x="279" y="522"/>
                  </a:lnTo>
                  <a:lnTo>
                    <a:pt x="263" y="504"/>
                  </a:lnTo>
                  <a:lnTo>
                    <a:pt x="238" y="485"/>
                  </a:lnTo>
                  <a:lnTo>
                    <a:pt x="225" y="466"/>
                  </a:lnTo>
                  <a:lnTo>
                    <a:pt x="213" y="452"/>
                  </a:lnTo>
                  <a:lnTo>
                    <a:pt x="212" y="451"/>
                  </a:lnTo>
                  <a:lnTo>
                    <a:pt x="212" y="450"/>
                  </a:lnTo>
                  <a:lnTo>
                    <a:pt x="211" y="450"/>
                  </a:lnTo>
                  <a:lnTo>
                    <a:pt x="211" y="449"/>
                  </a:lnTo>
                  <a:lnTo>
                    <a:pt x="210" y="448"/>
                  </a:lnTo>
                  <a:lnTo>
                    <a:pt x="210" y="447"/>
                  </a:lnTo>
                  <a:lnTo>
                    <a:pt x="207" y="434"/>
                  </a:lnTo>
                  <a:lnTo>
                    <a:pt x="186" y="423"/>
                  </a:lnTo>
                  <a:lnTo>
                    <a:pt x="184" y="422"/>
                  </a:lnTo>
                  <a:lnTo>
                    <a:pt x="183" y="422"/>
                  </a:lnTo>
                  <a:lnTo>
                    <a:pt x="182" y="422"/>
                  </a:lnTo>
                  <a:lnTo>
                    <a:pt x="180" y="421"/>
                  </a:lnTo>
                  <a:lnTo>
                    <a:pt x="179" y="421"/>
                  </a:lnTo>
                  <a:lnTo>
                    <a:pt x="178" y="421"/>
                  </a:lnTo>
                  <a:lnTo>
                    <a:pt x="176" y="421"/>
                  </a:lnTo>
                  <a:lnTo>
                    <a:pt x="175" y="422"/>
                  </a:lnTo>
                  <a:lnTo>
                    <a:pt x="174" y="422"/>
                  </a:lnTo>
                  <a:lnTo>
                    <a:pt x="173" y="423"/>
                  </a:lnTo>
                  <a:lnTo>
                    <a:pt x="171" y="424"/>
                  </a:lnTo>
                  <a:lnTo>
                    <a:pt x="170" y="425"/>
                  </a:lnTo>
                  <a:lnTo>
                    <a:pt x="169" y="426"/>
                  </a:lnTo>
                  <a:lnTo>
                    <a:pt x="168" y="427"/>
                  </a:lnTo>
                  <a:lnTo>
                    <a:pt x="168" y="428"/>
                  </a:lnTo>
                  <a:lnTo>
                    <a:pt x="167" y="429"/>
                  </a:lnTo>
                  <a:lnTo>
                    <a:pt x="166" y="430"/>
                  </a:lnTo>
                  <a:lnTo>
                    <a:pt x="165" y="432"/>
                  </a:lnTo>
                  <a:lnTo>
                    <a:pt x="163" y="433"/>
                  </a:lnTo>
                  <a:lnTo>
                    <a:pt x="163" y="434"/>
                  </a:lnTo>
                  <a:lnTo>
                    <a:pt x="162" y="434"/>
                  </a:lnTo>
                  <a:lnTo>
                    <a:pt x="161" y="435"/>
                  </a:lnTo>
                  <a:lnTo>
                    <a:pt x="160" y="436"/>
                  </a:lnTo>
                  <a:lnTo>
                    <a:pt x="159" y="437"/>
                  </a:lnTo>
                  <a:lnTo>
                    <a:pt x="158" y="438"/>
                  </a:lnTo>
                  <a:lnTo>
                    <a:pt x="157" y="439"/>
                  </a:lnTo>
                  <a:lnTo>
                    <a:pt x="156" y="440"/>
                  </a:lnTo>
                  <a:lnTo>
                    <a:pt x="154" y="440"/>
                  </a:lnTo>
                  <a:lnTo>
                    <a:pt x="153" y="441"/>
                  </a:lnTo>
                  <a:lnTo>
                    <a:pt x="152" y="442"/>
                  </a:lnTo>
                  <a:lnTo>
                    <a:pt x="151" y="443"/>
                  </a:lnTo>
                  <a:lnTo>
                    <a:pt x="150" y="443"/>
                  </a:lnTo>
                  <a:lnTo>
                    <a:pt x="149" y="443"/>
                  </a:lnTo>
                  <a:lnTo>
                    <a:pt x="148" y="444"/>
                  </a:lnTo>
                  <a:lnTo>
                    <a:pt x="147" y="444"/>
                  </a:lnTo>
                  <a:lnTo>
                    <a:pt x="147" y="445"/>
                  </a:lnTo>
                  <a:lnTo>
                    <a:pt x="146" y="445"/>
                  </a:lnTo>
                  <a:lnTo>
                    <a:pt x="146" y="444"/>
                  </a:lnTo>
                  <a:lnTo>
                    <a:pt x="145" y="444"/>
                  </a:lnTo>
                  <a:lnTo>
                    <a:pt x="144" y="443"/>
                  </a:lnTo>
                  <a:lnTo>
                    <a:pt x="143" y="443"/>
                  </a:lnTo>
                  <a:lnTo>
                    <a:pt x="142" y="442"/>
                  </a:lnTo>
                  <a:lnTo>
                    <a:pt x="141" y="441"/>
                  </a:lnTo>
                  <a:lnTo>
                    <a:pt x="140" y="440"/>
                  </a:lnTo>
                  <a:lnTo>
                    <a:pt x="139" y="439"/>
                  </a:lnTo>
                  <a:lnTo>
                    <a:pt x="138" y="438"/>
                  </a:lnTo>
                  <a:lnTo>
                    <a:pt x="137" y="436"/>
                  </a:lnTo>
                  <a:lnTo>
                    <a:pt x="136" y="435"/>
                  </a:lnTo>
                  <a:lnTo>
                    <a:pt x="135" y="433"/>
                  </a:lnTo>
                  <a:lnTo>
                    <a:pt x="134" y="432"/>
                  </a:lnTo>
                  <a:lnTo>
                    <a:pt x="134" y="430"/>
                  </a:lnTo>
                  <a:lnTo>
                    <a:pt x="133" y="429"/>
                  </a:lnTo>
                  <a:lnTo>
                    <a:pt x="132" y="428"/>
                  </a:lnTo>
                  <a:lnTo>
                    <a:pt x="132" y="426"/>
                  </a:lnTo>
                  <a:lnTo>
                    <a:pt x="130" y="424"/>
                  </a:lnTo>
                  <a:lnTo>
                    <a:pt x="94" y="390"/>
                  </a:lnTo>
                  <a:lnTo>
                    <a:pt x="92" y="388"/>
                  </a:lnTo>
                  <a:lnTo>
                    <a:pt x="91" y="387"/>
                  </a:lnTo>
                  <a:lnTo>
                    <a:pt x="90" y="387"/>
                  </a:lnTo>
                  <a:lnTo>
                    <a:pt x="89" y="386"/>
                  </a:lnTo>
                  <a:lnTo>
                    <a:pt x="87" y="384"/>
                  </a:lnTo>
                  <a:lnTo>
                    <a:pt x="86" y="383"/>
                  </a:lnTo>
                  <a:lnTo>
                    <a:pt x="85" y="382"/>
                  </a:lnTo>
                  <a:lnTo>
                    <a:pt x="83" y="381"/>
                  </a:lnTo>
                  <a:lnTo>
                    <a:pt x="82" y="380"/>
                  </a:lnTo>
                  <a:lnTo>
                    <a:pt x="80" y="378"/>
                  </a:lnTo>
                  <a:lnTo>
                    <a:pt x="79" y="377"/>
                  </a:lnTo>
                  <a:lnTo>
                    <a:pt x="77" y="376"/>
                  </a:lnTo>
                  <a:lnTo>
                    <a:pt x="76" y="375"/>
                  </a:lnTo>
                  <a:lnTo>
                    <a:pt x="75" y="374"/>
                  </a:lnTo>
                  <a:lnTo>
                    <a:pt x="73" y="373"/>
                  </a:lnTo>
                  <a:lnTo>
                    <a:pt x="70" y="370"/>
                  </a:lnTo>
                  <a:lnTo>
                    <a:pt x="66" y="352"/>
                  </a:lnTo>
                  <a:lnTo>
                    <a:pt x="59" y="344"/>
                  </a:lnTo>
                  <a:lnTo>
                    <a:pt x="43" y="336"/>
                  </a:lnTo>
                  <a:lnTo>
                    <a:pt x="29" y="334"/>
                  </a:lnTo>
                  <a:lnTo>
                    <a:pt x="28" y="334"/>
                  </a:lnTo>
                  <a:lnTo>
                    <a:pt x="27" y="334"/>
                  </a:lnTo>
                  <a:lnTo>
                    <a:pt x="26" y="333"/>
                  </a:lnTo>
                  <a:lnTo>
                    <a:pt x="25" y="333"/>
                  </a:lnTo>
                  <a:lnTo>
                    <a:pt x="24" y="332"/>
                  </a:lnTo>
                  <a:lnTo>
                    <a:pt x="23" y="331"/>
                  </a:lnTo>
                  <a:lnTo>
                    <a:pt x="7" y="319"/>
                  </a:lnTo>
                  <a:lnTo>
                    <a:pt x="4" y="302"/>
                  </a:lnTo>
                  <a:lnTo>
                    <a:pt x="0" y="278"/>
                  </a:lnTo>
                  <a:lnTo>
                    <a:pt x="5" y="270"/>
                  </a:lnTo>
                  <a:lnTo>
                    <a:pt x="6" y="245"/>
                  </a:lnTo>
                  <a:lnTo>
                    <a:pt x="5" y="242"/>
                  </a:lnTo>
                  <a:lnTo>
                    <a:pt x="5" y="241"/>
                  </a:lnTo>
                  <a:lnTo>
                    <a:pt x="5" y="239"/>
                  </a:lnTo>
                  <a:lnTo>
                    <a:pt x="5" y="237"/>
                  </a:lnTo>
                  <a:lnTo>
                    <a:pt x="4" y="235"/>
                  </a:lnTo>
                  <a:lnTo>
                    <a:pt x="4" y="234"/>
                  </a:lnTo>
                  <a:lnTo>
                    <a:pt x="4" y="231"/>
                  </a:lnTo>
                  <a:lnTo>
                    <a:pt x="4" y="230"/>
                  </a:lnTo>
                  <a:lnTo>
                    <a:pt x="4" y="228"/>
                  </a:lnTo>
                  <a:lnTo>
                    <a:pt x="4" y="226"/>
                  </a:lnTo>
                  <a:lnTo>
                    <a:pt x="4" y="225"/>
                  </a:lnTo>
                  <a:lnTo>
                    <a:pt x="5" y="224"/>
                  </a:lnTo>
                  <a:lnTo>
                    <a:pt x="5" y="223"/>
                  </a:lnTo>
                  <a:lnTo>
                    <a:pt x="6" y="222"/>
                  </a:lnTo>
                  <a:lnTo>
                    <a:pt x="6" y="221"/>
                  </a:lnTo>
                  <a:lnTo>
                    <a:pt x="7" y="220"/>
                  </a:lnTo>
                  <a:lnTo>
                    <a:pt x="7" y="219"/>
                  </a:lnTo>
                  <a:lnTo>
                    <a:pt x="8" y="219"/>
                  </a:lnTo>
                  <a:lnTo>
                    <a:pt x="8" y="218"/>
                  </a:lnTo>
                  <a:lnTo>
                    <a:pt x="8" y="217"/>
                  </a:lnTo>
                  <a:lnTo>
                    <a:pt x="8" y="216"/>
                  </a:lnTo>
                  <a:lnTo>
                    <a:pt x="6" y="202"/>
                  </a:lnTo>
                  <a:lnTo>
                    <a:pt x="15" y="192"/>
                  </a:lnTo>
                  <a:lnTo>
                    <a:pt x="23" y="190"/>
                  </a:lnTo>
                  <a:lnTo>
                    <a:pt x="37" y="188"/>
                  </a:lnTo>
                  <a:lnTo>
                    <a:pt x="42" y="193"/>
                  </a:lnTo>
                  <a:lnTo>
                    <a:pt x="42" y="194"/>
                  </a:lnTo>
                  <a:lnTo>
                    <a:pt x="43" y="194"/>
                  </a:lnTo>
                  <a:lnTo>
                    <a:pt x="43" y="195"/>
                  </a:lnTo>
                  <a:lnTo>
                    <a:pt x="43" y="196"/>
                  </a:lnTo>
                  <a:lnTo>
                    <a:pt x="44" y="197"/>
                  </a:lnTo>
                  <a:lnTo>
                    <a:pt x="44" y="198"/>
                  </a:lnTo>
                  <a:lnTo>
                    <a:pt x="44" y="199"/>
                  </a:lnTo>
                  <a:lnTo>
                    <a:pt x="44" y="200"/>
                  </a:lnTo>
                  <a:lnTo>
                    <a:pt x="44" y="201"/>
                  </a:lnTo>
                  <a:lnTo>
                    <a:pt x="44" y="202"/>
                  </a:lnTo>
                  <a:lnTo>
                    <a:pt x="44" y="203"/>
                  </a:lnTo>
                  <a:lnTo>
                    <a:pt x="44" y="204"/>
                  </a:lnTo>
                  <a:lnTo>
                    <a:pt x="44" y="205"/>
                  </a:lnTo>
                  <a:lnTo>
                    <a:pt x="44" y="207"/>
                  </a:lnTo>
                  <a:lnTo>
                    <a:pt x="44" y="208"/>
                  </a:lnTo>
                  <a:lnTo>
                    <a:pt x="44" y="209"/>
                  </a:lnTo>
                  <a:lnTo>
                    <a:pt x="44" y="211"/>
                  </a:lnTo>
                  <a:lnTo>
                    <a:pt x="44" y="212"/>
                  </a:lnTo>
                  <a:lnTo>
                    <a:pt x="44" y="214"/>
                  </a:lnTo>
                  <a:lnTo>
                    <a:pt x="45" y="215"/>
                  </a:lnTo>
                  <a:lnTo>
                    <a:pt x="45" y="217"/>
                  </a:lnTo>
                  <a:lnTo>
                    <a:pt x="45" y="218"/>
                  </a:lnTo>
                  <a:lnTo>
                    <a:pt x="46" y="219"/>
                  </a:lnTo>
                  <a:lnTo>
                    <a:pt x="46" y="220"/>
                  </a:lnTo>
                  <a:lnTo>
                    <a:pt x="47" y="221"/>
                  </a:lnTo>
                  <a:lnTo>
                    <a:pt x="48" y="222"/>
                  </a:lnTo>
                  <a:lnTo>
                    <a:pt x="49" y="222"/>
                  </a:lnTo>
                  <a:lnTo>
                    <a:pt x="50" y="222"/>
                  </a:lnTo>
                  <a:lnTo>
                    <a:pt x="51" y="222"/>
                  </a:lnTo>
                  <a:lnTo>
                    <a:pt x="51" y="221"/>
                  </a:lnTo>
                  <a:lnTo>
                    <a:pt x="53" y="221"/>
                  </a:lnTo>
                  <a:lnTo>
                    <a:pt x="54" y="220"/>
                  </a:lnTo>
                  <a:lnTo>
                    <a:pt x="55" y="219"/>
                  </a:lnTo>
                  <a:lnTo>
                    <a:pt x="56" y="218"/>
                  </a:lnTo>
                  <a:lnTo>
                    <a:pt x="57" y="217"/>
                  </a:lnTo>
                  <a:lnTo>
                    <a:pt x="58" y="216"/>
                  </a:lnTo>
                  <a:lnTo>
                    <a:pt x="59" y="215"/>
                  </a:lnTo>
                  <a:lnTo>
                    <a:pt x="61" y="214"/>
                  </a:lnTo>
                  <a:lnTo>
                    <a:pt x="62" y="212"/>
                  </a:lnTo>
                  <a:lnTo>
                    <a:pt x="63" y="212"/>
                  </a:lnTo>
                  <a:lnTo>
                    <a:pt x="63" y="211"/>
                  </a:lnTo>
                  <a:lnTo>
                    <a:pt x="64" y="210"/>
                  </a:lnTo>
                  <a:lnTo>
                    <a:pt x="65" y="209"/>
                  </a:lnTo>
                  <a:lnTo>
                    <a:pt x="66" y="209"/>
                  </a:lnTo>
                  <a:lnTo>
                    <a:pt x="66" y="208"/>
                  </a:lnTo>
                  <a:lnTo>
                    <a:pt x="67" y="207"/>
                  </a:lnTo>
                  <a:lnTo>
                    <a:pt x="67" y="206"/>
                  </a:lnTo>
                  <a:lnTo>
                    <a:pt x="68" y="205"/>
                  </a:lnTo>
                  <a:lnTo>
                    <a:pt x="68" y="203"/>
                  </a:lnTo>
                  <a:lnTo>
                    <a:pt x="68" y="202"/>
                  </a:lnTo>
                  <a:lnTo>
                    <a:pt x="68" y="200"/>
                  </a:lnTo>
                  <a:lnTo>
                    <a:pt x="68" y="199"/>
                  </a:lnTo>
                  <a:lnTo>
                    <a:pt x="68" y="197"/>
                  </a:lnTo>
                  <a:lnTo>
                    <a:pt x="68" y="195"/>
                  </a:lnTo>
                  <a:lnTo>
                    <a:pt x="68" y="192"/>
                  </a:lnTo>
                  <a:lnTo>
                    <a:pt x="68" y="190"/>
                  </a:lnTo>
                  <a:lnTo>
                    <a:pt x="68" y="187"/>
                  </a:lnTo>
                  <a:lnTo>
                    <a:pt x="68" y="184"/>
                  </a:lnTo>
                  <a:lnTo>
                    <a:pt x="68" y="182"/>
                  </a:lnTo>
                  <a:lnTo>
                    <a:pt x="68" y="179"/>
                  </a:lnTo>
                  <a:lnTo>
                    <a:pt x="68" y="177"/>
                  </a:lnTo>
                  <a:lnTo>
                    <a:pt x="68" y="175"/>
                  </a:lnTo>
                  <a:lnTo>
                    <a:pt x="69" y="173"/>
                  </a:lnTo>
                  <a:lnTo>
                    <a:pt x="69" y="168"/>
                  </a:lnTo>
                  <a:lnTo>
                    <a:pt x="64" y="158"/>
                  </a:lnTo>
                  <a:lnTo>
                    <a:pt x="56" y="144"/>
                  </a:lnTo>
                  <a:lnTo>
                    <a:pt x="55" y="144"/>
                  </a:lnTo>
                  <a:lnTo>
                    <a:pt x="55" y="143"/>
                  </a:lnTo>
                  <a:lnTo>
                    <a:pt x="54" y="142"/>
                  </a:lnTo>
                  <a:lnTo>
                    <a:pt x="54" y="141"/>
                  </a:lnTo>
                  <a:lnTo>
                    <a:pt x="54" y="140"/>
                  </a:lnTo>
                  <a:lnTo>
                    <a:pt x="53" y="139"/>
                  </a:lnTo>
                  <a:lnTo>
                    <a:pt x="53" y="138"/>
                  </a:lnTo>
                  <a:lnTo>
                    <a:pt x="53" y="137"/>
                  </a:lnTo>
                  <a:lnTo>
                    <a:pt x="52" y="135"/>
                  </a:lnTo>
                  <a:lnTo>
                    <a:pt x="52" y="133"/>
                  </a:lnTo>
                  <a:lnTo>
                    <a:pt x="51" y="131"/>
                  </a:lnTo>
                  <a:lnTo>
                    <a:pt x="51" y="128"/>
                  </a:lnTo>
                  <a:lnTo>
                    <a:pt x="51" y="126"/>
                  </a:lnTo>
                  <a:lnTo>
                    <a:pt x="51" y="123"/>
                  </a:lnTo>
                  <a:lnTo>
                    <a:pt x="51" y="121"/>
                  </a:lnTo>
                  <a:lnTo>
                    <a:pt x="52" y="119"/>
                  </a:lnTo>
                  <a:lnTo>
                    <a:pt x="53" y="116"/>
                  </a:lnTo>
                  <a:lnTo>
                    <a:pt x="54" y="114"/>
                  </a:lnTo>
                  <a:lnTo>
                    <a:pt x="55" y="112"/>
                  </a:lnTo>
                  <a:lnTo>
                    <a:pt x="56" y="110"/>
                  </a:lnTo>
                  <a:lnTo>
                    <a:pt x="57" y="108"/>
                  </a:lnTo>
                  <a:lnTo>
                    <a:pt x="58" y="107"/>
                  </a:lnTo>
                  <a:lnTo>
                    <a:pt x="59" y="105"/>
                  </a:lnTo>
                  <a:lnTo>
                    <a:pt x="61" y="102"/>
                  </a:lnTo>
                  <a:lnTo>
                    <a:pt x="57" y="85"/>
                  </a:lnTo>
                  <a:lnTo>
                    <a:pt x="64" y="78"/>
                  </a:lnTo>
                  <a:lnTo>
                    <a:pt x="66" y="78"/>
                  </a:lnTo>
                  <a:lnTo>
                    <a:pt x="66" y="79"/>
                  </a:lnTo>
                  <a:lnTo>
                    <a:pt x="67" y="79"/>
                  </a:lnTo>
                  <a:lnTo>
                    <a:pt x="68" y="79"/>
                  </a:lnTo>
                  <a:lnTo>
                    <a:pt x="69" y="79"/>
                  </a:lnTo>
                  <a:lnTo>
                    <a:pt x="70" y="79"/>
                  </a:lnTo>
                  <a:lnTo>
                    <a:pt x="71" y="79"/>
                  </a:lnTo>
                  <a:lnTo>
                    <a:pt x="72" y="79"/>
                  </a:lnTo>
                  <a:lnTo>
                    <a:pt x="74" y="78"/>
                  </a:lnTo>
                  <a:lnTo>
                    <a:pt x="75" y="78"/>
                  </a:lnTo>
                  <a:lnTo>
                    <a:pt x="76" y="77"/>
                  </a:lnTo>
                  <a:lnTo>
                    <a:pt x="78" y="77"/>
                  </a:lnTo>
                  <a:lnTo>
                    <a:pt x="79" y="76"/>
                  </a:lnTo>
                  <a:lnTo>
                    <a:pt x="80" y="75"/>
                  </a:lnTo>
                  <a:lnTo>
                    <a:pt x="81" y="74"/>
                  </a:lnTo>
                  <a:lnTo>
                    <a:pt x="82" y="73"/>
                  </a:lnTo>
                  <a:lnTo>
                    <a:pt x="82" y="72"/>
                  </a:lnTo>
                  <a:lnTo>
                    <a:pt x="81" y="71"/>
                  </a:lnTo>
                  <a:lnTo>
                    <a:pt x="80" y="71"/>
                  </a:lnTo>
                  <a:lnTo>
                    <a:pt x="79" y="71"/>
                  </a:lnTo>
                  <a:lnTo>
                    <a:pt x="78" y="70"/>
                  </a:lnTo>
                  <a:lnTo>
                    <a:pt x="77" y="69"/>
                  </a:lnTo>
                  <a:lnTo>
                    <a:pt x="100" y="58"/>
                  </a:lnTo>
                  <a:lnTo>
                    <a:pt x="106" y="59"/>
                  </a:lnTo>
                  <a:lnTo>
                    <a:pt x="108" y="60"/>
                  </a:lnTo>
                  <a:lnTo>
                    <a:pt x="113" y="59"/>
                  </a:lnTo>
                  <a:lnTo>
                    <a:pt x="117" y="61"/>
                  </a:lnTo>
                  <a:lnTo>
                    <a:pt x="122" y="60"/>
                  </a:lnTo>
                  <a:lnTo>
                    <a:pt x="123" y="61"/>
                  </a:lnTo>
                  <a:lnTo>
                    <a:pt x="129" y="61"/>
                  </a:lnTo>
                  <a:lnTo>
                    <a:pt x="134" y="62"/>
                  </a:lnTo>
                  <a:lnTo>
                    <a:pt x="156" y="61"/>
                  </a:lnTo>
                  <a:lnTo>
                    <a:pt x="160" y="56"/>
                  </a:lnTo>
                  <a:lnTo>
                    <a:pt x="159" y="53"/>
                  </a:lnTo>
                  <a:lnTo>
                    <a:pt x="161" y="51"/>
                  </a:lnTo>
                  <a:lnTo>
                    <a:pt x="163" y="41"/>
                  </a:lnTo>
                  <a:lnTo>
                    <a:pt x="167" y="35"/>
                  </a:lnTo>
                  <a:lnTo>
                    <a:pt x="166" y="33"/>
                  </a:lnTo>
                  <a:lnTo>
                    <a:pt x="170" y="29"/>
                  </a:lnTo>
                  <a:lnTo>
                    <a:pt x="170" y="27"/>
                  </a:lnTo>
                  <a:lnTo>
                    <a:pt x="175" y="23"/>
                  </a:lnTo>
                  <a:lnTo>
                    <a:pt x="178" y="23"/>
                  </a:lnTo>
                  <a:lnTo>
                    <a:pt x="179" y="22"/>
                  </a:lnTo>
                  <a:lnTo>
                    <a:pt x="184" y="21"/>
                  </a:lnTo>
                  <a:lnTo>
                    <a:pt x="185" y="20"/>
                  </a:lnTo>
                  <a:lnTo>
                    <a:pt x="191" y="18"/>
                  </a:lnTo>
                  <a:lnTo>
                    <a:pt x="201" y="6"/>
                  </a:lnTo>
                  <a:lnTo>
                    <a:pt x="201" y="4"/>
                  </a:lnTo>
                  <a:lnTo>
                    <a:pt x="204" y="0"/>
                  </a:lnTo>
                  <a:lnTo>
                    <a:pt x="208" y="0"/>
                  </a:lnTo>
                  <a:lnTo>
                    <a:pt x="209" y="1"/>
                  </a:lnTo>
                  <a:lnTo>
                    <a:pt x="212" y="1"/>
                  </a:lnTo>
                  <a:lnTo>
                    <a:pt x="215" y="3"/>
                  </a:lnTo>
                  <a:lnTo>
                    <a:pt x="219" y="3"/>
                  </a:lnTo>
                  <a:lnTo>
                    <a:pt x="221" y="5"/>
                  </a:lnTo>
                  <a:lnTo>
                    <a:pt x="234" y="16"/>
                  </a:lnTo>
                  <a:lnTo>
                    <a:pt x="241" y="16"/>
                  </a:lnTo>
                  <a:lnTo>
                    <a:pt x="242" y="17"/>
                  </a:lnTo>
                  <a:lnTo>
                    <a:pt x="252" y="16"/>
                  </a:lnTo>
                  <a:lnTo>
                    <a:pt x="253" y="18"/>
                  </a:lnTo>
                  <a:lnTo>
                    <a:pt x="258" y="17"/>
                  </a:lnTo>
                  <a:lnTo>
                    <a:pt x="260" y="20"/>
                  </a:lnTo>
                  <a:lnTo>
                    <a:pt x="273" y="25"/>
                  </a:lnTo>
                  <a:lnTo>
                    <a:pt x="287" y="35"/>
                  </a:lnTo>
                  <a:lnTo>
                    <a:pt x="303" y="34"/>
                  </a:lnTo>
                  <a:lnTo>
                    <a:pt x="307" y="31"/>
                  </a:lnTo>
                  <a:lnTo>
                    <a:pt x="310" y="31"/>
                  </a:lnTo>
                  <a:lnTo>
                    <a:pt x="339" y="15"/>
                  </a:lnTo>
                  <a:lnTo>
                    <a:pt x="339" y="13"/>
                  </a:lnTo>
                  <a:lnTo>
                    <a:pt x="344" y="13"/>
                  </a:lnTo>
                  <a:lnTo>
                    <a:pt x="358" y="19"/>
                  </a:lnTo>
                  <a:lnTo>
                    <a:pt x="360" y="19"/>
                  </a:lnTo>
                  <a:lnTo>
                    <a:pt x="362" y="17"/>
                  </a:lnTo>
                  <a:lnTo>
                    <a:pt x="365" y="17"/>
                  </a:lnTo>
                  <a:lnTo>
                    <a:pt x="366" y="16"/>
                  </a:lnTo>
                  <a:lnTo>
                    <a:pt x="367" y="16"/>
                  </a:lnTo>
                  <a:lnTo>
                    <a:pt x="370" y="20"/>
                  </a:lnTo>
                  <a:lnTo>
                    <a:pt x="371" y="22"/>
                  </a:lnTo>
                  <a:lnTo>
                    <a:pt x="372" y="22"/>
                  </a:lnTo>
                  <a:lnTo>
                    <a:pt x="374" y="27"/>
                  </a:lnTo>
                  <a:lnTo>
                    <a:pt x="375" y="28"/>
                  </a:lnTo>
                  <a:lnTo>
                    <a:pt x="375" y="31"/>
                  </a:lnTo>
                  <a:lnTo>
                    <a:pt x="378" y="34"/>
                  </a:lnTo>
                  <a:lnTo>
                    <a:pt x="378" y="37"/>
                  </a:lnTo>
                  <a:lnTo>
                    <a:pt x="381" y="42"/>
                  </a:lnTo>
                  <a:lnTo>
                    <a:pt x="385" y="46"/>
                  </a:lnTo>
                  <a:lnTo>
                    <a:pt x="414" y="58"/>
                  </a:lnTo>
                  <a:lnTo>
                    <a:pt x="418" y="58"/>
                  </a:lnTo>
                  <a:lnTo>
                    <a:pt x="421" y="59"/>
                  </a:lnTo>
                  <a:lnTo>
                    <a:pt x="424" y="59"/>
                  </a:lnTo>
                  <a:lnTo>
                    <a:pt x="428" y="59"/>
                  </a:lnTo>
                  <a:lnTo>
                    <a:pt x="429" y="60"/>
                  </a:lnTo>
                  <a:lnTo>
                    <a:pt x="439" y="60"/>
                  </a:lnTo>
                  <a:lnTo>
                    <a:pt x="441" y="61"/>
                  </a:lnTo>
                  <a:lnTo>
                    <a:pt x="447" y="60"/>
                  </a:lnTo>
                  <a:lnTo>
                    <a:pt x="450" y="60"/>
                  </a:lnTo>
                  <a:lnTo>
                    <a:pt x="452" y="62"/>
                  </a:lnTo>
                  <a:lnTo>
                    <a:pt x="455" y="61"/>
                  </a:lnTo>
                  <a:lnTo>
                    <a:pt x="459" y="59"/>
                  </a:lnTo>
                  <a:lnTo>
                    <a:pt x="462" y="59"/>
                  </a:lnTo>
                  <a:lnTo>
                    <a:pt x="463" y="56"/>
                  </a:lnTo>
                  <a:lnTo>
                    <a:pt x="465" y="57"/>
                  </a:lnTo>
                  <a:lnTo>
                    <a:pt x="469" y="54"/>
                  </a:lnTo>
                  <a:lnTo>
                    <a:pt x="474" y="52"/>
                  </a:lnTo>
                  <a:lnTo>
                    <a:pt x="485" y="52"/>
                  </a:lnTo>
                  <a:lnTo>
                    <a:pt x="487" y="50"/>
                  </a:lnTo>
                  <a:lnTo>
                    <a:pt x="494" y="50"/>
                  </a:lnTo>
                  <a:lnTo>
                    <a:pt x="496" y="49"/>
                  </a:lnTo>
                  <a:lnTo>
                    <a:pt x="513" y="48"/>
                  </a:lnTo>
                  <a:lnTo>
                    <a:pt x="518" y="45"/>
                  </a:lnTo>
                  <a:lnTo>
                    <a:pt x="525" y="45"/>
                  </a:lnTo>
                  <a:lnTo>
                    <a:pt x="537" y="50"/>
                  </a:lnTo>
                  <a:lnTo>
                    <a:pt x="540" y="51"/>
                  </a:lnTo>
                  <a:lnTo>
                    <a:pt x="545" y="54"/>
                  </a:lnTo>
                  <a:lnTo>
                    <a:pt x="580" y="49"/>
                  </a:lnTo>
                  <a:lnTo>
                    <a:pt x="580" y="47"/>
                  </a:lnTo>
                  <a:lnTo>
                    <a:pt x="583" y="44"/>
                  </a:lnTo>
                  <a:lnTo>
                    <a:pt x="585" y="38"/>
                  </a:lnTo>
                  <a:lnTo>
                    <a:pt x="593" y="28"/>
                  </a:lnTo>
                  <a:lnTo>
                    <a:pt x="595" y="28"/>
                  </a:lnTo>
                  <a:lnTo>
                    <a:pt x="597" y="26"/>
                  </a:lnTo>
                  <a:lnTo>
                    <a:pt x="599" y="27"/>
                  </a:lnTo>
                  <a:lnTo>
                    <a:pt x="606" y="26"/>
                  </a:lnTo>
                  <a:lnTo>
                    <a:pt x="607" y="24"/>
                  </a:lnTo>
                  <a:lnTo>
                    <a:pt x="614" y="24"/>
                  </a:lnTo>
                  <a:lnTo>
                    <a:pt x="620" y="27"/>
                  </a:lnTo>
                  <a:lnTo>
                    <a:pt x="634" y="26"/>
                  </a:lnTo>
                  <a:lnTo>
                    <a:pt x="638" y="27"/>
                  </a:lnTo>
                  <a:lnTo>
                    <a:pt x="670" y="25"/>
                  </a:lnTo>
                  <a:lnTo>
                    <a:pt x="673" y="27"/>
                  </a:lnTo>
                  <a:lnTo>
                    <a:pt x="703" y="25"/>
                  </a:lnTo>
                  <a:lnTo>
                    <a:pt x="705" y="27"/>
                  </a:lnTo>
                  <a:lnTo>
                    <a:pt x="724" y="25"/>
                  </a:lnTo>
                  <a:lnTo>
                    <a:pt x="725" y="26"/>
                  </a:lnTo>
                  <a:lnTo>
                    <a:pt x="729" y="26"/>
                  </a:lnTo>
                  <a:lnTo>
                    <a:pt x="731" y="28"/>
                  </a:lnTo>
                  <a:lnTo>
                    <a:pt x="735" y="27"/>
                  </a:lnTo>
                  <a:lnTo>
                    <a:pt x="737" y="28"/>
                  </a:lnTo>
                  <a:lnTo>
                    <a:pt x="741" y="28"/>
                  </a:lnTo>
                  <a:lnTo>
                    <a:pt x="744" y="30"/>
                  </a:lnTo>
                  <a:lnTo>
                    <a:pt x="746" y="29"/>
                  </a:lnTo>
                  <a:lnTo>
                    <a:pt x="753" y="33"/>
                  </a:lnTo>
                  <a:lnTo>
                    <a:pt x="753" y="37"/>
                  </a:lnTo>
                  <a:lnTo>
                    <a:pt x="757" y="43"/>
                  </a:lnTo>
                  <a:lnTo>
                    <a:pt x="759" y="43"/>
                  </a:lnTo>
                  <a:lnTo>
                    <a:pt x="761" y="44"/>
                  </a:lnTo>
                  <a:lnTo>
                    <a:pt x="762" y="43"/>
                  </a:lnTo>
                  <a:lnTo>
                    <a:pt x="766" y="44"/>
                  </a:lnTo>
                  <a:lnTo>
                    <a:pt x="767" y="45"/>
                  </a:lnTo>
                  <a:lnTo>
                    <a:pt x="778" y="46"/>
                  </a:lnTo>
                  <a:lnTo>
                    <a:pt x="816" y="73"/>
                  </a:lnTo>
                  <a:lnTo>
                    <a:pt x="809" y="74"/>
                  </a:lnTo>
                  <a:lnTo>
                    <a:pt x="796" y="75"/>
                  </a:lnTo>
                  <a:lnTo>
                    <a:pt x="796" y="83"/>
                  </a:lnTo>
                  <a:lnTo>
                    <a:pt x="800" y="86"/>
                  </a:lnTo>
                  <a:lnTo>
                    <a:pt x="803" y="87"/>
                  </a:lnTo>
                  <a:lnTo>
                    <a:pt x="809" y="91"/>
                  </a:lnTo>
                  <a:lnTo>
                    <a:pt x="813" y="92"/>
                  </a:lnTo>
                  <a:lnTo>
                    <a:pt x="817" y="95"/>
                  </a:lnTo>
                  <a:lnTo>
                    <a:pt x="809" y="112"/>
                  </a:lnTo>
                  <a:lnTo>
                    <a:pt x="810" y="121"/>
                  </a:lnTo>
                  <a:lnTo>
                    <a:pt x="808" y="124"/>
                  </a:lnTo>
                  <a:lnTo>
                    <a:pt x="799" y="126"/>
                  </a:lnTo>
                  <a:lnTo>
                    <a:pt x="798" y="127"/>
                  </a:lnTo>
                  <a:lnTo>
                    <a:pt x="793" y="129"/>
                  </a:lnTo>
                  <a:lnTo>
                    <a:pt x="792" y="139"/>
                  </a:lnTo>
                  <a:lnTo>
                    <a:pt x="789" y="143"/>
                  </a:lnTo>
                  <a:lnTo>
                    <a:pt x="791" y="147"/>
                  </a:lnTo>
                  <a:lnTo>
                    <a:pt x="794" y="151"/>
                  </a:lnTo>
                  <a:lnTo>
                    <a:pt x="794" y="156"/>
                  </a:lnTo>
                  <a:lnTo>
                    <a:pt x="793" y="157"/>
                  </a:lnTo>
                  <a:lnTo>
                    <a:pt x="792" y="161"/>
                  </a:lnTo>
                  <a:lnTo>
                    <a:pt x="792" y="169"/>
                  </a:lnTo>
                  <a:lnTo>
                    <a:pt x="794" y="171"/>
                  </a:lnTo>
                  <a:lnTo>
                    <a:pt x="803" y="169"/>
                  </a:lnTo>
                  <a:lnTo>
                    <a:pt x="804" y="168"/>
                  </a:lnTo>
                  <a:lnTo>
                    <a:pt x="807" y="169"/>
                  </a:lnTo>
                  <a:lnTo>
                    <a:pt x="808" y="177"/>
                  </a:lnTo>
                  <a:lnTo>
                    <a:pt x="805" y="180"/>
                  </a:lnTo>
                  <a:lnTo>
                    <a:pt x="801" y="180"/>
                  </a:lnTo>
                  <a:lnTo>
                    <a:pt x="798" y="183"/>
                  </a:lnTo>
                  <a:lnTo>
                    <a:pt x="798" y="187"/>
                  </a:lnTo>
                  <a:lnTo>
                    <a:pt x="803" y="191"/>
                  </a:lnTo>
                  <a:lnTo>
                    <a:pt x="804" y="211"/>
                  </a:lnTo>
                  <a:lnTo>
                    <a:pt x="798" y="224"/>
                  </a:lnTo>
                  <a:lnTo>
                    <a:pt x="798" y="226"/>
                  </a:lnTo>
                  <a:lnTo>
                    <a:pt x="794" y="228"/>
                  </a:lnTo>
                  <a:lnTo>
                    <a:pt x="791" y="228"/>
                  </a:lnTo>
                  <a:lnTo>
                    <a:pt x="787" y="232"/>
                  </a:lnTo>
                  <a:lnTo>
                    <a:pt x="786" y="237"/>
                  </a:lnTo>
                  <a:lnTo>
                    <a:pt x="794" y="249"/>
                  </a:lnTo>
                  <a:lnTo>
                    <a:pt x="794" y="251"/>
                  </a:lnTo>
                  <a:lnTo>
                    <a:pt x="795" y="251"/>
                  </a:lnTo>
                  <a:lnTo>
                    <a:pt x="795" y="253"/>
                  </a:lnTo>
                  <a:lnTo>
                    <a:pt x="798" y="255"/>
                  </a:lnTo>
                  <a:lnTo>
                    <a:pt x="803" y="265"/>
                  </a:lnTo>
                  <a:lnTo>
                    <a:pt x="807" y="270"/>
                  </a:lnTo>
                  <a:lnTo>
                    <a:pt x="807" y="272"/>
                  </a:lnTo>
                  <a:lnTo>
                    <a:pt x="811" y="276"/>
                  </a:lnTo>
                  <a:lnTo>
                    <a:pt x="811" y="278"/>
                  </a:lnTo>
                  <a:lnTo>
                    <a:pt x="814" y="280"/>
                  </a:lnTo>
                  <a:lnTo>
                    <a:pt x="814" y="282"/>
                  </a:lnTo>
                  <a:lnTo>
                    <a:pt x="817" y="285"/>
                  </a:lnTo>
                  <a:lnTo>
                    <a:pt x="821" y="302"/>
                  </a:lnTo>
                  <a:lnTo>
                    <a:pt x="822" y="303"/>
                  </a:lnTo>
                  <a:lnTo>
                    <a:pt x="824" y="303"/>
                  </a:lnTo>
                  <a:lnTo>
                    <a:pt x="828" y="307"/>
                  </a:lnTo>
                  <a:lnTo>
                    <a:pt x="830" y="307"/>
                  </a:lnTo>
                  <a:lnTo>
                    <a:pt x="838" y="314"/>
                  </a:lnTo>
                  <a:lnTo>
                    <a:pt x="840" y="314"/>
                  </a:lnTo>
                  <a:lnTo>
                    <a:pt x="843" y="317"/>
                  </a:lnTo>
                  <a:lnTo>
                    <a:pt x="853" y="321"/>
                  </a:lnTo>
                  <a:lnTo>
                    <a:pt x="871" y="317"/>
                  </a:lnTo>
                  <a:lnTo>
                    <a:pt x="875" y="317"/>
                  </a:lnTo>
                  <a:lnTo>
                    <a:pt x="877" y="315"/>
                  </a:lnTo>
                  <a:lnTo>
                    <a:pt x="879" y="316"/>
                  </a:lnTo>
                  <a:lnTo>
                    <a:pt x="881" y="314"/>
                  </a:lnTo>
                  <a:lnTo>
                    <a:pt x="881" y="312"/>
                  </a:lnTo>
                  <a:lnTo>
                    <a:pt x="883" y="309"/>
                  </a:lnTo>
                  <a:lnTo>
                    <a:pt x="887" y="310"/>
                  </a:lnTo>
                  <a:lnTo>
                    <a:pt x="889" y="309"/>
                  </a:lnTo>
                  <a:lnTo>
                    <a:pt x="892" y="310"/>
                  </a:lnTo>
                  <a:lnTo>
                    <a:pt x="895" y="314"/>
                  </a:lnTo>
                  <a:lnTo>
                    <a:pt x="897" y="324"/>
                  </a:lnTo>
                  <a:lnTo>
                    <a:pt x="917" y="347"/>
                  </a:lnTo>
                  <a:lnTo>
                    <a:pt x="919" y="347"/>
                  </a:lnTo>
                  <a:lnTo>
                    <a:pt x="930" y="355"/>
                  </a:lnTo>
                  <a:lnTo>
                    <a:pt x="934" y="355"/>
                  </a:lnTo>
                  <a:lnTo>
                    <a:pt x="936" y="356"/>
                  </a:lnTo>
                  <a:lnTo>
                    <a:pt x="939" y="355"/>
                  </a:lnTo>
                  <a:lnTo>
                    <a:pt x="947" y="363"/>
                  </a:lnTo>
                  <a:lnTo>
                    <a:pt x="949" y="365"/>
                  </a:lnTo>
                  <a:lnTo>
                    <a:pt x="956" y="364"/>
                  </a:lnTo>
                  <a:lnTo>
                    <a:pt x="958" y="365"/>
                  </a:lnTo>
                  <a:lnTo>
                    <a:pt x="968" y="366"/>
                  </a:lnTo>
                  <a:lnTo>
                    <a:pt x="977" y="370"/>
                  </a:lnTo>
                  <a:lnTo>
                    <a:pt x="979" y="370"/>
                  </a:lnTo>
                  <a:lnTo>
                    <a:pt x="981" y="371"/>
                  </a:lnTo>
                  <a:lnTo>
                    <a:pt x="989" y="370"/>
                  </a:lnTo>
                  <a:lnTo>
                    <a:pt x="990" y="372"/>
                  </a:lnTo>
                  <a:lnTo>
                    <a:pt x="994" y="372"/>
                  </a:lnTo>
                  <a:lnTo>
                    <a:pt x="997" y="374"/>
                  </a:lnTo>
                  <a:lnTo>
                    <a:pt x="999" y="381"/>
                  </a:lnTo>
                  <a:lnTo>
                    <a:pt x="1012" y="380"/>
                  </a:lnTo>
                  <a:lnTo>
                    <a:pt x="1014" y="381"/>
                  </a:lnTo>
                  <a:lnTo>
                    <a:pt x="1014" y="382"/>
                  </a:lnTo>
                  <a:lnTo>
                    <a:pt x="1023" y="392"/>
                  </a:lnTo>
                  <a:lnTo>
                    <a:pt x="1024" y="395"/>
                  </a:lnTo>
                  <a:lnTo>
                    <a:pt x="1029" y="399"/>
                  </a:lnTo>
                  <a:lnTo>
                    <a:pt x="1042" y="391"/>
                  </a:lnTo>
                  <a:lnTo>
                    <a:pt x="1054" y="400"/>
                  </a:lnTo>
                  <a:lnTo>
                    <a:pt x="1056" y="400"/>
                  </a:lnTo>
                  <a:lnTo>
                    <a:pt x="1058" y="401"/>
                  </a:lnTo>
                  <a:lnTo>
                    <a:pt x="1060" y="400"/>
                  </a:lnTo>
                  <a:lnTo>
                    <a:pt x="1069" y="403"/>
                  </a:lnTo>
                  <a:lnTo>
                    <a:pt x="1073" y="403"/>
                  </a:lnTo>
                  <a:lnTo>
                    <a:pt x="1074" y="404"/>
                  </a:lnTo>
                  <a:lnTo>
                    <a:pt x="1078" y="404"/>
                  </a:lnTo>
                  <a:lnTo>
                    <a:pt x="1083" y="401"/>
                  </a:lnTo>
                  <a:lnTo>
                    <a:pt x="1085" y="401"/>
                  </a:lnTo>
                  <a:lnTo>
                    <a:pt x="1089" y="398"/>
                  </a:lnTo>
                  <a:lnTo>
                    <a:pt x="1091" y="398"/>
                  </a:lnTo>
                  <a:lnTo>
                    <a:pt x="1096" y="394"/>
                  </a:lnTo>
                  <a:lnTo>
                    <a:pt x="1098" y="395"/>
                  </a:lnTo>
                  <a:lnTo>
                    <a:pt x="1102" y="392"/>
                  </a:lnTo>
                  <a:lnTo>
                    <a:pt x="1108" y="392"/>
                  </a:lnTo>
                  <a:lnTo>
                    <a:pt x="1127" y="416"/>
                  </a:lnTo>
                  <a:lnTo>
                    <a:pt x="1128" y="422"/>
                  </a:lnTo>
                  <a:lnTo>
                    <a:pt x="1133" y="425"/>
                  </a:lnTo>
                  <a:lnTo>
                    <a:pt x="1135" y="427"/>
                  </a:lnTo>
                  <a:lnTo>
                    <a:pt x="1139" y="426"/>
                  </a:lnTo>
                  <a:lnTo>
                    <a:pt x="1140" y="428"/>
                  </a:lnTo>
                  <a:lnTo>
                    <a:pt x="1146" y="427"/>
                  </a:lnTo>
                  <a:lnTo>
                    <a:pt x="1147" y="429"/>
                  </a:lnTo>
                  <a:lnTo>
                    <a:pt x="1149" y="429"/>
                  </a:lnTo>
                  <a:lnTo>
                    <a:pt x="1155" y="437"/>
                  </a:lnTo>
                  <a:lnTo>
                    <a:pt x="1157" y="443"/>
                  </a:lnTo>
                  <a:lnTo>
                    <a:pt x="1152" y="449"/>
                  </a:lnTo>
                  <a:lnTo>
                    <a:pt x="1152" y="454"/>
                  </a:lnTo>
                  <a:lnTo>
                    <a:pt x="1154" y="455"/>
                  </a:lnTo>
                  <a:lnTo>
                    <a:pt x="1154" y="459"/>
                  </a:lnTo>
                  <a:lnTo>
                    <a:pt x="1158" y="470"/>
                  </a:lnTo>
                  <a:lnTo>
                    <a:pt x="1161" y="472"/>
                  </a:lnTo>
                  <a:lnTo>
                    <a:pt x="1165" y="472"/>
                  </a:lnTo>
                  <a:lnTo>
                    <a:pt x="1167" y="470"/>
                  </a:lnTo>
                  <a:lnTo>
                    <a:pt x="1170" y="469"/>
                  </a:lnTo>
                  <a:lnTo>
                    <a:pt x="1174" y="472"/>
                  </a:lnTo>
                  <a:lnTo>
                    <a:pt x="1183" y="476"/>
                  </a:lnTo>
                  <a:lnTo>
                    <a:pt x="1198" y="477"/>
                  </a:lnTo>
                  <a:lnTo>
                    <a:pt x="1203" y="483"/>
                  </a:lnTo>
                  <a:lnTo>
                    <a:pt x="1205" y="492"/>
                  </a:lnTo>
                  <a:lnTo>
                    <a:pt x="1208" y="494"/>
                  </a:lnTo>
                  <a:lnTo>
                    <a:pt x="1209" y="492"/>
                  </a:lnTo>
                  <a:lnTo>
                    <a:pt x="1213" y="484"/>
                  </a:lnTo>
                  <a:lnTo>
                    <a:pt x="1213" y="473"/>
                  </a:lnTo>
                  <a:lnTo>
                    <a:pt x="1211" y="472"/>
                  </a:lnTo>
                  <a:lnTo>
                    <a:pt x="1209" y="467"/>
                  </a:lnTo>
                  <a:lnTo>
                    <a:pt x="1213" y="461"/>
                  </a:lnTo>
                  <a:lnTo>
                    <a:pt x="1215" y="461"/>
                  </a:lnTo>
                  <a:lnTo>
                    <a:pt x="1217" y="465"/>
                  </a:lnTo>
                  <a:lnTo>
                    <a:pt x="1224" y="472"/>
                  </a:lnTo>
                  <a:lnTo>
                    <a:pt x="1224" y="473"/>
                  </a:lnTo>
                  <a:lnTo>
                    <a:pt x="1232" y="480"/>
                  </a:lnTo>
                  <a:lnTo>
                    <a:pt x="1235" y="481"/>
                  </a:lnTo>
                  <a:lnTo>
                    <a:pt x="1239" y="481"/>
                  </a:lnTo>
                  <a:lnTo>
                    <a:pt x="1243" y="484"/>
                  </a:lnTo>
                  <a:lnTo>
                    <a:pt x="1248" y="485"/>
                  </a:lnTo>
                  <a:lnTo>
                    <a:pt x="1251" y="481"/>
                  </a:lnTo>
                  <a:lnTo>
                    <a:pt x="1250" y="463"/>
                  </a:lnTo>
                  <a:lnTo>
                    <a:pt x="1249" y="461"/>
                  </a:lnTo>
                  <a:lnTo>
                    <a:pt x="1249" y="458"/>
                  </a:lnTo>
                  <a:lnTo>
                    <a:pt x="1252" y="457"/>
                  </a:lnTo>
                  <a:lnTo>
                    <a:pt x="1261" y="461"/>
                  </a:lnTo>
                  <a:lnTo>
                    <a:pt x="1270" y="456"/>
                  </a:lnTo>
                  <a:lnTo>
                    <a:pt x="1276" y="456"/>
                  </a:lnTo>
                  <a:lnTo>
                    <a:pt x="1277" y="454"/>
                  </a:lnTo>
                  <a:lnTo>
                    <a:pt x="1282" y="454"/>
                  </a:lnTo>
                  <a:lnTo>
                    <a:pt x="1285" y="451"/>
                  </a:lnTo>
                  <a:lnTo>
                    <a:pt x="1287" y="445"/>
                  </a:lnTo>
                  <a:lnTo>
                    <a:pt x="1288" y="437"/>
                  </a:lnTo>
                  <a:lnTo>
                    <a:pt x="1295" y="433"/>
                  </a:lnTo>
                  <a:lnTo>
                    <a:pt x="1294" y="423"/>
                  </a:lnTo>
                  <a:lnTo>
                    <a:pt x="1295" y="422"/>
                  </a:lnTo>
                  <a:lnTo>
                    <a:pt x="1321" y="419"/>
                  </a:lnTo>
                  <a:lnTo>
                    <a:pt x="1326" y="423"/>
                  </a:lnTo>
                  <a:lnTo>
                    <a:pt x="1333" y="428"/>
                  </a:lnTo>
                  <a:lnTo>
                    <a:pt x="1338" y="429"/>
                  </a:lnTo>
                  <a:lnTo>
                    <a:pt x="1340" y="432"/>
                  </a:lnTo>
                  <a:lnTo>
                    <a:pt x="1342" y="432"/>
                  </a:lnTo>
                  <a:lnTo>
                    <a:pt x="1349" y="438"/>
                  </a:lnTo>
                  <a:lnTo>
                    <a:pt x="1348" y="440"/>
                  </a:lnTo>
                  <a:lnTo>
                    <a:pt x="1350" y="442"/>
                  </a:lnTo>
                  <a:lnTo>
                    <a:pt x="1352" y="451"/>
                  </a:lnTo>
                  <a:lnTo>
                    <a:pt x="1357" y="459"/>
                  </a:lnTo>
                  <a:lnTo>
                    <a:pt x="1360" y="462"/>
                  </a:lnTo>
                  <a:lnTo>
                    <a:pt x="1360" y="464"/>
                  </a:lnTo>
                  <a:lnTo>
                    <a:pt x="1361" y="465"/>
                  </a:lnTo>
                  <a:lnTo>
                    <a:pt x="1362" y="481"/>
                  </a:lnTo>
                  <a:lnTo>
                    <a:pt x="1363" y="482"/>
                  </a:lnTo>
                  <a:lnTo>
                    <a:pt x="1363" y="484"/>
                  </a:lnTo>
                  <a:lnTo>
                    <a:pt x="1366" y="486"/>
                  </a:lnTo>
                  <a:lnTo>
                    <a:pt x="1366" y="488"/>
                  </a:lnTo>
                  <a:lnTo>
                    <a:pt x="1369" y="490"/>
                  </a:lnTo>
                  <a:lnTo>
                    <a:pt x="1369" y="492"/>
                  </a:lnTo>
                  <a:lnTo>
                    <a:pt x="1377" y="503"/>
                  </a:lnTo>
                  <a:lnTo>
                    <a:pt x="1377" y="505"/>
                  </a:lnTo>
                  <a:lnTo>
                    <a:pt x="1389" y="516"/>
                  </a:lnTo>
                  <a:lnTo>
                    <a:pt x="1389" y="519"/>
                  </a:lnTo>
                  <a:lnTo>
                    <a:pt x="1386" y="523"/>
                  </a:lnTo>
                  <a:lnTo>
                    <a:pt x="1385" y="525"/>
                  </a:lnTo>
                  <a:lnTo>
                    <a:pt x="1377" y="518"/>
                  </a:lnTo>
                  <a:lnTo>
                    <a:pt x="1375" y="518"/>
                  </a:lnTo>
                  <a:lnTo>
                    <a:pt x="1371" y="522"/>
                  </a:lnTo>
                  <a:lnTo>
                    <a:pt x="1371" y="532"/>
                  </a:lnTo>
                  <a:lnTo>
                    <a:pt x="1379" y="544"/>
                  </a:lnTo>
                  <a:lnTo>
                    <a:pt x="1386" y="547"/>
                  </a:lnTo>
                  <a:lnTo>
                    <a:pt x="1386" y="549"/>
                  </a:lnTo>
                  <a:lnTo>
                    <a:pt x="1384" y="551"/>
                  </a:lnTo>
                  <a:lnTo>
                    <a:pt x="1382" y="552"/>
                  </a:lnTo>
                  <a:lnTo>
                    <a:pt x="1382" y="556"/>
                  </a:lnTo>
                  <a:lnTo>
                    <a:pt x="1383" y="557"/>
                  </a:lnTo>
                  <a:lnTo>
                    <a:pt x="1385" y="560"/>
                  </a:lnTo>
                  <a:lnTo>
                    <a:pt x="1391" y="563"/>
                  </a:lnTo>
                  <a:lnTo>
                    <a:pt x="1391" y="573"/>
                  </a:lnTo>
                  <a:lnTo>
                    <a:pt x="1390" y="575"/>
                  </a:lnTo>
                  <a:lnTo>
                    <a:pt x="1392" y="619"/>
                  </a:lnTo>
                  <a:lnTo>
                    <a:pt x="1395" y="622"/>
                  </a:lnTo>
                  <a:lnTo>
                    <a:pt x="1393" y="631"/>
                  </a:lnTo>
                  <a:lnTo>
                    <a:pt x="1392" y="635"/>
                  </a:lnTo>
                  <a:lnTo>
                    <a:pt x="1390" y="636"/>
                  </a:lnTo>
                  <a:lnTo>
                    <a:pt x="1388" y="642"/>
                  </a:lnTo>
                  <a:lnTo>
                    <a:pt x="1385" y="659"/>
                  </a:lnTo>
                  <a:lnTo>
                    <a:pt x="1388" y="665"/>
                  </a:lnTo>
                  <a:lnTo>
                    <a:pt x="1391" y="692"/>
                  </a:lnTo>
                  <a:lnTo>
                    <a:pt x="1390" y="695"/>
                  </a:lnTo>
                  <a:lnTo>
                    <a:pt x="1391" y="699"/>
                  </a:lnTo>
                  <a:lnTo>
                    <a:pt x="1385" y="699"/>
                  </a:lnTo>
                  <a:lnTo>
                    <a:pt x="1384" y="701"/>
                  </a:lnTo>
                  <a:lnTo>
                    <a:pt x="1381" y="701"/>
                  </a:lnTo>
                  <a:lnTo>
                    <a:pt x="1379" y="704"/>
                  </a:lnTo>
                  <a:lnTo>
                    <a:pt x="1380" y="705"/>
                  </a:lnTo>
                  <a:lnTo>
                    <a:pt x="1381" y="711"/>
                  </a:lnTo>
                  <a:lnTo>
                    <a:pt x="1375" y="719"/>
                  </a:lnTo>
                  <a:lnTo>
                    <a:pt x="1378" y="727"/>
                  </a:lnTo>
                  <a:lnTo>
                    <a:pt x="1374" y="734"/>
                  </a:lnTo>
                  <a:lnTo>
                    <a:pt x="1369" y="734"/>
                  </a:lnTo>
                  <a:lnTo>
                    <a:pt x="1366" y="729"/>
                  </a:lnTo>
                  <a:lnTo>
                    <a:pt x="1366" y="726"/>
                  </a:lnTo>
                  <a:lnTo>
                    <a:pt x="1365" y="725"/>
                  </a:lnTo>
                  <a:lnTo>
                    <a:pt x="1365" y="721"/>
                  </a:lnTo>
                  <a:lnTo>
                    <a:pt x="1362" y="717"/>
                  </a:lnTo>
                  <a:lnTo>
                    <a:pt x="1360" y="718"/>
                  </a:lnTo>
                  <a:lnTo>
                    <a:pt x="1358" y="718"/>
                  </a:lnTo>
                  <a:lnTo>
                    <a:pt x="1356" y="723"/>
                  </a:lnTo>
                  <a:lnTo>
                    <a:pt x="1355" y="723"/>
                  </a:lnTo>
                  <a:lnTo>
                    <a:pt x="1355" y="730"/>
                  </a:lnTo>
                  <a:lnTo>
                    <a:pt x="1354" y="732"/>
                  </a:lnTo>
                  <a:lnTo>
                    <a:pt x="1354" y="755"/>
                  </a:lnTo>
                  <a:lnTo>
                    <a:pt x="1355" y="756"/>
                  </a:lnTo>
                  <a:lnTo>
                    <a:pt x="1356" y="764"/>
                  </a:lnTo>
                  <a:lnTo>
                    <a:pt x="1357" y="765"/>
                  </a:lnTo>
                  <a:lnTo>
                    <a:pt x="1362" y="774"/>
                  </a:lnTo>
                  <a:lnTo>
                    <a:pt x="1352" y="774"/>
                  </a:lnTo>
                  <a:lnTo>
                    <a:pt x="1351" y="776"/>
                  </a:lnTo>
                  <a:lnTo>
                    <a:pt x="1348" y="776"/>
                  </a:lnTo>
                  <a:lnTo>
                    <a:pt x="1347" y="777"/>
                  </a:lnTo>
                  <a:lnTo>
                    <a:pt x="1343" y="777"/>
                  </a:lnTo>
                  <a:lnTo>
                    <a:pt x="1340" y="774"/>
                  </a:lnTo>
                  <a:lnTo>
                    <a:pt x="1340" y="762"/>
                  </a:lnTo>
                  <a:lnTo>
                    <a:pt x="1337" y="759"/>
                  </a:lnTo>
                  <a:lnTo>
                    <a:pt x="1337" y="758"/>
                  </a:lnTo>
                  <a:lnTo>
                    <a:pt x="1333" y="757"/>
                  </a:lnTo>
                  <a:lnTo>
                    <a:pt x="1328" y="759"/>
                  </a:lnTo>
                  <a:lnTo>
                    <a:pt x="1326" y="761"/>
                  </a:lnTo>
                  <a:lnTo>
                    <a:pt x="1329" y="765"/>
                  </a:lnTo>
                  <a:lnTo>
                    <a:pt x="1329" y="768"/>
                  </a:lnTo>
                  <a:lnTo>
                    <a:pt x="1326" y="769"/>
                  </a:lnTo>
                  <a:lnTo>
                    <a:pt x="1314" y="779"/>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1" name="Freeform 11"/>
            <p:cNvSpPr/>
            <p:nvPr/>
          </p:nvSpPr>
          <p:spPr bwMode="auto">
            <a:xfrm>
              <a:off x="7221538" y="5514975"/>
              <a:ext cx="220662" cy="555625"/>
            </a:xfrm>
            <a:custGeom>
              <a:avLst/>
              <a:gdLst>
                <a:gd name="T0" fmla="*/ 2147483647 w 121"/>
                <a:gd name="T1" fmla="*/ 2147483647 h 291"/>
                <a:gd name="T2" fmla="*/ 2147483647 w 121"/>
                <a:gd name="T3" fmla="*/ 2147483647 h 291"/>
                <a:gd name="T4" fmla="*/ 2147483647 w 121"/>
                <a:gd name="T5" fmla="*/ 2147483647 h 291"/>
                <a:gd name="T6" fmla="*/ 2147483647 w 121"/>
                <a:gd name="T7" fmla="*/ 2147483647 h 291"/>
                <a:gd name="T8" fmla="*/ 2147483647 w 121"/>
                <a:gd name="T9" fmla="*/ 2147483647 h 291"/>
                <a:gd name="T10" fmla="*/ 2147483647 w 121"/>
                <a:gd name="T11" fmla="*/ 2147483647 h 291"/>
                <a:gd name="T12" fmla="*/ 2147483647 w 121"/>
                <a:gd name="T13" fmla="*/ 2147483647 h 291"/>
                <a:gd name="T14" fmla="*/ 2147483647 w 121"/>
                <a:gd name="T15" fmla="*/ 2147483647 h 291"/>
                <a:gd name="T16" fmla="*/ 2147483647 w 121"/>
                <a:gd name="T17" fmla="*/ 2147483647 h 291"/>
                <a:gd name="T18" fmla="*/ 2147483647 w 121"/>
                <a:gd name="T19" fmla="*/ 2147483647 h 291"/>
                <a:gd name="T20" fmla="*/ 2147483647 w 121"/>
                <a:gd name="T21" fmla="*/ 2147483647 h 291"/>
                <a:gd name="T22" fmla="*/ 2147483647 w 121"/>
                <a:gd name="T23" fmla="*/ 2147483647 h 291"/>
                <a:gd name="T24" fmla="*/ 2147483647 w 121"/>
                <a:gd name="T25" fmla="*/ 2147483647 h 291"/>
                <a:gd name="T26" fmla="*/ 2147483647 w 121"/>
                <a:gd name="T27" fmla="*/ 2147483647 h 291"/>
                <a:gd name="T28" fmla="*/ 2147483647 w 121"/>
                <a:gd name="T29" fmla="*/ 2147483647 h 291"/>
                <a:gd name="T30" fmla="*/ 2147483647 w 121"/>
                <a:gd name="T31" fmla="*/ 2147483647 h 291"/>
                <a:gd name="T32" fmla="*/ 2147483647 w 121"/>
                <a:gd name="T33" fmla="*/ 2147483647 h 291"/>
                <a:gd name="T34" fmla="*/ 2147483647 w 121"/>
                <a:gd name="T35" fmla="*/ 2147483647 h 291"/>
                <a:gd name="T36" fmla="*/ 2147483647 w 121"/>
                <a:gd name="T37" fmla="*/ 2147483647 h 291"/>
                <a:gd name="T38" fmla="*/ 2147483647 w 121"/>
                <a:gd name="T39" fmla="*/ 2147483647 h 291"/>
                <a:gd name="T40" fmla="*/ 2147483647 w 121"/>
                <a:gd name="T41" fmla="*/ 2147483647 h 291"/>
                <a:gd name="T42" fmla="*/ 2147483647 w 121"/>
                <a:gd name="T43" fmla="*/ 2147483647 h 291"/>
                <a:gd name="T44" fmla="*/ 2147483647 w 121"/>
                <a:gd name="T45" fmla="*/ 2147483647 h 291"/>
                <a:gd name="T46" fmla="*/ 2147483647 w 121"/>
                <a:gd name="T47" fmla="*/ 2147483647 h 291"/>
                <a:gd name="T48" fmla="*/ 2147483647 w 121"/>
                <a:gd name="T49" fmla="*/ 2147483647 h 291"/>
                <a:gd name="T50" fmla="*/ 2147483647 w 121"/>
                <a:gd name="T51" fmla="*/ 2147483647 h 291"/>
                <a:gd name="T52" fmla="*/ 2147483647 w 121"/>
                <a:gd name="T53" fmla="*/ 2147483647 h 291"/>
                <a:gd name="T54" fmla="*/ 2147483647 w 121"/>
                <a:gd name="T55" fmla="*/ 2147483647 h 291"/>
                <a:gd name="T56" fmla="*/ 2147483647 w 121"/>
                <a:gd name="T57" fmla="*/ 2147483647 h 291"/>
                <a:gd name="T58" fmla="*/ 2147483647 w 121"/>
                <a:gd name="T59" fmla="*/ 2147483647 h 291"/>
                <a:gd name="T60" fmla="*/ 2147483647 w 121"/>
                <a:gd name="T61" fmla="*/ 2147483647 h 291"/>
                <a:gd name="T62" fmla="*/ 2147483647 w 121"/>
                <a:gd name="T63" fmla="*/ 2147483647 h 291"/>
                <a:gd name="T64" fmla="*/ 2147483647 w 121"/>
                <a:gd name="T65" fmla="*/ 2147483647 h 291"/>
                <a:gd name="T66" fmla="*/ 2147483647 w 121"/>
                <a:gd name="T67" fmla="*/ 2147483647 h 291"/>
                <a:gd name="T68" fmla="*/ 2147483647 w 121"/>
                <a:gd name="T69" fmla="*/ 2147483647 h 291"/>
                <a:gd name="T70" fmla="*/ 2147483647 w 121"/>
                <a:gd name="T71" fmla="*/ 2147483647 h 291"/>
                <a:gd name="T72" fmla="*/ 2147483647 w 121"/>
                <a:gd name="T73" fmla="*/ 2147483647 h 291"/>
                <a:gd name="T74" fmla="*/ 2147483647 w 121"/>
                <a:gd name="T75" fmla="*/ 2147483647 h 291"/>
                <a:gd name="T76" fmla="*/ 2147483647 w 121"/>
                <a:gd name="T77" fmla="*/ 2147483647 h 291"/>
                <a:gd name="T78" fmla="*/ 2147483647 w 121"/>
                <a:gd name="T79" fmla="*/ 2147483647 h 291"/>
                <a:gd name="T80" fmla="*/ 2147483647 w 121"/>
                <a:gd name="T81" fmla="*/ 2147483647 h 291"/>
                <a:gd name="T82" fmla="*/ 2147483647 w 121"/>
                <a:gd name="T83" fmla="*/ 2147483647 h 291"/>
                <a:gd name="T84" fmla="*/ 2147483647 w 121"/>
                <a:gd name="T85" fmla="*/ 2147483647 h 291"/>
                <a:gd name="T86" fmla="*/ 2147483647 w 121"/>
                <a:gd name="T87" fmla="*/ 2147483647 h 291"/>
                <a:gd name="T88" fmla="*/ 2147483647 w 121"/>
                <a:gd name="T89" fmla="*/ 2147483647 h 291"/>
                <a:gd name="T90" fmla="*/ 2147483647 w 121"/>
                <a:gd name="T91" fmla="*/ 2147483647 h 291"/>
                <a:gd name="T92" fmla="*/ 2147483647 w 121"/>
                <a:gd name="T93" fmla="*/ 2147483647 h 291"/>
                <a:gd name="T94" fmla="*/ 2147483647 w 121"/>
                <a:gd name="T95" fmla="*/ 2147483647 h 291"/>
                <a:gd name="T96" fmla="*/ 2147483647 w 121"/>
                <a:gd name="T97" fmla="*/ 2147483647 h 291"/>
                <a:gd name="T98" fmla="*/ 2147483647 w 121"/>
                <a:gd name="T99" fmla="*/ 2147483647 h 291"/>
                <a:gd name="T100" fmla="*/ 2147483647 w 121"/>
                <a:gd name="T101" fmla="*/ 2147483647 h 291"/>
                <a:gd name="T102" fmla="*/ 2147483647 w 121"/>
                <a:gd name="T103" fmla="*/ 2147483647 h 291"/>
                <a:gd name="T104" fmla="*/ 2147483647 w 121"/>
                <a:gd name="T105" fmla="*/ 2147483647 h 291"/>
                <a:gd name="T106" fmla="*/ 2147483647 w 121"/>
                <a:gd name="T107" fmla="*/ 2147483647 h 29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21"/>
                <a:gd name="T163" fmla="*/ 0 h 291"/>
                <a:gd name="T164" fmla="*/ 121 w 121"/>
                <a:gd name="T165" fmla="*/ 291 h 29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21" h="291">
                  <a:moveTo>
                    <a:pt x="87" y="0"/>
                  </a:moveTo>
                  <a:lnTo>
                    <a:pt x="83" y="0"/>
                  </a:lnTo>
                  <a:lnTo>
                    <a:pt x="78" y="6"/>
                  </a:lnTo>
                  <a:lnTo>
                    <a:pt x="76" y="9"/>
                  </a:lnTo>
                  <a:lnTo>
                    <a:pt x="76" y="13"/>
                  </a:lnTo>
                  <a:lnTo>
                    <a:pt x="70" y="14"/>
                  </a:lnTo>
                  <a:lnTo>
                    <a:pt x="67" y="17"/>
                  </a:lnTo>
                  <a:lnTo>
                    <a:pt x="64" y="17"/>
                  </a:lnTo>
                  <a:lnTo>
                    <a:pt x="61" y="20"/>
                  </a:lnTo>
                  <a:lnTo>
                    <a:pt x="59" y="21"/>
                  </a:lnTo>
                  <a:lnTo>
                    <a:pt x="54" y="25"/>
                  </a:lnTo>
                  <a:lnTo>
                    <a:pt x="52" y="28"/>
                  </a:lnTo>
                  <a:lnTo>
                    <a:pt x="50" y="31"/>
                  </a:lnTo>
                  <a:lnTo>
                    <a:pt x="46" y="37"/>
                  </a:lnTo>
                  <a:lnTo>
                    <a:pt x="46" y="40"/>
                  </a:lnTo>
                  <a:lnTo>
                    <a:pt x="43" y="44"/>
                  </a:lnTo>
                  <a:lnTo>
                    <a:pt x="43" y="47"/>
                  </a:lnTo>
                  <a:lnTo>
                    <a:pt x="40" y="51"/>
                  </a:lnTo>
                  <a:lnTo>
                    <a:pt x="41" y="59"/>
                  </a:lnTo>
                  <a:lnTo>
                    <a:pt x="35" y="67"/>
                  </a:lnTo>
                  <a:lnTo>
                    <a:pt x="32" y="68"/>
                  </a:lnTo>
                  <a:lnTo>
                    <a:pt x="32" y="71"/>
                  </a:lnTo>
                  <a:lnTo>
                    <a:pt x="29" y="75"/>
                  </a:lnTo>
                  <a:lnTo>
                    <a:pt x="29" y="82"/>
                  </a:lnTo>
                  <a:lnTo>
                    <a:pt x="22" y="91"/>
                  </a:lnTo>
                  <a:lnTo>
                    <a:pt x="21" y="95"/>
                  </a:lnTo>
                  <a:lnTo>
                    <a:pt x="19" y="98"/>
                  </a:lnTo>
                  <a:lnTo>
                    <a:pt x="18" y="108"/>
                  </a:lnTo>
                  <a:lnTo>
                    <a:pt x="16" y="111"/>
                  </a:lnTo>
                  <a:lnTo>
                    <a:pt x="16" y="113"/>
                  </a:lnTo>
                  <a:lnTo>
                    <a:pt x="14" y="115"/>
                  </a:lnTo>
                  <a:lnTo>
                    <a:pt x="15" y="116"/>
                  </a:lnTo>
                  <a:lnTo>
                    <a:pt x="13" y="117"/>
                  </a:lnTo>
                  <a:lnTo>
                    <a:pt x="14" y="119"/>
                  </a:lnTo>
                  <a:lnTo>
                    <a:pt x="11" y="124"/>
                  </a:lnTo>
                  <a:lnTo>
                    <a:pt x="11" y="125"/>
                  </a:lnTo>
                  <a:lnTo>
                    <a:pt x="11" y="127"/>
                  </a:lnTo>
                  <a:lnTo>
                    <a:pt x="9" y="131"/>
                  </a:lnTo>
                  <a:lnTo>
                    <a:pt x="9" y="135"/>
                  </a:lnTo>
                  <a:lnTo>
                    <a:pt x="7" y="137"/>
                  </a:lnTo>
                  <a:lnTo>
                    <a:pt x="4" y="146"/>
                  </a:lnTo>
                  <a:lnTo>
                    <a:pt x="3" y="149"/>
                  </a:lnTo>
                  <a:lnTo>
                    <a:pt x="3" y="152"/>
                  </a:lnTo>
                  <a:lnTo>
                    <a:pt x="1" y="155"/>
                  </a:lnTo>
                  <a:lnTo>
                    <a:pt x="4" y="158"/>
                  </a:lnTo>
                  <a:lnTo>
                    <a:pt x="3" y="161"/>
                  </a:lnTo>
                  <a:lnTo>
                    <a:pt x="6" y="166"/>
                  </a:lnTo>
                  <a:lnTo>
                    <a:pt x="6" y="171"/>
                  </a:lnTo>
                  <a:lnTo>
                    <a:pt x="6" y="177"/>
                  </a:lnTo>
                  <a:lnTo>
                    <a:pt x="6" y="182"/>
                  </a:lnTo>
                  <a:lnTo>
                    <a:pt x="6" y="185"/>
                  </a:lnTo>
                  <a:lnTo>
                    <a:pt x="4" y="189"/>
                  </a:lnTo>
                  <a:lnTo>
                    <a:pt x="0" y="193"/>
                  </a:lnTo>
                  <a:lnTo>
                    <a:pt x="2" y="196"/>
                  </a:lnTo>
                  <a:lnTo>
                    <a:pt x="4" y="198"/>
                  </a:lnTo>
                  <a:lnTo>
                    <a:pt x="7" y="201"/>
                  </a:lnTo>
                  <a:lnTo>
                    <a:pt x="13" y="204"/>
                  </a:lnTo>
                  <a:lnTo>
                    <a:pt x="17" y="208"/>
                  </a:lnTo>
                  <a:lnTo>
                    <a:pt x="21" y="215"/>
                  </a:lnTo>
                  <a:lnTo>
                    <a:pt x="21" y="220"/>
                  </a:lnTo>
                  <a:lnTo>
                    <a:pt x="23" y="223"/>
                  </a:lnTo>
                  <a:lnTo>
                    <a:pt x="25" y="226"/>
                  </a:lnTo>
                  <a:lnTo>
                    <a:pt x="25" y="228"/>
                  </a:lnTo>
                  <a:lnTo>
                    <a:pt x="26" y="230"/>
                  </a:lnTo>
                  <a:lnTo>
                    <a:pt x="28" y="233"/>
                  </a:lnTo>
                  <a:lnTo>
                    <a:pt x="29" y="237"/>
                  </a:lnTo>
                  <a:lnTo>
                    <a:pt x="30" y="240"/>
                  </a:lnTo>
                  <a:lnTo>
                    <a:pt x="31" y="245"/>
                  </a:lnTo>
                  <a:lnTo>
                    <a:pt x="31" y="248"/>
                  </a:lnTo>
                  <a:lnTo>
                    <a:pt x="34" y="250"/>
                  </a:lnTo>
                  <a:lnTo>
                    <a:pt x="36" y="249"/>
                  </a:lnTo>
                  <a:lnTo>
                    <a:pt x="40" y="250"/>
                  </a:lnTo>
                  <a:lnTo>
                    <a:pt x="44" y="251"/>
                  </a:lnTo>
                  <a:lnTo>
                    <a:pt x="56" y="260"/>
                  </a:lnTo>
                  <a:lnTo>
                    <a:pt x="58" y="265"/>
                  </a:lnTo>
                  <a:lnTo>
                    <a:pt x="61" y="268"/>
                  </a:lnTo>
                  <a:lnTo>
                    <a:pt x="62" y="273"/>
                  </a:lnTo>
                  <a:lnTo>
                    <a:pt x="64" y="274"/>
                  </a:lnTo>
                  <a:lnTo>
                    <a:pt x="62" y="280"/>
                  </a:lnTo>
                  <a:lnTo>
                    <a:pt x="62" y="287"/>
                  </a:lnTo>
                  <a:lnTo>
                    <a:pt x="67" y="289"/>
                  </a:lnTo>
                  <a:lnTo>
                    <a:pt x="69" y="286"/>
                  </a:lnTo>
                  <a:lnTo>
                    <a:pt x="76" y="291"/>
                  </a:lnTo>
                  <a:lnTo>
                    <a:pt x="79" y="289"/>
                  </a:lnTo>
                  <a:lnTo>
                    <a:pt x="82" y="282"/>
                  </a:lnTo>
                  <a:lnTo>
                    <a:pt x="81" y="273"/>
                  </a:lnTo>
                  <a:lnTo>
                    <a:pt x="82" y="266"/>
                  </a:lnTo>
                  <a:lnTo>
                    <a:pt x="80" y="260"/>
                  </a:lnTo>
                  <a:lnTo>
                    <a:pt x="79" y="255"/>
                  </a:lnTo>
                  <a:lnTo>
                    <a:pt x="80" y="252"/>
                  </a:lnTo>
                  <a:lnTo>
                    <a:pt x="80" y="249"/>
                  </a:lnTo>
                  <a:lnTo>
                    <a:pt x="81" y="246"/>
                  </a:lnTo>
                  <a:lnTo>
                    <a:pt x="82" y="243"/>
                  </a:lnTo>
                  <a:lnTo>
                    <a:pt x="82" y="241"/>
                  </a:lnTo>
                  <a:lnTo>
                    <a:pt x="84" y="238"/>
                  </a:lnTo>
                  <a:lnTo>
                    <a:pt x="86" y="235"/>
                  </a:lnTo>
                  <a:lnTo>
                    <a:pt x="88" y="233"/>
                  </a:lnTo>
                  <a:lnTo>
                    <a:pt x="89" y="228"/>
                  </a:lnTo>
                  <a:lnTo>
                    <a:pt x="92" y="223"/>
                  </a:lnTo>
                  <a:lnTo>
                    <a:pt x="95" y="217"/>
                  </a:lnTo>
                  <a:lnTo>
                    <a:pt x="97" y="210"/>
                  </a:lnTo>
                  <a:lnTo>
                    <a:pt x="98" y="204"/>
                  </a:lnTo>
                  <a:lnTo>
                    <a:pt x="99" y="200"/>
                  </a:lnTo>
                  <a:lnTo>
                    <a:pt x="102" y="194"/>
                  </a:lnTo>
                  <a:lnTo>
                    <a:pt x="104" y="190"/>
                  </a:lnTo>
                  <a:lnTo>
                    <a:pt x="106" y="185"/>
                  </a:lnTo>
                  <a:lnTo>
                    <a:pt x="107" y="181"/>
                  </a:lnTo>
                  <a:lnTo>
                    <a:pt x="106" y="179"/>
                  </a:lnTo>
                  <a:lnTo>
                    <a:pt x="106" y="176"/>
                  </a:lnTo>
                  <a:lnTo>
                    <a:pt x="106" y="174"/>
                  </a:lnTo>
                  <a:lnTo>
                    <a:pt x="107" y="171"/>
                  </a:lnTo>
                  <a:lnTo>
                    <a:pt x="106" y="168"/>
                  </a:lnTo>
                  <a:lnTo>
                    <a:pt x="106" y="166"/>
                  </a:lnTo>
                  <a:lnTo>
                    <a:pt x="107" y="161"/>
                  </a:lnTo>
                  <a:lnTo>
                    <a:pt x="107" y="157"/>
                  </a:lnTo>
                  <a:lnTo>
                    <a:pt x="107" y="153"/>
                  </a:lnTo>
                  <a:lnTo>
                    <a:pt x="107" y="149"/>
                  </a:lnTo>
                  <a:lnTo>
                    <a:pt x="107" y="145"/>
                  </a:lnTo>
                  <a:lnTo>
                    <a:pt x="109" y="134"/>
                  </a:lnTo>
                  <a:lnTo>
                    <a:pt x="109" y="129"/>
                  </a:lnTo>
                  <a:lnTo>
                    <a:pt x="109" y="125"/>
                  </a:lnTo>
                  <a:lnTo>
                    <a:pt x="110" y="118"/>
                  </a:lnTo>
                  <a:lnTo>
                    <a:pt x="110" y="112"/>
                  </a:lnTo>
                  <a:lnTo>
                    <a:pt x="111" y="109"/>
                  </a:lnTo>
                  <a:lnTo>
                    <a:pt x="111" y="106"/>
                  </a:lnTo>
                  <a:lnTo>
                    <a:pt x="110" y="102"/>
                  </a:lnTo>
                  <a:lnTo>
                    <a:pt x="110" y="99"/>
                  </a:lnTo>
                  <a:lnTo>
                    <a:pt x="111" y="95"/>
                  </a:lnTo>
                  <a:lnTo>
                    <a:pt x="111" y="91"/>
                  </a:lnTo>
                  <a:lnTo>
                    <a:pt x="109" y="88"/>
                  </a:lnTo>
                  <a:lnTo>
                    <a:pt x="108" y="84"/>
                  </a:lnTo>
                  <a:lnTo>
                    <a:pt x="110" y="83"/>
                  </a:lnTo>
                  <a:lnTo>
                    <a:pt x="109" y="82"/>
                  </a:lnTo>
                  <a:lnTo>
                    <a:pt x="110" y="79"/>
                  </a:lnTo>
                  <a:lnTo>
                    <a:pt x="109" y="73"/>
                  </a:lnTo>
                  <a:lnTo>
                    <a:pt x="112" y="68"/>
                  </a:lnTo>
                  <a:lnTo>
                    <a:pt x="112" y="65"/>
                  </a:lnTo>
                  <a:lnTo>
                    <a:pt x="114" y="62"/>
                  </a:lnTo>
                  <a:lnTo>
                    <a:pt x="116" y="59"/>
                  </a:lnTo>
                  <a:lnTo>
                    <a:pt x="118" y="58"/>
                  </a:lnTo>
                  <a:lnTo>
                    <a:pt x="116" y="55"/>
                  </a:lnTo>
                  <a:lnTo>
                    <a:pt x="116" y="53"/>
                  </a:lnTo>
                  <a:lnTo>
                    <a:pt x="115" y="49"/>
                  </a:lnTo>
                  <a:lnTo>
                    <a:pt x="113" y="46"/>
                  </a:lnTo>
                  <a:lnTo>
                    <a:pt x="111" y="43"/>
                  </a:lnTo>
                  <a:lnTo>
                    <a:pt x="111" y="38"/>
                  </a:lnTo>
                  <a:lnTo>
                    <a:pt x="111" y="34"/>
                  </a:lnTo>
                  <a:lnTo>
                    <a:pt x="111" y="27"/>
                  </a:lnTo>
                  <a:lnTo>
                    <a:pt x="113" y="25"/>
                  </a:lnTo>
                  <a:lnTo>
                    <a:pt x="115" y="24"/>
                  </a:lnTo>
                  <a:lnTo>
                    <a:pt x="120" y="22"/>
                  </a:lnTo>
                  <a:lnTo>
                    <a:pt x="121" y="16"/>
                  </a:lnTo>
                  <a:lnTo>
                    <a:pt x="114" y="17"/>
                  </a:lnTo>
                  <a:lnTo>
                    <a:pt x="113" y="16"/>
                  </a:lnTo>
                  <a:lnTo>
                    <a:pt x="112" y="12"/>
                  </a:lnTo>
                  <a:lnTo>
                    <a:pt x="112" y="10"/>
                  </a:lnTo>
                  <a:lnTo>
                    <a:pt x="108" y="10"/>
                  </a:lnTo>
                  <a:lnTo>
                    <a:pt x="106" y="10"/>
                  </a:lnTo>
                  <a:lnTo>
                    <a:pt x="103" y="11"/>
                  </a:lnTo>
                  <a:lnTo>
                    <a:pt x="101" y="10"/>
                  </a:lnTo>
                  <a:lnTo>
                    <a:pt x="99" y="10"/>
                  </a:lnTo>
                  <a:lnTo>
                    <a:pt x="95" y="8"/>
                  </a:lnTo>
                  <a:lnTo>
                    <a:pt x="91" y="4"/>
                  </a:lnTo>
                  <a:lnTo>
                    <a:pt x="87" y="0"/>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2" name="Freeform 12"/>
            <p:cNvSpPr/>
            <p:nvPr/>
          </p:nvSpPr>
          <p:spPr bwMode="auto">
            <a:xfrm>
              <a:off x="6519863" y="4079875"/>
              <a:ext cx="750887" cy="620713"/>
            </a:xfrm>
            <a:custGeom>
              <a:avLst/>
              <a:gdLst>
                <a:gd name="T0" fmla="*/ 2147483647 w 410"/>
                <a:gd name="T1" fmla="*/ 2147483647 h 325"/>
                <a:gd name="T2" fmla="*/ 2147483647 w 410"/>
                <a:gd name="T3" fmla="*/ 2147483647 h 325"/>
                <a:gd name="T4" fmla="*/ 2147483647 w 410"/>
                <a:gd name="T5" fmla="*/ 2147483647 h 325"/>
                <a:gd name="T6" fmla="*/ 2147483647 w 410"/>
                <a:gd name="T7" fmla="*/ 2147483647 h 325"/>
                <a:gd name="T8" fmla="*/ 2147483647 w 410"/>
                <a:gd name="T9" fmla="*/ 2147483647 h 325"/>
                <a:gd name="T10" fmla="*/ 2147483647 w 410"/>
                <a:gd name="T11" fmla="*/ 2147483647 h 325"/>
                <a:gd name="T12" fmla="*/ 2147483647 w 410"/>
                <a:gd name="T13" fmla="*/ 2147483647 h 325"/>
                <a:gd name="T14" fmla="*/ 2147483647 w 410"/>
                <a:gd name="T15" fmla="*/ 2147483647 h 325"/>
                <a:gd name="T16" fmla="*/ 2147483647 w 410"/>
                <a:gd name="T17" fmla="*/ 2147483647 h 325"/>
                <a:gd name="T18" fmla="*/ 2147483647 w 410"/>
                <a:gd name="T19" fmla="*/ 2147483647 h 325"/>
                <a:gd name="T20" fmla="*/ 2147483647 w 410"/>
                <a:gd name="T21" fmla="*/ 2147483647 h 325"/>
                <a:gd name="T22" fmla="*/ 2147483647 w 410"/>
                <a:gd name="T23" fmla="*/ 2147483647 h 325"/>
                <a:gd name="T24" fmla="*/ 2147483647 w 410"/>
                <a:gd name="T25" fmla="*/ 2147483647 h 325"/>
                <a:gd name="T26" fmla="*/ 2147483647 w 410"/>
                <a:gd name="T27" fmla="*/ 2147483647 h 325"/>
                <a:gd name="T28" fmla="*/ 2147483647 w 410"/>
                <a:gd name="T29" fmla="*/ 2147483647 h 325"/>
                <a:gd name="T30" fmla="*/ 2147483647 w 410"/>
                <a:gd name="T31" fmla="*/ 2147483647 h 325"/>
                <a:gd name="T32" fmla="*/ 2147483647 w 410"/>
                <a:gd name="T33" fmla="*/ 2147483647 h 325"/>
                <a:gd name="T34" fmla="*/ 2147483647 w 410"/>
                <a:gd name="T35" fmla="*/ 2147483647 h 325"/>
                <a:gd name="T36" fmla="*/ 2147483647 w 410"/>
                <a:gd name="T37" fmla="*/ 2147483647 h 325"/>
                <a:gd name="T38" fmla="*/ 2147483647 w 410"/>
                <a:gd name="T39" fmla="*/ 2147483647 h 325"/>
                <a:gd name="T40" fmla="*/ 2147483647 w 410"/>
                <a:gd name="T41" fmla="*/ 2147483647 h 325"/>
                <a:gd name="T42" fmla="*/ 2147483647 w 410"/>
                <a:gd name="T43" fmla="*/ 2147483647 h 325"/>
                <a:gd name="T44" fmla="*/ 2147483647 w 410"/>
                <a:gd name="T45" fmla="*/ 2147483647 h 325"/>
                <a:gd name="T46" fmla="*/ 2147483647 w 410"/>
                <a:gd name="T47" fmla="*/ 2147483647 h 325"/>
                <a:gd name="T48" fmla="*/ 2147483647 w 410"/>
                <a:gd name="T49" fmla="*/ 2147483647 h 325"/>
                <a:gd name="T50" fmla="*/ 2147483647 w 410"/>
                <a:gd name="T51" fmla="*/ 2147483647 h 325"/>
                <a:gd name="T52" fmla="*/ 2147483647 w 410"/>
                <a:gd name="T53" fmla="*/ 2147483647 h 325"/>
                <a:gd name="T54" fmla="*/ 2147483647 w 410"/>
                <a:gd name="T55" fmla="*/ 2147483647 h 325"/>
                <a:gd name="T56" fmla="*/ 2147483647 w 410"/>
                <a:gd name="T57" fmla="*/ 2147483647 h 325"/>
                <a:gd name="T58" fmla="*/ 2147483647 w 410"/>
                <a:gd name="T59" fmla="*/ 2147483647 h 325"/>
                <a:gd name="T60" fmla="*/ 2147483647 w 410"/>
                <a:gd name="T61" fmla="*/ 2147483647 h 325"/>
                <a:gd name="T62" fmla="*/ 2147483647 w 410"/>
                <a:gd name="T63" fmla="*/ 2147483647 h 325"/>
                <a:gd name="T64" fmla="*/ 2147483647 w 410"/>
                <a:gd name="T65" fmla="*/ 2147483647 h 325"/>
                <a:gd name="T66" fmla="*/ 2147483647 w 410"/>
                <a:gd name="T67" fmla="*/ 2147483647 h 325"/>
                <a:gd name="T68" fmla="*/ 2147483647 w 410"/>
                <a:gd name="T69" fmla="*/ 2147483647 h 325"/>
                <a:gd name="T70" fmla="*/ 2147483647 w 410"/>
                <a:gd name="T71" fmla="*/ 2147483647 h 325"/>
                <a:gd name="T72" fmla="*/ 2147483647 w 410"/>
                <a:gd name="T73" fmla="*/ 2147483647 h 325"/>
                <a:gd name="T74" fmla="*/ 2147483647 w 410"/>
                <a:gd name="T75" fmla="*/ 2147483647 h 325"/>
                <a:gd name="T76" fmla="*/ 2147483647 w 410"/>
                <a:gd name="T77" fmla="*/ 2147483647 h 325"/>
                <a:gd name="T78" fmla="*/ 2147483647 w 410"/>
                <a:gd name="T79" fmla="*/ 2147483647 h 325"/>
                <a:gd name="T80" fmla="*/ 2147483647 w 410"/>
                <a:gd name="T81" fmla="*/ 2147483647 h 325"/>
                <a:gd name="T82" fmla="*/ 2147483647 w 410"/>
                <a:gd name="T83" fmla="*/ 2147483647 h 325"/>
                <a:gd name="T84" fmla="*/ 2147483647 w 410"/>
                <a:gd name="T85" fmla="*/ 2147483647 h 325"/>
                <a:gd name="T86" fmla="*/ 2147483647 w 410"/>
                <a:gd name="T87" fmla="*/ 2147483647 h 325"/>
                <a:gd name="T88" fmla="*/ 2147483647 w 410"/>
                <a:gd name="T89" fmla="*/ 2147483647 h 325"/>
                <a:gd name="T90" fmla="*/ 2147483647 w 410"/>
                <a:gd name="T91" fmla="*/ 2147483647 h 325"/>
                <a:gd name="T92" fmla="*/ 2147483647 w 410"/>
                <a:gd name="T93" fmla="*/ 2147483647 h 325"/>
                <a:gd name="T94" fmla="*/ 2147483647 w 410"/>
                <a:gd name="T95" fmla="*/ 2147483647 h 325"/>
                <a:gd name="T96" fmla="*/ 2147483647 w 410"/>
                <a:gd name="T97" fmla="*/ 2147483647 h 325"/>
                <a:gd name="T98" fmla="*/ 2147483647 w 410"/>
                <a:gd name="T99" fmla="*/ 2147483647 h 325"/>
                <a:gd name="T100" fmla="*/ 2147483647 w 410"/>
                <a:gd name="T101" fmla="*/ 2147483647 h 325"/>
                <a:gd name="T102" fmla="*/ 2147483647 w 410"/>
                <a:gd name="T103" fmla="*/ 2147483647 h 325"/>
                <a:gd name="T104" fmla="*/ 2147483647 w 410"/>
                <a:gd name="T105" fmla="*/ 2147483647 h 325"/>
                <a:gd name="T106" fmla="*/ 2147483647 w 410"/>
                <a:gd name="T107" fmla="*/ 2147483647 h 325"/>
                <a:gd name="T108" fmla="*/ 2147483647 w 410"/>
                <a:gd name="T109" fmla="*/ 2147483647 h 325"/>
                <a:gd name="T110" fmla="*/ 2147483647 w 410"/>
                <a:gd name="T111" fmla="*/ 2147483647 h 325"/>
                <a:gd name="T112" fmla="*/ 2147483647 w 410"/>
                <a:gd name="T113" fmla="*/ 2147483647 h 325"/>
                <a:gd name="T114" fmla="*/ 2147483647 w 410"/>
                <a:gd name="T115" fmla="*/ 2147483647 h 325"/>
                <a:gd name="T116" fmla="*/ 2147483647 w 410"/>
                <a:gd name="T117" fmla="*/ 2147483647 h 325"/>
                <a:gd name="T118" fmla="*/ 2147483647 w 410"/>
                <a:gd name="T119" fmla="*/ 2147483647 h 325"/>
                <a:gd name="T120" fmla="*/ 2147483647 w 410"/>
                <a:gd name="T121" fmla="*/ 2147483647 h 325"/>
                <a:gd name="T122" fmla="*/ 2147483647 w 410"/>
                <a:gd name="T123" fmla="*/ 2147483647 h 325"/>
                <a:gd name="T124" fmla="*/ 2147483647 w 410"/>
                <a:gd name="T125" fmla="*/ 2147483647 h 32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10"/>
                <a:gd name="T190" fmla="*/ 0 h 325"/>
                <a:gd name="T191" fmla="*/ 410 w 410"/>
                <a:gd name="T192" fmla="*/ 325 h 32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10" h="325">
                  <a:moveTo>
                    <a:pt x="312" y="135"/>
                  </a:moveTo>
                  <a:lnTo>
                    <a:pt x="312" y="134"/>
                  </a:lnTo>
                  <a:lnTo>
                    <a:pt x="312" y="133"/>
                  </a:lnTo>
                  <a:lnTo>
                    <a:pt x="312" y="132"/>
                  </a:lnTo>
                  <a:lnTo>
                    <a:pt x="311" y="132"/>
                  </a:lnTo>
                  <a:lnTo>
                    <a:pt x="311" y="131"/>
                  </a:lnTo>
                  <a:lnTo>
                    <a:pt x="311" y="130"/>
                  </a:lnTo>
                  <a:lnTo>
                    <a:pt x="311" y="129"/>
                  </a:lnTo>
                  <a:lnTo>
                    <a:pt x="311" y="128"/>
                  </a:lnTo>
                  <a:lnTo>
                    <a:pt x="310" y="128"/>
                  </a:lnTo>
                  <a:lnTo>
                    <a:pt x="310" y="127"/>
                  </a:lnTo>
                  <a:lnTo>
                    <a:pt x="309" y="127"/>
                  </a:lnTo>
                  <a:lnTo>
                    <a:pt x="308" y="126"/>
                  </a:lnTo>
                  <a:lnTo>
                    <a:pt x="307" y="126"/>
                  </a:lnTo>
                  <a:lnTo>
                    <a:pt x="306" y="126"/>
                  </a:lnTo>
                  <a:lnTo>
                    <a:pt x="305" y="126"/>
                  </a:lnTo>
                  <a:lnTo>
                    <a:pt x="303" y="127"/>
                  </a:lnTo>
                  <a:lnTo>
                    <a:pt x="302" y="126"/>
                  </a:lnTo>
                  <a:lnTo>
                    <a:pt x="300" y="126"/>
                  </a:lnTo>
                  <a:lnTo>
                    <a:pt x="299" y="125"/>
                  </a:lnTo>
                  <a:lnTo>
                    <a:pt x="297" y="124"/>
                  </a:lnTo>
                  <a:lnTo>
                    <a:pt x="297" y="123"/>
                  </a:lnTo>
                  <a:lnTo>
                    <a:pt x="296" y="122"/>
                  </a:lnTo>
                  <a:lnTo>
                    <a:pt x="295" y="120"/>
                  </a:lnTo>
                  <a:lnTo>
                    <a:pt x="295" y="119"/>
                  </a:lnTo>
                  <a:lnTo>
                    <a:pt x="294" y="118"/>
                  </a:lnTo>
                  <a:lnTo>
                    <a:pt x="294" y="116"/>
                  </a:lnTo>
                  <a:lnTo>
                    <a:pt x="294" y="115"/>
                  </a:lnTo>
                  <a:lnTo>
                    <a:pt x="294" y="114"/>
                  </a:lnTo>
                  <a:lnTo>
                    <a:pt x="293" y="112"/>
                  </a:lnTo>
                  <a:lnTo>
                    <a:pt x="293" y="111"/>
                  </a:lnTo>
                  <a:lnTo>
                    <a:pt x="293" y="109"/>
                  </a:lnTo>
                  <a:lnTo>
                    <a:pt x="293" y="106"/>
                  </a:lnTo>
                  <a:lnTo>
                    <a:pt x="292" y="103"/>
                  </a:lnTo>
                  <a:lnTo>
                    <a:pt x="292" y="101"/>
                  </a:lnTo>
                  <a:lnTo>
                    <a:pt x="292" y="100"/>
                  </a:lnTo>
                  <a:lnTo>
                    <a:pt x="292" y="98"/>
                  </a:lnTo>
                  <a:lnTo>
                    <a:pt x="292" y="97"/>
                  </a:lnTo>
                  <a:lnTo>
                    <a:pt x="292" y="95"/>
                  </a:lnTo>
                  <a:lnTo>
                    <a:pt x="291" y="94"/>
                  </a:lnTo>
                  <a:lnTo>
                    <a:pt x="291" y="93"/>
                  </a:lnTo>
                  <a:lnTo>
                    <a:pt x="290" y="91"/>
                  </a:lnTo>
                  <a:lnTo>
                    <a:pt x="290" y="90"/>
                  </a:lnTo>
                  <a:lnTo>
                    <a:pt x="289" y="88"/>
                  </a:lnTo>
                  <a:lnTo>
                    <a:pt x="289" y="87"/>
                  </a:lnTo>
                  <a:lnTo>
                    <a:pt x="289" y="86"/>
                  </a:lnTo>
                  <a:lnTo>
                    <a:pt x="288" y="85"/>
                  </a:lnTo>
                  <a:lnTo>
                    <a:pt x="287" y="84"/>
                  </a:lnTo>
                  <a:lnTo>
                    <a:pt x="287" y="83"/>
                  </a:lnTo>
                  <a:lnTo>
                    <a:pt x="286" y="81"/>
                  </a:lnTo>
                  <a:lnTo>
                    <a:pt x="285" y="80"/>
                  </a:lnTo>
                  <a:lnTo>
                    <a:pt x="285" y="79"/>
                  </a:lnTo>
                  <a:lnTo>
                    <a:pt x="284" y="78"/>
                  </a:lnTo>
                  <a:lnTo>
                    <a:pt x="283" y="77"/>
                  </a:lnTo>
                  <a:lnTo>
                    <a:pt x="282" y="76"/>
                  </a:lnTo>
                  <a:lnTo>
                    <a:pt x="280" y="73"/>
                  </a:lnTo>
                  <a:lnTo>
                    <a:pt x="279" y="72"/>
                  </a:lnTo>
                  <a:lnTo>
                    <a:pt x="277" y="70"/>
                  </a:lnTo>
                  <a:lnTo>
                    <a:pt x="276" y="68"/>
                  </a:lnTo>
                  <a:lnTo>
                    <a:pt x="275" y="66"/>
                  </a:lnTo>
                  <a:lnTo>
                    <a:pt x="274" y="64"/>
                  </a:lnTo>
                  <a:lnTo>
                    <a:pt x="272" y="61"/>
                  </a:lnTo>
                  <a:lnTo>
                    <a:pt x="270" y="57"/>
                  </a:lnTo>
                  <a:lnTo>
                    <a:pt x="269" y="56"/>
                  </a:lnTo>
                  <a:lnTo>
                    <a:pt x="269" y="54"/>
                  </a:lnTo>
                  <a:lnTo>
                    <a:pt x="268" y="53"/>
                  </a:lnTo>
                  <a:lnTo>
                    <a:pt x="267" y="52"/>
                  </a:lnTo>
                  <a:lnTo>
                    <a:pt x="267" y="51"/>
                  </a:lnTo>
                  <a:lnTo>
                    <a:pt x="266" y="50"/>
                  </a:lnTo>
                  <a:lnTo>
                    <a:pt x="265" y="49"/>
                  </a:lnTo>
                  <a:lnTo>
                    <a:pt x="264" y="48"/>
                  </a:lnTo>
                  <a:lnTo>
                    <a:pt x="263" y="46"/>
                  </a:lnTo>
                  <a:lnTo>
                    <a:pt x="262" y="46"/>
                  </a:lnTo>
                  <a:lnTo>
                    <a:pt x="261" y="45"/>
                  </a:lnTo>
                  <a:lnTo>
                    <a:pt x="260" y="44"/>
                  </a:lnTo>
                  <a:lnTo>
                    <a:pt x="259" y="44"/>
                  </a:lnTo>
                  <a:lnTo>
                    <a:pt x="258" y="43"/>
                  </a:lnTo>
                  <a:lnTo>
                    <a:pt x="257" y="42"/>
                  </a:lnTo>
                  <a:lnTo>
                    <a:pt x="255" y="42"/>
                  </a:lnTo>
                  <a:lnTo>
                    <a:pt x="254" y="41"/>
                  </a:lnTo>
                  <a:lnTo>
                    <a:pt x="253" y="41"/>
                  </a:lnTo>
                  <a:lnTo>
                    <a:pt x="252" y="40"/>
                  </a:lnTo>
                  <a:lnTo>
                    <a:pt x="250" y="40"/>
                  </a:lnTo>
                  <a:lnTo>
                    <a:pt x="249" y="39"/>
                  </a:lnTo>
                  <a:lnTo>
                    <a:pt x="248" y="39"/>
                  </a:lnTo>
                  <a:lnTo>
                    <a:pt x="247" y="39"/>
                  </a:lnTo>
                  <a:lnTo>
                    <a:pt x="246" y="39"/>
                  </a:lnTo>
                  <a:lnTo>
                    <a:pt x="244" y="38"/>
                  </a:lnTo>
                  <a:lnTo>
                    <a:pt x="243" y="38"/>
                  </a:lnTo>
                  <a:lnTo>
                    <a:pt x="242" y="38"/>
                  </a:lnTo>
                  <a:lnTo>
                    <a:pt x="241" y="38"/>
                  </a:lnTo>
                  <a:lnTo>
                    <a:pt x="239" y="38"/>
                  </a:lnTo>
                  <a:lnTo>
                    <a:pt x="238" y="38"/>
                  </a:lnTo>
                  <a:lnTo>
                    <a:pt x="237" y="38"/>
                  </a:lnTo>
                  <a:lnTo>
                    <a:pt x="234" y="38"/>
                  </a:lnTo>
                  <a:lnTo>
                    <a:pt x="232" y="37"/>
                  </a:lnTo>
                  <a:lnTo>
                    <a:pt x="229" y="37"/>
                  </a:lnTo>
                  <a:lnTo>
                    <a:pt x="227" y="37"/>
                  </a:lnTo>
                  <a:lnTo>
                    <a:pt x="225" y="37"/>
                  </a:lnTo>
                  <a:lnTo>
                    <a:pt x="222" y="37"/>
                  </a:lnTo>
                  <a:lnTo>
                    <a:pt x="220" y="36"/>
                  </a:lnTo>
                  <a:lnTo>
                    <a:pt x="218" y="35"/>
                  </a:lnTo>
                  <a:lnTo>
                    <a:pt x="217" y="34"/>
                  </a:lnTo>
                  <a:lnTo>
                    <a:pt x="215" y="34"/>
                  </a:lnTo>
                  <a:lnTo>
                    <a:pt x="214" y="32"/>
                  </a:lnTo>
                  <a:lnTo>
                    <a:pt x="212" y="31"/>
                  </a:lnTo>
                  <a:lnTo>
                    <a:pt x="212" y="30"/>
                  </a:lnTo>
                  <a:lnTo>
                    <a:pt x="211" y="28"/>
                  </a:lnTo>
                  <a:lnTo>
                    <a:pt x="210" y="27"/>
                  </a:lnTo>
                  <a:lnTo>
                    <a:pt x="210" y="26"/>
                  </a:lnTo>
                  <a:lnTo>
                    <a:pt x="209" y="25"/>
                  </a:lnTo>
                  <a:lnTo>
                    <a:pt x="208" y="24"/>
                  </a:lnTo>
                  <a:lnTo>
                    <a:pt x="207" y="23"/>
                  </a:lnTo>
                  <a:lnTo>
                    <a:pt x="206" y="23"/>
                  </a:lnTo>
                  <a:lnTo>
                    <a:pt x="206" y="22"/>
                  </a:lnTo>
                  <a:lnTo>
                    <a:pt x="205" y="22"/>
                  </a:lnTo>
                  <a:lnTo>
                    <a:pt x="204" y="22"/>
                  </a:lnTo>
                  <a:lnTo>
                    <a:pt x="203" y="22"/>
                  </a:lnTo>
                  <a:lnTo>
                    <a:pt x="202" y="22"/>
                  </a:lnTo>
                  <a:lnTo>
                    <a:pt x="201" y="22"/>
                  </a:lnTo>
                  <a:lnTo>
                    <a:pt x="200" y="22"/>
                  </a:lnTo>
                  <a:lnTo>
                    <a:pt x="199" y="22"/>
                  </a:lnTo>
                  <a:lnTo>
                    <a:pt x="198" y="22"/>
                  </a:lnTo>
                  <a:lnTo>
                    <a:pt x="197" y="22"/>
                  </a:lnTo>
                  <a:lnTo>
                    <a:pt x="196" y="22"/>
                  </a:lnTo>
                  <a:lnTo>
                    <a:pt x="194" y="22"/>
                  </a:lnTo>
                  <a:lnTo>
                    <a:pt x="192" y="22"/>
                  </a:lnTo>
                  <a:lnTo>
                    <a:pt x="191" y="22"/>
                  </a:lnTo>
                  <a:lnTo>
                    <a:pt x="190" y="22"/>
                  </a:lnTo>
                  <a:lnTo>
                    <a:pt x="189" y="21"/>
                  </a:lnTo>
                  <a:lnTo>
                    <a:pt x="188" y="20"/>
                  </a:lnTo>
                  <a:lnTo>
                    <a:pt x="187" y="18"/>
                  </a:lnTo>
                  <a:lnTo>
                    <a:pt x="187" y="17"/>
                  </a:lnTo>
                  <a:lnTo>
                    <a:pt x="186" y="15"/>
                  </a:lnTo>
                  <a:lnTo>
                    <a:pt x="186" y="13"/>
                  </a:lnTo>
                  <a:lnTo>
                    <a:pt x="185" y="12"/>
                  </a:lnTo>
                  <a:lnTo>
                    <a:pt x="185" y="10"/>
                  </a:lnTo>
                  <a:lnTo>
                    <a:pt x="185" y="9"/>
                  </a:lnTo>
                  <a:lnTo>
                    <a:pt x="185" y="7"/>
                  </a:lnTo>
                  <a:lnTo>
                    <a:pt x="185" y="6"/>
                  </a:lnTo>
                  <a:lnTo>
                    <a:pt x="183" y="4"/>
                  </a:lnTo>
                  <a:lnTo>
                    <a:pt x="173" y="1"/>
                  </a:lnTo>
                  <a:lnTo>
                    <a:pt x="166" y="0"/>
                  </a:lnTo>
                  <a:lnTo>
                    <a:pt x="165" y="1"/>
                  </a:lnTo>
                  <a:lnTo>
                    <a:pt x="160" y="1"/>
                  </a:lnTo>
                  <a:lnTo>
                    <a:pt x="157" y="5"/>
                  </a:lnTo>
                  <a:lnTo>
                    <a:pt x="157" y="10"/>
                  </a:lnTo>
                  <a:lnTo>
                    <a:pt x="155" y="14"/>
                  </a:lnTo>
                  <a:lnTo>
                    <a:pt x="155" y="17"/>
                  </a:lnTo>
                  <a:lnTo>
                    <a:pt x="152" y="20"/>
                  </a:lnTo>
                  <a:lnTo>
                    <a:pt x="151" y="28"/>
                  </a:lnTo>
                  <a:lnTo>
                    <a:pt x="153" y="30"/>
                  </a:lnTo>
                  <a:lnTo>
                    <a:pt x="150" y="32"/>
                  </a:lnTo>
                  <a:lnTo>
                    <a:pt x="138" y="31"/>
                  </a:lnTo>
                  <a:lnTo>
                    <a:pt x="138" y="32"/>
                  </a:lnTo>
                  <a:lnTo>
                    <a:pt x="134" y="35"/>
                  </a:lnTo>
                  <a:lnTo>
                    <a:pt x="134" y="39"/>
                  </a:lnTo>
                  <a:lnTo>
                    <a:pt x="133" y="39"/>
                  </a:lnTo>
                  <a:lnTo>
                    <a:pt x="134" y="53"/>
                  </a:lnTo>
                  <a:lnTo>
                    <a:pt x="126" y="59"/>
                  </a:lnTo>
                  <a:lnTo>
                    <a:pt x="124" y="59"/>
                  </a:lnTo>
                  <a:lnTo>
                    <a:pt x="121" y="62"/>
                  </a:lnTo>
                  <a:lnTo>
                    <a:pt x="117" y="59"/>
                  </a:lnTo>
                  <a:lnTo>
                    <a:pt x="118" y="57"/>
                  </a:lnTo>
                  <a:lnTo>
                    <a:pt x="116" y="56"/>
                  </a:lnTo>
                  <a:lnTo>
                    <a:pt x="116" y="51"/>
                  </a:lnTo>
                  <a:lnTo>
                    <a:pt x="114" y="50"/>
                  </a:lnTo>
                  <a:lnTo>
                    <a:pt x="112" y="48"/>
                  </a:lnTo>
                  <a:lnTo>
                    <a:pt x="112" y="43"/>
                  </a:lnTo>
                  <a:lnTo>
                    <a:pt x="110" y="41"/>
                  </a:lnTo>
                  <a:lnTo>
                    <a:pt x="102" y="42"/>
                  </a:lnTo>
                  <a:lnTo>
                    <a:pt x="98" y="45"/>
                  </a:lnTo>
                  <a:lnTo>
                    <a:pt x="95" y="45"/>
                  </a:lnTo>
                  <a:lnTo>
                    <a:pt x="94" y="46"/>
                  </a:lnTo>
                  <a:lnTo>
                    <a:pt x="94" y="53"/>
                  </a:lnTo>
                  <a:lnTo>
                    <a:pt x="93" y="54"/>
                  </a:lnTo>
                  <a:lnTo>
                    <a:pt x="87" y="54"/>
                  </a:lnTo>
                  <a:lnTo>
                    <a:pt x="81" y="61"/>
                  </a:lnTo>
                  <a:lnTo>
                    <a:pt x="71" y="61"/>
                  </a:lnTo>
                  <a:lnTo>
                    <a:pt x="67" y="61"/>
                  </a:lnTo>
                  <a:lnTo>
                    <a:pt x="66" y="70"/>
                  </a:lnTo>
                  <a:lnTo>
                    <a:pt x="60" y="69"/>
                  </a:lnTo>
                  <a:lnTo>
                    <a:pt x="57" y="68"/>
                  </a:lnTo>
                  <a:lnTo>
                    <a:pt x="55" y="65"/>
                  </a:lnTo>
                  <a:lnTo>
                    <a:pt x="51" y="62"/>
                  </a:lnTo>
                  <a:lnTo>
                    <a:pt x="51" y="57"/>
                  </a:lnTo>
                  <a:lnTo>
                    <a:pt x="48" y="55"/>
                  </a:lnTo>
                  <a:lnTo>
                    <a:pt x="48" y="53"/>
                  </a:lnTo>
                  <a:lnTo>
                    <a:pt x="43" y="50"/>
                  </a:lnTo>
                  <a:lnTo>
                    <a:pt x="42" y="44"/>
                  </a:lnTo>
                  <a:lnTo>
                    <a:pt x="36" y="38"/>
                  </a:lnTo>
                  <a:lnTo>
                    <a:pt x="36" y="36"/>
                  </a:lnTo>
                  <a:lnTo>
                    <a:pt x="34" y="33"/>
                  </a:lnTo>
                  <a:lnTo>
                    <a:pt x="31" y="33"/>
                  </a:lnTo>
                  <a:lnTo>
                    <a:pt x="27" y="31"/>
                  </a:lnTo>
                  <a:lnTo>
                    <a:pt x="25" y="32"/>
                  </a:lnTo>
                  <a:lnTo>
                    <a:pt x="17" y="32"/>
                  </a:lnTo>
                  <a:lnTo>
                    <a:pt x="16" y="33"/>
                  </a:lnTo>
                  <a:lnTo>
                    <a:pt x="13" y="33"/>
                  </a:lnTo>
                  <a:lnTo>
                    <a:pt x="12" y="34"/>
                  </a:lnTo>
                  <a:lnTo>
                    <a:pt x="3" y="36"/>
                  </a:lnTo>
                  <a:lnTo>
                    <a:pt x="0" y="39"/>
                  </a:lnTo>
                  <a:lnTo>
                    <a:pt x="1" y="46"/>
                  </a:lnTo>
                  <a:lnTo>
                    <a:pt x="0" y="49"/>
                  </a:lnTo>
                  <a:lnTo>
                    <a:pt x="0" y="55"/>
                  </a:lnTo>
                  <a:lnTo>
                    <a:pt x="14" y="65"/>
                  </a:lnTo>
                  <a:lnTo>
                    <a:pt x="25" y="67"/>
                  </a:lnTo>
                  <a:lnTo>
                    <a:pt x="30" y="72"/>
                  </a:lnTo>
                  <a:lnTo>
                    <a:pt x="32" y="71"/>
                  </a:lnTo>
                  <a:lnTo>
                    <a:pt x="38" y="70"/>
                  </a:lnTo>
                  <a:lnTo>
                    <a:pt x="42" y="74"/>
                  </a:lnTo>
                  <a:lnTo>
                    <a:pt x="42" y="76"/>
                  </a:lnTo>
                  <a:lnTo>
                    <a:pt x="43" y="77"/>
                  </a:lnTo>
                  <a:lnTo>
                    <a:pt x="45" y="81"/>
                  </a:lnTo>
                  <a:lnTo>
                    <a:pt x="48" y="84"/>
                  </a:lnTo>
                  <a:lnTo>
                    <a:pt x="49" y="88"/>
                  </a:lnTo>
                  <a:lnTo>
                    <a:pt x="52" y="90"/>
                  </a:lnTo>
                  <a:lnTo>
                    <a:pt x="52" y="91"/>
                  </a:lnTo>
                  <a:lnTo>
                    <a:pt x="58" y="94"/>
                  </a:lnTo>
                  <a:lnTo>
                    <a:pt x="61" y="94"/>
                  </a:lnTo>
                  <a:lnTo>
                    <a:pt x="65" y="92"/>
                  </a:lnTo>
                  <a:lnTo>
                    <a:pt x="70" y="92"/>
                  </a:lnTo>
                  <a:lnTo>
                    <a:pt x="75" y="96"/>
                  </a:lnTo>
                  <a:lnTo>
                    <a:pt x="77" y="94"/>
                  </a:lnTo>
                  <a:lnTo>
                    <a:pt x="79" y="93"/>
                  </a:lnTo>
                  <a:lnTo>
                    <a:pt x="84" y="97"/>
                  </a:lnTo>
                  <a:lnTo>
                    <a:pt x="87" y="94"/>
                  </a:lnTo>
                  <a:lnTo>
                    <a:pt x="90" y="97"/>
                  </a:lnTo>
                  <a:lnTo>
                    <a:pt x="91" y="100"/>
                  </a:lnTo>
                  <a:lnTo>
                    <a:pt x="95" y="102"/>
                  </a:lnTo>
                  <a:lnTo>
                    <a:pt x="97" y="105"/>
                  </a:lnTo>
                  <a:lnTo>
                    <a:pt x="97" y="111"/>
                  </a:lnTo>
                  <a:lnTo>
                    <a:pt x="98" y="112"/>
                  </a:lnTo>
                  <a:lnTo>
                    <a:pt x="100" y="119"/>
                  </a:lnTo>
                  <a:lnTo>
                    <a:pt x="101" y="117"/>
                  </a:lnTo>
                  <a:lnTo>
                    <a:pt x="105" y="117"/>
                  </a:lnTo>
                  <a:lnTo>
                    <a:pt x="106" y="116"/>
                  </a:lnTo>
                  <a:lnTo>
                    <a:pt x="109" y="115"/>
                  </a:lnTo>
                  <a:lnTo>
                    <a:pt x="114" y="112"/>
                  </a:lnTo>
                  <a:lnTo>
                    <a:pt x="118" y="112"/>
                  </a:lnTo>
                  <a:lnTo>
                    <a:pt x="119" y="111"/>
                  </a:lnTo>
                  <a:lnTo>
                    <a:pt x="125" y="111"/>
                  </a:lnTo>
                  <a:lnTo>
                    <a:pt x="127" y="113"/>
                  </a:lnTo>
                  <a:lnTo>
                    <a:pt x="127" y="119"/>
                  </a:lnTo>
                  <a:lnTo>
                    <a:pt x="126" y="121"/>
                  </a:lnTo>
                  <a:lnTo>
                    <a:pt x="125" y="134"/>
                  </a:lnTo>
                  <a:lnTo>
                    <a:pt x="122" y="138"/>
                  </a:lnTo>
                  <a:lnTo>
                    <a:pt x="122" y="145"/>
                  </a:lnTo>
                  <a:lnTo>
                    <a:pt x="118" y="152"/>
                  </a:lnTo>
                  <a:lnTo>
                    <a:pt x="118" y="156"/>
                  </a:lnTo>
                  <a:lnTo>
                    <a:pt x="123" y="160"/>
                  </a:lnTo>
                  <a:lnTo>
                    <a:pt x="123" y="162"/>
                  </a:lnTo>
                  <a:lnTo>
                    <a:pt x="125" y="160"/>
                  </a:lnTo>
                  <a:lnTo>
                    <a:pt x="127" y="161"/>
                  </a:lnTo>
                  <a:lnTo>
                    <a:pt x="139" y="159"/>
                  </a:lnTo>
                  <a:lnTo>
                    <a:pt x="141" y="167"/>
                  </a:lnTo>
                  <a:lnTo>
                    <a:pt x="143" y="172"/>
                  </a:lnTo>
                  <a:lnTo>
                    <a:pt x="144" y="180"/>
                  </a:lnTo>
                  <a:lnTo>
                    <a:pt x="151" y="191"/>
                  </a:lnTo>
                  <a:lnTo>
                    <a:pt x="165" y="190"/>
                  </a:lnTo>
                  <a:lnTo>
                    <a:pt x="166" y="189"/>
                  </a:lnTo>
                  <a:lnTo>
                    <a:pt x="170" y="188"/>
                  </a:lnTo>
                  <a:lnTo>
                    <a:pt x="170" y="187"/>
                  </a:lnTo>
                  <a:lnTo>
                    <a:pt x="174" y="187"/>
                  </a:lnTo>
                  <a:lnTo>
                    <a:pt x="175" y="185"/>
                  </a:lnTo>
                  <a:lnTo>
                    <a:pt x="174" y="179"/>
                  </a:lnTo>
                  <a:lnTo>
                    <a:pt x="178" y="175"/>
                  </a:lnTo>
                  <a:lnTo>
                    <a:pt x="178" y="173"/>
                  </a:lnTo>
                  <a:lnTo>
                    <a:pt x="180" y="172"/>
                  </a:lnTo>
                  <a:lnTo>
                    <a:pt x="180" y="170"/>
                  </a:lnTo>
                  <a:lnTo>
                    <a:pt x="184" y="167"/>
                  </a:lnTo>
                  <a:lnTo>
                    <a:pt x="194" y="167"/>
                  </a:lnTo>
                  <a:lnTo>
                    <a:pt x="204" y="177"/>
                  </a:lnTo>
                  <a:lnTo>
                    <a:pt x="206" y="187"/>
                  </a:lnTo>
                  <a:lnTo>
                    <a:pt x="204" y="195"/>
                  </a:lnTo>
                  <a:lnTo>
                    <a:pt x="197" y="206"/>
                  </a:lnTo>
                  <a:lnTo>
                    <a:pt x="187" y="201"/>
                  </a:lnTo>
                  <a:lnTo>
                    <a:pt x="187" y="200"/>
                  </a:lnTo>
                  <a:lnTo>
                    <a:pt x="167" y="202"/>
                  </a:lnTo>
                  <a:lnTo>
                    <a:pt x="167" y="203"/>
                  </a:lnTo>
                  <a:lnTo>
                    <a:pt x="175" y="211"/>
                  </a:lnTo>
                  <a:lnTo>
                    <a:pt x="177" y="211"/>
                  </a:lnTo>
                  <a:lnTo>
                    <a:pt x="179" y="213"/>
                  </a:lnTo>
                  <a:lnTo>
                    <a:pt x="179" y="226"/>
                  </a:lnTo>
                  <a:lnTo>
                    <a:pt x="178" y="229"/>
                  </a:lnTo>
                  <a:lnTo>
                    <a:pt x="176" y="231"/>
                  </a:lnTo>
                  <a:lnTo>
                    <a:pt x="170" y="234"/>
                  </a:lnTo>
                  <a:lnTo>
                    <a:pt x="162" y="235"/>
                  </a:lnTo>
                  <a:lnTo>
                    <a:pt x="160" y="236"/>
                  </a:lnTo>
                  <a:lnTo>
                    <a:pt x="162" y="250"/>
                  </a:lnTo>
                  <a:lnTo>
                    <a:pt x="160" y="253"/>
                  </a:lnTo>
                  <a:lnTo>
                    <a:pt x="171" y="262"/>
                  </a:lnTo>
                  <a:lnTo>
                    <a:pt x="187" y="270"/>
                  </a:lnTo>
                  <a:lnTo>
                    <a:pt x="198" y="278"/>
                  </a:lnTo>
                  <a:lnTo>
                    <a:pt x="201" y="282"/>
                  </a:lnTo>
                  <a:lnTo>
                    <a:pt x="202" y="289"/>
                  </a:lnTo>
                  <a:lnTo>
                    <a:pt x="198" y="295"/>
                  </a:lnTo>
                  <a:lnTo>
                    <a:pt x="198" y="296"/>
                  </a:lnTo>
                  <a:lnTo>
                    <a:pt x="193" y="300"/>
                  </a:lnTo>
                  <a:lnTo>
                    <a:pt x="193" y="302"/>
                  </a:lnTo>
                  <a:lnTo>
                    <a:pt x="196" y="305"/>
                  </a:lnTo>
                  <a:lnTo>
                    <a:pt x="201" y="305"/>
                  </a:lnTo>
                  <a:lnTo>
                    <a:pt x="214" y="302"/>
                  </a:lnTo>
                  <a:lnTo>
                    <a:pt x="221" y="297"/>
                  </a:lnTo>
                  <a:lnTo>
                    <a:pt x="224" y="298"/>
                  </a:lnTo>
                  <a:lnTo>
                    <a:pt x="232" y="297"/>
                  </a:lnTo>
                  <a:lnTo>
                    <a:pt x="233" y="296"/>
                  </a:lnTo>
                  <a:lnTo>
                    <a:pt x="237" y="297"/>
                  </a:lnTo>
                  <a:lnTo>
                    <a:pt x="237" y="301"/>
                  </a:lnTo>
                  <a:lnTo>
                    <a:pt x="239" y="303"/>
                  </a:lnTo>
                  <a:lnTo>
                    <a:pt x="247" y="303"/>
                  </a:lnTo>
                  <a:lnTo>
                    <a:pt x="252" y="303"/>
                  </a:lnTo>
                  <a:lnTo>
                    <a:pt x="257" y="305"/>
                  </a:lnTo>
                  <a:lnTo>
                    <a:pt x="260" y="302"/>
                  </a:lnTo>
                  <a:lnTo>
                    <a:pt x="263" y="303"/>
                  </a:lnTo>
                  <a:lnTo>
                    <a:pt x="264" y="301"/>
                  </a:lnTo>
                  <a:lnTo>
                    <a:pt x="274" y="301"/>
                  </a:lnTo>
                  <a:lnTo>
                    <a:pt x="275" y="301"/>
                  </a:lnTo>
                  <a:lnTo>
                    <a:pt x="275" y="303"/>
                  </a:lnTo>
                  <a:lnTo>
                    <a:pt x="276" y="304"/>
                  </a:lnTo>
                  <a:lnTo>
                    <a:pt x="277" y="307"/>
                  </a:lnTo>
                  <a:lnTo>
                    <a:pt x="281" y="311"/>
                  </a:lnTo>
                  <a:lnTo>
                    <a:pt x="288" y="315"/>
                  </a:lnTo>
                  <a:lnTo>
                    <a:pt x="294" y="316"/>
                  </a:lnTo>
                  <a:lnTo>
                    <a:pt x="295" y="317"/>
                  </a:lnTo>
                  <a:lnTo>
                    <a:pt x="303" y="317"/>
                  </a:lnTo>
                  <a:lnTo>
                    <a:pt x="305" y="315"/>
                  </a:lnTo>
                  <a:lnTo>
                    <a:pt x="307" y="318"/>
                  </a:lnTo>
                  <a:lnTo>
                    <a:pt x="309" y="319"/>
                  </a:lnTo>
                  <a:lnTo>
                    <a:pt x="312" y="319"/>
                  </a:lnTo>
                  <a:lnTo>
                    <a:pt x="313" y="317"/>
                  </a:lnTo>
                  <a:lnTo>
                    <a:pt x="316" y="323"/>
                  </a:lnTo>
                  <a:lnTo>
                    <a:pt x="319" y="325"/>
                  </a:lnTo>
                  <a:lnTo>
                    <a:pt x="321" y="324"/>
                  </a:lnTo>
                  <a:lnTo>
                    <a:pt x="330" y="315"/>
                  </a:lnTo>
                  <a:lnTo>
                    <a:pt x="332" y="315"/>
                  </a:lnTo>
                  <a:lnTo>
                    <a:pt x="335" y="311"/>
                  </a:lnTo>
                  <a:lnTo>
                    <a:pt x="333" y="309"/>
                  </a:lnTo>
                  <a:lnTo>
                    <a:pt x="336" y="305"/>
                  </a:lnTo>
                  <a:lnTo>
                    <a:pt x="346" y="299"/>
                  </a:lnTo>
                  <a:lnTo>
                    <a:pt x="345" y="295"/>
                  </a:lnTo>
                  <a:lnTo>
                    <a:pt x="343" y="294"/>
                  </a:lnTo>
                  <a:lnTo>
                    <a:pt x="350" y="292"/>
                  </a:lnTo>
                  <a:lnTo>
                    <a:pt x="354" y="289"/>
                  </a:lnTo>
                  <a:lnTo>
                    <a:pt x="353" y="279"/>
                  </a:lnTo>
                  <a:lnTo>
                    <a:pt x="355" y="279"/>
                  </a:lnTo>
                  <a:lnTo>
                    <a:pt x="357" y="277"/>
                  </a:lnTo>
                  <a:lnTo>
                    <a:pt x="357" y="270"/>
                  </a:lnTo>
                  <a:lnTo>
                    <a:pt x="358" y="269"/>
                  </a:lnTo>
                  <a:lnTo>
                    <a:pt x="358" y="265"/>
                  </a:lnTo>
                  <a:lnTo>
                    <a:pt x="360" y="262"/>
                  </a:lnTo>
                  <a:lnTo>
                    <a:pt x="366" y="261"/>
                  </a:lnTo>
                  <a:lnTo>
                    <a:pt x="368" y="257"/>
                  </a:lnTo>
                  <a:lnTo>
                    <a:pt x="366" y="253"/>
                  </a:lnTo>
                  <a:lnTo>
                    <a:pt x="360" y="248"/>
                  </a:lnTo>
                  <a:lnTo>
                    <a:pt x="354" y="245"/>
                  </a:lnTo>
                  <a:lnTo>
                    <a:pt x="359" y="242"/>
                  </a:lnTo>
                  <a:lnTo>
                    <a:pt x="359" y="241"/>
                  </a:lnTo>
                  <a:lnTo>
                    <a:pt x="359" y="239"/>
                  </a:lnTo>
                  <a:lnTo>
                    <a:pt x="360" y="237"/>
                  </a:lnTo>
                  <a:lnTo>
                    <a:pt x="361" y="236"/>
                  </a:lnTo>
                  <a:lnTo>
                    <a:pt x="362" y="236"/>
                  </a:lnTo>
                  <a:lnTo>
                    <a:pt x="363" y="234"/>
                  </a:lnTo>
                  <a:lnTo>
                    <a:pt x="365" y="232"/>
                  </a:lnTo>
                  <a:lnTo>
                    <a:pt x="366" y="231"/>
                  </a:lnTo>
                  <a:lnTo>
                    <a:pt x="367" y="231"/>
                  </a:lnTo>
                  <a:lnTo>
                    <a:pt x="369" y="231"/>
                  </a:lnTo>
                  <a:lnTo>
                    <a:pt x="370" y="231"/>
                  </a:lnTo>
                  <a:lnTo>
                    <a:pt x="371" y="231"/>
                  </a:lnTo>
                  <a:lnTo>
                    <a:pt x="373" y="232"/>
                  </a:lnTo>
                  <a:lnTo>
                    <a:pt x="374" y="232"/>
                  </a:lnTo>
                  <a:lnTo>
                    <a:pt x="375" y="233"/>
                  </a:lnTo>
                  <a:lnTo>
                    <a:pt x="376" y="234"/>
                  </a:lnTo>
                  <a:lnTo>
                    <a:pt x="377" y="234"/>
                  </a:lnTo>
                  <a:lnTo>
                    <a:pt x="379" y="235"/>
                  </a:lnTo>
                  <a:lnTo>
                    <a:pt x="380" y="235"/>
                  </a:lnTo>
                  <a:lnTo>
                    <a:pt x="381" y="236"/>
                  </a:lnTo>
                  <a:lnTo>
                    <a:pt x="382" y="236"/>
                  </a:lnTo>
                  <a:lnTo>
                    <a:pt x="383" y="237"/>
                  </a:lnTo>
                  <a:lnTo>
                    <a:pt x="384" y="237"/>
                  </a:lnTo>
                  <a:lnTo>
                    <a:pt x="385" y="238"/>
                  </a:lnTo>
                  <a:lnTo>
                    <a:pt x="386" y="238"/>
                  </a:lnTo>
                  <a:lnTo>
                    <a:pt x="387" y="239"/>
                  </a:lnTo>
                  <a:lnTo>
                    <a:pt x="388" y="239"/>
                  </a:lnTo>
                  <a:lnTo>
                    <a:pt x="389" y="240"/>
                  </a:lnTo>
                  <a:lnTo>
                    <a:pt x="390" y="240"/>
                  </a:lnTo>
                  <a:lnTo>
                    <a:pt x="392" y="241"/>
                  </a:lnTo>
                  <a:lnTo>
                    <a:pt x="393" y="241"/>
                  </a:lnTo>
                  <a:lnTo>
                    <a:pt x="394" y="241"/>
                  </a:lnTo>
                  <a:lnTo>
                    <a:pt x="395" y="241"/>
                  </a:lnTo>
                  <a:lnTo>
                    <a:pt x="396" y="242"/>
                  </a:lnTo>
                  <a:lnTo>
                    <a:pt x="397" y="242"/>
                  </a:lnTo>
                  <a:lnTo>
                    <a:pt x="399" y="242"/>
                  </a:lnTo>
                  <a:lnTo>
                    <a:pt x="400" y="242"/>
                  </a:lnTo>
                  <a:lnTo>
                    <a:pt x="401" y="243"/>
                  </a:lnTo>
                  <a:lnTo>
                    <a:pt x="402" y="243"/>
                  </a:lnTo>
                  <a:lnTo>
                    <a:pt x="403" y="243"/>
                  </a:lnTo>
                  <a:lnTo>
                    <a:pt x="404" y="243"/>
                  </a:lnTo>
                  <a:lnTo>
                    <a:pt x="405" y="243"/>
                  </a:lnTo>
                  <a:lnTo>
                    <a:pt x="406" y="243"/>
                  </a:lnTo>
                  <a:lnTo>
                    <a:pt x="407" y="242"/>
                  </a:lnTo>
                  <a:lnTo>
                    <a:pt x="408" y="242"/>
                  </a:lnTo>
                  <a:lnTo>
                    <a:pt x="409" y="242"/>
                  </a:lnTo>
                  <a:lnTo>
                    <a:pt x="409" y="241"/>
                  </a:lnTo>
                  <a:lnTo>
                    <a:pt x="409" y="240"/>
                  </a:lnTo>
                  <a:lnTo>
                    <a:pt x="410" y="240"/>
                  </a:lnTo>
                  <a:lnTo>
                    <a:pt x="410" y="239"/>
                  </a:lnTo>
                  <a:lnTo>
                    <a:pt x="409" y="239"/>
                  </a:lnTo>
                  <a:lnTo>
                    <a:pt x="409" y="238"/>
                  </a:lnTo>
                  <a:lnTo>
                    <a:pt x="409" y="237"/>
                  </a:lnTo>
                  <a:lnTo>
                    <a:pt x="409" y="236"/>
                  </a:lnTo>
                  <a:lnTo>
                    <a:pt x="408" y="235"/>
                  </a:lnTo>
                  <a:lnTo>
                    <a:pt x="408" y="234"/>
                  </a:lnTo>
                  <a:lnTo>
                    <a:pt x="406" y="231"/>
                  </a:lnTo>
                  <a:lnTo>
                    <a:pt x="406" y="230"/>
                  </a:lnTo>
                  <a:lnTo>
                    <a:pt x="405" y="229"/>
                  </a:lnTo>
                  <a:lnTo>
                    <a:pt x="405" y="227"/>
                  </a:lnTo>
                  <a:lnTo>
                    <a:pt x="404" y="226"/>
                  </a:lnTo>
                  <a:lnTo>
                    <a:pt x="404" y="225"/>
                  </a:lnTo>
                  <a:lnTo>
                    <a:pt x="403" y="224"/>
                  </a:lnTo>
                  <a:lnTo>
                    <a:pt x="403" y="223"/>
                  </a:lnTo>
                  <a:lnTo>
                    <a:pt x="402" y="222"/>
                  </a:lnTo>
                  <a:lnTo>
                    <a:pt x="401" y="221"/>
                  </a:lnTo>
                  <a:lnTo>
                    <a:pt x="401" y="220"/>
                  </a:lnTo>
                  <a:lnTo>
                    <a:pt x="400" y="219"/>
                  </a:lnTo>
                  <a:lnTo>
                    <a:pt x="399" y="218"/>
                  </a:lnTo>
                  <a:lnTo>
                    <a:pt x="398" y="217"/>
                  </a:lnTo>
                  <a:lnTo>
                    <a:pt x="397" y="216"/>
                  </a:lnTo>
                  <a:lnTo>
                    <a:pt x="396" y="215"/>
                  </a:lnTo>
                  <a:lnTo>
                    <a:pt x="395" y="214"/>
                  </a:lnTo>
                  <a:lnTo>
                    <a:pt x="394" y="213"/>
                  </a:lnTo>
                  <a:lnTo>
                    <a:pt x="393" y="212"/>
                  </a:lnTo>
                  <a:lnTo>
                    <a:pt x="392" y="211"/>
                  </a:lnTo>
                  <a:lnTo>
                    <a:pt x="391" y="210"/>
                  </a:lnTo>
                  <a:lnTo>
                    <a:pt x="390" y="210"/>
                  </a:lnTo>
                  <a:lnTo>
                    <a:pt x="389" y="209"/>
                  </a:lnTo>
                  <a:lnTo>
                    <a:pt x="388" y="209"/>
                  </a:lnTo>
                  <a:lnTo>
                    <a:pt x="387" y="208"/>
                  </a:lnTo>
                  <a:lnTo>
                    <a:pt x="386" y="208"/>
                  </a:lnTo>
                  <a:lnTo>
                    <a:pt x="385" y="208"/>
                  </a:lnTo>
                  <a:lnTo>
                    <a:pt x="384" y="208"/>
                  </a:lnTo>
                  <a:lnTo>
                    <a:pt x="383" y="208"/>
                  </a:lnTo>
                  <a:lnTo>
                    <a:pt x="382" y="208"/>
                  </a:lnTo>
                  <a:lnTo>
                    <a:pt x="381" y="208"/>
                  </a:lnTo>
                  <a:lnTo>
                    <a:pt x="380" y="208"/>
                  </a:lnTo>
                  <a:lnTo>
                    <a:pt x="379" y="208"/>
                  </a:lnTo>
                  <a:lnTo>
                    <a:pt x="378" y="209"/>
                  </a:lnTo>
                  <a:lnTo>
                    <a:pt x="377" y="209"/>
                  </a:lnTo>
                  <a:lnTo>
                    <a:pt x="375" y="211"/>
                  </a:lnTo>
                  <a:lnTo>
                    <a:pt x="373" y="211"/>
                  </a:lnTo>
                  <a:lnTo>
                    <a:pt x="372" y="210"/>
                  </a:lnTo>
                  <a:lnTo>
                    <a:pt x="372" y="209"/>
                  </a:lnTo>
                  <a:lnTo>
                    <a:pt x="371" y="208"/>
                  </a:lnTo>
                  <a:lnTo>
                    <a:pt x="371" y="207"/>
                  </a:lnTo>
                  <a:lnTo>
                    <a:pt x="370" y="207"/>
                  </a:lnTo>
                  <a:lnTo>
                    <a:pt x="370" y="206"/>
                  </a:lnTo>
                  <a:lnTo>
                    <a:pt x="369" y="206"/>
                  </a:lnTo>
                  <a:lnTo>
                    <a:pt x="368" y="206"/>
                  </a:lnTo>
                  <a:lnTo>
                    <a:pt x="367" y="206"/>
                  </a:lnTo>
                  <a:lnTo>
                    <a:pt x="366" y="206"/>
                  </a:lnTo>
                  <a:lnTo>
                    <a:pt x="365" y="207"/>
                  </a:lnTo>
                  <a:lnTo>
                    <a:pt x="364" y="207"/>
                  </a:lnTo>
                  <a:lnTo>
                    <a:pt x="364" y="206"/>
                  </a:lnTo>
                  <a:lnTo>
                    <a:pt x="364" y="205"/>
                  </a:lnTo>
                  <a:lnTo>
                    <a:pt x="364" y="204"/>
                  </a:lnTo>
                  <a:lnTo>
                    <a:pt x="365" y="202"/>
                  </a:lnTo>
                  <a:lnTo>
                    <a:pt x="365" y="201"/>
                  </a:lnTo>
                  <a:lnTo>
                    <a:pt x="365" y="200"/>
                  </a:lnTo>
                  <a:lnTo>
                    <a:pt x="365" y="199"/>
                  </a:lnTo>
                  <a:lnTo>
                    <a:pt x="365" y="198"/>
                  </a:lnTo>
                  <a:lnTo>
                    <a:pt x="365" y="197"/>
                  </a:lnTo>
                  <a:lnTo>
                    <a:pt x="365" y="196"/>
                  </a:lnTo>
                  <a:lnTo>
                    <a:pt x="365" y="195"/>
                  </a:lnTo>
                  <a:lnTo>
                    <a:pt x="365" y="194"/>
                  </a:lnTo>
                  <a:lnTo>
                    <a:pt x="365" y="193"/>
                  </a:lnTo>
                  <a:lnTo>
                    <a:pt x="364" y="193"/>
                  </a:lnTo>
                  <a:lnTo>
                    <a:pt x="364" y="192"/>
                  </a:lnTo>
                  <a:lnTo>
                    <a:pt x="363" y="192"/>
                  </a:lnTo>
                  <a:lnTo>
                    <a:pt x="363" y="191"/>
                  </a:lnTo>
                  <a:lnTo>
                    <a:pt x="362" y="191"/>
                  </a:lnTo>
                  <a:lnTo>
                    <a:pt x="362" y="190"/>
                  </a:lnTo>
                  <a:lnTo>
                    <a:pt x="361" y="190"/>
                  </a:lnTo>
                  <a:lnTo>
                    <a:pt x="361" y="189"/>
                  </a:lnTo>
                  <a:lnTo>
                    <a:pt x="360" y="189"/>
                  </a:lnTo>
                  <a:lnTo>
                    <a:pt x="360" y="188"/>
                  </a:lnTo>
                  <a:lnTo>
                    <a:pt x="359" y="188"/>
                  </a:lnTo>
                  <a:lnTo>
                    <a:pt x="358" y="187"/>
                  </a:lnTo>
                  <a:lnTo>
                    <a:pt x="357" y="187"/>
                  </a:lnTo>
                  <a:lnTo>
                    <a:pt x="356" y="187"/>
                  </a:lnTo>
                  <a:lnTo>
                    <a:pt x="354" y="186"/>
                  </a:lnTo>
                  <a:lnTo>
                    <a:pt x="353" y="186"/>
                  </a:lnTo>
                  <a:lnTo>
                    <a:pt x="352" y="186"/>
                  </a:lnTo>
                  <a:lnTo>
                    <a:pt x="350" y="185"/>
                  </a:lnTo>
                  <a:lnTo>
                    <a:pt x="349" y="185"/>
                  </a:lnTo>
                  <a:lnTo>
                    <a:pt x="348" y="185"/>
                  </a:lnTo>
                  <a:lnTo>
                    <a:pt x="347" y="185"/>
                  </a:lnTo>
                  <a:lnTo>
                    <a:pt x="345" y="185"/>
                  </a:lnTo>
                  <a:lnTo>
                    <a:pt x="340" y="185"/>
                  </a:lnTo>
                  <a:lnTo>
                    <a:pt x="338" y="184"/>
                  </a:lnTo>
                  <a:lnTo>
                    <a:pt x="336" y="184"/>
                  </a:lnTo>
                  <a:lnTo>
                    <a:pt x="335" y="184"/>
                  </a:lnTo>
                  <a:lnTo>
                    <a:pt x="333" y="183"/>
                  </a:lnTo>
                  <a:lnTo>
                    <a:pt x="331" y="183"/>
                  </a:lnTo>
                  <a:lnTo>
                    <a:pt x="329" y="182"/>
                  </a:lnTo>
                  <a:lnTo>
                    <a:pt x="328" y="181"/>
                  </a:lnTo>
                  <a:lnTo>
                    <a:pt x="327" y="180"/>
                  </a:lnTo>
                  <a:lnTo>
                    <a:pt x="327" y="178"/>
                  </a:lnTo>
                  <a:lnTo>
                    <a:pt x="327" y="177"/>
                  </a:lnTo>
                  <a:lnTo>
                    <a:pt x="328" y="176"/>
                  </a:lnTo>
                  <a:lnTo>
                    <a:pt x="328" y="175"/>
                  </a:lnTo>
                  <a:lnTo>
                    <a:pt x="328" y="174"/>
                  </a:lnTo>
                  <a:lnTo>
                    <a:pt x="327" y="173"/>
                  </a:lnTo>
                  <a:lnTo>
                    <a:pt x="327" y="172"/>
                  </a:lnTo>
                  <a:lnTo>
                    <a:pt x="326" y="171"/>
                  </a:lnTo>
                  <a:lnTo>
                    <a:pt x="326" y="170"/>
                  </a:lnTo>
                  <a:lnTo>
                    <a:pt x="324" y="169"/>
                  </a:lnTo>
                  <a:lnTo>
                    <a:pt x="323" y="168"/>
                  </a:lnTo>
                  <a:lnTo>
                    <a:pt x="323" y="166"/>
                  </a:lnTo>
                  <a:lnTo>
                    <a:pt x="324" y="165"/>
                  </a:lnTo>
                  <a:lnTo>
                    <a:pt x="324" y="164"/>
                  </a:lnTo>
                  <a:lnTo>
                    <a:pt x="325" y="162"/>
                  </a:lnTo>
                  <a:lnTo>
                    <a:pt x="325" y="161"/>
                  </a:lnTo>
                  <a:lnTo>
                    <a:pt x="325" y="160"/>
                  </a:lnTo>
                  <a:lnTo>
                    <a:pt x="325" y="159"/>
                  </a:lnTo>
                  <a:lnTo>
                    <a:pt x="325" y="158"/>
                  </a:lnTo>
                  <a:lnTo>
                    <a:pt x="325" y="156"/>
                  </a:lnTo>
                  <a:lnTo>
                    <a:pt x="324" y="155"/>
                  </a:lnTo>
                  <a:lnTo>
                    <a:pt x="324" y="153"/>
                  </a:lnTo>
                  <a:lnTo>
                    <a:pt x="324" y="151"/>
                  </a:lnTo>
                  <a:lnTo>
                    <a:pt x="323" y="149"/>
                  </a:lnTo>
                  <a:lnTo>
                    <a:pt x="323" y="148"/>
                  </a:lnTo>
                  <a:lnTo>
                    <a:pt x="323" y="147"/>
                  </a:lnTo>
                  <a:lnTo>
                    <a:pt x="323" y="146"/>
                  </a:lnTo>
                  <a:lnTo>
                    <a:pt x="323" y="145"/>
                  </a:lnTo>
                  <a:lnTo>
                    <a:pt x="322" y="145"/>
                  </a:lnTo>
                  <a:lnTo>
                    <a:pt x="322" y="144"/>
                  </a:lnTo>
                  <a:lnTo>
                    <a:pt x="321" y="144"/>
                  </a:lnTo>
                  <a:lnTo>
                    <a:pt x="320" y="144"/>
                  </a:lnTo>
                  <a:lnTo>
                    <a:pt x="319" y="144"/>
                  </a:lnTo>
                  <a:lnTo>
                    <a:pt x="317" y="144"/>
                  </a:lnTo>
                  <a:lnTo>
                    <a:pt x="315" y="144"/>
                  </a:lnTo>
                  <a:lnTo>
                    <a:pt x="314" y="144"/>
                  </a:lnTo>
                  <a:lnTo>
                    <a:pt x="313" y="143"/>
                  </a:lnTo>
                  <a:lnTo>
                    <a:pt x="313" y="142"/>
                  </a:lnTo>
                  <a:lnTo>
                    <a:pt x="312" y="141"/>
                  </a:lnTo>
                  <a:lnTo>
                    <a:pt x="312" y="139"/>
                  </a:lnTo>
                  <a:lnTo>
                    <a:pt x="312" y="138"/>
                  </a:lnTo>
                  <a:lnTo>
                    <a:pt x="312" y="135"/>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3" name="Freeform 13"/>
            <p:cNvSpPr>
              <a:spLocks noEditPoints="1"/>
            </p:cNvSpPr>
            <p:nvPr/>
          </p:nvSpPr>
          <p:spPr bwMode="auto">
            <a:xfrm>
              <a:off x="7148513" y="4530725"/>
              <a:ext cx="141287" cy="173038"/>
            </a:xfrm>
            <a:custGeom>
              <a:avLst/>
              <a:gdLst>
                <a:gd name="T0" fmla="*/ 2147483647 w 77"/>
                <a:gd name="T1" fmla="*/ 2147483647 h 91"/>
                <a:gd name="T2" fmla="*/ 2147483647 w 77"/>
                <a:gd name="T3" fmla="*/ 2147483647 h 91"/>
                <a:gd name="T4" fmla="*/ 2147483647 w 77"/>
                <a:gd name="T5" fmla="*/ 2147483647 h 91"/>
                <a:gd name="T6" fmla="*/ 2147483647 w 77"/>
                <a:gd name="T7" fmla="*/ 2147483647 h 91"/>
                <a:gd name="T8" fmla="*/ 2147483647 w 77"/>
                <a:gd name="T9" fmla="*/ 2147483647 h 91"/>
                <a:gd name="T10" fmla="*/ 2147483647 w 77"/>
                <a:gd name="T11" fmla="*/ 2147483647 h 91"/>
                <a:gd name="T12" fmla="*/ 2147483647 w 77"/>
                <a:gd name="T13" fmla="*/ 2147483647 h 91"/>
                <a:gd name="T14" fmla="*/ 2147483647 w 77"/>
                <a:gd name="T15" fmla="*/ 2147483647 h 91"/>
                <a:gd name="T16" fmla="*/ 2147483647 w 77"/>
                <a:gd name="T17" fmla="*/ 0 h 91"/>
                <a:gd name="T18" fmla="*/ 2147483647 w 77"/>
                <a:gd name="T19" fmla="*/ 0 h 91"/>
                <a:gd name="T20" fmla="*/ 2147483647 w 77"/>
                <a:gd name="T21" fmla="*/ 2147483647 h 91"/>
                <a:gd name="T22" fmla="*/ 2147483647 w 77"/>
                <a:gd name="T23" fmla="*/ 2147483647 h 91"/>
                <a:gd name="T24" fmla="*/ 2147483647 w 77"/>
                <a:gd name="T25" fmla="*/ 2147483647 h 91"/>
                <a:gd name="T26" fmla="*/ 2147483647 w 77"/>
                <a:gd name="T27" fmla="*/ 2147483647 h 91"/>
                <a:gd name="T28" fmla="*/ 2147483647 w 77"/>
                <a:gd name="T29" fmla="*/ 2147483647 h 91"/>
                <a:gd name="T30" fmla="*/ 2147483647 w 77"/>
                <a:gd name="T31" fmla="*/ 2147483647 h 91"/>
                <a:gd name="T32" fmla="*/ 2147483647 w 77"/>
                <a:gd name="T33" fmla="*/ 2147483647 h 91"/>
                <a:gd name="T34" fmla="*/ 2147483647 w 77"/>
                <a:gd name="T35" fmla="*/ 2147483647 h 91"/>
                <a:gd name="T36" fmla="*/ 2147483647 w 77"/>
                <a:gd name="T37" fmla="*/ 2147483647 h 91"/>
                <a:gd name="T38" fmla="*/ 2147483647 w 77"/>
                <a:gd name="T39" fmla="*/ 2147483647 h 91"/>
                <a:gd name="T40" fmla="*/ 2147483647 w 77"/>
                <a:gd name="T41" fmla="*/ 2147483647 h 91"/>
                <a:gd name="T42" fmla="*/ 2147483647 w 77"/>
                <a:gd name="T43" fmla="*/ 2147483647 h 91"/>
                <a:gd name="T44" fmla="*/ 2147483647 w 77"/>
                <a:gd name="T45" fmla="*/ 2147483647 h 91"/>
                <a:gd name="T46" fmla="*/ 2147483647 w 77"/>
                <a:gd name="T47" fmla="*/ 2147483647 h 91"/>
                <a:gd name="T48" fmla="*/ 2147483647 w 77"/>
                <a:gd name="T49" fmla="*/ 2147483647 h 91"/>
                <a:gd name="T50" fmla="*/ 2147483647 w 77"/>
                <a:gd name="T51" fmla="*/ 2147483647 h 91"/>
                <a:gd name="T52" fmla="*/ 2147483647 w 77"/>
                <a:gd name="T53" fmla="*/ 2147483647 h 91"/>
                <a:gd name="T54" fmla="*/ 2147483647 w 77"/>
                <a:gd name="T55" fmla="*/ 2147483647 h 91"/>
                <a:gd name="T56" fmla="*/ 2147483647 w 77"/>
                <a:gd name="T57" fmla="*/ 2147483647 h 91"/>
                <a:gd name="T58" fmla="*/ 2147483647 w 77"/>
                <a:gd name="T59" fmla="*/ 2147483647 h 91"/>
                <a:gd name="T60" fmla="*/ 2147483647 w 77"/>
                <a:gd name="T61" fmla="*/ 2147483647 h 91"/>
                <a:gd name="T62" fmla="*/ 2147483647 w 77"/>
                <a:gd name="T63" fmla="*/ 2147483647 h 91"/>
                <a:gd name="T64" fmla="*/ 2147483647 w 77"/>
                <a:gd name="T65" fmla="*/ 2147483647 h 91"/>
                <a:gd name="T66" fmla="*/ 2147483647 w 77"/>
                <a:gd name="T67" fmla="*/ 2147483647 h 91"/>
                <a:gd name="T68" fmla="*/ 2147483647 w 77"/>
                <a:gd name="T69" fmla="*/ 2147483647 h 91"/>
                <a:gd name="T70" fmla="*/ 2147483647 w 77"/>
                <a:gd name="T71" fmla="*/ 2147483647 h 91"/>
                <a:gd name="T72" fmla="*/ 2147483647 w 77"/>
                <a:gd name="T73" fmla="*/ 2147483647 h 91"/>
                <a:gd name="T74" fmla="*/ 2147483647 w 77"/>
                <a:gd name="T75" fmla="*/ 2147483647 h 91"/>
                <a:gd name="T76" fmla="*/ 2147483647 w 77"/>
                <a:gd name="T77" fmla="*/ 2147483647 h 91"/>
                <a:gd name="T78" fmla="*/ 2147483647 w 77"/>
                <a:gd name="T79" fmla="*/ 2147483647 h 91"/>
                <a:gd name="T80" fmla="*/ 2147483647 w 77"/>
                <a:gd name="T81" fmla="*/ 2147483647 h 91"/>
                <a:gd name="T82" fmla="*/ 2147483647 w 77"/>
                <a:gd name="T83" fmla="*/ 2147483647 h 91"/>
                <a:gd name="T84" fmla="*/ 2147483647 w 77"/>
                <a:gd name="T85" fmla="*/ 2147483647 h 91"/>
                <a:gd name="T86" fmla="*/ 2147483647 w 77"/>
                <a:gd name="T87" fmla="*/ 2147483647 h 91"/>
                <a:gd name="T88" fmla="*/ 2147483647 w 77"/>
                <a:gd name="T89" fmla="*/ 2147483647 h 91"/>
                <a:gd name="T90" fmla="*/ 2147483647 w 77"/>
                <a:gd name="T91" fmla="*/ 2147483647 h 91"/>
                <a:gd name="T92" fmla="*/ 2147483647 w 77"/>
                <a:gd name="T93" fmla="*/ 2147483647 h 91"/>
                <a:gd name="T94" fmla="*/ 2147483647 w 77"/>
                <a:gd name="T95" fmla="*/ 2147483647 h 91"/>
                <a:gd name="T96" fmla="*/ 2147483647 w 77"/>
                <a:gd name="T97" fmla="*/ 2147483647 h 91"/>
                <a:gd name="T98" fmla="*/ 2147483647 w 77"/>
                <a:gd name="T99" fmla="*/ 2147483647 h 91"/>
                <a:gd name="T100" fmla="*/ 2147483647 w 77"/>
                <a:gd name="T101" fmla="*/ 2147483647 h 91"/>
                <a:gd name="T102" fmla="*/ 2147483647 w 77"/>
                <a:gd name="T103" fmla="*/ 2147483647 h 91"/>
                <a:gd name="T104" fmla="*/ 2147483647 w 77"/>
                <a:gd name="T105" fmla="*/ 2147483647 h 91"/>
                <a:gd name="T106" fmla="*/ 2147483647 w 77"/>
                <a:gd name="T107" fmla="*/ 2147483647 h 91"/>
                <a:gd name="T108" fmla="*/ 2147483647 w 77"/>
                <a:gd name="T109" fmla="*/ 2147483647 h 91"/>
                <a:gd name="T110" fmla="*/ 2147483647 w 77"/>
                <a:gd name="T111" fmla="*/ 2147483647 h 91"/>
                <a:gd name="T112" fmla="*/ 2147483647 w 77"/>
                <a:gd name="T113" fmla="*/ 2147483647 h 91"/>
                <a:gd name="T114" fmla="*/ 2147483647 w 77"/>
                <a:gd name="T115" fmla="*/ 2147483647 h 91"/>
                <a:gd name="T116" fmla="*/ 2147483647 w 77"/>
                <a:gd name="T117" fmla="*/ 2147483647 h 91"/>
                <a:gd name="T118" fmla="*/ 2147483647 w 77"/>
                <a:gd name="T119" fmla="*/ 2147483647 h 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
                <a:gd name="T181" fmla="*/ 0 h 91"/>
                <a:gd name="T182" fmla="*/ 77 w 77"/>
                <a:gd name="T183" fmla="*/ 91 h 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 h="91">
                  <a:moveTo>
                    <a:pt x="68" y="16"/>
                  </a:moveTo>
                  <a:lnTo>
                    <a:pt x="68" y="16"/>
                  </a:lnTo>
                  <a:lnTo>
                    <a:pt x="67" y="16"/>
                  </a:lnTo>
                  <a:lnTo>
                    <a:pt x="67" y="15"/>
                  </a:lnTo>
                  <a:lnTo>
                    <a:pt x="66" y="15"/>
                  </a:lnTo>
                  <a:lnTo>
                    <a:pt x="65" y="15"/>
                  </a:lnTo>
                  <a:lnTo>
                    <a:pt x="64" y="15"/>
                  </a:lnTo>
                  <a:lnTo>
                    <a:pt x="63" y="15"/>
                  </a:lnTo>
                  <a:lnTo>
                    <a:pt x="60" y="15"/>
                  </a:lnTo>
                  <a:lnTo>
                    <a:pt x="59" y="15"/>
                  </a:lnTo>
                  <a:lnTo>
                    <a:pt x="58" y="15"/>
                  </a:lnTo>
                  <a:lnTo>
                    <a:pt x="57" y="14"/>
                  </a:lnTo>
                  <a:lnTo>
                    <a:pt x="56" y="14"/>
                  </a:lnTo>
                  <a:lnTo>
                    <a:pt x="54" y="14"/>
                  </a:lnTo>
                  <a:lnTo>
                    <a:pt x="53" y="14"/>
                  </a:lnTo>
                  <a:lnTo>
                    <a:pt x="52" y="14"/>
                  </a:lnTo>
                  <a:lnTo>
                    <a:pt x="51" y="13"/>
                  </a:lnTo>
                  <a:lnTo>
                    <a:pt x="50" y="12"/>
                  </a:lnTo>
                  <a:lnTo>
                    <a:pt x="49" y="12"/>
                  </a:lnTo>
                  <a:lnTo>
                    <a:pt x="48" y="12"/>
                  </a:lnTo>
                  <a:lnTo>
                    <a:pt x="47" y="12"/>
                  </a:lnTo>
                  <a:lnTo>
                    <a:pt x="46" y="11"/>
                  </a:lnTo>
                  <a:lnTo>
                    <a:pt x="45" y="10"/>
                  </a:lnTo>
                  <a:lnTo>
                    <a:pt x="43" y="9"/>
                  </a:lnTo>
                  <a:lnTo>
                    <a:pt x="41" y="8"/>
                  </a:lnTo>
                  <a:lnTo>
                    <a:pt x="40" y="7"/>
                  </a:lnTo>
                  <a:lnTo>
                    <a:pt x="39" y="6"/>
                  </a:lnTo>
                  <a:lnTo>
                    <a:pt x="37" y="5"/>
                  </a:lnTo>
                  <a:lnTo>
                    <a:pt x="35" y="4"/>
                  </a:lnTo>
                  <a:lnTo>
                    <a:pt x="34" y="3"/>
                  </a:lnTo>
                  <a:lnTo>
                    <a:pt x="33" y="3"/>
                  </a:lnTo>
                  <a:lnTo>
                    <a:pt x="32" y="2"/>
                  </a:lnTo>
                  <a:lnTo>
                    <a:pt x="31" y="2"/>
                  </a:lnTo>
                  <a:lnTo>
                    <a:pt x="30" y="2"/>
                  </a:lnTo>
                  <a:lnTo>
                    <a:pt x="29" y="1"/>
                  </a:lnTo>
                  <a:lnTo>
                    <a:pt x="28" y="1"/>
                  </a:lnTo>
                  <a:lnTo>
                    <a:pt x="27" y="1"/>
                  </a:lnTo>
                  <a:lnTo>
                    <a:pt x="26" y="0"/>
                  </a:lnTo>
                  <a:lnTo>
                    <a:pt x="25" y="0"/>
                  </a:lnTo>
                  <a:lnTo>
                    <a:pt x="24" y="0"/>
                  </a:lnTo>
                  <a:lnTo>
                    <a:pt x="22" y="0"/>
                  </a:lnTo>
                  <a:lnTo>
                    <a:pt x="21" y="0"/>
                  </a:lnTo>
                  <a:lnTo>
                    <a:pt x="20" y="0"/>
                  </a:lnTo>
                  <a:lnTo>
                    <a:pt x="19" y="0"/>
                  </a:lnTo>
                  <a:lnTo>
                    <a:pt x="18" y="0"/>
                  </a:lnTo>
                  <a:lnTo>
                    <a:pt x="18" y="1"/>
                  </a:lnTo>
                  <a:lnTo>
                    <a:pt x="17" y="1"/>
                  </a:lnTo>
                  <a:lnTo>
                    <a:pt x="17" y="2"/>
                  </a:lnTo>
                  <a:lnTo>
                    <a:pt x="16" y="2"/>
                  </a:lnTo>
                  <a:lnTo>
                    <a:pt x="16" y="3"/>
                  </a:lnTo>
                  <a:lnTo>
                    <a:pt x="16" y="4"/>
                  </a:lnTo>
                  <a:lnTo>
                    <a:pt x="16" y="5"/>
                  </a:lnTo>
                  <a:lnTo>
                    <a:pt x="16" y="6"/>
                  </a:lnTo>
                  <a:lnTo>
                    <a:pt x="16" y="7"/>
                  </a:lnTo>
                  <a:lnTo>
                    <a:pt x="16" y="8"/>
                  </a:lnTo>
                  <a:lnTo>
                    <a:pt x="17" y="8"/>
                  </a:lnTo>
                  <a:lnTo>
                    <a:pt x="18" y="8"/>
                  </a:lnTo>
                  <a:lnTo>
                    <a:pt x="19" y="8"/>
                  </a:lnTo>
                  <a:lnTo>
                    <a:pt x="20" y="8"/>
                  </a:lnTo>
                  <a:lnTo>
                    <a:pt x="21" y="8"/>
                  </a:lnTo>
                  <a:lnTo>
                    <a:pt x="22" y="8"/>
                  </a:lnTo>
                  <a:lnTo>
                    <a:pt x="22" y="9"/>
                  </a:lnTo>
                  <a:lnTo>
                    <a:pt x="23" y="10"/>
                  </a:lnTo>
                  <a:lnTo>
                    <a:pt x="24" y="11"/>
                  </a:lnTo>
                  <a:lnTo>
                    <a:pt x="25" y="12"/>
                  </a:lnTo>
                  <a:lnTo>
                    <a:pt x="26" y="13"/>
                  </a:lnTo>
                  <a:lnTo>
                    <a:pt x="27" y="13"/>
                  </a:lnTo>
                  <a:lnTo>
                    <a:pt x="28" y="14"/>
                  </a:lnTo>
                  <a:lnTo>
                    <a:pt x="29" y="14"/>
                  </a:lnTo>
                  <a:lnTo>
                    <a:pt x="29" y="15"/>
                  </a:lnTo>
                  <a:lnTo>
                    <a:pt x="31" y="15"/>
                  </a:lnTo>
                  <a:lnTo>
                    <a:pt x="33" y="16"/>
                  </a:lnTo>
                  <a:lnTo>
                    <a:pt x="36" y="17"/>
                  </a:lnTo>
                  <a:lnTo>
                    <a:pt x="40" y="19"/>
                  </a:lnTo>
                  <a:lnTo>
                    <a:pt x="44" y="20"/>
                  </a:lnTo>
                  <a:lnTo>
                    <a:pt x="46" y="21"/>
                  </a:lnTo>
                  <a:lnTo>
                    <a:pt x="48" y="21"/>
                  </a:lnTo>
                  <a:lnTo>
                    <a:pt x="49" y="22"/>
                  </a:lnTo>
                  <a:lnTo>
                    <a:pt x="51" y="22"/>
                  </a:lnTo>
                  <a:lnTo>
                    <a:pt x="55" y="24"/>
                  </a:lnTo>
                  <a:lnTo>
                    <a:pt x="59" y="24"/>
                  </a:lnTo>
                  <a:lnTo>
                    <a:pt x="62" y="25"/>
                  </a:lnTo>
                  <a:lnTo>
                    <a:pt x="63" y="26"/>
                  </a:lnTo>
                  <a:lnTo>
                    <a:pt x="63" y="25"/>
                  </a:lnTo>
                  <a:lnTo>
                    <a:pt x="64" y="25"/>
                  </a:lnTo>
                  <a:lnTo>
                    <a:pt x="64" y="24"/>
                  </a:lnTo>
                  <a:lnTo>
                    <a:pt x="65" y="24"/>
                  </a:lnTo>
                  <a:lnTo>
                    <a:pt x="66" y="23"/>
                  </a:lnTo>
                  <a:lnTo>
                    <a:pt x="67" y="22"/>
                  </a:lnTo>
                  <a:lnTo>
                    <a:pt x="68" y="21"/>
                  </a:lnTo>
                  <a:lnTo>
                    <a:pt x="68" y="20"/>
                  </a:lnTo>
                  <a:lnTo>
                    <a:pt x="69" y="20"/>
                  </a:lnTo>
                  <a:lnTo>
                    <a:pt x="69" y="19"/>
                  </a:lnTo>
                  <a:lnTo>
                    <a:pt x="70" y="18"/>
                  </a:lnTo>
                  <a:lnTo>
                    <a:pt x="70" y="17"/>
                  </a:lnTo>
                  <a:lnTo>
                    <a:pt x="69" y="17"/>
                  </a:lnTo>
                  <a:lnTo>
                    <a:pt x="69" y="16"/>
                  </a:lnTo>
                  <a:lnTo>
                    <a:pt x="68" y="16"/>
                  </a:lnTo>
                  <a:close/>
                  <a:moveTo>
                    <a:pt x="68" y="47"/>
                  </a:moveTo>
                  <a:lnTo>
                    <a:pt x="67" y="46"/>
                  </a:lnTo>
                  <a:lnTo>
                    <a:pt x="66" y="44"/>
                  </a:lnTo>
                  <a:lnTo>
                    <a:pt x="66" y="43"/>
                  </a:lnTo>
                  <a:lnTo>
                    <a:pt x="65" y="42"/>
                  </a:lnTo>
                  <a:lnTo>
                    <a:pt x="64" y="41"/>
                  </a:lnTo>
                  <a:lnTo>
                    <a:pt x="63" y="41"/>
                  </a:lnTo>
                  <a:lnTo>
                    <a:pt x="63" y="40"/>
                  </a:lnTo>
                  <a:lnTo>
                    <a:pt x="62" y="40"/>
                  </a:lnTo>
                  <a:lnTo>
                    <a:pt x="62" y="39"/>
                  </a:lnTo>
                  <a:lnTo>
                    <a:pt x="61" y="39"/>
                  </a:lnTo>
                  <a:lnTo>
                    <a:pt x="60" y="39"/>
                  </a:lnTo>
                  <a:lnTo>
                    <a:pt x="59" y="38"/>
                  </a:lnTo>
                  <a:lnTo>
                    <a:pt x="58" y="38"/>
                  </a:lnTo>
                  <a:lnTo>
                    <a:pt x="56" y="37"/>
                  </a:lnTo>
                  <a:lnTo>
                    <a:pt x="53" y="37"/>
                  </a:lnTo>
                  <a:lnTo>
                    <a:pt x="51" y="36"/>
                  </a:lnTo>
                  <a:lnTo>
                    <a:pt x="50" y="35"/>
                  </a:lnTo>
                  <a:lnTo>
                    <a:pt x="49" y="35"/>
                  </a:lnTo>
                  <a:lnTo>
                    <a:pt x="48" y="34"/>
                  </a:lnTo>
                  <a:lnTo>
                    <a:pt x="47" y="34"/>
                  </a:lnTo>
                  <a:lnTo>
                    <a:pt x="45" y="33"/>
                  </a:lnTo>
                  <a:lnTo>
                    <a:pt x="44" y="32"/>
                  </a:lnTo>
                  <a:lnTo>
                    <a:pt x="43" y="31"/>
                  </a:lnTo>
                  <a:lnTo>
                    <a:pt x="41" y="31"/>
                  </a:lnTo>
                  <a:lnTo>
                    <a:pt x="40" y="30"/>
                  </a:lnTo>
                  <a:lnTo>
                    <a:pt x="39" y="29"/>
                  </a:lnTo>
                  <a:lnTo>
                    <a:pt x="38" y="29"/>
                  </a:lnTo>
                  <a:lnTo>
                    <a:pt x="37" y="29"/>
                  </a:lnTo>
                  <a:lnTo>
                    <a:pt x="36" y="29"/>
                  </a:lnTo>
                  <a:lnTo>
                    <a:pt x="35" y="29"/>
                  </a:lnTo>
                  <a:lnTo>
                    <a:pt x="34" y="29"/>
                  </a:lnTo>
                  <a:lnTo>
                    <a:pt x="33" y="29"/>
                  </a:lnTo>
                  <a:lnTo>
                    <a:pt x="31" y="29"/>
                  </a:lnTo>
                  <a:lnTo>
                    <a:pt x="30" y="28"/>
                  </a:lnTo>
                  <a:lnTo>
                    <a:pt x="29" y="28"/>
                  </a:lnTo>
                  <a:lnTo>
                    <a:pt x="28" y="28"/>
                  </a:lnTo>
                  <a:lnTo>
                    <a:pt x="27" y="27"/>
                  </a:lnTo>
                  <a:lnTo>
                    <a:pt x="26" y="26"/>
                  </a:lnTo>
                  <a:lnTo>
                    <a:pt x="26" y="25"/>
                  </a:lnTo>
                  <a:lnTo>
                    <a:pt x="25" y="24"/>
                  </a:lnTo>
                  <a:lnTo>
                    <a:pt x="24" y="22"/>
                  </a:lnTo>
                  <a:lnTo>
                    <a:pt x="23" y="25"/>
                  </a:lnTo>
                  <a:lnTo>
                    <a:pt x="17" y="26"/>
                  </a:lnTo>
                  <a:lnTo>
                    <a:pt x="15" y="29"/>
                  </a:lnTo>
                  <a:lnTo>
                    <a:pt x="15" y="33"/>
                  </a:lnTo>
                  <a:lnTo>
                    <a:pt x="14" y="34"/>
                  </a:lnTo>
                  <a:lnTo>
                    <a:pt x="14" y="41"/>
                  </a:lnTo>
                  <a:lnTo>
                    <a:pt x="12" y="43"/>
                  </a:lnTo>
                  <a:lnTo>
                    <a:pt x="10" y="43"/>
                  </a:lnTo>
                  <a:lnTo>
                    <a:pt x="11" y="53"/>
                  </a:lnTo>
                  <a:lnTo>
                    <a:pt x="7" y="56"/>
                  </a:lnTo>
                  <a:lnTo>
                    <a:pt x="0" y="58"/>
                  </a:lnTo>
                  <a:lnTo>
                    <a:pt x="2" y="59"/>
                  </a:lnTo>
                  <a:lnTo>
                    <a:pt x="3" y="63"/>
                  </a:lnTo>
                  <a:lnTo>
                    <a:pt x="10" y="65"/>
                  </a:lnTo>
                  <a:lnTo>
                    <a:pt x="10" y="69"/>
                  </a:lnTo>
                  <a:lnTo>
                    <a:pt x="14" y="76"/>
                  </a:lnTo>
                  <a:lnTo>
                    <a:pt x="22" y="75"/>
                  </a:lnTo>
                  <a:lnTo>
                    <a:pt x="22" y="80"/>
                  </a:lnTo>
                  <a:lnTo>
                    <a:pt x="28" y="78"/>
                  </a:lnTo>
                  <a:lnTo>
                    <a:pt x="41" y="91"/>
                  </a:lnTo>
                  <a:lnTo>
                    <a:pt x="42" y="91"/>
                  </a:lnTo>
                  <a:lnTo>
                    <a:pt x="42" y="90"/>
                  </a:lnTo>
                  <a:lnTo>
                    <a:pt x="43" y="90"/>
                  </a:lnTo>
                  <a:lnTo>
                    <a:pt x="44" y="89"/>
                  </a:lnTo>
                  <a:lnTo>
                    <a:pt x="44" y="88"/>
                  </a:lnTo>
                  <a:lnTo>
                    <a:pt x="44" y="87"/>
                  </a:lnTo>
                  <a:lnTo>
                    <a:pt x="45" y="86"/>
                  </a:lnTo>
                  <a:lnTo>
                    <a:pt x="45" y="85"/>
                  </a:lnTo>
                  <a:lnTo>
                    <a:pt x="45" y="84"/>
                  </a:lnTo>
                  <a:lnTo>
                    <a:pt x="46" y="82"/>
                  </a:lnTo>
                  <a:lnTo>
                    <a:pt x="46" y="81"/>
                  </a:lnTo>
                  <a:lnTo>
                    <a:pt x="46" y="80"/>
                  </a:lnTo>
                  <a:lnTo>
                    <a:pt x="46" y="79"/>
                  </a:lnTo>
                  <a:lnTo>
                    <a:pt x="47" y="79"/>
                  </a:lnTo>
                  <a:lnTo>
                    <a:pt x="47" y="78"/>
                  </a:lnTo>
                  <a:lnTo>
                    <a:pt x="47" y="77"/>
                  </a:lnTo>
                  <a:lnTo>
                    <a:pt x="48" y="77"/>
                  </a:lnTo>
                  <a:lnTo>
                    <a:pt x="48" y="76"/>
                  </a:lnTo>
                  <a:lnTo>
                    <a:pt x="49" y="76"/>
                  </a:lnTo>
                  <a:lnTo>
                    <a:pt x="49" y="75"/>
                  </a:lnTo>
                  <a:lnTo>
                    <a:pt x="50" y="75"/>
                  </a:lnTo>
                  <a:lnTo>
                    <a:pt x="51" y="75"/>
                  </a:lnTo>
                  <a:lnTo>
                    <a:pt x="51" y="74"/>
                  </a:lnTo>
                  <a:lnTo>
                    <a:pt x="52" y="74"/>
                  </a:lnTo>
                  <a:lnTo>
                    <a:pt x="53" y="74"/>
                  </a:lnTo>
                  <a:lnTo>
                    <a:pt x="54" y="74"/>
                  </a:lnTo>
                  <a:lnTo>
                    <a:pt x="55" y="73"/>
                  </a:lnTo>
                  <a:lnTo>
                    <a:pt x="56" y="73"/>
                  </a:lnTo>
                  <a:lnTo>
                    <a:pt x="57" y="73"/>
                  </a:lnTo>
                  <a:lnTo>
                    <a:pt x="59" y="73"/>
                  </a:lnTo>
                  <a:lnTo>
                    <a:pt x="61" y="73"/>
                  </a:lnTo>
                  <a:lnTo>
                    <a:pt x="65" y="73"/>
                  </a:lnTo>
                  <a:lnTo>
                    <a:pt x="67" y="73"/>
                  </a:lnTo>
                  <a:lnTo>
                    <a:pt x="68" y="73"/>
                  </a:lnTo>
                  <a:lnTo>
                    <a:pt x="70" y="73"/>
                  </a:lnTo>
                  <a:lnTo>
                    <a:pt x="71" y="73"/>
                  </a:lnTo>
                  <a:lnTo>
                    <a:pt x="72" y="72"/>
                  </a:lnTo>
                  <a:lnTo>
                    <a:pt x="73" y="72"/>
                  </a:lnTo>
                  <a:lnTo>
                    <a:pt x="74" y="72"/>
                  </a:lnTo>
                  <a:lnTo>
                    <a:pt x="74" y="71"/>
                  </a:lnTo>
                  <a:lnTo>
                    <a:pt x="75" y="71"/>
                  </a:lnTo>
                  <a:lnTo>
                    <a:pt x="75" y="70"/>
                  </a:lnTo>
                  <a:lnTo>
                    <a:pt x="76" y="70"/>
                  </a:lnTo>
                  <a:lnTo>
                    <a:pt x="76" y="69"/>
                  </a:lnTo>
                  <a:lnTo>
                    <a:pt x="77" y="69"/>
                  </a:lnTo>
                  <a:lnTo>
                    <a:pt x="77" y="68"/>
                  </a:lnTo>
                  <a:lnTo>
                    <a:pt x="77" y="67"/>
                  </a:lnTo>
                  <a:lnTo>
                    <a:pt x="77" y="66"/>
                  </a:lnTo>
                  <a:lnTo>
                    <a:pt x="77" y="65"/>
                  </a:lnTo>
                  <a:lnTo>
                    <a:pt x="77" y="64"/>
                  </a:lnTo>
                  <a:lnTo>
                    <a:pt x="77" y="63"/>
                  </a:lnTo>
                  <a:lnTo>
                    <a:pt x="77" y="62"/>
                  </a:lnTo>
                  <a:lnTo>
                    <a:pt x="77" y="61"/>
                  </a:lnTo>
                  <a:lnTo>
                    <a:pt x="76" y="60"/>
                  </a:lnTo>
                  <a:lnTo>
                    <a:pt x="76" y="59"/>
                  </a:lnTo>
                  <a:lnTo>
                    <a:pt x="75" y="58"/>
                  </a:lnTo>
                  <a:lnTo>
                    <a:pt x="75" y="57"/>
                  </a:lnTo>
                  <a:lnTo>
                    <a:pt x="74" y="56"/>
                  </a:lnTo>
                  <a:lnTo>
                    <a:pt x="72" y="53"/>
                  </a:lnTo>
                  <a:lnTo>
                    <a:pt x="71" y="52"/>
                  </a:lnTo>
                  <a:lnTo>
                    <a:pt x="70" y="51"/>
                  </a:lnTo>
                  <a:lnTo>
                    <a:pt x="70" y="50"/>
                  </a:lnTo>
                  <a:lnTo>
                    <a:pt x="69" y="50"/>
                  </a:lnTo>
                  <a:lnTo>
                    <a:pt x="69" y="49"/>
                  </a:lnTo>
                  <a:lnTo>
                    <a:pt x="68" y="47"/>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4" name="Freeform 14"/>
            <p:cNvSpPr/>
            <p:nvPr/>
          </p:nvSpPr>
          <p:spPr bwMode="auto">
            <a:xfrm>
              <a:off x="5643563" y="6497638"/>
              <a:ext cx="357187" cy="314325"/>
            </a:xfrm>
            <a:custGeom>
              <a:avLst/>
              <a:gdLst>
                <a:gd name="T0" fmla="*/ 2147483647 w 195"/>
                <a:gd name="T1" fmla="*/ 2147483647 h 165"/>
                <a:gd name="T2" fmla="*/ 2147483647 w 195"/>
                <a:gd name="T3" fmla="*/ 2147483647 h 165"/>
                <a:gd name="T4" fmla="*/ 2147483647 w 195"/>
                <a:gd name="T5" fmla="*/ 2147483647 h 165"/>
                <a:gd name="T6" fmla="*/ 2147483647 w 195"/>
                <a:gd name="T7" fmla="*/ 2147483647 h 165"/>
                <a:gd name="T8" fmla="*/ 2147483647 w 195"/>
                <a:gd name="T9" fmla="*/ 2147483647 h 165"/>
                <a:gd name="T10" fmla="*/ 2147483647 w 195"/>
                <a:gd name="T11" fmla="*/ 2147483647 h 165"/>
                <a:gd name="T12" fmla="*/ 2147483647 w 195"/>
                <a:gd name="T13" fmla="*/ 2147483647 h 165"/>
                <a:gd name="T14" fmla="*/ 2147483647 w 195"/>
                <a:gd name="T15" fmla="*/ 2147483647 h 165"/>
                <a:gd name="T16" fmla="*/ 2147483647 w 195"/>
                <a:gd name="T17" fmla="*/ 2147483647 h 165"/>
                <a:gd name="T18" fmla="*/ 2147483647 w 195"/>
                <a:gd name="T19" fmla="*/ 2147483647 h 165"/>
                <a:gd name="T20" fmla="*/ 2147483647 w 195"/>
                <a:gd name="T21" fmla="*/ 2147483647 h 165"/>
                <a:gd name="T22" fmla="*/ 2147483647 w 195"/>
                <a:gd name="T23" fmla="*/ 2147483647 h 165"/>
                <a:gd name="T24" fmla="*/ 2147483647 w 195"/>
                <a:gd name="T25" fmla="*/ 2147483647 h 165"/>
                <a:gd name="T26" fmla="*/ 2147483647 w 195"/>
                <a:gd name="T27" fmla="*/ 2147483647 h 165"/>
                <a:gd name="T28" fmla="*/ 2147483647 w 195"/>
                <a:gd name="T29" fmla="*/ 2147483647 h 165"/>
                <a:gd name="T30" fmla="*/ 2147483647 w 195"/>
                <a:gd name="T31" fmla="*/ 2147483647 h 165"/>
                <a:gd name="T32" fmla="*/ 2147483647 w 195"/>
                <a:gd name="T33" fmla="*/ 2147483647 h 165"/>
                <a:gd name="T34" fmla="*/ 2147483647 w 195"/>
                <a:gd name="T35" fmla="*/ 2147483647 h 165"/>
                <a:gd name="T36" fmla="*/ 2147483647 w 195"/>
                <a:gd name="T37" fmla="*/ 2147483647 h 165"/>
                <a:gd name="T38" fmla="*/ 0 w 195"/>
                <a:gd name="T39" fmla="*/ 2147483647 h 165"/>
                <a:gd name="T40" fmla="*/ 2147483647 w 195"/>
                <a:gd name="T41" fmla="*/ 2147483647 h 165"/>
                <a:gd name="T42" fmla="*/ 2147483647 w 195"/>
                <a:gd name="T43" fmla="*/ 2147483647 h 165"/>
                <a:gd name="T44" fmla="*/ 2147483647 w 195"/>
                <a:gd name="T45" fmla="*/ 2147483647 h 165"/>
                <a:gd name="T46" fmla="*/ 2147483647 w 195"/>
                <a:gd name="T47" fmla="*/ 2147483647 h 165"/>
                <a:gd name="T48" fmla="*/ 2147483647 w 195"/>
                <a:gd name="T49" fmla="*/ 2147483647 h 165"/>
                <a:gd name="T50" fmla="*/ 2147483647 w 195"/>
                <a:gd name="T51" fmla="*/ 2147483647 h 165"/>
                <a:gd name="T52" fmla="*/ 2147483647 w 195"/>
                <a:gd name="T53" fmla="*/ 2147483647 h 165"/>
                <a:gd name="T54" fmla="*/ 2147483647 w 195"/>
                <a:gd name="T55" fmla="*/ 2147483647 h 165"/>
                <a:gd name="T56" fmla="*/ 2147483647 w 195"/>
                <a:gd name="T57" fmla="*/ 2147483647 h 165"/>
                <a:gd name="T58" fmla="*/ 2147483647 w 195"/>
                <a:gd name="T59" fmla="*/ 2147483647 h 165"/>
                <a:gd name="T60" fmla="*/ 2147483647 w 195"/>
                <a:gd name="T61" fmla="*/ 2147483647 h 165"/>
                <a:gd name="T62" fmla="*/ 2147483647 w 195"/>
                <a:gd name="T63" fmla="*/ 2147483647 h 165"/>
                <a:gd name="T64" fmla="*/ 2147483647 w 195"/>
                <a:gd name="T65" fmla="*/ 2147483647 h 165"/>
                <a:gd name="T66" fmla="*/ 2147483647 w 195"/>
                <a:gd name="T67" fmla="*/ 2147483647 h 165"/>
                <a:gd name="T68" fmla="*/ 2147483647 w 195"/>
                <a:gd name="T69" fmla="*/ 2147483647 h 165"/>
                <a:gd name="T70" fmla="*/ 2147483647 w 195"/>
                <a:gd name="T71" fmla="*/ 2147483647 h 165"/>
                <a:gd name="T72" fmla="*/ 2147483647 w 195"/>
                <a:gd name="T73" fmla="*/ 2147483647 h 165"/>
                <a:gd name="T74" fmla="*/ 2147483647 w 195"/>
                <a:gd name="T75" fmla="*/ 2147483647 h 165"/>
                <a:gd name="T76" fmla="*/ 2147483647 w 195"/>
                <a:gd name="T77" fmla="*/ 2147483647 h 165"/>
                <a:gd name="T78" fmla="*/ 2147483647 w 195"/>
                <a:gd name="T79" fmla="*/ 2147483647 h 165"/>
                <a:gd name="T80" fmla="*/ 2147483647 w 195"/>
                <a:gd name="T81" fmla="*/ 2147483647 h 165"/>
                <a:gd name="T82" fmla="*/ 2147483647 w 195"/>
                <a:gd name="T83" fmla="*/ 2147483647 h 165"/>
                <a:gd name="T84" fmla="*/ 2147483647 w 195"/>
                <a:gd name="T85" fmla="*/ 2147483647 h 165"/>
                <a:gd name="T86" fmla="*/ 2147483647 w 195"/>
                <a:gd name="T87" fmla="*/ 2147483647 h 165"/>
                <a:gd name="T88" fmla="*/ 2147483647 w 195"/>
                <a:gd name="T89" fmla="*/ 2147483647 h 165"/>
                <a:gd name="T90" fmla="*/ 2147483647 w 195"/>
                <a:gd name="T91" fmla="*/ 2147483647 h 165"/>
                <a:gd name="T92" fmla="*/ 2147483647 w 195"/>
                <a:gd name="T93" fmla="*/ 2147483647 h 165"/>
                <a:gd name="T94" fmla="*/ 2147483647 w 195"/>
                <a:gd name="T95" fmla="*/ 2147483647 h 165"/>
                <a:gd name="T96" fmla="*/ 2147483647 w 195"/>
                <a:gd name="T97" fmla="*/ 2147483647 h 165"/>
                <a:gd name="T98" fmla="*/ 2147483647 w 195"/>
                <a:gd name="T99" fmla="*/ 2147483647 h 165"/>
                <a:gd name="T100" fmla="*/ 2147483647 w 195"/>
                <a:gd name="T101" fmla="*/ 2147483647 h 165"/>
                <a:gd name="T102" fmla="*/ 2147483647 w 195"/>
                <a:gd name="T103" fmla="*/ 2147483647 h 165"/>
                <a:gd name="T104" fmla="*/ 2147483647 w 195"/>
                <a:gd name="T105" fmla="*/ 2147483647 h 165"/>
                <a:gd name="T106" fmla="*/ 2147483647 w 195"/>
                <a:gd name="T107" fmla="*/ 2147483647 h 165"/>
                <a:gd name="T108" fmla="*/ 2147483647 w 195"/>
                <a:gd name="T109" fmla="*/ 2147483647 h 165"/>
                <a:gd name="T110" fmla="*/ 2147483647 w 195"/>
                <a:gd name="T111" fmla="*/ 2147483647 h 165"/>
                <a:gd name="T112" fmla="*/ 2147483647 w 195"/>
                <a:gd name="T113" fmla="*/ 2147483647 h 165"/>
                <a:gd name="T114" fmla="*/ 2147483647 w 195"/>
                <a:gd name="T115" fmla="*/ 2147483647 h 165"/>
                <a:gd name="T116" fmla="*/ 2147483647 w 195"/>
                <a:gd name="T117" fmla="*/ 2147483647 h 1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5"/>
                <a:gd name="T178" fmla="*/ 0 h 165"/>
                <a:gd name="T179" fmla="*/ 195 w 195"/>
                <a:gd name="T180" fmla="*/ 165 h 16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5" h="165">
                  <a:moveTo>
                    <a:pt x="165" y="1"/>
                  </a:moveTo>
                  <a:lnTo>
                    <a:pt x="163" y="0"/>
                  </a:lnTo>
                  <a:lnTo>
                    <a:pt x="161" y="2"/>
                  </a:lnTo>
                  <a:lnTo>
                    <a:pt x="159" y="3"/>
                  </a:lnTo>
                  <a:lnTo>
                    <a:pt x="157" y="3"/>
                  </a:lnTo>
                  <a:lnTo>
                    <a:pt x="155" y="7"/>
                  </a:lnTo>
                  <a:lnTo>
                    <a:pt x="154" y="9"/>
                  </a:lnTo>
                  <a:lnTo>
                    <a:pt x="148" y="8"/>
                  </a:lnTo>
                  <a:lnTo>
                    <a:pt x="144" y="8"/>
                  </a:lnTo>
                  <a:lnTo>
                    <a:pt x="141" y="6"/>
                  </a:lnTo>
                  <a:lnTo>
                    <a:pt x="138" y="10"/>
                  </a:lnTo>
                  <a:lnTo>
                    <a:pt x="136" y="11"/>
                  </a:lnTo>
                  <a:lnTo>
                    <a:pt x="132" y="10"/>
                  </a:lnTo>
                  <a:lnTo>
                    <a:pt x="126" y="7"/>
                  </a:lnTo>
                  <a:lnTo>
                    <a:pt x="117" y="10"/>
                  </a:lnTo>
                  <a:lnTo>
                    <a:pt x="116" y="15"/>
                  </a:lnTo>
                  <a:lnTo>
                    <a:pt x="115" y="17"/>
                  </a:lnTo>
                  <a:lnTo>
                    <a:pt x="114" y="18"/>
                  </a:lnTo>
                  <a:lnTo>
                    <a:pt x="112" y="18"/>
                  </a:lnTo>
                  <a:lnTo>
                    <a:pt x="109" y="16"/>
                  </a:lnTo>
                  <a:lnTo>
                    <a:pt x="106" y="17"/>
                  </a:lnTo>
                  <a:lnTo>
                    <a:pt x="103" y="17"/>
                  </a:lnTo>
                  <a:lnTo>
                    <a:pt x="102" y="17"/>
                  </a:lnTo>
                  <a:lnTo>
                    <a:pt x="101" y="15"/>
                  </a:lnTo>
                  <a:lnTo>
                    <a:pt x="98" y="14"/>
                  </a:lnTo>
                  <a:lnTo>
                    <a:pt x="95" y="14"/>
                  </a:lnTo>
                  <a:lnTo>
                    <a:pt x="89" y="14"/>
                  </a:lnTo>
                  <a:lnTo>
                    <a:pt x="84" y="15"/>
                  </a:lnTo>
                  <a:lnTo>
                    <a:pt x="81" y="15"/>
                  </a:lnTo>
                  <a:lnTo>
                    <a:pt x="78" y="16"/>
                  </a:lnTo>
                  <a:lnTo>
                    <a:pt x="73" y="25"/>
                  </a:lnTo>
                  <a:lnTo>
                    <a:pt x="73" y="27"/>
                  </a:lnTo>
                  <a:lnTo>
                    <a:pt x="71" y="28"/>
                  </a:lnTo>
                  <a:lnTo>
                    <a:pt x="68" y="27"/>
                  </a:lnTo>
                  <a:lnTo>
                    <a:pt x="63" y="27"/>
                  </a:lnTo>
                  <a:lnTo>
                    <a:pt x="57" y="26"/>
                  </a:lnTo>
                  <a:lnTo>
                    <a:pt x="50" y="26"/>
                  </a:lnTo>
                  <a:lnTo>
                    <a:pt x="44" y="35"/>
                  </a:lnTo>
                  <a:lnTo>
                    <a:pt x="45" y="38"/>
                  </a:lnTo>
                  <a:lnTo>
                    <a:pt x="47" y="40"/>
                  </a:lnTo>
                  <a:lnTo>
                    <a:pt x="48" y="40"/>
                  </a:lnTo>
                  <a:lnTo>
                    <a:pt x="49" y="41"/>
                  </a:lnTo>
                  <a:lnTo>
                    <a:pt x="49" y="44"/>
                  </a:lnTo>
                  <a:lnTo>
                    <a:pt x="46" y="45"/>
                  </a:lnTo>
                  <a:lnTo>
                    <a:pt x="41" y="46"/>
                  </a:lnTo>
                  <a:lnTo>
                    <a:pt x="38" y="50"/>
                  </a:lnTo>
                  <a:lnTo>
                    <a:pt x="23" y="61"/>
                  </a:lnTo>
                  <a:lnTo>
                    <a:pt x="18" y="64"/>
                  </a:lnTo>
                  <a:lnTo>
                    <a:pt x="15" y="66"/>
                  </a:lnTo>
                  <a:lnTo>
                    <a:pt x="13" y="67"/>
                  </a:lnTo>
                  <a:lnTo>
                    <a:pt x="8" y="69"/>
                  </a:lnTo>
                  <a:lnTo>
                    <a:pt x="6" y="70"/>
                  </a:lnTo>
                  <a:lnTo>
                    <a:pt x="6" y="75"/>
                  </a:lnTo>
                  <a:lnTo>
                    <a:pt x="4" y="78"/>
                  </a:lnTo>
                  <a:lnTo>
                    <a:pt x="4" y="82"/>
                  </a:lnTo>
                  <a:lnTo>
                    <a:pt x="4" y="85"/>
                  </a:lnTo>
                  <a:lnTo>
                    <a:pt x="4" y="87"/>
                  </a:lnTo>
                  <a:lnTo>
                    <a:pt x="1" y="90"/>
                  </a:lnTo>
                  <a:lnTo>
                    <a:pt x="0" y="95"/>
                  </a:lnTo>
                  <a:lnTo>
                    <a:pt x="0" y="98"/>
                  </a:lnTo>
                  <a:lnTo>
                    <a:pt x="3" y="100"/>
                  </a:lnTo>
                  <a:lnTo>
                    <a:pt x="3" y="106"/>
                  </a:lnTo>
                  <a:lnTo>
                    <a:pt x="3" y="107"/>
                  </a:lnTo>
                  <a:lnTo>
                    <a:pt x="0" y="111"/>
                  </a:lnTo>
                  <a:lnTo>
                    <a:pt x="1" y="113"/>
                  </a:lnTo>
                  <a:lnTo>
                    <a:pt x="7" y="117"/>
                  </a:lnTo>
                  <a:lnTo>
                    <a:pt x="9" y="119"/>
                  </a:lnTo>
                  <a:lnTo>
                    <a:pt x="10" y="122"/>
                  </a:lnTo>
                  <a:lnTo>
                    <a:pt x="11" y="123"/>
                  </a:lnTo>
                  <a:lnTo>
                    <a:pt x="10" y="130"/>
                  </a:lnTo>
                  <a:lnTo>
                    <a:pt x="9" y="131"/>
                  </a:lnTo>
                  <a:lnTo>
                    <a:pt x="10" y="136"/>
                  </a:lnTo>
                  <a:lnTo>
                    <a:pt x="12" y="139"/>
                  </a:lnTo>
                  <a:lnTo>
                    <a:pt x="17" y="142"/>
                  </a:lnTo>
                  <a:lnTo>
                    <a:pt x="24" y="142"/>
                  </a:lnTo>
                  <a:lnTo>
                    <a:pt x="27" y="144"/>
                  </a:lnTo>
                  <a:lnTo>
                    <a:pt x="29" y="144"/>
                  </a:lnTo>
                  <a:lnTo>
                    <a:pt x="32" y="146"/>
                  </a:lnTo>
                  <a:lnTo>
                    <a:pt x="36" y="149"/>
                  </a:lnTo>
                  <a:lnTo>
                    <a:pt x="39" y="149"/>
                  </a:lnTo>
                  <a:lnTo>
                    <a:pt x="45" y="151"/>
                  </a:lnTo>
                  <a:lnTo>
                    <a:pt x="49" y="153"/>
                  </a:lnTo>
                  <a:lnTo>
                    <a:pt x="53" y="155"/>
                  </a:lnTo>
                  <a:lnTo>
                    <a:pt x="58" y="155"/>
                  </a:lnTo>
                  <a:lnTo>
                    <a:pt x="62" y="155"/>
                  </a:lnTo>
                  <a:lnTo>
                    <a:pt x="66" y="154"/>
                  </a:lnTo>
                  <a:lnTo>
                    <a:pt x="70" y="155"/>
                  </a:lnTo>
                  <a:lnTo>
                    <a:pt x="73" y="157"/>
                  </a:lnTo>
                  <a:lnTo>
                    <a:pt x="75" y="161"/>
                  </a:lnTo>
                  <a:lnTo>
                    <a:pt x="78" y="161"/>
                  </a:lnTo>
                  <a:lnTo>
                    <a:pt x="81" y="162"/>
                  </a:lnTo>
                  <a:lnTo>
                    <a:pt x="85" y="165"/>
                  </a:lnTo>
                  <a:lnTo>
                    <a:pt x="89" y="165"/>
                  </a:lnTo>
                  <a:lnTo>
                    <a:pt x="96" y="164"/>
                  </a:lnTo>
                  <a:lnTo>
                    <a:pt x="97" y="159"/>
                  </a:lnTo>
                  <a:lnTo>
                    <a:pt x="97" y="156"/>
                  </a:lnTo>
                  <a:lnTo>
                    <a:pt x="96" y="154"/>
                  </a:lnTo>
                  <a:lnTo>
                    <a:pt x="95" y="151"/>
                  </a:lnTo>
                  <a:lnTo>
                    <a:pt x="92" y="150"/>
                  </a:lnTo>
                  <a:lnTo>
                    <a:pt x="94" y="148"/>
                  </a:lnTo>
                  <a:lnTo>
                    <a:pt x="97" y="147"/>
                  </a:lnTo>
                  <a:lnTo>
                    <a:pt x="98" y="144"/>
                  </a:lnTo>
                  <a:lnTo>
                    <a:pt x="103" y="144"/>
                  </a:lnTo>
                  <a:lnTo>
                    <a:pt x="107" y="144"/>
                  </a:lnTo>
                  <a:lnTo>
                    <a:pt x="109" y="143"/>
                  </a:lnTo>
                  <a:lnTo>
                    <a:pt x="109" y="142"/>
                  </a:lnTo>
                  <a:lnTo>
                    <a:pt x="111" y="142"/>
                  </a:lnTo>
                  <a:lnTo>
                    <a:pt x="112" y="141"/>
                  </a:lnTo>
                  <a:lnTo>
                    <a:pt x="115" y="141"/>
                  </a:lnTo>
                  <a:lnTo>
                    <a:pt x="116" y="141"/>
                  </a:lnTo>
                  <a:lnTo>
                    <a:pt x="116" y="142"/>
                  </a:lnTo>
                  <a:lnTo>
                    <a:pt x="117" y="146"/>
                  </a:lnTo>
                  <a:lnTo>
                    <a:pt x="118" y="146"/>
                  </a:lnTo>
                  <a:lnTo>
                    <a:pt x="121" y="146"/>
                  </a:lnTo>
                  <a:lnTo>
                    <a:pt x="123" y="144"/>
                  </a:lnTo>
                  <a:lnTo>
                    <a:pt x="123" y="136"/>
                  </a:lnTo>
                  <a:lnTo>
                    <a:pt x="125" y="130"/>
                  </a:lnTo>
                  <a:lnTo>
                    <a:pt x="126" y="128"/>
                  </a:lnTo>
                  <a:lnTo>
                    <a:pt x="129" y="126"/>
                  </a:lnTo>
                  <a:lnTo>
                    <a:pt x="131" y="124"/>
                  </a:lnTo>
                  <a:lnTo>
                    <a:pt x="133" y="122"/>
                  </a:lnTo>
                  <a:lnTo>
                    <a:pt x="135" y="120"/>
                  </a:lnTo>
                  <a:lnTo>
                    <a:pt x="137" y="119"/>
                  </a:lnTo>
                  <a:lnTo>
                    <a:pt x="139" y="119"/>
                  </a:lnTo>
                  <a:lnTo>
                    <a:pt x="142" y="119"/>
                  </a:lnTo>
                  <a:lnTo>
                    <a:pt x="146" y="120"/>
                  </a:lnTo>
                  <a:lnTo>
                    <a:pt x="149" y="118"/>
                  </a:lnTo>
                  <a:lnTo>
                    <a:pt x="151" y="114"/>
                  </a:lnTo>
                  <a:lnTo>
                    <a:pt x="153" y="112"/>
                  </a:lnTo>
                  <a:lnTo>
                    <a:pt x="154" y="110"/>
                  </a:lnTo>
                  <a:lnTo>
                    <a:pt x="156" y="109"/>
                  </a:lnTo>
                  <a:lnTo>
                    <a:pt x="157" y="109"/>
                  </a:lnTo>
                  <a:lnTo>
                    <a:pt x="158" y="108"/>
                  </a:lnTo>
                  <a:lnTo>
                    <a:pt x="158" y="104"/>
                  </a:lnTo>
                  <a:lnTo>
                    <a:pt x="152" y="104"/>
                  </a:lnTo>
                  <a:lnTo>
                    <a:pt x="153" y="101"/>
                  </a:lnTo>
                  <a:lnTo>
                    <a:pt x="156" y="98"/>
                  </a:lnTo>
                  <a:lnTo>
                    <a:pt x="156" y="88"/>
                  </a:lnTo>
                  <a:lnTo>
                    <a:pt x="158" y="81"/>
                  </a:lnTo>
                  <a:lnTo>
                    <a:pt x="162" y="77"/>
                  </a:lnTo>
                  <a:lnTo>
                    <a:pt x="164" y="74"/>
                  </a:lnTo>
                  <a:lnTo>
                    <a:pt x="167" y="75"/>
                  </a:lnTo>
                  <a:lnTo>
                    <a:pt x="170" y="72"/>
                  </a:lnTo>
                  <a:lnTo>
                    <a:pt x="170" y="66"/>
                  </a:lnTo>
                  <a:lnTo>
                    <a:pt x="169" y="62"/>
                  </a:lnTo>
                  <a:lnTo>
                    <a:pt x="168" y="59"/>
                  </a:lnTo>
                  <a:lnTo>
                    <a:pt x="171" y="57"/>
                  </a:lnTo>
                  <a:lnTo>
                    <a:pt x="175" y="54"/>
                  </a:lnTo>
                  <a:lnTo>
                    <a:pt x="176" y="51"/>
                  </a:lnTo>
                  <a:lnTo>
                    <a:pt x="177" y="47"/>
                  </a:lnTo>
                  <a:lnTo>
                    <a:pt x="176" y="44"/>
                  </a:lnTo>
                  <a:lnTo>
                    <a:pt x="175" y="41"/>
                  </a:lnTo>
                  <a:lnTo>
                    <a:pt x="179" y="41"/>
                  </a:lnTo>
                  <a:lnTo>
                    <a:pt x="178" y="44"/>
                  </a:lnTo>
                  <a:lnTo>
                    <a:pt x="179" y="47"/>
                  </a:lnTo>
                  <a:lnTo>
                    <a:pt x="182" y="48"/>
                  </a:lnTo>
                  <a:lnTo>
                    <a:pt x="186" y="46"/>
                  </a:lnTo>
                  <a:lnTo>
                    <a:pt x="188" y="43"/>
                  </a:lnTo>
                  <a:lnTo>
                    <a:pt x="192" y="40"/>
                  </a:lnTo>
                  <a:lnTo>
                    <a:pt x="194" y="35"/>
                  </a:lnTo>
                  <a:lnTo>
                    <a:pt x="195" y="31"/>
                  </a:lnTo>
                  <a:lnTo>
                    <a:pt x="194" y="27"/>
                  </a:lnTo>
                  <a:lnTo>
                    <a:pt x="191" y="24"/>
                  </a:lnTo>
                  <a:lnTo>
                    <a:pt x="190" y="20"/>
                  </a:lnTo>
                  <a:lnTo>
                    <a:pt x="189" y="17"/>
                  </a:lnTo>
                  <a:lnTo>
                    <a:pt x="188" y="12"/>
                  </a:lnTo>
                  <a:lnTo>
                    <a:pt x="186" y="10"/>
                  </a:lnTo>
                  <a:lnTo>
                    <a:pt x="184" y="8"/>
                  </a:lnTo>
                  <a:lnTo>
                    <a:pt x="180" y="7"/>
                  </a:lnTo>
                  <a:lnTo>
                    <a:pt x="175" y="8"/>
                  </a:lnTo>
                  <a:lnTo>
                    <a:pt x="173" y="8"/>
                  </a:lnTo>
                  <a:lnTo>
                    <a:pt x="170" y="7"/>
                  </a:lnTo>
                  <a:lnTo>
                    <a:pt x="167" y="3"/>
                  </a:lnTo>
                  <a:lnTo>
                    <a:pt x="166" y="1"/>
                  </a:lnTo>
                  <a:lnTo>
                    <a:pt x="165" y="1"/>
                  </a:lnTo>
                  <a:lnTo>
                    <a:pt x="165" y="2"/>
                  </a:lnTo>
                  <a:lnTo>
                    <a:pt x="165" y="1"/>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5" name="Freeform 15"/>
            <p:cNvSpPr/>
            <p:nvPr/>
          </p:nvSpPr>
          <p:spPr bwMode="auto">
            <a:xfrm>
              <a:off x="3262313" y="3500438"/>
              <a:ext cx="1647825" cy="1211262"/>
            </a:xfrm>
            <a:custGeom>
              <a:avLst/>
              <a:gdLst>
                <a:gd name="T0" fmla="*/ 2147483647 w 900"/>
                <a:gd name="T1" fmla="*/ 2147483647 h 635"/>
                <a:gd name="T2" fmla="*/ 2147483647 w 900"/>
                <a:gd name="T3" fmla="*/ 2147483647 h 635"/>
                <a:gd name="T4" fmla="*/ 2147483647 w 900"/>
                <a:gd name="T5" fmla="*/ 2147483647 h 635"/>
                <a:gd name="T6" fmla="*/ 2147483647 w 900"/>
                <a:gd name="T7" fmla="*/ 2147483647 h 635"/>
                <a:gd name="T8" fmla="*/ 2147483647 w 900"/>
                <a:gd name="T9" fmla="*/ 2147483647 h 635"/>
                <a:gd name="T10" fmla="*/ 2147483647 w 900"/>
                <a:gd name="T11" fmla="*/ 2147483647 h 635"/>
                <a:gd name="T12" fmla="*/ 2147483647 w 900"/>
                <a:gd name="T13" fmla="*/ 2147483647 h 635"/>
                <a:gd name="T14" fmla="*/ 2147483647 w 900"/>
                <a:gd name="T15" fmla="*/ 2147483647 h 635"/>
                <a:gd name="T16" fmla="*/ 2147483647 w 900"/>
                <a:gd name="T17" fmla="*/ 2147483647 h 635"/>
                <a:gd name="T18" fmla="*/ 2147483647 w 900"/>
                <a:gd name="T19" fmla="*/ 2147483647 h 635"/>
                <a:gd name="T20" fmla="*/ 2147483647 w 900"/>
                <a:gd name="T21" fmla="*/ 2147483647 h 635"/>
                <a:gd name="T22" fmla="*/ 2147483647 w 900"/>
                <a:gd name="T23" fmla="*/ 2147483647 h 635"/>
                <a:gd name="T24" fmla="*/ 2147483647 w 900"/>
                <a:gd name="T25" fmla="*/ 2147483647 h 635"/>
                <a:gd name="T26" fmla="*/ 2147483647 w 900"/>
                <a:gd name="T27" fmla="*/ 2147483647 h 635"/>
                <a:gd name="T28" fmla="*/ 2147483647 w 900"/>
                <a:gd name="T29" fmla="*/ 2147483647 h 635"/>
                <a:gd name="T30" fmla="*/ 2147483647 w 900"/>
                <a:gd name="T31" fmla="*/ 2147483647 h 635"/>
                <a:gd name="T32" fmla="*/ 2147483647 w 900"/>
                <a:gd name="T33" fmla="*/ 2147483647 h 635"/>
                <a:gd name="T34" fmla="*/ 2147483647 w 900"/>
                <a:gd name="T35" fmla="*/ 2147483647 h 635"/>
                <a:gd name="T36" fmla="*/ 2147483647 w 900"/>
                <a:gd name="T37" fmla="*/ 2147483647 h 635"/>
                <a:gd name="T38" fmla="*/ 2147483647 w 900"/>
                <a:gd name="T39" fmla="*/ 2147483647 h 635"/>
                <a:gd name="T40" fmla="*/ 2147483647 w 900"/>
                <a:gd name="T41" fmla="*/ 2147483647 h 635"/>
                <a:gd name="T42" fmla="*/ 2147483647 w 900"/>
                <a:gd name="T43" fmla="*/ 2147483647 h 635"/>
                <a:gd name="T44" fmla="*/ 2147483647 w 900"/>
                <a:gd name="T45" fmla="*/ 2147483647 h 635"/>
                <a:gd name="T46" fmla="*/ 2147483647 w 900"/>
                <a:gd name="T47" fmla="*/ 2147483647 h 635"/>
                <a:gd name="T48" fmla="*/ 2147483647 w 900"/>
                <a:gd name="T49" fmla="*/ 2147483647 h 635"/>
                <a:gd name="T50" fmla="*/ 2147483647 w 900"/>
                <a:gd name="T51" fmla="*/ 2147483647 h 635"/>
                <a:gd name="T52" fmla="*/ 2147483647 w 900"/>
                <a:gd name="T53" fmla="*/ 2147483647 h 635"/>
                <a:gd name="T54" fmla="*/ 2147483647 w 900"/>
                <a:gd name="T55" fmla="*/ 2147483647 h 635"/>
                <a:gd name="T56" fmla="*/ 2147483647 w 900"/>
                <a:gd name="T57" fmla="*/ 2147483647 h 635"/>
                <a:gd name="T58" fmla="*/ 2147483647 w 900"/>
                <a:gd name="T59" fmla="*/ 2147483647 h 635"/>
                <a:gd name="T60" fmla="*/ 2147483647 w 900"/>
                <a:gd name="T61" fmla="*/ 2147483647 h 635"/>
                <a:gd name="T62" fmla="*/ 2147483647 w 900"/>
                <a:gd name="T63" fmla="*/ 2147483647 h 635"/>
                <a:gd name="T64" fmla="*/ 2147483647 w 900"/>
                <a:gd name="T65" fmla="*/ 2147483647 h 635"/>
                <a:gd name="T66" fmla="*/ 2147483647 w 900"/>
                <a:gd name="T67" fmla="*/ 2147483647 h 635"/>
                <a:gd name="T68" fmla="*/ 2147483647 w 900"/>
                <a:gd name="T69" fmla="*/ 2147483647 h 635"/>
                <a:gd name="T70" fmla="*/ 2147483647 w 900"/>
                <a:gd name="T71" fmla="*/ 2147483647 h 635"/>
                <a:gd name="T72" fmla="*/ 2147483647 w 900"/>
                <a:gd name="T73" fmla="*/ 2147483647 h 635"/>
                <a:gd name="T74" fmla="*/ 2147483647 w 900"/>
                <a:gd name="T75" fmla="*/ 2147483647 h 635"/>
                <a:gd name="T76" fmla="*/ 2147483647 w 900"/>
                <a:gd name="T77" fmla="*/ 2147483647 h 635"/>
                <a:gd name="T78" fmla="*/ 2147483647 w 900"/>
                <a:gd name="T79" fmla="*/ 2147483647 h 635"/>
                <a:gd name="T80" fmla="*/ 2147483647 w 900"/>
                <a:gd name="T81" fmla="*/ 2147483647 h 635"/>
                <a:gd name="T82" fmla="*/ 2147483647 w 900"/>
                <a:gd name="T83" fmla="*/ 2147483647 h 635"/>
                <a:gd name="T84" fmla="*/ 2147483647 w 900"/>
                <a:gd name="T85" fmla="*/ 2147483647 h 635"/>
                <a:gd name="T86" fmla="*/ 2147483647 w 900"/>
                <a:gd name="T87" fmla="*/ 2147483647 h 635"/>
                <a:gd name="T88" fmla="*/ 2147483647 w 900"/>
                <a:gd name="T89" fmla="*/ 2147483647 h 635"/>
                <a:gd name="T90" fmla="*/ 2147483647 w 900"/>
                <a:gd name="T91" fmla="*/ 2147483647 h 635"/>
                <a:gd name="T92" fmla="*/ 2147483647 w 900"/>
                <a:gd name="T93" fmla="*/ 2147483647 h 635"/>
                <a:gd name="T94" fmla="*/ 2147483647 w 900"/>
                <a:gd name="T95" fmla="*/ 2147483647 h 635"/>
                <a:gd name="T96" fmla="*/ 2147483647 w 900"/>
                <a:gd name="T97" fmla="*/ 2147483647 h 635"/>
                <a:gd name="T98" fmla="*/ 2147483647 w 900"/>
                <a:gd name="T99" fmla="*/ 2147483647 h 635"/>
                <a:gd name="T100" fmla="*/ 2147483647 w 900"/>
                <a:gd name="T101" fmla="*/ 2147483647 h 635"/>
                <a:gd name="T102" fmla="*/ 2147483647 w 900"/>
                <a:gd name="T103" fmla="*/ 2147483647 h 635"/>
                <a:gd name="T104" fmla="*/ 2147483647 w 900"/>
                <a:gd name="T105" fmla="*/ 2147483647 h 635"/>
                <a:gd name="T106" fmla="*/ 2147483647 w 900"/>
                <a:gd name="T107" fmla="*/ 2147483647 h 635"/>
                <a:gd name="T108" fmla="*/ 2147483647 w 900"/>
                <a:gd name="T109" fmla="*/ 2147483647 h 635"/>
                <a:gd name="T110" fmla="*/ 2147483647 w 900"/>
                <a:gd name="T111" fmla="*/ 2147483647 h 635"/>
                <a:gd name="T112" fmla="*/ 2147483647 w 900"/>
                <a:gd name="T113" fmla="*/ 2147483647 h 635"/>
                <a:gd name="T114" fmla="*/ 2147483647 w 900"/>
                <a:gd name="T115" fmla="*/ 2147483647 h 63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00"/>
                <a:gd name="T175" fmla="*/ 0 h 635"/>
                <a:gd name="T176" fmla="*/ 900 w 900"/>
                <a:gd name="T177" fmla="*/ 635 h 63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00" h="635">
                  <a:moveTo>
                    <a:pt x="535" y="560"/>
                  </a:moveTo>
                  <a:lnTo>
                    <a:pt x="530" y="555"/>
                  </a:lnTo>
                  <a:lnTo>
                    <a:pt x="528" y="555"/>
                  </a:lnTo>
                  <a:lnTo>
                    <a:pt x="519" y="546"/>
                  </a:lnTo>
                  <a:lnTo>
                    <a:pt x="517" y="546"/>
                  </a:lnTo>
                  <a:lnTo>
                    <a:pt x="514" y="543"/>
                  </a:lnTo>
                  <a:lnTo>
                    <a:pt x="514" y="537"/>
                  </a:lnTo>
                  <a:lnTo>
                    <a:pt x="512" y="532"/>
                  </a:lnTo>
                  <a:lnTo>
                    <a:pt x="512" y="529"/>
                  </a:lnTo>
                  <a:lnTo>
                    <a:pt x="514" y="525"/>
                  </a:lnTo>
                  <a:lnTo>
                    <a:pt x="522" y="521"/>
                  </a:lnTo>
                  <a:lnTo>
                    <a:pt x="525" y="516"/>
                  </a:lnTo>
                  <a:lnTo>
                    <a:pt x="525" y="513"/>
                  </a:lnTo>
                  <a:lnTo>
                    <a:pt x="523" y="511"/>
                  </a:lnTo>
                  <a:lnTo>
                    <a:pt x="533" y="496"/>
                  </a:lnTo>
                  <a:lnTo>
                    <a:pt x="535" y="496"/>
                  </a:lnTo>
                  <a:lnTo>
                    <a:pt x="540" y="490"/>
                  </a:lnTo>
                  <a:lnTo>
                    <a:pt x="540" y="488"/>
                  </a:lnTo>
                  <a:lnTo>
                    <a:pt x="535" y="485"/>
                  </a:lnTo>
                  <a:lnTo>
                    <a:pt x="531" y="485"/>
                  </a:lnTo>
                  <a:lnTo>
                    <a:pt x="527" y="483"/>
                  </a:lnTo>
                  <a:lnTo>
                    <a:pt x="526" y="481"/>
                  </a:lnTo>
                  <a:lnTo>
                    <a:pt x="526" y="479"/>
                  </a:lnTo>
                  <a:lnTo>
                    <a:pt x="524" y="478"/>
                  </a:lnTo>
                  <a:lnTo>
                    <a:pt x="520" y="470"/>
                  </a:lnTo>
                  <a:lnTo>
                    <a:pt x="519" y="460"/>
                  </a:lnTo>
                  <a:lnTo>
                    <a:pt x="523" y="458"/>
                  </a:lnTo>
                  <a:lnTo>
                    <a:pt x="529" y="457"/>
                  </a:lnTo>
                  <a:lnTo>
                    <a:pt x="531" y="453"/>
                  </a:lnTo>
                  <a:lnTo>
                    <a:pt x="531" y="449"/>
                  </a:lnTo>
                  <a:lnTo>
                    <a:pt x="535" y="446"/>
                  </a:lnTo>
                  <a:lnTo>
                    <a:pt x="535" y="447"/>
                  </a:lnTo>
                  <a:lnTo>
                    <a:pt x="540" y="445"/>
                  </a:lnTo>
                  <a:lnTo>
                    <a:pt x="540" y="442"/>
                  </a:lnTo>
                  <a:lnTo>
                    <a:pt x="548" y="447"/>
                  </a:lnTo>
                  <a:lnTo>
                    <a:pt x="561" y="447"/>
                  </a:lnTo>
                  <a:lnTo>
                    <a:pt x="562" y="448"/>
                  </a:lnTo>
                  <a:lnTo>
                    <a:pt x="568" y="448"/>
                  </a:lnTo>
                  <a:lnTo>
                    <a:pt x="569" y="449"/>
                  </a:lnTo>
                  <a:lnTo>
                    <a:pt x="573" y="449"/>
                  </a:lnTo>
                  <a:lnTo>
                    <a:pt x="576" y="450"/>
                  </a:lnTo>
                  <a:lnTo>
                    <a:pt x="579" y="450"/>
                  </a:lnTo>
                  <a:lnTo>
                    <a:pt x="582" y="452"/>
                  </a:lnTo>
                  <a:lnTo>
                    <a:pt x="584" y="451"/>
                  </a:lnTo>
                  <a:lnTo>
                    <a:pt x="586" y="452"/>
                  </a:lnTo>
                  <a:lnTo>
                    <a:pt x="586" y="455"/>
                  </a:lnTo>
                  <a:lnTo>
                    <a:pt x="602" y="474"/>
                  </a:lnTo>
                  <a:lnTo>
                    <a:pt x="602" y="477"/>
                  </a:lnTo>
                  <a:lnTo>
                    <a:pt x="603" y="479"/>
                  </a:lnTo>
                  <a:lnTo>
                    <a:pt x="603" y="482"/>
                  </a:lnTo>
                  <a:lnTo>
                    <a:pt x="605" y="485"/>
                  </a:lnTo>
                  <a:lnTo>
                    <a:pt x="605" y="490"/>
                  </a:lnTo>
                  <a:lnTo>
                    <a:pt x="607" y="492"/>
                  </a:lnTo>
                  <a:lnTo>
                    <a:pt x="607" y="497"/>
                  </a:lnTo>
                  <a:lnTo>
                    <a:pt x="608" y="498"/>
                  </a:lnTo>
                  <a:lnTo>
                    <a:pt x="608" y="500"/>
                  </a:lnTo>
                  <a:lnTo>
                    <a:pt x="610" y="503"/>
                  </a:lnTo>
                  <a:lnTo>
                    <a:pt x="609" y="505"/>
                  </a:lnTo>
                  <a:lnTo>
                    <a:pt x="612" y="507"/>
                  </a:lnTo>
                  <a:lnTo>
                    <a:pt x="613" y="514"/>
                  </a:lnTo>
                  <a:lnTo>
                    <a:pt x="617" y="518"/>
                  </a:lnTo>
                  <a:lnTo>
                    <a:pt x="622" y="521"/>
                  </a:lnTo>
                  <a:lnTo>
                    <a:pt x="625" y="521"/>
                  </a:lnTo>
                  <a:lnTo>
                    <a:pt x="637" y="526"/>
                  </a:lnTo>
                  <a:lnTo>
                    <a:pt x="637" y="531"/>
                  </a:lnTo>
                  <a:lnTo>
                    <a:pt x="638" y="533"/>
                  </a:lnTo>
                  <a:lnTo>
                    <a:pt x="639" y="537"/>
                  </a:lnTo>
                  <a:lnTo>
                    <a:pt x="668" y="550"/>
                  </a:lnTo>
                  <a:lnTo>
                    <a:pt x="671" y="547"/>
                  </a:lnTo>
                  <a:lnTo>
                    <a:pt x="671" y="542"/>
                  </a:lnTo>
                  <a:lnTo>
                    <a:pt x="672" y="541"/>
                  </a:lnTo>
                  <a:lnTo>
                    <a:pt x="672" y="538"/>
                  </a:lnTo>
                  <a:lnTo>
                    <a:pt x="677" y="532"/>
                  </a:lnTo>
                  <a:lnTo>
                    <a:pt x="679" y="528"/>
                  </a:lnTo>
                  <a:lnTo>
                    <a:pt x="682" y="529"/>
                  </a:lnTo>
                  <a:lnTo>
                    <a:pt x="698" y="544"/>
                  </a:lnTo>
                  <a:lnTo>
                    <a:pt x="698" y="552"/>
                  </a:lnTo>
                  <a:lnTo>
                    <a:pt x="694" y="557"/>
                  </a:lnTo>
                  <a:lnTo>
                    <a:pt x="694" y="559"/>
                  </a:lnTo>
                  <a:lnTo>
                    <a:pt x="697" y="561"/>
                  </a:lnTo>
                  <a:lnTo>
                    <a:pt x="700" y="560"/>
                  </a:lnTo>
                  <a:lnTo>
                    <a:pt x="703" y="554"/>
                  </a:lnTo>
                  <a:lnTo>
                    <a:pt x="714" y="552"/>
                  </a:lnTo>
                  <a:lnTo>
                    <a:pt x="720" y="558"/>
                  </a:lnTo>
                  <a:lnTo>
                    <a:pt x="720" y="560"/>
                  </a:lnTo>
                  <a:lnTo>
                    <a:pt x="723" y="562"/>
                  </a:lnTo>
                  <a:lnTo>
                    <a:pt x="725" y="569"/>
                  </a:lnTo>
                  <a:lnTo>
                    <a:pt x="720" y="575"/>
                  </a:lnTo>
                  <a:lnTo>
                    <a:pt x="720" y="577"/>
                  </a:lnTo>
                  <a:lnTo>
                    <a:pt x="722" y="579"/>
                  </a:lnTo>
                  <a:lnTo>
                    <a:pt x="725" y="578"/>
                  </a:lnTo>
                  <a:lnTo>
                    <a:pt x="731" y="572"/>
                  </a:lnTo>
                  <a:lnTo>
                    <a:pt x="731" y="569"/>
                  </a:lnTo>
                  <a:lnTo>
                    <a:pt x="732" y="569"/>
                  </a:lnTo>
                  <a:lnTo>
                    <a:pt x="732" y="567"/>
                  </a:lnTo>
                  <a:lnTo>
                    <a:pt x="736" y="560"/>
                  </a:lnTo>
                  <a:lnTo>
                    <a:pt x="740" y="561"/>
                  </a:lnTo>
                  <a:lnTo>
                    <a:pt x="745" y="565"/>
                  </a:lnTo>
                  <a:lnTo>
                    <a:pt x="747" y="564"/>
                  </a:lnTo>
                  <a:lnTo>
                    <a:pt x="751" y="562"/>
                  </a:lnTo>
                  <a:lnTo>
                    <a:pt x="756" y="561"/>
                  </a:lnTo>
                  <a:lnTo>
                    <a:pt x="758" y="563"/>
                  </a:lnTo>
                  <a:lnTo>
                    <a:pt x="761" y="562"/>
                  </a:lnTo>
                  <a:lnTo>
                    <a:pt x="764" y="560"/>
                  </a:lnTo>
                  <a:lnTo>
                    <a:pt x="766" y="560"/>
                  </a:lnTo>
                  <a:lnTo>
                    <a:pt x="768" y="557"/>
                  </a:lnTo>
                  <a:lnTo>
                    <a:pt x="769" y="553"/>
                  </a:lnTo>
                  <a:lnTo>
                    <a:pt x="770" y="552"/>
                  </a:lnTo>
                  <a:lnTo>
                    <a:pt x="771" y="548"/>
                  </a:lnTo>
                  <a:lnTo>
                    <a:pt x="766" y="541"/>
                  </a:lnTo>
                  <a:lnTo>
                    <a:pt x="765" y="529"/>
                  </a:lnTo>
                  <a:lnTo>
                    <a:pt x="767" y="525"/>
                  </a:lnTo>
                  <a:lnTo>
                    <a:pt x="768" y="522"/>
                  </a:lnTo>
                  <a:lnTo>
                    <a:pt x="786" y="517"/>
                  </a:lnTo>
                  <a:lnTo>
                    <a:pt x="793" y="520"/>
                  </a:lnTo>
                  <a:lnTo>
                    <a:pt x="798" y="525"/>
                  </a:lnTo>
                  <a:lnTo>
                    <a:pt x="801" y="525"/>
                  </a:lnTo>
                  <a:lnTo>
                    <a:pt x="803" y="522"/>
                  </a:lnTo>
                  <a:lnTo>
                    <a:pt x="802" y="521"/>
                  </a:lnTo>
                  <a:lnTo>
                    <a:pt x="804" y="518"/>
                  </a:lnTo>
                  <a:lnTo>
                    <a:pt x="804" y="513"/>
                  </a:lnTo>
                  <a:lnTo>
                    <a:pt x="801" y="509"/>
                  </a:lnTo>
                  <a:lnTo>
                    <a:pt x="801" y="506"/>
                  </a:lnTo>
                  <a:lnTo>
                    <a:pt x="804" y="499"/>
                  </a:lnTo>
                  <a:lnTo>
                    <a:pt x="804" y="497"/>
                  </a:lnTo>
                  <a:lnTo>
                    <a:pt x="800" y="494"/>
                  </a:lnTo>
                  <a:lnTo>
                    <a:pt x="800" y="486"/>
                  </a:lnTo>
                  <a:lnTo>
                    <a:pt x="793" y="480"/>
                  </a:lnTo>
                  <a:lnTo>
                    <a:pt x="789" y="480"/>
                  </a:lnTo>
                  <a:lnTo>
                    <a:pt x="788" y="482"/>
                  </a:lnTo>
                  <a:lnTo>
                    <a:pt x="778" y="482"/>
                  </a:lnTo>
                  <a:lnTo>
                    <a:pt x="772" y="480"/>
                  </a:lnTo>
                  <a:lnTo>
                    <a:pt x="770" y="476"/>
                  </a:lnTo>
                  <a:lnTo>
                    <a:pt x="768" y="469"/>
                  </a:lnTo>
                  <a:lnTo>
                    <a:pt x="756" y="458"/>
                  </a:lnTo>
                  <a:lnTo>
                    <a:pt x="756" y="456"/>
                  </a:lnTo>
                  <a:lnTo>
                    <a:pt x="745" y="440"/>
                  </a:lnTo>
                  <a:lnTo>
                    <a:pt x="745" y="432"/>
                  </a:lnTo>
                  <a:lnTo>
                    <a:pt x="752" y="423"/>
                  </a:lnTo>
                  <a:lnTo>
                    <a:pt x="757" y="421"/>
                  </a:lnTo>
                  <a:lnTo>
                    <a:pt x="763" y="423"/>
                  </a:lnTo>
                  <a:lnTo>
                    <a:pt x="768" y="426"/>
                  </a:lnTo>
                  <a:lnTo>
                    <a:pt x="771" y="426"/>
                  </a:lnTo>
                  <a:lnTo>
                    <a:pt x="785" y="432"/>
                  </a:lnTo>
                  <a:lnTo>
                    <a:pt x="788" y="434"/>
                  </a:lnTo>
                  <a:lnTo>
                    <a:pt x="790" y="434"/>
                  </a:lnTo>
                  <a:lnTo>
                    <a:pt x="790" y="436"/>
                  </a:lnTo>
                  <a:lnTo>
                    <a:pt x="812" y="447"/>
                  </a:lnTo>
                  <a:lnTo>
                    <a:pt x="814" y="445"/>
                  </a:lnTo>
                  <a:lnTo>
                    <a:pt x="815" y="446"/>
                  </a:lnTo>
                  <a:lnTo>
                    <a:pt x="819" y="442"/>
                  </a:lnTo>
                  <a:lnTo>
                    <a:pt x="821" y="442"/>
                  </a:lnTo>
                  <a:lnTo>
                    <a:pt x="824" y="440"/>
                  </a:lnTo>
                  <a:lnTo>
                    <a:pt x="827" y="433"/>
                  </a:lnTo>
                  <a:lnTo>
                    <a:pt x="828" y="431"/>
                  </a:lnTo>
                  <a:lnTo>
                    <a:pt x="834" y="431"/>
                  </a:lnTo>
                  <a:lnTo>
                    <a:pt x="839" y="428"/>
                  </a:lnTo>
                  <a:lnTo>
                    <a:pt x="841" y="425"/>
                  </a:lnTo>
                  <a:lnTo>
                    <a:pt x="836" y="421"/>
                  </a:lnTo>
                  <a:lnTo>
                    <a:pt x="831" y="415"/>
                  </a:lnTo>
                  <a:lnTo>
                    <a:pt x="823" y="408"/>
                  </a:lnTo>
                  <a:lnTo>
                    <a:pt x="813" y="401"/>
                  </a:lnTo>
                  <a:lnTo>
                    <a:pt x="812" y="395"/>
                  </a:lnTo>
                  <a:lnTo>
                    <a:pt x="815" y="393"/>
                  </a:lnTo>
                  <a:lnTo>
                    <a:pt x="818" y="392"/>
                  </a:lnTo>
                  <a:lnTo>
                    <a:pt x="820" y="390"/>
                  </a:lnTo>
                  <a:lnTo>
                    <a:pt x="821" y="385"/>
                  </a:lnTo>
                  <a:lnTo>
                    <a:pt x="824" y="381"/>
                  </a:lnTo>
                  <a:lnTo>
                    <a:pt x="833" y="376"/>
                  </a:lnTo>
                  <a:lnTo>
                    <a:pt x="835" y="373"/>
                  </a:lnTo>
                  <a:lnTo>
                    <a:pt x="835" y="374"/>
                  </a:lnTo>
                  <a:lnTo>
                    <a:pt x="847" y="367"/>
                  </a:lnTo>
                  <a:lnTo>
                    <a:pt x="849" y="367"/>
                  </a:lnTo>
                  <a:lnTo>
                    <a:pt x="853" y="361"/>
                  </a:lnTo>
                  <a:lnTo>
                    <a:pt x="848" y="352"/>
                  </a:lnTo>
                  <a:lnTo>
                    <a:pt x="848" y="347"/>
                  </a:lnTo>
                  <a:lnTo>
                    <a:pt x="849" y="346"/>
                  </a:lnTo>
                  <a:lnTo>
                    <a:pt x="849" y="344"/>
                  </a:lnTo>
                  <a:lnTo>
                    <a:pt x="852" y="340"/>
                  </a:lnTo>
                  <a:lnTo>
                    <a:pt x="854" y="340"/>
                  </a:lnTo>
                  <a:lnTo>
                    <a:pt x="857" y="337"/>
                  </a:lnTo>
                  <a:lnTo>
                    <a:pt x="858" y="338"/>
                  </a:lnTo>
                  <a:lnTo>
                    <a:pt x="860" y="336"/>
                  </a:lnTo>
                  <a:lnTo>
                    <a:pt x="862" y="334"/>
                  </a:lnTo>
                  <a:lnTo>
                    <a:pt x="869" y="334"/>
                  </a:lnTo>
                  <a:lnTo>
                    <a:pt x="879" y="329"/>
                  </a:lnTo>
                  <a:lnTo>
                    <a:pt x="878" y="319"/>
                  </a:lnTo>
                  <a:lnTo>
                    <a:pt x="880" y="318"/>
                  </a:lnTo>
                  <a:lnTo>
                    <a:pt x="879" y="312"/>
                  </a:lnTo>
                  <a:lnTo>
                    <a:pt x="881" y="311"/>
                  </a:lnTo>
                  <a:lnTo>
                    <a:pt x="890" y="309"/>
                  </a:lnTo>
                  <a:lnTo>
                    <a:pt x="891" y="308"/>
                  </a:lnTo>
                  <a:lnTo>
                    <a:pt x="891" y="303"/>
                  </a:lnTo>
                  <a:lnTo>
                    <a:pt x="892" y="301"/>
                  </a:lnTo>
                  <a:lnTo>
                    <a:pt x="892" y="293"/>
                  </a:lnTo>
                  <a:lnTo>
                    <a:pt x="893" y="291"/>
                  </a:lnTo>
                  <a:lnTo>
                    <a:pt x="893" y="289"/>
                  </a:lnTo>
                  <a:lnTo>
                    <a:pt x="897" y="285"/>
                  </a:lnTo>
                  <a:lnTo>
                    <a:pt x="900" y="279"/>
                  </a:lnTo>
                  <a:lnTo>
                    <a:pt x="880" y="233"/>
                  </a:lnTo>
                  <a:lnTo>
                    <a:pt x="875" y="229"/>
                  </a:lnTo>
                  <a:lnTo>
                    <a:pt x="875" y="228"/>
                  </a:lnTo>
                  <a:lnTo>
                    <a:pt x="866" y="219"/>
                  </a:lnTo>
                  <a:lnTo>
                    <a:pt x="866" y="216"/>
                  </a:lnTo>
                  <a:lnTo>
                    <a:pt x="867" y="215"/>
                  </a:lnTo>
                  <a:lnTo>
                    <a:pt x="868" y="211"/>
                  </a:lnTo>
                  <a:lnTo>
                    <a:pt x="870" y="210"/>
                  </a:lnTo>
                  <a:lnTo>
                    <a:pt x="869" y="198"/>
                  </a:lnTo>
                  <a:lnTo>
                    <a:pt x="865" y="194"/>
                  </a:lnTo>
                  <a:lnTo>
                    <a:pt x="864" y="195"/>
                  </a:lnTo>
                  <a:lnTo>
                    <a:pt x="850" y="184"/>
                  </a:lnTo>
                  <a:lnTo>
                    <a:pt x="849" y="184"/>
                  </a:lnTo>
                  <a:lnTo>
                    <a:pt x="837" y="175"/>
                  </a:lnTo>
                  <a:lnTo>
                    <a:pt x="838" y="174"/>
                  </a:lnTo>
                  <a:lnTo>
                    <a:pt x="838" y="164"/>
                  </a:lnTo>
                  <a:lnTo>
                    <a:pt x="836" y="162"/>
                  </a:lnTo>
                  <a:lnTo>
                    <a:pt x="837" y="158"/>
                  </a:lnTo>
                  <a:lnTo>
                    <a:pt x="835" y="156"/>
                  </a:lnTo>
                  <a:lnTo>
                    <a:pt x="836" y="155"/>
                  </a:lnTo>
                  <a:lnTo>
                    <a:pt x="834" y="154"/>
                  </a:lnTo>
                  <a:lnTo>
                    <a:pt x="828" y="154"/>
                  </a:lnTo>
                  <a:lnTo>
                    <a:pt x="824" y="160"/>
                  </a:lnTo>
                  <a:lnTo>
                    <a:pt x="822" y="165"/>
                  </a:lnTo>
                  <a:lnTo>
                    <a:pt x="819" y="169"/>
                  </a:lnTo>
                  <a:lnTo>
                    <a:pt x="807" y="161"/>
                  </a:lnTo>
                  <a:lnTo>
                    <a:pt x="806" y="161"/>
                  </a:lnTo>
                  <a:lnTo>
                    <a:pt x="799" y="154"/>
                  </a:lnTo>
                  <a:lnTo>
                    <a:pt x="797" y="154"/>
                  </a:lnTo>
                  <a:lnTo>
                    <a:pt x="773" y="134"/>
                  </a:lnTo>
                  <a:lnTo>
                    <a:pt x="767" y="131"/>
                  </a:lnTo>
                  <a:lnTo>
                    <a:pt x="764" y="131"/>
                  </a:lnTo>
                  <a:lnTo>
                    <a:pt x="758" y="126"/>
                  </a:lnTo>
                  <a:lnTo>
                    <a:pt x="757" y="127"/>
                  </a:lnTo>
                  <a:lnTo>
                    <a:pt x="755" y="125"/>
                  </a:lnTo>
                  <a:lnTo>
                    <a:pt x="751" y="124"/>
                  </a:lnTo>
                  <a:lnTo>
                    <a:pt x="747" y="117"/>
                  </a:lnTo>
                  <a:lnTo>
                    <a:pt x="745" y="111"/>
                  </a:lnTo>
                  <a:lnTo>
                    <a:pt x="740" y="108"/>
                  </a:lnTo>
                  <a:lnTo>
                    <a:pt x="738" y="108"/>
                  </a:lnTo>
                  <a:lnTo>
                    <a:pt x="732" y="103"/>
                  </a:lnTo>
                  <a:lnTo>
                    <a:pt x="732" y="102"/>
                  </a:lnTo>
                  <a:lnTo>
                    <a:pt x="723" y="92"/>
                  </a:lnTo>
                  <a:lnTo>
                    <a:pt x="721" y="92"/>
                  </a:lnTo>
                  <a:lnTo>
                    <a:pt x="719" y="89"/>
                  </a:lnTo>
                  <a:lnTo>
                    <a:pt x="716" y="89"/>
                  </a:lnTo>
                  <a:lnTo>
                    <a:pt x="715" y="91"/>
                  </a:lnTo>
                  <a:lnTo>
                    <a:pt x="715" y="93"/>
                  </a:lnTo>
                  <a:lnTo>
                    <a:pt x="716" y="94"/>
                  </a:lnTo>
                  <a:lnTo>
                    <a:pt x="717" y="101"/>
                  </a:lnTo>
                  <a:lnTo>
                    <a:pt x="718" y="102"/>
                  </a:lnTo>
                  <a:lnTo>
                    <a:pt x="717" y="107"/>
                  </a:lnTo>
                  <a:lnTo>
                    <a:pt x="704" y="102"/>
                  </a:lnTo>
                  <a:lnTo>
                    <a:pt x="704" y="101"/>
                  </a:lnTo>
                  <a:lnTo>
                    <a:pt x="700" y="101"/>
                  </a:lnTo>
                  <a:lnTo>
                    <a:pt x="700" y="98"/>
                  </a:lnTo>
                  <a:lnTo>
                    <a:pt x="693" y="93"/>
                  </a:lnTo>
                  <a:lnTo>
                    <a:pt x="692" y="91"/>
                  </a:lnTo>
                  <a:lnTo>
                    <a:pt x="687" y="86"/>
                  </a:lnTo>
                  <a:lnTo>
                    <a:pt x="685" y="83"/>
                  </a:lnTo>
                  <a:lnTo>
                    <a:pt x="678" y="77"/>
                  </a:lnTo>
                  <a:lnTo>
                    <a:pt x="678" y="75"/>
                  </a:lnTo>
                  <a:lnTo>
                    <a:pt x="672" y="71"/>
                  </a:lnTo>
                  <a:lnTo>
                    <a:pt x="669" y="66"/>
                  </a:lnTo>
                  <a:lnTo>
                    <a:pt x="645" y="44"/>
                  </a:lnTo>
                  <a:lnTo>
                    <a:pt x="644" y="41"/>
                  </a:lnTo>
                  <a:lnTo>
                    <a:pt x="638" y="36"/>
                  </a:lnTo>
                  <a:lnTo>
                    <a:pt x="634" y="37"/>
                  </a:lnTo>
                  <a:lnTo>
                    <a:pt x="627" y="45"/>
                  </a:lnTo>
                  <a:lnTo>
                    <a:pt x="623" y="47"/>
                  </a:lnTo>
                  <a:lnTo>
                    <a:pt x="622" y="46"/>
                  </a:lnTo>
                  <a:lnTo>
                    <a:pt x="621" y="48"/>
                  </a:lnTo>
                  <a:lnTo>
                    <a:pt x="610" y="40"/>
                  </a:lnTo>
                  <a:lnTo>
                    <a:pt x="607" y="41"/>
                  </a:lnTo>
                  <a:lnTo>
                    <a:pt x="592" y="59"/>
                  </a:lnTo>
                  <a:lnTo>
                    <a:pt x="584" y="55"/>
                  </a:lnTo>
                  <a:lnTo>
                    <a:pt x="577" y="49"/>
                  </a:lnTo>
                  <a:lnTo>
                    <a:pt x="576" y="49"/>
                  </a:lnTo>
                  <a:lnTo>
                    <a:pt x="570" y="44"/>
                  </a:lnTo>
                  <a:lnTo>
                    <a:pt x="563" y="39"/>
                  </a:lnTo>
                  <a:lnTo>
                    <a:pt x="561" y="39"/>
                  </a:lnTo>
                  <a:lnTo>
                    <a:pt x="554" y="32"/>
                  </a:lnTo>
                  <a:lnTo>
                    <a:pt x="546" y="29"/>
                  </a:lnTo>
                  <a:lnTo>
                    <a:pt x="543" y="27"/>
                  </a:lnTo>
                  <a:lnTo>
                    <a:pt x="532" y="21"/>
                  </a:lnTo>
                  <a:lnTo>
                    <a:pt x="525" y="21"/>
                  </a:lnTo>
                  <a:lnTo>
                    <a:pt x="524" y="24"/>
                  </a:lnTo>
                  <a:lnTo>
                    <a:pt x="523" y="25"/>
                  </a:lnTo>
                  <a:lnTo>
                    <a:pt x="524" y="44"/>
                  </a:lnTo>
                  <a:lnTo>
                    <a:pt x="523" y="46"/>
                  </a:lnTo>
                  <a:lnTo>
                    <a:pt x="523" y="55"/>
                  </a:lnTo>
                  <a:lnTo>
                    <a:pt x="518" y="65"/>
                  </a:lnTo>
                  <a:lnTo>
                    <a:pt x="520" y="88"/>
                  </a:lnTo>
                  <a:lnTo>
                    <a:pt x="518" y="90"/>
                  </a:lnTo>
                  <a:lnTo>
                    <a:pt x="511" y="90"/>
                  </a:lnTo>
                  <a:lnTo>
                    <a:pt x="510" y="89"/>
                  </a:lnTo>
                  <a:lnTo>
                    <a:pt x="507" y="89"/>
                  </a:lnTo>
                  <a:lnTo>
                    <a:pt x="503" y="87"/>
                  </a:lnTo>
                  <a:lnTo>
                    <a:pt x="499" y="87"/>
                  </a:lnTo>
                  <a:lnTo>
                    <a:pt x="494" y="82"/>
                  </a:lnTo>
                  <a:lnTo>
                    <a:pt x="477" y="64"/>
                  </a:lnTo>
                  <a:lnTo>
                    <a:pt x="475" y="66"/>
                  </a:lnTo>
                  <a:lnTo>
                    <a:pt x="471" y="65"/>
                  </a:lnTo>
                  <a:lnTo>
                    <a:pt x="467" y="61"/>
                  </a:lnTo>
                  <a:lnTo>
                    <a:pt x="464" y="62"/>
                  </a:lnTo>
                  <a:lnTo>
                    <a:pt x="462" y="59"/>
                  </a:lnTo>
                  <a:lnTo>
                    <a:pt x="458" y="59"/>
                  </a:lnTo>
                  <a:lnTo>
                    <a:pt x="456" y="61"/>
                  </a:lnTo>
                  <a:lnTo>
                    <a:pt x="453" y="61"/>
                  </a:lnTo>
                  <a:lnTo>
                    <a:pt x="452" y="62"/>
                  </a:lnTo>
                  <a:lnTo>
                    <a:pt x="448" y="63"/>
                  </a:lnTo>
                  <a:lnTo>
                    <a:pt x="445" y="66"/>
                  </a:lnTo>
                  <a:lnTo>
                    <a:pt x="442" y="66"/>
                  </a:lnTo>
                  <a:lnTo>
                    <a:pt x="440" y="68"/>
                  </a:lnTo>
                  <a:lnTo>
                    <a:pt x="440" y="70"/>
                  </a:lnTo>
                  <a:lnTo>
                    <a:pt x="439" y="73"/>
                  </a:lnTo>
                  <a:lnTo>
                    <a:pt x="435" y="73"/>
                  </a:lnTo>
                  <a:lnTo>
                    <a:pt x="420" y="60"/>
                  </a:lnTo>
                  <a:lnTo>
                    <a:pt x="414" y="58"/>
                  </a:lnTo>
                  <a:lnTo>
                    <a:pt x="405" y="58"/>
                  </a:lnTo>
                  <a:lnTo>
                    <a:pt x="403" y="56"/>
                  </a:lnTo>
                  <a:lnTo>
                    <a:pt x="403" y="54"/>
                  </a:lnTo>
                  <a:lnTo>
                    <a:pt x="401" y="52"/>
                  </a:lnTo>
                  <a:lnTo>
                    <a:pt x="394" y="52"/>
                  </a:lnTo>
                  <a:lnTo>
                    <a:pt x="390" y="48"/>
                  </a:lnTo>
                  <a:lnTo>
                    <a:pt x="382" y="49"/>
                  </a:lnTo>
                  <a:lnTo>
                    <a:pt x="376" y="44"/>
                  </a:lnTo>
                  <a:lnTo>
                    <a:pt x="370" y="43"/>
                  </a:lnTo>
                  <a:lnTo>
                    <a:pt x="367" y="40"/>
                  </a:lnTo>
                  <a:lnTo>
                    <a:pt x="367" y="35"/>
                  </a:lnTo>
                  <a:lnTo>
                    <a:pt x="365" y="34"/>
                  </a:lnTo>
                  <a:lnTo>
                    <a:pt x="361" y="34"/>
                  </a:lnTo>
                  <a:lnTo>
                    <a:pt x="359" y="33"/>
                  </a:lnTo>
                  <a:lnTo>
                    <a:pt x="346" y="34"/>
                  </a:lnTo>
                  <a:lnTo>
                    <a:pt x="343" y="30"/>
                  </a:lnTo>
                  <a:lnTo>
                    <a:pt x="343" y="22"/>
                  </a:lnTo>
                  <a:lnTo>
                    <a:pt x="338" y="22"/>
                  </a:lnTo>
                  <a:lnTo>
                    <a:pt x="336" y="21"/>
                  </a:lnTo>
                  <a:lnTo>
                    <a:pt x="290" y="23"/>
                  </a:lnTo>
                  <a:lnTo>
                    <a:pt x="289" y="22"/>
                  </a:lnTo>
                  <a:lnTo>
                    <a:pt x="288" y="17"/>
                  </a:lnTo>
                  <a:lnTo>
                    <a:pt x="285" y="13"/>
                  </a:lnTo>
                  <a:lnTo>
                    <a:pt x="285" y="8"/>
                  </a:lnTo>
                  <a:lnTo>
                    <a:pt x="286" y="7"/>
                  </a:lnTo>
                  <a:lnTo>
                    <a:pt x="285" y="1"/>
                  </a:lnTo>
                  <a:lnTo>
                    <a:pt x="285" y="0"/>
                  </a:lnTo>
                  <a:lnTo>
                    <a:pt x="263" y="0"/>
                  </a:lnTo>
                  <a:lnTo>
                    <a:pt x="249" y="0"/>
                  </a:lnTo>
                  <a:lnTo>
                    <a:pt x="237" y="3"/>
                  </a:lnTo>
                  <a:lnTo>
                    <a:pt x="235" y="4"/>
                  </a:lnTo>
                  <a:lnTo>
                    <a:pt x="217" y="5"/>
                  </a:lnTo>
                  <a:lnTo>
                    <a:pt x="216" y="6"/>
                  </a:lnTo>
                  <a:lnTo>
                    <a:pt x="197" y="7"/>
                  </a:lnTo>
                  <a:lnTo>
                    <a:pt x="195" y="9"/>
                  </a:lnTo>
                  <a:lnTo>
                    <a:pt x="178" y="10"/>
                  </a:lnTo>
                  <a:lnTo>
                    <a:pt x="176" y="11"/>
                  </a:lnTo>
                  <a:lnTo>
                    <a:pt x="164" y="12"/>
                  </a:lnTo>
                  <a:lnTo>
                    <a:pt x="163" y="13"/>
                  </a:lnTo>
                  <a:lnTo>
                    <a:pt x="149" y="15"/>
                  </a:lnTo>
                  <a:lnTo>
                    <a:pt x="148" y="17"/>
                  </a:lnTo>
                  <a:lnTo>
                    <a:pt x="135" y="19"/>
                  </a:lnTo>
                  <a:lnTo>
                    <a:pt x="133" y="20"/>
                  </a:lnTo>
                  <a:lnTo>
                    <a:pt x="119" y="22"/>
                  </a:lnTo>
                  <a:lnTo>
                    <a:pt x="117" y="24"/>
                  </a:lnTo>
                  <a:lnTo>
                    <a:pt x="112" y="24"/>
                  </a:lnTo>
                  <a:lnTo>
                    <a:pt x="110" y="25"/>
                  </a:lnTo>
                  <a:lnTo>
                    <a:pt x="104" y="26"/>
                  </a:lnTo>
                  <a:lnTo>
                    <a:pt x="103" y="27"/>
                  </a:lnTo>
                  <a:lnTo>
                    <a:pt x="97" y="27"/>
                  </a:lnTo>
                  <a:lnTo>
                    <a:pt x="96" y="29"/>
                  </a:lnTo>
                  <a:lnTo>
                    <a:pt x="90" y="29"/>
                  </a:lnTo>
                  <a:lnTo>
                    <a:pt x="86" y="33"/>
                  </a:lnTo>
                  <a:lnTo>
                    <a:pt x="88" y="45"/>
                  </a:lnTo>
                  <a:lnTo>
                    <a:pt x="91" y="50"/>
                  </a:lnTo>
                  <a:lnTo>
                    <a:pt x="92" y="54"/>
                  </a:lnTo>
                  <a:lnTo>
                    <a:pt x="95" y="59"/>
                  </a:lnTo>
                  <a:lnTo>
                    <a:pt x="96" y="68"/>
                  </a:lnTo>
                  <a:lnTo>
                    <a:pt x="98" y="70"/>
                  </a:lnTo>
                  <a:lnTo>
                    <a:pt x="99" y="89"/>
                  </a:lnTo>
                  <a:lnTo>
                    <a:pt x="133" y="120"/>
                  </a:lnTo>
                  <a:lnTo>
                    <a:pt x="136" y="137"/>
                  </a:lnTo>
                  <a:lnTo>
                    <a:pt x="143" y="146"/>
                  </a:lnTo>
                  <a:lnTo>
                    <a:pt x="143" y="154"/>
                  </a:lnTo>
                  <a:lnTo>
                    <a:pt x="142" y="156"/>
                  </a:lnTo>
                  <a:lnTo>
                    <a:pt x="126" y="156"/>
                  </a:lnTo>
                  <a:lnTo>
                    <a:pt x="124" y="158"/>
                  </a:lnTo>
                  <a:lnTo>
                    <a:pt x="123" y="157"/>
                  </a:lnTo>
                  <a:lnTo>
                    <a:pt x="111" y="162"/>
                  </a:lnTo>
                  <a:lnTo>
                    <a:pt x="104" y="166"/>
                  </a:lnTo>
                  <a:lnTo>
                    <a:pt x="102" y="166"/>
                  </a:lnTo>
                  <a:lnTo>
                    <a:pt x="99" y="169"/>
                  </a:lnTo>
                  <a:lnTo>
                    <a:pt x="99" y="185"/>
                  </a:lnTo>
                  <a:lnTo>
                    <a:pt x="101" y="188"/>
                  </a:lnTo>
                  <a:lnTo>
                    <a:pt x="109" y="189"/>
                  </a:lnTo>
                  <a:lnTo>
                    <a:pt x="109" y="190"/>
                  </a:lnTo>
                  <a:lnTo>
                    <a:pt x="117" y="191"/>
                  </a:lnTo>
                  <a:lnTo>
                    <a:pt x="120" y="194"/>
                  </a:lnTo>
                  <a:lnTo>
                    <a:pt x="121" y="225"/>
                  </a:lnTo>
                  <a:lnTo>
                    <a:pt x="103" y="226"/>
                  </a:lnTo>
                  <a:lnTo>
                    <a:pt x="96" y="219"/>
                  </a:lnTo>
                  <a:lnTo>
                    <a:pt x="94" y="219"/>
                  </a:lnTo>
                  <a:lnTo>
                    <a:pt x="93" y="218"/>
                  </a:lnTo>
                  <a:lnTo>
                    <a:pt x="90" y="218"/>
                  </a:lnTo>
                  <a:lnTo>
                    <a:pt x="84" y="215"/>
                  </a:lnTo>
                  <a:lnTo>
                    <a:pt x="76" y="214"/>
                  </a:lnTo>
                  <a:lnTo>
                    <a:pt x="75" y="213"/>
                  </a:lnTo>
                  <a:lnTo>
                    <a:pt x="72" y="213"/>
                  </a:lnTo>
                  <a:lnTo>
                    <a:pt x="66" y="209"/>
                  </a:lnTo>
                  <a:lnTo>
                    <a:pt x="65" y="210"/>
                  </a:lnTo>
                  <a:lnTo>
                    <a:pt x="61" y="206"/>
                  </a:lnTo>
                  <a:lnTo>
                    <a:pt x="59" y="206"/>
                  </a:lnTo>
                  <a:lnTo>
                    <a:pt x="56" y="203"/>
                  </a:lnTo>
                  <a:lnTo>
                    <a:pt x="52" y="204"/>
                  </a:lnTo>
                  <a:lnTo>
                    <a:pt x="49" y="210"/>
                  </a:lnTo>
                  <a:lnTo>
                    <a:pt x="46" y="213"/>
                  </a:lnTo>
                  <a:lnTo>
                    <a:pt x="23" y="215"/>
                  </a:lnTo>
                  <a:lnTo>
                    <a:pt x="10" y="216"/>
                  </a:lnTo>
                  <a:lnTo>
                    <a:pt x="10" y="224"/>
                  </a:lnTo>
                  <a:lnTo>
                    <a:pt x="14" y="227"/>
                  </a:lnTo>
                  <a:lnTo>
                    <a:pt x="17" y="228"/>
                  </a:lnTo>
                  <a:lnTo>
                    <a:pt x="23" y="232"/>
                  </a:lnTo>
                  <a:lnTo>
                    <a:pt x="27" y="233"/>
                  </a:lnTo>
                  <a:lnTo>
                    <a:pt x="31" y="236"/>
                  </a:lnTo>
                  <a:lnTo>
                    <a:pt x="23" y="253"/>
                  </a:lnTo>
                  <a:lnTo>
                    <a:pt x="24" y="262"/>
                  </a:lnTo>
                  <a:lnTo>
                    <a:pt x="22" y="265"/>
                  </a:lnTo>
                  <a:lnTo>
                    <a:pt x="13" y="267"/>
                  </a:lnTo>
                  <a:lnTo>
                    <a:pt x="12" y="268"/>
                  </a:lnTo>
                  <a:lnTo>
                    <a:pt x="7" y="270"/>
                  </a:lnTo>
                  <a:lnTo>
                    <a:pt x="6" y="280"/>
                  </a:lnTo>
                  <a:lnTo>
                    <a:pt x="3" y="284"/>
                  </a:lnTo>
                  <a:lnTo>
                    <a:pt x="5" y="288"/>
                  </a:lnTo>
                  <a:lnTo>
                    <a:pt x="8" y="292"/>
                  </a:lnTo>
                  <a:lnTo>
                    <a:pt x="8" y="297"/>
                  </a:lnTo>
                  <a:lnTo>
                    <a:pt x="7" y="298"/>
                  </a:lnTo>
                  <a:lnTo>
                    <a:pt x="6" y="302"/>
                  </a:lnTo>
                  <a:lnTo>
                    <a:pt x="6" y="310"/>
                  </a:lnTo>
                  <a:lnTo>
                    <a:pt x="8" y="312"/>
                  </a:lnTo>
                  <a:lnTo>
                    <a:pt x="17" y="310"/>
                  </a:lnTo>
                  <a:lnTo>
                    <a:pt x="18" y="309"/>
                  </a:lnTo>
                  <a:lnTo>
                    <a:pt x="21" y="310"/>
                  </a:lnTo>
                  <a:lnTo>
                    <a:pt x="22" y="318"/>
                  </a:lnTo>
                  <a:lnTo>
                    <a:pt x="19" y="321"/>
                  </a:lnTo>
                  <a:lnTo>
                    <a:pt x="15" y="321"/>
                  </a:lnTo>
                  <a:lnTo>
                    <a:pt x="12" y="324"/>
                  </a:lnTo>
                  <a:lnTo>
                    <a:pt x="12" y="328"/>
                  </a:lnTo>
                  <a:lnTo>
                    <a:pt x="17" y="332"/>
                  </a:lnTo>
                  <a:lnTo>
                    <a:pt x="18" y="352"/>
                  </a:lnTo>
                  <a:lnTo>
                    <a:pt x="12" y="365"/>
                  </a:lnTo>
                  <a:lnTo>
                    <a:pt x="12" y="367"/>
                  </a:lnTo>
                  <a:lnTo>
                    <a:pt x="8" y="369"/>
                  </a:lnTo>
                  <a:lnTo>
                    <a:pt x="5" y="369"/>
                  </a:lnTo>
                  <a:lnTo>
                    <a:pt x="1" y="373"/>
                  </a:lnTo>
                  <a:lnTo>
                    <a:pt x="0" y="378"/>
                  </a:lnTo>
                  <a:lnTo>
                    <a:pt x="8" y="390"/>
                  </a:lnTo>
                  <a:lnTo>
                    <a:pt x="8" y="392"/>
                  </a:lnTo>
                  <a:lnTo>
                    <a:pt x="9" y="392"/>
                  </a:lnTo>
                  <a:lnTo>
                    <a:pt x="9" y="394"/>
                  </a:lnTo>
                  <a:lnTo>
                    <a:pt x="12" y="396"/>
                  </a:lnTo>
                  <a:lnTo>
                    <a:pt x="17" y="406"/>
                  </a:lnTo>
                  <a:lnTo>
                    <a:pt x="21" y="411"/>
                  </a:lnTo>
                  <a:lnTo>
                    <a:pt x="21" y="413"/>
                  </a:lnTo>
                  <a:lnTo>
                    <a:pt x="25" y="417"/>
                  </a:lnTo>
                  <a:lnTo>
                    <a:pt x="25" y="419"/>
                  </a:lnTo>
                  <a:lnTo>
                    <a:pt x="28" y="421"/>
                  </a:lnTo>
                  <a:lnTo>
                    <a:pt x="28" y="423"/>
                  </a:lnTo>
                  <a:lnTo>
                    <a:pt x="31" y="426"/>
                  </a:lnTo>
                  <a:lnTo>
                    <a:pt x="35" y="443"/>
                  </a:lnTo>
                  <a:lnTo>
                    <a:pt x="36" y="444"/>
                  </a:lnTo>
                  <a:lnTo>
                    <a:pt x="38" y="444"/>
                  </a:lnTo>
                  <a:lnTo>
                    <a:pt x="42" y="448"/>
                  </a:lnTo>
                  <a:lnTo>
                    <a:pt x="44" y="448"/>
                  </a:lnTo>
                  <a:lnTo>
                    <a:pt x="52" y="455"/>
                  </a:lnTo>
                  <a:lnTo>
                    <a:pt x="54" y="455"/>
                  </a:lnTo>
                  <a:lnTo>
                    <a:pt x="57" y="458"/>
                  </a:lnTo>
                  <a:lnTo>
                    <a:pt x="67" y="462"/>
                  </a:lnTo>
                  <a:lnTo>
                    <a:pt x="85" y="458"/>
                  </a:lnTo>
                  <a:lnTo>
                    <a:pt x="89" y="458"/>
                  </a:lnTo>
                  <a:lnTo>
                    <a:pt x="91" y="456"/>
                  </a:lnTo>
                  <a:lnTo>
                    <a:pt x="93" y="457"/>
                  </a:lnTo>
                  <a:lnTo>
                    <a:pt x="95" y="455"/>
                  </a:lnTo>
                  <a:lnTo>
                    <a:pt x="95" y="453"/>
                  </a:lnTo>
                  <a:lnTo>
                    <a:pt x="97" y="450"/>
                  </a:lnTo>
                  <a:lnTo>
                    <a:pt x="101" y="451"/>
                  </a:lnTo>
                  <a:lnTo>
                    <a:pt x="103" y="450"/>
                  </a:lnTo>
                  <a:lnTo>
                    <a:pt x="106" y="451"/>
                  </a:lnTo>
                  <a:lnTo>
                    <a:pt x="109" y="455"/>
                  </a:lnTo>
                  <a:lnTo>
                    <a:pt x="111" y="465"/>
                  </a:lnTo>
                  <a:lnTo>
                    <a:pt x="131" y="488"/>
                  </a:lnTo>
                  <a:lnTo>
                    <a:pt x="133" y="488"/>
                  </a:lnTo>
                  <a:lnTo>
                    <a:pt x="144" y="496"/>
                  </a:lnTo>
                  <a:lnTo>
                    <a:pt x="148" y="496"/>
                  </a:lnTo>
                  <a:lnTo>
                    <a:pt x="150" y="497"/>
                  </a:lnTo>
                  <a:lnTo>
                    <a:pt x="153" y="496"/>
                  </a:lnTo>
                  <a:lnTo>
                    <a:pt x="161" y="504"/>
                  </a:lnTo>
                  <a:lnTo>
                    <a:pt x="163" y="506"/>
                  </a:lnTo>
                  <a:lnTo>
                    <a:pt x="170" y="505"/>
                  </a:lnTo>
                  <a:lnTo>
                    <a:pt x="172" y="506"/>
                  </a:lnTo>
                  <a:lnTo>
                    <a:pt x="182" y="507"/>
                  </a:lnTo>
                  <a:lnTo>
                    <a:pt x="191" y="511"/>
                  </a:lnTo>
                  <a:lnTo>
                    <a:pt x="193" y="511"/>
                  </a:lnTo>
                  <a:lnTo>
                    <a:pt x="195" y="512"/>
                  </a:lnTo>
                  <a:lnTo>
                    <a:pt x="203" y="511"/>
                  </a:lnTo>
                  <a:lnTo>
                    <a:pt x="204" y="513"/>
                  </a:lnTo>
                  <a:lnTo>
                    <a:pt x="208" y="513"/>
                  </a:lnTo>
                  <a:lnTo>
                    <a:pt x="211" y="515"/>
                  </a:lnTo>
                  <a:lnTo>
                    <a:pt x="213" y="522"/>
                  </a:lnTo>
                  <a:lnTo>
                    <a:pt x="226" y="521"/>
                  </a:lnTo>
                  <a:lnTo>
                    <a:pt x="228" y="522"/>
                  </a:lnTo>
                  <a:lnTo>
                    <a:pt x="228" y="523"/>
                  </a:lnTo>
                  <a:lnTo>
                    <a:pt x="237" y="533"/>
                  </a:lnTo>
                  <a:lnTo>
                    <a:pt x="238" y="536"/>
                  </a:lnTo>
                  <a:lnTo>
                    <a:pt x="243" y="540"/>
                  </a:lnTo>
                  <a:lnTo>
                    <a:pt x="256" y="532"/>
                  </a:lnTo>
                  <a:lnTo>
                    <a:pt x="268" y="541"/>
                  </a:lnTo>
                  <a:lnTo>
                    <a:pt x="270" y="541"/>
                  </a:lnTo>
                  <a:lnTo>
                    <a:pt x="272" y="542"/>
                  </a:lnTo>
                  <a:lnTo>
                    <a:pt x="274" y="541"/>
                  </a:lnTo>
                  <a:lnTo>
                    <a:pt x="283" y="544"/>
                  </a:lnTo>
                  <a:lnTo>
                    <a:pt x="287" y="544"/>
                  </a:lnTo>
                  <a:lnTo>
                    <a:pt x="288" y="545"/>
                  </a:lnTo>
                  <a:lnTo>
                    <a:pt x="292" y="545"/>
                  </a:lnTo>
                  <a:lnTo>
                    <a:pt x="297" y="542"/>
                  </a:lnTo>
                  <a:lnTo>
                    <a:pt x="299" y="542"/>
                  </a:lnTo>
                  <a:lnTo>
                    <a:pt x="303" y="539"/>
                  </a:lnTo>
                  <a:lnTo>
                    <a:pt x="305" y="539"/>
                  </a:lnTo>
                  <a:lnTo>
                    <a:pt x="310" y="535"/>
                  </a:lnTo>
                  <a:lnTo>
                    <a:pt x="312" y="536"/>
                  </a:lnTo>
                  <a:lnTo>
                    <a:pt x="316" y="533"/>
                  </a:lnTo>
                  <a:lnTo>
                    <a:pt x="322" y="533"/>
                  </a:lnTo>
                  <a:lnTo>
                    <a:pt x="341" y="557"/>
                  </a:lnTo>
                  <a:lnTo>
                    <a:pt x="342" y="563"/>
                  </a:lnTo>
                  <a:lnTo>
                    <a:pt x="347" y="566"/>
                  </a:lnTo>
                  <a:lnTo>
                    <a:pt x="349" y="568"/>
                  </a:lnTo>
                  <a:lnTo>
                    <a:pt x="353" y="567"/>
                  </a:lnTo>
                  <a:lnTo>
                    <a:pt x="354" y="569"/>
                  </a:lnTo>
                  <a:lnTo>
                    <a:pt x="360" y="568"/>
                  </a:lnTo>
                  <a:lnTo>
                    <a:pt x="361" y="570"/>
                  </a:lnTo>
                  <a:lnTo>
                    <a:pt x="363" y="570"/>
                  </a:lnTo>
                  <a:lnTo>
                    <a:pt x="369" y="578"/>
                  </a:lnTo>
                  <a:lnTo>
                    <a:pt x="371" y="584"/>
                  </a:lnTo>
                  <a:lnTo>
                    <a:pt x="366" y="590"/>
                  </a:lnTo>
                  <a:lnTo>
                    <a:pt x="366" y="595"/>
                  </a:lnTo>
                  <a:lnTo>
                    <a:pt x="368" y="596"/>
                  </a:lnTo>
                  <a:lnTo>
                    <a:pt x="368" y="600"/>
                  </a:lnTo>
                  <a:lnTo>
                    <a:pt x="372" y="611"/>
                  </a:lnTo>
                  <a:lnTo>
                    <a:pt x="375" y="613"/>
                  </a:lnTo>
                  <a:lnTo>
                    <a:pt x="379" y="613"/>
                  </a:lnTo>
                  <a:lnTo>
                    <a:pt x="381" y="611"/>
                  </a:lnTo>
                  <a:lnTo>
                    <a:pt x="384" y="610"/>
                  </a:lnTo>
                  <a:lnTo>
                    <a:pt x="388" y="613"/>
                  </a:lnTo>
                  <a:lnTo>
                    <a:pt x="397" y="617"/>
                  </a:lnTo>
                  <a:lnTo>
                    <a:pt x="412" y="618"/>
                  </a:lnTo>
                  <a:lnTo>
                    <a:pt x="417" y="624"/>
                  </a:lnTo>
                  <a:lnTo>
                    <a:pt x="419" y="633"/>
                  </a:lnTo>
                  <a:lnTo>
                    <a:pt x="422" y="635"/>
                  </a:lnTo>
                  <a:lnTo>
                    <a:pt x="423" y="633"/>
                  </a:lnTo>
                  <a:lnTo>
                    <a:pt x="427" y="625"/>
                  </a:lnTo>
                  <a:lnTo>
                    <a:pt x="427" y="614"/>
                  </a:lnTo>
                  <a:lnTo>
                    <a:pt x="425" y="613"/>
                  </a:lnTo>
                  <a:lnTo>
                    <a:pt x="423" y="608"/>
                  </a:lnTo>
                  <a:lnTo>
                    <a:pt x="427" y="602"/>
                  </a:lnTo>
                  <a:lnTo>
                    <a:pt x="429" y="602"/>
                  </a:lnTo>
                  <a:lnTo>
                    <a:pt x="431" y="606"/>
                  </a:lnTo>
                  <a:lnTo>
                    <a:pt x="438" y="613"/>
                  </a:lnTo>
                  <a:lnTo>
                    <a:pt x="438" y="614"/>
                  </a:lnTo>
                  <a:lnTo>
                    <a:pt x="446" y="621"/>
                  </a:lnTo>
                  <a:lnTo>
                    <a:pt x="449" y="622"/>
                  </a:lnTo>
                  <a:lnTo>
                    <a:pt x="453" y="622"/>
                  </a:lnTo>
                  <a:lnTo>
                    <a:pt x="457" y="625"/>
                  </a:lnTo>
                  <a:lnTo>
                    <a:pt x="462" y="626"/>
                  </a:lnTo>
                  <a:lnTo>
                    <a:pt x="465" y="622"/>
                  </a:lnTo>
                  <a:lnTo>
                    <a:pt x="464" y="604"/>
                  </a:lnTo>
                  <a:lnTo>
                    <a:pt x="463" y="602"/>
                  </a:lnTo>
                  <a:lnTo>
                    <a:pt x="463" y="599"/>
                  </a:lnTo>
                  <a:lnTo>
                    <a:pt x="466" y="598"/>
                  </a:lnTo>
                  <a:lnTo>
                    <a:pt x="475" y="602"/>
                  </a:lnTo>
                  <a:lnTo>
                    <a:pt x="484" y="597"/>
                  </a:lnTo>
                  <a:lnTo>
                    <a:pt x="490" y="597"/>
                  </a:lnTo>
                  <a:lnTo>
                    <a:pt x="491" y="595"/>
                  </a:lnTo>
                  <a:lnTo>
                    <a:pt x="496" y="595"/>
                  </a:lnTo>
                  <a:lnTo>
                    <a:pt x="499" y="592"/>
                  </a:lnTo>
                  <a:lnTo>
                    <a:pt x="501" y="586"/>
                  </a:lnTo>
                  <a:lnTo>
                    <a:pt x="502" y="578"/>
                  </a:lnTo>
                  <a:lnTo>
                    <a:pt x="509" y="574"/>
                  </a:lnTo>
                  <a:lnTo>
                    <a:pt x="508" y="564"/>
                  </a:lnTo>
                  <a:lnTo>
                    <a:pt x="509" y="563"/>
                  </a:lnTo>
                  <a:lnTo>
                    <a:pt x="535" y="560"/>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6" name="Freeform 16"/>
            <p:cNvSpPr/>
            <p:nvPr/>
          </p:nvSpPr>
          <p:spPr bwMode="auto">
            <a:xfrm>
              <a:off x="3743325" y="2982913"/>
              <a:ext cx="1831975" cy="1598612"/>
            </a:xfrm>
            <a:custGeom>
              <a:avLst/>
              <a:gdLst>
                <a:gd name="T0" fmla="*/ 2147483647 w 1001"/>
                <a:gd name="T1" fmla="*/ 2147483647 h 838"/>
                <a:gd name="T2" fmla="*/ 2147483647 w 1001"/>
                <a:gd name="T3" fmla="*/ 2147483647 h 838"/>
                <a:gd name="T4" fmla="*/ 2147483647 w 1001"/>
                <a:gd name="T5" fmla="*/ 2147483647 h 838"/>
                <a:gd name="T6" fmla="*/ 2147483647 w 1001"/>
                <a:gd name="T7" fmla="*/ 2147483647 h 838"/>
                <a:gd name="T8" fmla="*/ 2147483647 w 1001"/>
                <a:gd name="T9" fmla="*/ 2147483647 h 838"/>
                <a:gd name="T10" fmla="*/ 2147483647 w 1001"/>
                <a:gd name="T11" fmla="*/ 2147483647 h 838"/>
                <a:gd name="T12" fmla="*/ 2147483647 w 1001"/>
                <a:gd name="T13" fmla="*/ 2147483647 h 838"/>
                <a:gd name="T14" fmla="*/ 2147483647 w 1001"/>
                <a:gd name="T15" fmla="*/ 2147483647 h 838"/>
                <a:gd name="T16" fmla="*/ 2147483647 w 1001"/>
                <a:gd name="T17" fmla="*/ 2147483647 h 838"/>
                <a:gd name="T18" fmla="*/ 2147483647 w 1001"/>
                <a:gd name="T19" fmla="*/ 2147483647 h 838"/>
                <a:gd name="T20" fmla="*/ 2147483647 w 1001"/>
                <a:gd name="T21" fmla="*/ 2147483647 h 838"/>
                <a:gd name="T22" fmla="*/ 2147483647 w 1001"/>
                <a:gd name="T23" fmla="*/ 2147483647 h 838"/>
                <a:gd name="T24" fmla="*/ 2147483647 w 1001"/>
                <a:gd name="T25" fmla="*/ 2147483647 h 838"/>
                <a:gd name="T26" fmla="*/ 2147483647 w 1001"/>
                <a:gd name="T27" fmla="*/ 2147483647 h 838"/>
                <a:gd name="T28" fmla="*/ 2147483647 w 1001"/>
                <a:gd name="T29" fmla="*/ 2147483647 h 838"/>
                <a:gd name="T30" fmla="*/ 2147483647 w 1001"/>
                <a:gd name="T31" fmla="*/ 2147483647 h 838"/>
                <a:gd name="T32" fmla="*/ 2147483647 w 1001"/>
                <a:gd name="T33" fmla="*/ 2147483647 h 838"/>
                <a:gd name="T34" fmla="*/ 2147483647 w 1001"/>
                <a:gd name="T35" fmla="*/ 2147483647 h 838"/>
                <a:gd name="T36" fmla="*/ 2147483647 w 1001"/>
                <a:gd name="T37" fmla="*/ 2147483647 h 838"/>
                <a:gd name="T38" fmla="*/ 2147483647 w 1001"/>
                <a:gd name="T39" fmla="*/ 2147483647 h 838"/>
                <a:gd name="T40" fmla="*/ 2147483647 w 1001"/>
                <a:gd name="T41" fmla="*/ 2147483647 h 838"/>
                <a:gd name="T42" fmla="*/ 2147483647 w 1001"/>
                <a:gd name="T43" fmla="*/ 2147483647 h 838"/>
                <a:gd name="T44" fmla="*/ 2147483647 w 1001"/>
                <a:gd name="T45" fmla="*/ 2147483647 h 838"/>
                <a:gd name="T46" fmla="*/ 2147483647 w 1001"/>
                <a:gd name="T47" fmla="*/ 2147483647 h 838"/>
                <a:gd name="T48" fmla="*/ 2147483647 w 1001"/>
                <a:gd name="T49" fmla="*/ 2147483647 h 838"/>
                <a:gd name="T50" fmla="*/ 2147483647 w 1001"/>
                <a:gd name="T51" fmla="*/ 2147483647 h 838"/>
                <a:gd name="T52" fmla="*/ 2147483647 w 1001"/>
                <a:gd name="T53" fmla="*/ 2147483647 h 838"/>
                <a:gd name="T54" fmla="*/ 2147483647 w 1001"/>
                <a:gd name="T55" fmla="*/ 2147483647 h 838"/>
                <a:gd name="T56" fmla="*/ 2147483647 w 1001"/>
                <a:gd name="T57" fmla="*/ 2147483647 h 838"/>
                <a:gd name="T58" fmla="*/ 2147483647 w 1001"/>
                <a:gd name="T59" fmla="*/ 2147483647 h 838"/>
                <a:gd name="T60" fmla="*/ 2147483647 w 1001"/>
                <a:gd name="T61" fmla="*/ 2147483647 h 838"/>
                <a:gd name="T62" fmla="*/ 2147483647 w 1001"/>
                <a:gd name="T63" fmla="*/ 2147483647 h 838"/>
                <a:gd name="T64" fmla="*/ 2147483647 w 1001"/>
                <a:gd name="T65" fmla="*/ 2147483647 h 838"/>
                <a:gd name="T66" fmla="*/ 2147483647 w 1001"/>
                <a:gd name="T67" fmla="*/ 2147483647 h 838"/>
                <a:gd name="T68" fmla="*/ 2147483647 w 1001"/>
                <a:gd name="T69" fmla="*/ 2147483647 h 838"/>
                <a:gd name="T70" fmla="*/ 2147483647 w 1001"/>
                <a:gd name="T71" fmla="*/ 2147483647 h 838"/>
                <a:gd name="T72" fmla="*/ 2147483647 w 1001"/>
                <a:gd name="T73" fmla="*/ 2147483647 h 838"/>
                <a:gd name="T74" fmla="*/ 2147483647 w 1001"/>
                <a:gd name="T75" fmla="*/ 2147483647 h 838"/>
                <a:gd name="T76" fmla="*/ 2147483647 w 1001"/>
                <a:gd name="T77" fmla="*/ 2147483647 h 838"/>
                <a:gd name="T78" fmla="*/ 2147483647 w 1001"/>
                <a:gd name="T79" fmla="*/ 2147483647 h 838"/>
                <a:gd name="T80" fmla="*/ 2147483647 w 1001"/>
                <a:gd name="T81" fmla="*/ 2147483647 h 838"/>
                <a:gd name="T82" fmla="*/ 2147483647 w 1001"/>
                <a:gd name="T83" fmla="*/ 2147483647 h 838"/>
                <a:gd name="T84" fmla="*/ 2147483647 w 1001"/>
                <a:gd name="T85" fmla="*/ 2147483647 h 838"/>
                <a:gd name="T86" fmla="*/ 2147483647 w 1001"/>
                <a:gd name="T87" fmla="*/ 2147483647 h 838"/>
                <a:gd name="T88" fmla="*/ 2147483647 w 1001"/>
                <a:gd name="T89" fmla="*/ 2147483647 h 838"/>
                <a:gd name="T90" fmla="*/ 2147483647 w 1001"/>
                <a:gd name="T91" fmla="*/ 2147483647 h 838"/>
                <a:gd name="T92" fmla="*/ 2147483647 w 1001"/>
                <a:gd name="T93" fmla="*/ 2147483647 h 838"/>
                <a:gd name="T94" fmla="*/ 2147483647 w 1001"/>
                <a:gd name="T95" fmla="*/ 2147483647 h 838"/>
                <a:gd name="T96" fmla="*/ 2147483647 w 1001"/>
                <a:gd name="T97" fmla="*/ 2147483647 h 838"/>
                <a:gd name="T98" fmla="*/ 2147483647 w 1001"/>
                <a:gd name="T99" fmla="*/ 2147483647 h 838"/>
                <a:gd name="T100" fmla="*/ 2147483647 w 1001"/>
                <a:gd name="T101" fmla="*/ 2147483647 h 838"/>
                <a:gd name="T102" fmla="*/ 2147483647 w 1001"/>
                <a:gd name="T103" fmla="*/ 2147483647 h 838"/>
                <a:gd name="T104" fmla="*/ 2147483647 w 1001"/>
                <a:gd name="T105" fmla="*/ 2147483647 h 838"/>
                <a:gd name="T106" fmla="*/ 2147483647 w 1001"/>
                <a:gd name="T107" fmla="*/ 2147483647 h 838"/>
                <a:gd name="T108" fmla="*/ 2147483647 w 1001"/>
                <a:gd name="T109" fmla="*/ 2147483647 h 838"/>
                <a:gd name="T110" fmla="*/ 2147483647 w 1001"/>
                <a:gd name="T111" fmla="*/ 2147483647 h 838"/>
                <a:gd name="T112" fmla="*/ 2147483647 w 1001"/>
                <a:gd name="T113" fmla="*/ 2147483647 h 838"/>
                <a:gd name="T114" fmla="*/ 2147483647 w 1001"/>
                <a:gd name="T115" fmla="*/ 2147483647 h 838"/>
                <a:gd name="T116" fmla="*/ 2147483647 w 1001"/>
                <a:gd name="T117" fmla="*/ 2147483647 h 838"/>
                <a:gd name="T118" fmla="*/ 2147483647 w 1001"/>
                <a:gd name="T119" fmla="*/ 2147483647 h 8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1"/>
                <a:gd name="T181" fmla="*/ 0 h 838"/>
                <a:gd name="T182" fmla="*/ 1001 w 1001"/>
                <a:gd name="T183" fmla="*/ 838 h 8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1" h="838">
                  <a:moveTo>
                    <a:pt x="907" y="481"/>
                  </a:moveTo>
                  <a:lnTo>
                    <a:pt x="904" y="478"/>
                  </a:lnTo>
                  <a:lnTo>
                    <a:pt x="891" y="477"/>
                  </a:lnTo>
                  <a:lnTo>
                    <a:pt x="890" y="476"/>
                  </a:lnTo>
                  <a:lnTo>
                    <a:pt x="867" y="478"/>
                  </a:lnTo>
                  <a:lnTo>
                    <a:pt x="866" y="481"/>
                  </a:lnTo>
                  <a:lnTo>
                    <a:pt x="868" y="485"/>
                  </a:lnTo>
                  <a:lnTo>
                    <a:pt x="869" y="489"/>
                  </a:lnTo>
                  <a:lnTo>
                    <a:pt x="865" y="493"/>
                  </a:lnTo>
                  <a:lnTo>
                    <a:pt x="866" y="494"/>
                  </a:lnTo>
                  <a:lnTo>
                    <a:pt x="865" y="495"/>
                  </a:lnTo>
                  <a:lnTo>
                    <a:pt x="869" y="499"/>
                  </a:lnTo>
                  <a:lnTo>
                    <a:pt x="869" y="501"/>
                  </a:lnTo>
                  <a:lnTo>
                    <a:pt x="864" y="510"/>
                  </a:lnTo>
                  <a:lnTo>
                    <a:pt x="861" y="509"/>
                  </a:lnTo>
                  <a:lnTo>
                    <a:pt x="858" y="512"/>
                  </a:lnTo>
                  <a:lnTo>
                    <a:pt x="856" y="513"/>
                  </a:lnTo>
                  <a:lnTo>
                    <a:pt x="852" y="518"/>
                  </a:lnTo>
                  <a:lnTo>
                    <a:pt x="852" y="521"/>
                  </a:lnTo>
                  <a:lnTo>
                    <a:pt x="859" y="526"/>
                  </a:lnTo>
                  <a:lnTo>
                    <a:pt x="860" y="530"/>
                  </a:lnTo>
                  <a:lnTo>
                    <a:pt x="858" y="532"/>
                  </a:lnTo>
                  <a:lnTo>
                    <a:pt x="858" y="541"/>
                  </a:lnTo>
                  <a:lnTo>
                    <a:pt x="861" y="543"/>
                  </a:lnTo>
                  <a:lnTo>
                    <a:pt x="863" y="541"/>
                  </a:lnTo>
                  <a:lnTo>
                    <a:pt x="866" y="540"/>
                  </a:lnTo>
                  <a:lnTo>
                    <a:pt x="871" y="544"/>
                  </a:lnTo>
                  <a:lnTo>
                    <a:pt x="873" y="543"/>
                  </a:lnTo>
                  <a:lnTo>
                    <a:pt x="882" y="548"/>
                  </a:lnTo>
                  <a:lnTo>
                    <a:pt x="884" y="551"/>
                  </a:lnTo>
                  <a:lnTo>
                    <a:pt x="888" y="555"/>
                  </a:lnTo>
                  <a:lnTo>
                    <a:pt x="888" y="558"/>
                  </a:lnTo>
                  <a:lnTo>
                    <a:pt x="887" y="559"/>
                  </a:lnTo>
                  <a:lnTo>
                    <a:pt x="886" y="568"/>
                  </a:lnTo>
                  <a:lnTo>
                    <a:pt x="885" y="570"/>
                  </a:lnTo>
                  <a:lnTo>
                    <a:pt x="885" y="572"/>
                  </a:lnTo>
                  <a:lnTo>
                    <a:pt x="887" y="573"/>
                  </a:lnTo>
                  <a:lnTo>
                    <a:pt x="887" y="578"/>
                  </a:lnTo>
                  <a:lnTo>
                    <a:pt x="886" y="579"/>
                  </a:lnTo>
                  <a:lnTo>
                    <a:pt x="886" y="583"/>
                  </a:lnTo>
                  <a:lnTo>
                    <a:pt x="881" y="589"/>
                  </a:lnTo>
                  <a:lnTo>
                    <a:pt x="879" y="588"/>
                  </a:lnTo>
                  <a:lnTo>
                    <a:pt x="878" y="590"/>
                  </a:lnTo>
                  <a:lnTo>
                    <a:pt x="876" y="590"/>
                  </a:lnTo>
                  <a:lnTo>
                    <a:pt x="874" y="592"/>
                  </a:lnTo>
                  <a:lnTo>
                    <a:pt x="873" y="588"/>
                  </a:lnTo>
                  <a:lnTo>
                    <a:pt x="871" y="589"/>
                  </a:lnTo>
                  <a:lnTo>
                    <a:pt x="866" y="586"/>
                  </a:lnTo>
                  <a:lnTo>
                    <a:pt x="860" y="587"/>
                  </a:lnTo>
                  <a:lnTo>
                    <a:pt x="858" y="589"/>
                  </a:lnTo>
                  <a:lnTo>
                    <a:pt x="858" y="602"/>
                  </a:lnTo>
                  <a:lnTo>
                    <a:pt x="856" y="603"/>
                  </a:lnTo>
                  <a:lnTo>
                    <a:pt x="857" y="607"/>
                  </a:lnTo>
                  <a:lnTo>
                    <a:pt x="860" y="612"/>
                  </a:lnTo>
                  <a:lnTo>
                    <a:pt x="861" y="617"/>
                  </a:lnTo>
                  <a:lnTo>
                    <a:pt x="850" y="626"/>
                  </a:lnTo>
                  <a:lnTo>
                    <a:pt x="849" y="624"/>
                  </a:lnTo>
                  <a:lnTo>
                    <a:pt x="846" y="623"/>
                  </a:lnTo>
                  <a:lnTo>
                    <a:pt x="840" y="617"/>
                  </a:lnTo>
                  <a:lnTo>
                    <a:pt x="840" y="614"/>
                  </a:lnTo>
                  <a:lnTo>
                    <a:pt x="838" y="615"/>
                  </a:lnTo>
                  <a:lnTo>
                    <a:pt x="834" y="616"/>
                  </a:lnTo>
                  <a:lnTo>
                    <a:pt x="830" y="609"/>
                  </a:lnTo>
                  <a:lnTo>
                    <a:pt x="828" y="610"/>
                  </a:lnTo>
                  <a:lnTo>
                    <a:pt x="824" y="611"/>
                  </a:lnTo>
                  <a:lnTo>
                    <a:pt x="822" y="609"/>
                  </a:lnTo>
                  <a:lnTo>
                    <a:pt x="822" y="607"/>
                  </a:lnTo>
                  <a:lnTo>
                    <a:pt x="826" y="603"/>
                  </a:lnTo>
                  <a:lnTo>
                    <a:pt x="822" y="601"/>
                  </a:lnTo>
                  <a:lnTo>
                    <a:pt x="818" y="604"/>
                  </a:lnTo>
                  <a:lnTo>
                    <a:pt x="814" y="603"/>
                  </a:lnTo>
                  <a:lnTo>
                    <a:pt x="807" y="588"/>
                  </a:lnTo>
                  <a:lnTo>
                    <a:pt x="802" y="588"/>
                  </a:lnTo>
                  <a:lnTo>
                    <a:pt x="799" y="590"/>
                  </a:lnTo>
                  <a:lnTo>
                    <a:pt x="797" y="590"/>
                  </a:lnTo>
                  <a:lnTo>
                    <a:pt x="794" y="587"/>
                  </a:lnTo>
                  <a:lnTo>
                    <a:pt x="787" y="575"/>
                  </a:lnTo>
                  <a:lnTo>
                    <a:pt x="785" y="575"/>
                  </a:lnTo>
                  <a:lnTo>
                    <a:pt x="782" y="573"/>
                  </a:lnTo>
                  <a:lnTo>
                    <a:pt x="784" y="564"/>
                  </a:lnTo>
                  <a:lnTo>
                    <a:pt x="788" y="558"/>
                  </a:lnTo>
                  <a:lnTo>
                    <a:pt x="791" y="558"/>
                  </a:lnTo>
                  <a:lnTo>
                    <a:pt x="796" y="555"/>
                  </a:lnTo>
                  <a:lnTo>
                    <a:pt x="796" y="549"/>
                  </a:lnTo>
                  <a:lnTo>
                    <a:pt x="795" y="548"/>
                  </a:lnTo>
                  <a:lnTo>
                    <a:pt x="795" y="541"/>
                  </a:lnTo>
                  <a:lnTo>
                    <a:pt x="790" y="532"/>
                  </a:lnTo>
                  <a:lnTo>
                    <a:pt x="780" y="524"/>
                  </a:lnTo>
                  <a:lnTo>
                    <a:pt x="780" y="514"/>
                  </a:lnTo>
                  <a:lnTo>
                    <a:pt x="778" y="512"/>
                  </a:lnTo>
                  <a:lnTo>
                    <a:pt x="780" y="510"/>
                  </a:lnTo>
                  <a:lnTo>
                    <a:pt x="785" y="508"/>
                  </a:lnTo>
                  <a:lnTo>
                    <a:pt x="787" y="503"/>
                  </a:lnTo>
                  <a:lnTo>
                    <a:pt x="784" y="499"/>
                  </a:lnTo>
                  <a:lnTo>
                    <a:pt x="777" y="491"/>
                  </a:lnTo>
                  <a:lnTo>
                    <a:pt x="777" y="490"/>
                  </a:lnTo>
                  <a:lnTo>
                    <a:pt x="771" y="485"/>
                  </a:lnTo>
                  <a:lnTo>
                    <a:pt x="760" y="480"/>
                  </a:lnTo>
                  <a:lnTo>
                    <a:pt x="754" y="470"/>
                  </a:lnTo>
                  <a:lnTo>
                    <a:pt x="751" y="466"/>
                  </a:lnTo>
                  <a:lnTo>
                    <a:pt x="748" y="467"/>
                  </a:lnTo>
                  <a:lnTo>
                    <a:pt x="744" y="469"/>
                  </a:lnTo>
                  <a:lnTo>
                    <a:pt x="741" y="468"/>
                  </a:lnTo>
                  <a:lnTo>
                    <a:pt x="747" y="462"/>
                  </a:lnTo>
                  <a:lnTo>
                    <a:pt x="746" y="455"/>
                  </a:lnTo>
                  <a:lnTo>
                    <a:pt x="743" y="453"/>
                  </a:lnTo>
                  <a:lnTo>
                    <a:pt x="726" y="449"/>
                  </a:lnTo>
                  <a:lnTo>
                    <a:pt x="702" y="450"/>
                  </a:lnTo>
                  <a:lnTo>
                    <a:pt x="696" y="444"/>
                  </a:lnTo>
                  <a:lnTo>
                    <a:pt x="696" y="442"/>
                  </a:lnTo>
                  <a:lnTo>
                    <a:pt x="691" y="439"/>
                  </a:lnTo>
                  <a:lnTo>
                    <a:pt x="691" y="437"/>
                  </a:lnTo>
                  <a:lnTo>
                    <a:pt x="678" y="428"/>
                  </a:lnTo>
                  <a:lnTo>
                    <a:pt x="675" y="427"/>
                  </a:lnTo>
                  <a:lnTo>
                    <a:pt x="673" y="425"/>
                  </a:lnTo>
                  <a:lnTo>
                    <a:pt x="671" y="425"/>
                  </a:lnTo>
                  <a:lnTo>
                    <a:pt x="662" y="417"/>
                  </a:lnTo>
                  <a:lnTo>
                    <a:pt x="660" y="417"/>
                  </a:lnTo>
                  <a:lnTo>
                    <a:pt x="659" y="413"/>
                  </a:lnTo>
                  <a:lnTo>
                    <a:pt x="660" y="412"/>
                  </a:lnTo>
                  <a:lnTo>
                    <a:pt x="660" y="405"/>
                  </a:lnTo>
                  <a:lnTo>
                    <a:pt x="661" y="401"/>
                  </a:lnTo>
                  <a:lnTo>
                    <a:pt x="664" y="399"/>
                  </a:lnTo>
                  <a:lnTo>
                    <a:pt x="664" y="397"/>
                  </a:lnTo>
                  <a:lnTo>
                    <a:pt x="666" y="394"/>
                  </a:lnTo>
                  <a:lnTo>
                    <a:pt x="666" y="393"/>
                  </a:lnTo>
                  <a:lnTo>
                    <a:pt x="669" y="390"/>
                  </a:lnTo>
                  <a:lnTo>
                    <a:pt x="670" y="384"/>
                  </a:lnTo>
                  <a:lnTo>
                    <a:pt x="668" y="383"/>
                  </a:lnTo>
                  <a:lnTo>
                    <a:pt x="668" y="378"/>
                  </a:lnTo>
                  <a:lnTo>
                    <a:pt x="667" y="378"/>
                  </a:lnTo>
                  <a:lnTo>
                    <a:pt x="666" y="373"/>
                  </a:lnTo>
                  <a:lnTo>
                    <a:pt x="672" y="370"/>
                  </a:lnTo>
                  <a:lnTo>
                    <a:pt x="674" y="370"/>
                  </a:lnTo>
                  <a:lnTo>
                    <a:pt x="675" y="369"/>
                  </a:lnTo>
                  <a:lnTo>
                    <a:pt x="679" y="369"/>
                  </a:lnTo>
                  <a:lnTo>
                    <a:pt x="685" y="365"/>
                  </a:lnTo>
                  <a:lnTo>
                    <a:pt x="687" y="365"/>
                  </a:lnTo>
                  <a:lnTo>
                    <a:pt x="689" y="363"/>
                  </a:lnTo>
                  <a:lnTo>
                    <a:pt x="690" y="363"/>
                  </a:lnTo>
                  <a:lnTo>
                    <a:pt x="694" y="356"/>
                  </a:lnTo>
                  <a:lnTo>
                    <a:pt x="698" y="351"/>
                  </a:lnTo>
                  <a:lnTo>
                    <a:pt x="701" y="346"/>
                  </a:lnTo>
                  <a:lnTo>
                    <a:pt x="703" y="344"/>
                  </a:lnTo>
                  <a:lnTo>
                    <a:pt x="702" y="342"/>
                  </a:lnTo>
                  <a:lnTo>
                    <a:pt x="706" y="339"/>
                  </a:lnTo>
                  <a:lnTo>
                    <a:pt x="707" y="335"/>
                  </a:lnTo>
                  <a:lnTo>
                    <a:pt x="714" y="322"/>
                  </a:lnTo>
                  <a:lnTo>
                    <a:pt x="705" y="309"/>
                  </a:lnTo>
                  <a:lnTo>
                    <a:pt x="705" y="296"/>
                  </a:lnTo>
                  <a:lnTo>
                    <a:pt x="700" y="291"/>
                  </a:lnTo>
                  <a:lnTo>
                    <a:pt x="686" y="292"/>
                  </a:lnTo>
                  <a:lnTo>
                    <a:pt x="685" y="293"/>
                  </a:lnTo>
                  <a:lnTo>
                    <a:pt x="678" y="294"/>
                  </a:lnTo>
                  <a:lnTo>
                    <a:pt x="674" y="297"/>
                  </a:lnTo>
                  <a:lnTo>
                    <a:pt x="672" y="297"/>
                  </a:lnTo>
                  <a:lnTo>
                    <a:pt x="672" y="298"/>
                  </a:lnTo>
                  <a:lnTo>
                    <a:pt x="668" y="300"/>
                  </a:lnTo>
                  <a:lnTo>
                    <a:pt x="665" y="303"/>
                  </a:lnTo>
                  <a:lnTo>
                    <a:pt x="656" y="307"/>
                  </a:lnTo>
                  <a:lnTo>
                    <a:pt x="654" y="310"/>
                  </a:lnTo>
                  <a:lnTo>
                    <a:pt x="645" y="315"/>
                  </a:lnTo>
                  <a:lnTo>
                    <a:pt x="643" y="315"/>
                  </a:lnTo>
                  <a:lnTo>
                    <a:pt x="640" y="318"/>
                  </a:lnTo>
                  <a:lnTo>
                    <a:pt x="637" y="317"/>
                  </a:lnTo>
                  <a:lnTo>
                    <a:pt x="636" y="320"/>
                  </a:lnTo>
                  <a:lnTo>
                    <a:pt x="634" y="319"/>
                  </a:lnTo>
                  <a:lnTo>
                    <a:pt x="632" y="320"/>
                  </a:lnTo>
                  <a:lnTo>
                    <a:pt x="629" y="320"/>
                  </a:lnTo>
                  <a:lnTo>
                    <a:pt x="626" y="317"/>
                  </a:lnTo>
                  <a:lnTo>
                    <a:pt x="622" y="316"/>
                  </a:lnTo>
                  <a:lnTo>
                    <a:pt x="617" y="317"/>
                  </a:lnTo>
                  <a:lnTo>
                    <a:pt x="615" y="315"/>
                  </a:lnTo>
                  <a:lnTo>
                    <a:pt x="610" y="315"/>
                  </a:lnTo>
                  <a:lnTo>
                    <a:pt x="604" y="307"/>
                  </a:lnTo>
                  <a:lnTo>
                    <a:pt x="599" y="308"/>
                  </a:lnTo>
                  <a:lnTo>
                    <a:pt x="597" y="309"/>
                  </a:lnTo>
                  <a:lnTo>
                    <a:pt x="597" y="311"/>
                  </a:lnTo>
                  <a:lnTo>
                    <a:pt x="595" y="313"/>
                  </a:lnTo>
                  <a:lnTo>
                    <a:pt x="580" y="315"/>
                  </a:lnTo>
                  <a:lnTo>
                    <a:pt x="578" y="316"/>
                  </a:lnTo>
                  <a:lnTo>
                    <a:pt x="564" y="317"/>
                  </a:lnTo>
                  <a:lnTo>
                    <a:pt x="568" y="326"/>
                  </a:lnTo>
                  <a:lnTo>
                    <a:pt x="572" y="329"/>
                  </a:lnTo>
                  <a:lnTo>
                    <a:pt x="574" y="329"/>
                  </a:lnTo>
                  <a:lnTo>
                    <a:pt x="579" y="331"/>
                  </a:lnTo>
                  <a:lnTo>
                    <a:pt x="580" y="333"/>
                  </a:lnTo>
                  <a:lnTo>
                    <a:pt x="579" y="335"/>
                  </a:lnTo>
                  <a:lnTo>
                    <a:pt x="566" y="352"/>
                  </a:lnTo>
                  <a:lnTo>
                    <a:pt x="551" y="352"/>
                  </a:lnTo>
                  <a:lnTo>
                    <a:pt x="547" y="347"/>
                  </a:lnTo>
                  <a:lnTo>
                    <a:pt x="534" y="342"/>
                  </a:lnTo>
                  <a:lnTo>
                    <a:pt x="521" y="327"/>
                  </a:lnTo>
                  <a:lnTo>
                    <a:pt x="510" y="326"/>
                  </a:lnTo>
                  <a:lnTo>
                    <a:pt x="503" y="321"/>
                  </a:lnTo>
                  <a:lnTo>
                    <a:pt x="506" y="317"/>
                  </a:lnTo>
                  <a:lnTo>
                    <a:pt x="504" y="293"/>
                  </a:lnTo>
                  <a:lnTo>
                    <a:pt x="500" y="291"/>
                  </a:lnTo>
                  <a:lnTo>
                    <a:pt x="488" y="291"/>
                  </a:lnTo>
                  <a:lnTo>
                    <a:pt x="484" y="289"/>
                  </a:lnTo>
                  <a:lnTo>
                    <a:pt x="483" y="285"/>
                  </a:lnTo>
                  <a:lnTo>
                    <a:pt x="484" y="282"/>
                  </a:lnTo>
                  <a:lnTo>
                    <a:pt x="482" y="280"/>
                  </a:lnTo>
                  <a:lnTo>
                    <a:pt x="474" y="280"/>
                  </a:lnTo>
                  <a:lnTo>
                    <a:pt x="472" y="270"/>
                  </a:lnTo>
                  <a:lnTo>
                    <a:pt x="469" y="266"/>
                  </a:lnTo>
                  <a:lnTo>
                    <a:pt x="461" y="265"/>
                  </a:lnTo>
                  <a:lnTo>
                    <a:pt x="448" y="255"/>
                  </a:lnTo>
                  <a:lnTo>
                    <a:pt x="447" y="255"/>
                  </a:lnTo>
                  <a:lnTo>
                    <a:pt x="441" y="251"/>
                  </a:lnTo>
                  <a:lnTo>
                    <a:pt x="437" y="251"/>
                  </a:lnTo>
                  <a:lnTo>
                    <a:pt x="435" y="250"/>
                  </a:lnTo>
                  <a:lnTo>
                    <a:pt x="427" y="249"/>
                  </a:lnTo>
                  <a:lnTo>
                    <a:pt x="424" y="246"/>
                  </a:lnTo>
                  <a:lnTo>
                    <a:pt x="428" y="242"/>
                  </a:lnTo>
                  <a:lnTo>
                    <a:pt x="430" y="242"/>
                  </a:lnTo>
                  <a:lnTo>
                    <a:pt x="432" y="240"/>
                  </a:lnTo>
                  <a:lnTo>
                    <a:pt x="432" y="238"/>
                  </a:lnTo>
                  <a:lnTo>
                    <a:pt x="442" y="227"/>
                  </a:lnTo>
                  <a:lnTo>
                    <a:pt x="445" y="226"/>
                  </a:lnTo>
                  <a:lnTo>
                    <a:pt x="454" y="215"/>
                  </a:lnTo>
                  <a:lnTo>
                    <a:pt x="457" y="214"/>
                  </a:lnTo>
                  <a:lnTo>
                    <a:pt x="467" y="201"/>
                  </a:lnTo>
                  <a:lnTo>
                    <a:pt x="467" y="199"/>
                  </a:lnTo>
                  <a:lnTo>
                    <a:pt x="470" y="197"/>
                  </a:lnTo>
                  <a:lnTo>
                    <a:pt x="470" y="195"/>
                  </a:lnTo>
                  <a:lnTo>
                    <a:pt x="473" y="189"/>
                  </a:lnTo>
                  <a:lnTo>
                    <a:pt x="472" y="184"/>
                  </a:lnTo>
                  <a:lnTo>
                    <a:pt x="470" y="183"/>
                  </a:lnTo>
                  <a:lnTo>
                    <a:pt x="466" y="174"/>
                  </a:lnTo>
                  <a:lnTo>
                    <a:pt x="462" y="171"/>
                  </a:lnTo>
                  <a:lnTo>
                    <a:pt x="449" y="165"/>
                  </a:lnTo>
                  <a:lnTo>
                    <a:pt x="428" y="166"/>
                  </a:lnTo>
                  <a:lnTo>
                    <a:pt x="426" y="168"/>
                  </a:lnTo>
                  <a:lnTo>
                    <a:pt x="408" y="169"/>
                  </a:lnTo>
                  <a:lnTo>
                    <a:pt x="400" y="172"/>
                  </a:lnTo>
                  <a:lnTo>
                    <a:pt x="396" y="172"/>
                  </a:lnTo>
                  <a:lnTo>
                    <a:pt x="387" y="178"/>
                  </a:lnTo>
                  <a:lnTo>
                    <a:pt x="383" y="184"/>
                  </a:lnTo>
                  <a:lnTo>
                    <a:pt x="381" y="184"/>
                  </a:lnTo>
                  <a:lnTo>
                    <a:pt x="376" y="189"/>
                  </a:lnTo>
                  <a:lnTo>
                    <a:pt x="373" y="191"/>
                  </a:lnTo>
                  <a:lnTo>
                    <a:pt x="370" y="194"/>
                  </a:lnTo>
                  <a:lnTo>
                    <a:pt x="364" y="194"/>
                  </a:lnTo>
                  <a:lnTo>
                    <a:pt x="363" y="193"/>
                  </a:lnTo>
                  <a:lnTo>
                    <a:pt x="359" y="193"/>
                  </a:lnTo>
                  <a:lnTo>
                    <a:pt x="358" y="192"/>
                  </a:lnTo>
                  <a:lnTo>
                    <a:pt x="354" y="192"/>
                  </a:lnTo>
                  <a:lnTo>
                    <a:pt x="352" y="191"/>
                  </a:lnTo>
                  <a:lnTo>
                    <a:pt x="352" y="186"/>
                  </a:lnTo>
                  <a:lnTo>
                    <a:pt x="353" y="184"/>
                  </a:lnTo>
                  <a:lnTo>
                    <a:pt x="353" y="182"/>
                  </a:lnTo>
                  <a:lnTo>
                    <a:pt x="354" y="180"/>
                  </a:lnTo>
                  <a:lnTo>
                    <a:pt x="354" y="176"/>
                  </a:lnTo>
                  <a:lnTo>
                    <a:pt x="355" y="174"/>
                  </a:lnTo>
                  <a:lnTo>
                    <a:pt x="355" y="166"/>
                  </a:lnTo>
                  <a:lnTo>
                    <a:pt x="348" y="157"/>
                  </a:lnTo>
                  <a:lnTo>
                    <a:pt x="340" y="150"/>
                  </a:lnTo>
                  <a:lnTo>
                    <a:pt x="340" y="148"/>
                  </a:lnTo>
                  <a:lnTo>
                    <a:pt x="332" y="139"/>
                  </a:lnTo>
                  <a:lnTo>
                    <a:pt x="332" y="138"/>
                  </a:lnTo>
                  <a:lnTo>
                    <a:pt x="323" y="129"/>
                  </a:lnTo>
                  <a:lnTo>
                    <a:pt x="323" y="126"/>
                  </a:lnTo>
                  <a:lnTo>
                    <a:pt x="315" y="118"/>
                  </a:lnTo>
                  <a:lnTo>
                    <a:pt x="314" y="115"/>
                  </a:lnTo>
                  <a:lnTo>
                    <a:pt x="330" y="98"/>
                  </a:lnTo>
                  <a:lnTo>
                    <a:pt x="328" y="91"/>
                  </a:lnTo>
                  <a:lnTo>
                    <a:pt x="327" y="91"/>
                  </a:lnTo>
                  <a:lnTo>
                    <a:pt x="326" y="88"/>
                  </a:lnTo>
                  <a:lnTo>
                    <a:pt x="325" y="86"/>
                  </a:lnTo>
                  <a:lnTo>
                    <a:pt x="325" y="82"/>
                  </a:lnTo>
                  <a:lnTo>
                    <a:pt x="323" y="81"/>
                  </a:lnTo>
                  <a:lnTo>
                    <a:pt x="320" y="70"/>
                  </a:lnTo>
                  <a:lnTo>
                    <a:pt x="319" y="69"/>
                  </a:lnTo>
                  <a:lnTo>
                    <a:pt x="319" y="66"/>
                  </a:lnTo>
                  <a:lnTo>
                    <a:pt x="317" y="65"/>
                  </a:lnTo>
                  <a:lnTo>
                    <a:pt x="317" y="61"/>
                  </a:lnTo>
                  <a:lnTo>
                    <a:pt x="316" y="60"/>
                  </a:lnTo>
                  <a:lnTo>
                    <a:pt x="312" y="49"/>
                  </a:lnTo>
                  <a:lnTo>
                    <a:pt x="311" y="48"/>
                  </a:lnTo>
                  <a:lnTo>
                    <a:pt x="311" y="45"/>
                  </a:lnTo>
                  <a:lnTo>
                    <a:pt x="309" y="44"/>
                  </a:lnTo>
                  <a:lnTo>
                    <a:pt x="309" y="40"/>
                  </a:lnTo>
                  <a:lnTo>
                    <a:pt x="306" y="35"/>
                  </a:lnTo>
                  <a:lnTo>
                    <a:pt x="306" y="31"/>
                  </a:lnTo>
                  <a:lnTo>
                    <a:pt x="305" y="31"/>
                  </a:lnTo>
                  <a:lnTo>
                    <a:pt x="303" y="24"/>
                  </a:lnTo>
                  <a:lnTo>
                    <a:pt x="301" y="23"/>
                  </a:lnTo>
                  <a:lnTo>
                    <a:pt x="300" y="15"/>
                  </a:lnTo>
                  <a:lnTo>
                    <a:pt x="298" y="13"/>
                  </a:lnTo>
                  <a:lnTo>
                    <a:pt x="300" y="2"/>
                  </a:lnTo>
                  <a:lnTo>
                    <a:pt x="296" y="2"/>
                  </a:lnTo>
                  <a:lnTo>
                    <a:pt x="279" y="2"/>
                  </a:lnTo>
                  <a:lnTo>
                    <a:pt x="278" y="2"/>
                  </a:lnTo>
                  <a:lnTo>
                    <a:pt x="277" y="2"/>
                  </a:lnTo>
                  <a:lnTo>
                    <a:pt x="276" y="2"/>
                  </a:lnTo>
                  <a:lnTo>
                    <a:pt x="275" y="2"/>
                  </a:lnTo>
                  <a:lnTo>
                    <a:pt x="274" y="1"/>
                  </a:lnTo>
                  <a:lnTo>
                    <a:pt x="260" y="1"/>
                  </a:lnTo>
                  <a:lnTo>
                    <a:pt x="259" y="1"/>
                  </a:lnTo>
                  <a:lnTo>
                    <a:pt x="258" y="1"/>
                  </a:lnTo>
                  <a:lnTo>
                    <a:pt x="257" y="1"/>
                  </a:lnTo>
                  <a:lnTo>
                    <a:pt x="256" y="0"/>
                  </a:lnTo>
                  <a:lnTo>
                    <a:pt x="241" y="9"/>
                  </a:lnTo>
                  <a:lnTo>
                    <a:pt x="233" y="19"/>
                  </a:lnTo>
                  <a:lnTo>
                    <a:pt x="228" y="22"/>
                  </a:lnTo>
                  <a:lnTo>
                    <a:pt x="224" y="27"/>
                  </a:lnTo>
                  <a:lnTo>
                    <a:pt x="225" y="34"/>
                  </a:lnTo>
                  <a:lnTo>
                    <a:pt x="230" y="39"/>
                  </a:lnTo>
                  <a:lnTo>
                    <a:pt x="228" y="44"/>
                  </a:lnTo>
                  <a:lnTo>
                    <a:pt x="228" y="50"/>
                  </a:lnTo>
                  <a:lnTo>
                    <a:pt x="235" y="57"/>
                  </a:lnTo>
                  <a:lnTo>
                    <a:pt x="228" y="65"/>
                  </a:lnTo>
                  <a:lnTo>
                    <a:pt x="223" y="68"/>
                  </a:lnTo>
                  <a:lnTo>
                    <a:pt x="221" y="68"/>
                  </a:lnTo>
                  <a:lnTo>
                    <a:pt x="221" y="70"/>
                  </a:lnTo>
                  <a:lnTo>
                    <a:pt x="216" y="70"/>
                  </a:lnTo>
                  <a:lnTo>
                    <a:pt x="215" y="71"/>
                  </a:lnTo>
                  <a:lnTo>
                    <a:pt x="202" y="72"/>
                  </a:lnTo>
                  <a:lnTo>
                    <a:pt x="200" y="73"/>
                  </a:lnTo>
                  <a:lnTo>
                    <a:pt x="195" y="74"/>
                  </a:lnTo>
                  <a:lnTo>
                    <a:pt x="190" y="77"/>
                  </a:lnTo>
                  <a:lnTo>
                    <a:pt x="184" y="85"/>
                  </a:lnTo>
                  <a:lnTo>
                    <a:pt x="174" y="77"/>
                  </a:lnTo>
                  <a:lnTo>
                    <a:pt x="152" y="79"/>
                  </a:lnTo>
                  <a:lnTo>
                    <a:pt x="144" y="83"/>
                  </a:lnTo>
                  <a:lnTo>
                    <a:pt x="141" y="86"/>
                  </a:lnTo>
                  <a:lnTo>
                    <a:pt x="113" y="103"/>
                  </a:lnTo>
                  <a:lnTo>
                    <a:pt x="88" y="131"/>
                  </a:lnTo>
                  <a:lnTo>
                    <a:pt x="88" y="133"/>
                  </a:lnTo>
                  <a:lnTo>
                    <a:pt x="62" y="161"/>
                  </a:lnTo>
                  <a:lnTo>
                    <a:pt x="50" y="167"/>
                  </a:lnTo>
                  <a:lnTo>
                    <a:pt x="48" y="169"/>
                  </a:lnTo>
                  <a:lnTo>
                    <a:pt x="46" y="167"/>
                  </a:lnTo>
                  <a:lnTo>
                    <a:pt x="36" y="166"/>
                  </a:lnTo>
                  <a:lnTo>
                    <a:pt x="35" y="165"/>
                  </a:lnTo>
                  <a:lnTo>
                    <a:pt x="26" y="164"/>
                  </a:lnTo>
                  <a:lnTo>
                    <a:pt x="25" y="163"/>
                  </a:lnTo>
                  <a:lnTo>
                    <a:pt x="18" y="163"/>
                  </a:lnTo>
                  <a:lnTo>
                    <a:pt x="14" y="167"/>
                  </a:lnTo>
                  <a:lnTo>
                    <a:pt x="15" y="172"/>
                  </a:lnTo>
                  <a:lnTo>
                    <a:pt x="14" y="173"/>
                  </a:lnTo>
                  <a:lnTo>
                    <a:pt x="14" y="178"/>
                  </a:lnTo>
                  <a:lnTo>
                    <a:pt x="12" y="182"/>
                  </a:lnTo>
                  <a:lnTo>
                    <a:pt x="13" y="185"/>
                  </a:lnTo>
                  <a:lnTo>
                    <a:pt x="12" y="187"/>
                  </a:lnTo>
                  <a:lnTo>
                    <a:pt x="10" y="200"/>
                  </a:lnTo>
                  <a:lnTo>
                    <a:pt x="8" y="206"/>
                  </a:lnTo>
                  <a:lnTo>
                    <a:pt x="6" y="208"/>
                  </a:lnTo>
                  <a:lnTo>
                    <a:pt x="4" y="213"/>
                  </a:lnTo>
                  <a:lnTo>
                    <a:pt x="7" y="256"/>
                  </a:lnTo>
                  <a:lnTo>
                    <a:pt x="6" y="258"/>
                  </a:lnTo>
                  <a:lnTo>
                    <a:pt x="6" y="262"/>
                  </a:lnTo>
                  <a:lnTo>
                    <a:pt x="4" y="262"/>
                  </a:lnTo>
                  <a:lnTo>
                    <a:pt x="4" y="265"/>
                  </a:lnTo>
                  <a:lnTo>
                    <a:pt x="0" y="271"/>
                  </a:lnTo>
                  <a:lnTo>
                    <a:pt x="22" y="271"/>
                  </a:lnTo>
                  <a:lnTo>
                    <a:pt x="22" y="272"/>
                  </a:lnTo>
                  <a:lnTo>
                    <a:pt x="23" y="278"/>
                  </a:lnTo>
                  <a:lnTo>
                    <a:pt x="22" y="279"/>
                  </a:lnTo>
                  <a:lnTo>
                    <a:pt x="22" y="284"/>
                  </a:lnTo>
                  <a:lnTo>
                    <a:pt x="25" y="288"/>
                  </a:lnTo>
                  <a:lnTo>
                    <a:pt x="26" y="293"/>
                  </a:lnTo>
                  <a:lnTo>
                    <a:pt x="27" y="294"/>
                  </a:lnTo>
                  <a:lnTo>
                    <a:pt x="73" y="292"/>
                  </a:lnTo>
                  <a:lnTo>
                    <a:pt x="75" y="293"/>
                  </a:lnTo>
                  <a:lnTo>
                    <a:pt x="80" y="293"/>
                  </a:lnTo>
                  <a:lnTo>
                    <a:pt x="80" y="301"/>
                  </a:lnTo>
                  <a:lnTo>
                    <a:pt x="83" y="305"/>
                  </a:lnTo>
                  <a:lnTo>
                    <a:pt x="96" y="304"/>
                  </a:lnTo>
                  <a:lnTo>
                    <a:pt x="98" y="305"/>
                  </a:lnTo>
                  <a:lnTo>
                    <a:pt x="102" y="305"/>
                  </a:lnTo>
                  <a:lnTo>
                    <a:pt x="104" y="306"/>
                  </a:lnTo>
                  <a:lnTo>
                    <a:pt x="104" y="311"/>
                  </a:lnTo>
                  <a:lnTo>
                    <a:pt x="107" y="314"/>
                  </a:lnTo>
                  <a:lnTo>
                    <a:pt x="113" y="315"/>
                  </a:lnTo>
                  <a:lnTo>
                    <a:pt x="119" y="320"/>
                  </a:lnTo>
                  <a:lnTo>
                    <a:pt x="127" y="319"/>
                  </a:lnTo>
                  <a:lnTo>
                    <a:pt x="131" y="323"/>
                  </a:lnTo>
                  <a:lnTo>
                    <a:pt x="138" y="323"/>
                  </a:lnTo>
                  <a:lnTo>
                    <a:pt x="140" y="325"/>
                  </a:lnTo>
                  <a:lnTo>
                    <a:pt x="140" y="327"/>
                  </a:lnTo>
                  <a:lnTo>
                    <a:pt x="142" y="329"/>
                  </a:lnTo>
                  <a:lnTo>
                    <a:pt x="151" y="329"/>
                  </a:lnTo>
                  <a:lnTo>
                    <a:pt x="157" y="331"/>
                  </a:lnTo>
                  <a:lnTo>
                    <a:pt x="172" y="344"/>
                  </a:lnTo>
                  <a:lnTo>
                    <a:pt x="176" y="344"/>
                  </a:lnTo>
                  <a:lnTo>
                    <a:pt x="177" y="341"/>
                  </a:lnTo>
                  <a:lnTo>
                    <a:pt x="177" y="339"/>
                  </a:lnTo>
                  <a:lnTo>
                    <a:pt x="179" y="337"/>
                  </a:lnTo>
                  <a:lnTo>
                    <a:pt x="182" y="337"/>
                  </a:lnTo>
                  <a:lnTo>
                    <a:pt x="185" y="334"/>
                  </a:lnTo>
                  <a:lnTo>
                    <a:pt x="189" y="333"/>
                  </a:lnTo>
                  <a:lnTo>
                    <a:pt x="190" y="332"/>
                  </a:lnTo>
                  <a:lnTo>
                    <a:pt x="193" y="332"/>
                  </a:lnTo>
                  <a:lnTo>
                    <a:pt x="195" y="330"/>
                  </a:lnTo>
                  <a:lnTo>
                    <a:pt x="199" y="330"/>
                  </a:lnTo>
                  <a:lnTo>
                    <a:pt x="201" y="333"/>
                  </a:lnTo>
                  <a:lnTo>
                    <a:pt x="204" y="332"/>
                  </a:lnTo>
                  <a:lnTo>
                    <a:pt x="208" y="336"/>
                  </a:lnTo>
                  <a:lnTo>
                    <a:pt x="212" y="337"/>
                  </a:lnTo>
                  <a:lnTo>
                    <a:pt x="214" y="335"/>
                  </a:lnTo>
                  <a:lnTo>
                    <a:pt x="231" y="353"/>
                  </a:lnTo>
                  <a:lnTo>
                    <a:pt x="236" y="358"/>
                  </a:lnTo>
                  <a:lnTo>
                    <a:pt x="240" y="358"/>
                  </a:lnTo>
                  <a:lnTo>
                    <a:pt x="244" y="360"/>
                  </a:lnTo>
                  <a:lnTo>
                    <a:pt x="247" y="360"/>
                  </a:lnTo>
                  <a:lnTo>
                    <a:pt x="248" y="361"/>
                  </a:lnTo>
                  <a:lnTo>
                    <a:pt x="255" y="361"/>
                  </a:lnTo>
                  <a:lnTo>
                    <a:pt x="257" y="359"/>
                  </a:lnTo>
                  <a:lnTo>
                    <a:pt x="255" y="336"/>
                  </a:lnTo>
                  <a:lnTo>
                    <a:pt x="260" y="326"/>
                  </a:lnTo>
                  <a:lnTo>
                    <a:pt x="260" y="317"/>
                  </a:lnTo>
                  <a:lnTo>
                    <a:pt x="261" y="315"/>
                  </a:lnTo>
                  <a:lnTo>
                    <a:pt x="260" y="296"/>
                  </a:lnTo>
                  <a:lnTo>
                    <a:pt x="261" y="295"/>
                  </a:lnTo>
                  <a:lnTo>
                    <a:pt x="262" y="292"/>
                  </a:lnTo>
                  <a:lnTo>
                    <a:pt x="269" y="292"/>
                  </a:lnTo>
                  <a:lnTo>
                    <a:pt x="280" y="298"/>
                  </a:lnTo>
                  <a:lnTo>
                    <a:pt x="283" y="300"/>
                  </a:lnTo>
                  <a:lnTo>
                    <a:pt x="291" y="303"/>
                  </a:lnTo>
                  <a:lnTo>
                    <a:pt x="298" y="310"/>
                  </a:lnTo>
                  <a:lnTo>
                    <a:pt x="300" y="310"/>
                  </a:lnTo>
                  <a:lnTo>
                    <a:pt x="307" y="315"/>
                  </a:lnTo>
                  <a:lnTo>
                    <a:pt x="313" y="320"/>
                  </a:lnTo>
                  <a:lnTo>
                    <a:pt x="314" y="320"/>
                  </a:lnTo>
                  <a:lnTo>
                    <a:pt x="321" y="326"/>
                  </a:lnTo>
                  <a:lnTo>
                    <a:pt x="329" y="330"/>
                  </a:lnTo>
                  <a:lnTo>
                    <a:pt x="344" y="312"/>
                  </a:lnTo>
                  <a:lnTo>
                    <a:pt x="347" y="311"/>
                  </a:lnTo>
                  <a:lnTo>
                    <a:pt x="358" y="319"/>
                  </a:lnTo>
                  <a:lnTo>
                    <a:pt x="359" y="317"/>
                  </a:lnTo>
                  <a:lnTo>
                    <a:pt x="360" y="318"/>
                  </a:lnTo>
                  <a:lnTo>
                    <a:pt x="364" y="316"/>
                  </a:lnTo>
                  <a:lnTo>
                    <a:pt x="371" y="308"/>
                  </a:lnTo>
                  <a:lnTo>
                    <a:pt x="375" y="307"/>
                  </a:lnTo>
                  <a:lnTo>
                    <a:pt x="381" y="312"/>
                  </a:lnTo>
                  <a:lnTo>
                    <a:pt x="382" y="315"/>
                  </a:lnTo>
                  <a:lnTo>
                    <a:pt x="406" y="337"/>
                  </a:lnTo>
                  <a:lnTo>
                    <a:pt x="409" y="342"/>
                  </a:lnTo>
                  <a:lnTo>
                    <a:pt x="415" y="346"/>
                  </a:lnTo>
                  <a:lnTo>
                    <a:pt x="415" y="348"/>
                  </a:lnTo>
                  <a:lnTo>
                    <a:pt x="422" y="354"/>
                  </a:lnTo>
                  <a:lnTo>
                    <a:pt x="424" y="357"/>
                  </a:lnTo>
                  <a:lnTo>
                    <a:pt x="429" y="362"/>
                  </a:lnTo>
                  <a:lnTo>
                    <a:pt x="430" y="364"/>
                  </a:lnTo>
                  <a:lnTo>
                    <a:pt x="437" y="369"/>
                  </a:lnTo>
                  <a:lnTo>
                    <a:pt x="437" y="372"/>
                  </a:lnTo>
                  <a:lnTo>
                    <a:pt x="441" y="372"/>
                  </a:lnTo>
                  <a:lnTo>
                    <a:pt x="441" y="373"/>
                  </a:lnTo>
                  <a:lnTo>
                    <a:pt x="454" y="378"/>
                  </a:lnTo>
                  <a:lnTo>
                    <a:pt x="455" y="373"/>
                  </a:lnTo>
                  <a:lnTo>
                    <a:pt x="454" y="372"/>
                  </a:lnTo>
                  <a:lnTo>
                    <a:pt x="453" y="365"/>
                  </a:lnTo>
                  <a:lnTo>
                    <a:pt x="452" y="364"/>
                  </a:lnTo>
                  <a:lnTo>
                    <a:pt x="452" y="362"/>
                  </a:lnTo>
                  <a:lnTo>
                    <a:pt x="453" y="360"/>
                  </a:lnTo>
                  <a:lnTo>
                    <a:pt x="456" y="360"/>
                  </a:lnTo>
                  <a:lnTo>
                    <a:pt x="458" y="363"/>
                  </a:lnTo>
                  <a:lnTo>
                    <a:pt x="460" y="363"/>
                  </a:lnTo>
                  <a:lnTo>
                    <a:pt x="469" y="373"/>
                  </a:lnTo>
                  <a:lnTo>
                    <a:pt x="469" y="374"/>
                  </a:lnTo>
                  <a:lnTo>
                    <a:pt x="475" y="379"/>
                  </a:lnTo>
                  <a:lnTo>
                    <a:pt x="477" y="379"/>
                  </a:lnTo>
                  <a:lnTo>
                    <a:pt x="482" y="382"/>
                  </a:lnTo>
                  <a:lnTo>
                    <a:pt x="484" y="388"/>
                  </a:lnTo>
                  <a:lnTo>
                    <a:pt x="488" y="395"/>
                  </a:lnTo>
                  <a:lnTo>
                    <a:pt x="492" y="396"/>
                  </a:lnTo>
                  <a:lnTo>
                    <a:pt x="494" y="398"/>
                  </a:lnTo>
                  <a:lnTo>
                    <a:pt x="495" y="397"/>
                  </a:lnTo>
                  <a:lnTo>
                    <a:pt x="501" y="402"/>
                  </a:lnTo>
                  <a:lnTo>
                    <a:pt x="504" y="402"/>
                  </a:lnTo>
                  <a:lnTo>
                    <a:pt x="510" y="405"/>
                  </a:lnTo>
                  <a:lnTo>
                    <a:pt x="534" y="425"/>
                  </a:lnTo>
                  <a:lnTo>
                    <a:pt x="536" y="425"/>
                  </a:lnTo>
                  <a:lnTo>
                    <a:pt x="543" y="432"/>
                  </a:lnTo>
                  <a:lnTo>
                    <a:pt x="544" y="432"/>
                  </a:lnTo>
                  <a:lnTo>
                    <a:pt x="556" y="440"/>
                  </a:lnTo>
                  <a:lnTo>
                    <a:pt x="559" y="436"/>
                  </a:lnTo>
                  <a:lnTo>
                    <a:pt x="561" y="431"/>
                  </a:lnTo>
                  <a:lnTo>
                    <a:pt x="565" y="425"/>
                  </a:lnTo>
                  <a:lnTo>
                    <a:pt x="571" y="425"/>
                  </a:lnTo>
                  <a:lnTo>
                    <a:pt x="573" y="426"/>
                  </a:lnTo>
                  <a:lnTo>
                    <a:pt x="572" y="427"/>
                  </a:lnTo>
                  <a:lnTo>
                    <a:pt x="574" y="429"/>
                  </a:lnTo>
                  <a:lnTo>
                    <a:pt x="573" y="433"/>
                  </a:lnTo>
                  <a:lnTo>
                    <a:pt x="575" y="435"/>
                  </a:lnTo>
                  <a:lnTo>
                    <a:pt x="575" y="445"/>
                  </a:lnTo>
                  <a:lnTo>
                    <a:pt x="574" y="446"/>
                  </a:lnTo>
                  <a:lnTo>
                    <a:pt x="586" y="455"/>
                  </a:lnTo>
                  <a:lnTo>
                    <a:pt x="587" y="455"/>
                  </a:lnTo>
                  <a:lnTo>
                    <a:pt x="601" y="466"/>
                  </a:lnTo>
                  <a:lnTo>
                    <a:pt x="602" y="465"/>
                  </a:lnTo>
                  <a:lnTo>
                    <a:pt x="606" y="469"/>
                  </a:lnTo>
                  <a:lnTo>
                    <a:pt x="607" y="481"/>
                  </a:lnTo>
                  <a:lnTo>
                    <a:pt x="605" y="482"/>
                  </a:lnTo>
                  <a:lnTo>
                    <a:pt x="604" y="486"/>
                  </a:lnTo>
                  <a:lnTo>
                    <a:pt x="603" y="487"/>
                  </a:lnTo>
                  <a:lnTo>
                    <a:pt x="603" y="490"/>
                  </a:lnTo>
                  <a:lnTo>
                    <a:pt x="612" y="499"/>
                  </a:lnTo>
                  <a:lnTo>
                    <a:pt x="612" y="500"/>
                  </a:lnTo>
                  <a:lnTo>
                    <a:pt x="617" y="504"/>
                  </a:lnTo>
                  <a:lnTo>
                    <a:pt x="637" y="550"/>
                  </a:lnTo>
                  <a:lnTo>
                    <a:pt x="634" y="556"/>
                  </a:lnTo>
                  <a:lnTo>
                    <a:pt x="630" y="560"/>
                  </a:lnTo>
                  <a:lnTo>
                    <a:pt x="630" y="562"/>
                  </a:lnTo>
                  <a:lnTo>
                    <a:pt x="629" y="564"/>
                  </a:lnTo>
                  <a:lnTo>
                    <a:pt x="629" y="572"/>
                  </a:lnTo>
                  <a:lnTo>
                    <a:pt x="628" y="574"/>
                  </a:lnTo>
                  <a:lnTo>
                    <a:pt x="628" y="579"/>
                  </a:lnTo>
                  <a:lnTo>
                    <a:pt x="627" y="580"/>
                  </a:lnTo>
                  <a:lnTo>
                    <a:pt x="618" y="582"/>
                  </a:lnTo>
                  <a:lnTo>
                    <a:pt x="616" y="583"/>
                  </a:lnTo>
                  <a:lnTo>
                    <a:pt x="617" y="589"/>
                  </a:lnTo>
                  <a:lnTo>
                    <a:pt x="615" y="590"/>
                  </a:lnTo>
                  <a:lnTo>
                    <a:pt x="616" y="600"/>
                  </a:lnTo>
                  <a:lnTo>
                    <a:pt x="606" y="605"/>
                  </a:lnTo>
                  <a:lnTo>
                    <a:pt x="599" y="605"/>
                  </a:lnTo>
                  <a:lnTo>
                    <a:pt x="597" y="607"/>
                  </a:lnTo>
                  <a:lnTo>
                    <a:pt x="595" y="609"/>
                  </a:lnTo>
                  <a:lnTo>
                    <a:pt x="594" y="608"/>
                  </a:lnTo>
                  <a:lnTo>
                    <a:pt x="591" y="611"/>
                  </a:lnTo>
                  <a:lnTo>
                    <a:pt x="589" y="611"/>
                  </a:lnTo>
                  <a:lnTo>
                    <a:pt x="586" y="615"/>
                  </a:lnTo>
                  <a:lnTo>
                    <a:pt x="586" y="617"/>
                  </a:lnTo>
                  <a:lnTo>
                    <a:pt x="585" y="618"/>
                  </a:lnTo>
                  <a:lnTo>
                    <a:pt x="585" y="623"/>
                  </a:lnTo>
                  <a:lnTo>
                    <a:pt x="590" y="632"/>
                  </a:lnTo>
                  <a:lnTo>
                    <a:pt x="586" y="638"/>
                  </a:lnTo>
                  <a:lnTo>
                    <a:pt x="584" y="638"/>
                  </a:lnTo>
                  <a:lnTo>
                    <a:pt x="572" y="645"/>
                  </a:lnTo>
                  <a:lnTo>
                    <a:pt x="572" y="644"/>
                  </a:lnTo>
                  <a:lnTo>
                    <a:pt x="570" y="647"/>
                  </a:lnTo>
                  <a:lnTo>
                    <a:pt x="561" y="652"/>
                  </a:lnTo>
                  <a:lnTo>
                    <a:pt x="558" y="656"/>
                  </a:lnTo>
                  <a:lnTo>
                    <a:pt x="557" y="661"/>
                  </a:lnTo>
                  <a:lnTo>
                    <a:pt x="555" y="663"/>
                  </a:lnTo>
                  <a:lnTo>
                    <a:pt x="552" y="664"/>
                  </a:lnTo>
                  <a:lnTo>
                    <a:pt x="549" y="666"/>
                  </a:lnTo>
                  <a:lnTo>
                    <a:pt x="550" y="672"/>
                  </a:lnTo>
                  <a:lnTo>
                    <a:pt x="560" y="679"/>
                  </a:lnTo>
                  <a:lnTo>
                    <a:pt x="568" y="686"/>
                  </a:lnTo>
                  <a:lnTo>
                    <a:pt x="573" y="692"/>
                  </a:lnTo>
                  <a:lnTo>
                    <a:pt x="578" y="696"/>
                  </a:lnTo>
                  <a:lnTo>
                    <a:pt x="576" y="699"/>
                  </a:lnTo>
                  <a:lnTo>
                    <a:pt x="571" y="702"/>
                  </a:lnTo>
                  <a:lnTo>
                    <a:pt x="565" y="702"/>
                  </a:lnTo>
                  <a:lnTo>
                    <a:pt x="564" y="704"/>
                  </a:lnTo>
                  <a:lnTo>
                    <a:pt x="561" y="711"/>
                  </a:lnTo>
                  <a:lnTo>
                    <a:pt x="558" y="713"/>
                  </a:lnTo>
                  <a:lnTo>
                    <a:pt x="556" y="713"/>
                  </a:lnTo>
                  <a:lnTo>
                    <a:pt x="552" y="717"/>
                  </a:lnTo>
                  <a:lnTo>
                    <a:pt x="551" y="716"/>
                  </a:lnTo>
                  <a:lnTo>
                    <a:pt x="549" y="718"/>
                  </a:lnTo>
                  <a:lnTo>
                    <a:pt x="527" y="707"/>
                  </a:lnTo>
                  <a:lnTo>
                    <a:pt x="527" y="705"/>
                  </a:lnTo>
                  <a:lnTo>
                    <a:pt x="525" y="705"/>
                  </a:lnTo>
                  <a:lnTo>
                    <a:pt x="522" y="703"/>
                  </a:lnTo>
                  <a:lnTo>
                    <a:pt x="508" y="697"/>
                  </a:lnTo>
                  <a:lnTo>
                    <a:pt x="505" y="697"/>
                  </a:lnTo>
                  <a:lnTo>
                    <a:pt x="500" y="694"/>
                  </a:lnTo>
                  <a:lnTo>
                    <a:pt x="494" y="692"/>
                  </a:lnTo>
                  <a:lnTo>
                    <a:pt x="489" y="694"/>
                  </a:lnTo>
                  <a:lnTo>
                    <a:pt x="482" y="703"/>
                  </a:lnTo>
                  <a:lnTo>
                    <a:pt x="482" y="711"/>
                  </a:lnTo>
                  <a:lnTo>
                    <a:pt x="493" y="727"/>
                  </a:lnTo>
                  <a:lnTo>
                    <a:pt x="493" y="729"/>
                  </a:lnTo>
                  <a:lnTo>
                    <a:pt x="505" y="740"/>
                  </a:lnTo>
                  <a:lnTo>
                    <a:pt x="507" y="747"/>
                  </a:lnTo>
                  <a:lnTo>
                    <a:pt x="509" y="751"/>
                  </a:lnTo>
                  <a:lnTo>
                    <a:pt x="515" y="753"/>
                  </a:lnTo>
                  <a:lnTo>
                    <a:pt x="525" y="753"/>
                  </a:lnTo>
                  <a:lnTo>
                    <a:pt x="526" y="751"/>
                  </a:lnTo>
                  <a:lnTo>
                    <a:pt x="530" y="751"/>
                  </a:lnTo>
                  <a:lnTo>
                    <a:pt x="537" y="757"/>
                  </a:lnTo>
                  <a:lnTo>
                    <a:pt x="537" y="765"/>
                  </a:lnTo>
                  <a:lnTo>
                    <a:pt x="541" y="768"/>
                  </a:lnTo>
                  <a:lnTo>
                    <a:pt x="546" y="764"/>
                  </a:lnTo>
                  <a:lnTo>
                    <a:pt x="549" y="760"/>
                  </a:lnTo>
                  <a:lnTo>
                    <a:pt x="553" y="764"/>
                  </a:lnTo>
                  <a:lnTo>
                    <a:pt x="554" y="774"/>
                  </a:lnTo>
                  <a:lnTo>
                    <a:pt x="549" y="785"/>
                  </a:lnTo>
                  <a:lnTo>
                    <a:pt x="549" y="795"/>
                  </a:lnTo>
                  <a:lnTo>
                    <a:pt x="553" y="798"/>
                  </a:lnTo>
                  <a:lnTo>
                    <a:pt x="561" y="790"/>
                  </a:lnTo>
                  <a:lnTo>
                    <a:pt x="563" y="790"/>
                  </a:lnTo>
                  <a:lnTo>
                    <a:pt x="564" y="789"/>
                  </a:lnTo>
                  <a:lnTo>
                    <a:pt x="567" y="787"/>
                  </a:lnTo>
                  <a:lnTo>
                    <a:pt x="570" y="782"/>
                  </a:lnTo>
                  <a:lnTo>
                    <a:pt x="572" y="780"/>
                  </a:lnTo>
                  <a:lnTo>
                    <a:pt x="585" y="776"/>
                  </a:lnTo>
                  <a:lnTo>
                    <a:pt x="591" y="768"/>
                  </a:lnTo>
                  <a:lnTo>
                    <a:pt x="591" y="762"/>
                  </a:lnTo>
                  <a:lnTo>
                    <a:pt x="587" y="757"/>
                  </a:lnTo>
                  <a:lnTo>
                    <a:pt x="586" y="755"/>
                  </a:lnTo>
                  <a:lnTo>
                    <a:pt x="585" y="755"/>
                  </a:lnTo>
                  <a:lnTo>
                    <a:pt x="582" y="750"/>
                  </a:lnTo>
                  <a:lnTo>
                    <a:pt x="582" y="748"/>
                  </a:lnTo>
                  <a:lnTo>
                    <a:pt x="578" y="744"/>
                  </a:lnTo>
                  <a:lnTo>
                    <a:pt x="579" y="742"/>
                  </a:lnTo>
                  <a:lnTo>
                    <a:pt x="576" y="737"/>
                  </a:lnTo>
                  <a:lnTo>
                    <a:pt x="581" y="730"/>
                  </a:lnTo>
                  <a:lnTo>
                    <a:pt x="582" y="728"/>
                  </a:lnTo>
                  <a:lnTo>
                    <a:pt x="587" y="728"/>
                  </a:lnTo>
                  <a:lnTo>
                    <a:pt x="592" y="722"/>
                  </a:lnTo>
                  <a:lnTo>
                    <a:pt x="601" y="721"/>
                  </a:lnTo>
                  <a:lnTo>
                    <a:pt x="613" y="705"/>
                  </a:lnTo>
                  <a:lnTo>
                    <a:pt x="615" y="705"/>
                  </a:lnTo>
                  <a:lnTo>
                    <a:pt x="618" y="707"/>
                  </a:lnTo>
                  <a:lnTo>
                    <a:pt x="623" y="708"/>
                  </a:lnTo>
                  <a:lnTo>
                    <a:pt x="624" y="710"/>
                  </a:lnTo>
                  <a:lnTo>
                    <a:pt x="626" y="709"/>
                  </a:lnTo>
                  <a:lnTo>
                    <a:pt x="627" y="712"/>
                  </a:lnTo>
                  <a:lnTo>
                    <a:pt x="630" y="716"/>
                  </a:lnTo>
                  <a:lnTo>
                    <a:pt x="633" y="716"/>
                  </a:lnTo>
                  <a:lnTo>
                    <a:pt x="636" y="718"/>
                  </a:lnTo>
                  <a:lnTo>
                    <a:pt x="637" y="728"/>
                  </a:lnTo>
                  <a:lnTo>
                    <a:pt x="636" y="730"/>
                  </a:lnTo>
                  <a:lnTo>
                    <a:pt x="636" y="736"/>
                  </a:lnTo>
                  <a:lnTo>
                    <a:pt x="637" y="736"/>
                  </a:lnTo>
                  <a:lnTo>
                    <a:pt x="639" y="744"/>
                  </a:lnTo>
                  <a:lnTo>
                    <a:pt x="640" y="744"/>
                  </a:lnTo>
                  <a:lnTo>
                    <a:pt x="641" y="746"/>
                  </a:lnTo>
                  <a:lnTo>
                    <a:pt x="645" y="752"/>
                  </a:lnTo>
                  <a:lnTo>
                    <a:pt x="655" y="751"/>
                  </a:lnTo>
                  <a:lnTo>
                    <a:pt x="657" y="749"/>
                  </a:lnTo>
                  <a:lnTo>
                    <a:pt x="658" y="749"/>
                  </a:lnTo>
                  <a:lnTo>
                    <a:pt x="660" y="751"/>
                  </a:lnTo>
                  <a:lnTo>
                    <a:pt x="662" y="751"/>
                  </a:lnTo>
                  <a:lnTo>
                    <a:pt x="665" y="755"/>
                  </a:lnTo>
                  <a:lnTo>
                    <a:pt x="671" y="754"/>
                  </a:lnTo>
                  <a:lnTo>
                    <a:pt x="673" y="755"/>
                  </a:lnTo>
                  <a:lnTo>
                    <a:pt x="684" y="755"/>
                  </a:lnTo>
                  <a:lnTo>
                    <a:pt x="688" y="757"/>
                  </a:lnTo>
                  <a:lnTo>
                    <a:pt x="694" y="756"/>
                  </a:lnTo>
                  <a:lnTo>
                    <a:pt x="696" y="757"/>
                  </a:lnTo>
                  <a:lnTo>
                    <a:pt x="698" y="757"/>
                  </a:lnTo>
                  <a:lnTo>
                    <a:pt x="701" y="759"/>
                  </a:lnTo>
                  <a:lnTo>
                    <a:pt x="701" y="764"/>
                  </a:lnTo>
                  <a:lnTo>
                    <a:pt x="704" y="767"/>
                  </a:lnTo>
                  <a:lnTo>
                    <a:pt x="707" y="772"/>
                  </a:lnTo>
                  <a:lnTo>
                    <a:pt x="707" y="775"/>
                  </a:lnTo>
                  <a:lnTo>
                    <a:pt x="712" y="782"/>
                  </a:lnTo>
                  <a:lnTo>
                    <a:pt x="712" y="784"/>
                  </a:lnTo>
                  <a:lnTo>
                    <a:pt x="718" y="794"/>
                  </a:lnTo>
                  <a:lnTo>
                    <a:pt x="719" y="810"/>
                  </a:lnTo>
                  <a:lnTo>
                    <a:pt x="712" y="818"/>
                  </a:lnTo>
                  <a:lnTo>
                    <a:pt x="731" y="831"/>
                  </a:lnTo>
                  <a:lnTo>
                    <a:pt x="737" y="833"/>
                  </a:lnTo>
                  <a:lnTo>
                    <a:pt x="748" y="835"/>
                  </a:lnTo>
                  <a:lnTo>
                    <a:pt x="749" y="836"/>
                  </a:lnTo>
                  <a:lnTo>
                    <a:pt x="752" y="836"/>
                  </a:lnTo>
                  <a:lnTo>
                    <a:pt x="757" y="838"/>
                  </a:lnTo>
                  <a:lnTo>
                    <a:pt x="777" y="838"/>
                  </a:lnTo>
                  <a:lnTo>
                    <a:pt x="779" y="835"/>
                  </a:lnTo>
                  <a:lnTo>
                    <a:pt x="781" y="835"/>
                  </a:lnTo>
                  <a:lnTo>
                    <a:pt x="784" y="831"/>
                  </a:lnTo>
                  <a:lnTo>
                    <a:pt x="786" y="830"/>
                  </a:lnTo>
                  <a:lnTo>
                    <a:pt x="788" y="828"/>
                  </a:lnTo>
                  <a:lnTo>
                    <a:pt x="787" y="826"/>
                  </a:lnTo>
                  <a:lnTo>
                    <a:pt x="789" y="826"/>
                  </a:lnTo>
                  <a:lnTo>
                    <a:pt x="789" y="821"/>
                  </a:lnTo>
                  <a:lnTo>
                    <a:pt x="790" y="821"/>
                  </a:lnTo>
                  <a:lnTo>
                    <a:pt x="792" y="815"/>
                  </a:lnTo>
                  <a:lnTo>
                    <a:pt x="797" y="815"/>
                  </a:lnTo>
                  <a:lnTo>
                    <a:pt x="799" y="816"/>
                  </a:lnTo>
                  <a:lnTo>
                    <a:pt x="803" y="816"/>
                  </a:lnTo>
                  <a:lnTo>
                    <a:pt x="805" y="817"/>
                  </a:lnTo>
                  <a:lnTo>
                    <a:pt x="811" y="816"/>
                  </a:lnTo>
                  <a:lnTo>
                    <a:pt x="811" y="814"/>
                  </a:lnTo>
                  <a:lnTo>
                    <a:pt x="813" y="814"/>
                  </a:lnTo>
                  <a:lnTo>
                    <a:pt x="814" y="813"/>
                  </a:lnTo>
                  <a:lnTo>
                    <a:pt x="816" y="813"/>
                  </a:lnTo>
                  <a:lnTo>
                    <a:pt x="817" y="811"/>
                  </a:lnTo>
                  <a:lnTo>
                    <a:pt x="819" y="810"/>
                  </a:lnTo>
                  <a:lnTo>
                    <a:pt x="819" y="801"/>
                  </a:lnTo>
                  <a:lnTo>
                    <a:pt x="821" y="794"/>
                  </a:lnTo>
                  <a:lnTo>
                    <a:pt x="819" y="792"/>
                  </a:lnTo>
                  <a:lnTo>
                    <a:pt x="813" y="790"/>
                  </a:lnTo>
                  <a:lnTo>
                    <a:pt x="810" y="787"/>
                  </a:lnTo>
                  <a:lnTo>
                    <a:pt x="807" y="782"/>
                  </a:lnTo>
                  <a:lnTo>
                    <a:pt x="807" y="780"/>
                  </a:lnTo>
                  <a:lnTo>
                    <a:pt x="812" y="774"/>
                  </a:lnTo>
                  <a:lnTo>
                    <a:pt x="814" y="773"/>
                  </a:lnTo>
                  <a:lnTo>
                    <a:pt x="819" y="767"/>
                  </a:lnTo>
                  <a:lnTo>
                    <a:pt x="821" y="762"/>
                  </a:lnTo>
                  <a:lnTo>
                    <a:pt x="824" y="759"/>
                  </a:lnTo>
                  <a:lnTo>
                    <a:pt x="833" y="758"/>
                  </a:lnTo>
                  <a:lnTo>
                    <a:pt x="839" y="763"/>
                  </a:lnTo>
                  <a:lnTo>
                    <a:pt x="845" y="760"/>
                  </a:lnTo>
                  <a:lnTo>
                    <a:pt x="855" y="760"/>
                  </a:lnTo>
                  <a:lnTo>
                    <a:pt x="858" y="762"/>
                  </a:lnTo>
                  <a:lnTo>
                    <a:pt x="860" y="762"/>
                  </a:lnTo>
                  <a:lnTo>
                    <a:pt x="861" y="764"/>
                  </a:lnTo>
                  <a:lnTo>
                    <a:pt x="861" y="755"/>
                  </a:lnTo>
                  <a:lnTo>
                    <a:pt x="861" y="752"/>
                  </a:lnTo>
                  <a:lnTo>
                    <a:pt x="857" y="746"/>
                  </a:lnTo>
                  <a:lnTo>
                    <a:pt x="855" y="725"/>
                  </a:lnTo>
                  <a:lnTo>
                    <a:pt x="857" y="724"/>
                  </a:lnTo>
                  <a:lnTo>
                    <a:pt x="858" y="718"/>
                  </a:lnTo>
                  <a:lnTo>
                    <a:pt x="863" y="708"/>
                  </a:lnTo>
                  <a:lnTo>
                    <a:pt x="863" y="704"/>
                  </a:lnTo>
                  <a:lnTo>
                    <a:pt x="870" y="704"/>
                  </a:lnTo>
                  <a:lnTo>
                    <a:pt x="872" y="702"/>
                  </a:lnTo>
                  <a:lnTo>
                    <a:pt x="872" y="700"/>
                  </a:lnTo>
                  <a:lnTo>
                    <a:pt x="863" y="692"/>
                  </a:lnTo>
                  <a:lnTo>
                    <a:pt x="857" y="690"/>
                  </a:lnTo>
                  <a:lnTo>
                    <a:pt x="855" y="689"/>
                  </a:lnTo>
                  <a:lnTo>
                    <a:pt x="852" y="689"/>
                  </a:lnTo>
                  <a:lnTo>
                    <a:pt x="850" y="688"/>
                  </a:lnTo>
                  <a:lnTo>
                    <a:pt x="847" y="688"/>
                  </a:lnTo>
                  <a:lnTo>
                    <a:pt x="846" y="682"/>
                  </a:lnTo>
                  <a:lnTo>
                    <a:pt x="849" y="678"/>
                  </a:lnTo>
                  <a:lnTo>
                    <a:pt x="849" y="676"/>
                  </a:lnTo>
                  <a:lnTo>
                    <a:pt x="854" y="672"/>
                  </a:lnTo>
                  <a:lnTo>
                    <a:pt x="860" y="659"/>
                  </a:lnTo>
                  <a:lnTo>
                    <a:pt x="855" y="653"/>
                  </a:lnTo>
                  <a:lnTo>
                    <a:pt x="854" y="646"/>
                  </a:lnTo>
                  <a:lnTo>
                    <a:pt x="857" y="643"/>
                  </a:lnTo>
                  <a:lnTo>
                    <a:pt x="860" y="640"/>
                  </a:lnTo>
                  <a:lnTo>
                    <a:pt x="885" y="638"/>
                  </a:lnTo>
                  <a:lnTo>
                    <a:pt x="894" y="645"/>
                  </a:lnTo>
                  <a:lnTo>
                    <a:pt x="899" y="648"/>
                  </a:lnTo>
                  <a:lnTo>
                    <a:pt x="905" y="654"/>
                  </a:lnTo>
                  <a:lnTo>
                    <a:pt x="908" y="654"/>
                  </a:lnTo>
                  <a:lnTo>
                    <a:pt x="909" y="653"/>
                  </a:lnTo>
                  <a:lnTo>
                    <a:pt x="916" y="652"/>
                  </a:lnTo>
                  <a:lnTo>
                    <a:pt x="917" y="651"/>
                  </a:lnTo>
                  <a:lnTo>
                    <a:pt x="932" y="650"/>
                  </a:lnTo>
                  <a:lnTo>
                    <a:pt x="933" y="649"/>
                  </a:lnTo>
                  <a:lnTo>
                    <a:pt x="944" y="649"/>
                  </a:lnTo>
                  <a:lnTo>
                    <a:pt x="946" y="647"/>
                  </a:lnTo>
                  <a:lnTo>
                    <a:pt x="946" y="642"/>
                  </a:lnTo>
                  <a:lnTo>
                    <a:pt x="936" y="627"/>
                  </a:lnTo>
                  <a:lnTo>
                    <a:pt x="943" y="624"/>
                  </a:lnTo>
                  <a:lnTo>
                    <a:pt x="946" y="624"/>
                  </a:lnTo>
                  <a:lnTo>
                    <a:pt x="947" y="626"/>
                  </a:lnTo>
                  <a:lnTo>
                    <a:pt x="959" y="625"/>
                  </a:lnTo>
                  <a:lnTo>
                    <a:pt x="960" y="624"/>
                  </a:lnTo>
                  <a:lnTo>
                    <a:pt x="969" y="623"/>
                  </a:lnTo>
                  <a:lnTo>
                    <a:pt x="970" y="622"/>
                  </a:lnTo>
                  <a:lnTo>
                    <a:pt x="993" y="621"/>
                  </a:lnTo>
                  <a:lnTo>
                    <a:pt x="999" y="616"/>
                  </a:lnTo>
                  <a:lnTo>
                    <a:pt x="998" y="607"/>
                  </a:lnTo>
                  <a:lnTo>
                    <a:pt x="995" y="602"/>
                  </a:lnTo>
                  <a:lnTo>
                    <a:pt x="995" y="598"/>
                  </a:lnTo>
                  <a:lnTo>
                    <a:pt x="992" y="593"/>
                  </a:lnTo>
                  <a:lnTo>
                    <a:pt x="992" y="588"/>
                  </a:lnTo>
                  <a:lnTo>
                    <a:pt x="990" y="588"/>
                  </a:lnTo>
                  <a:lnTo>
                    <a:pt x="990" y="574"/>
                  </a:lnTo>
                  <a:lnTo>
                    <a:pt x="992" y="571"/>
                  </a:lnTo>
                  <a:lnTo>
                    <a:pt x="994" y="571"/>
                  </a:lnTo>
                  <a:lnTo>
                    <a:pt x="996" y="568"/>
                  </a:lnTo>
                  <a:lnTo>
                    <a:pt x="1000" y="565"/>
                  </a:lnTo>
                  <a:lnTo>
                    <a:pt x="1000" y="563"/>
                  </a:lnTo>
                  <a:lnTo>
                    <a:pt x="1001" y="561"/>
                  </a:lnTo>
                  <a:lnTo>
                    <a:pt x="1000" y="544"/>
                  </a:lnTo>
                  <a:lnTo>
                    <a:pt x="1001" y="542"/>
                  </a:lnTo>
                  <a:lnTo>
                    <a:pt x="1001" y="532"/>
                  </a:lnTo>
                  <a:lnTo>
                    <a:pt x="997" y="529"/>
                  </a:lnTo>
                  <a:lnTo>
                    <a:pt x="993" y="529"/>
                  </a:lnTo>
                  <a:lnTo>
                    <a:pt x="989" y="527"/>
                  </a:lnTo>
                  <a:lnTo>
                    <a:pt x="984" y="526"/>
                  </a:lnTo>
                  <a:lnTo>
                    <a:pt x="977" y="521"/>
                  </a:lnTo>
                  <a:lnTo>
                    <a:pt x="973" y="520"/>
                  </a:lnTo>
                  <a:lnTo>
                    <a:pt x="968" y="516"/>
                  </a:lnTo>
                  <a:lnTo>
                    <a:pt x="966" y="516"/>
                  </a:lnTo>
                  <a:lnTo>
                    <a:pt x="964" y="515"/>
                  </a:lnTo>
                  <a:lnTo>
                    <a:pt x="959" y="514"/>
                  </a:lnTo>
                  <a:lnTo>
                    <a:pt x="945" y="505"/>
                  </a:lnTo>
                  <a:lnTo>
                    <a:pt x="943" y="502"/>
                  </a:lnTo>
                  <a:lnTo>
                    <a:pt x="940" y="503"/>
                  </a:lnTo>
                  <a:lnTo>
                    <a:pt x="937" y="500"/>
                  </a:lnTo>
                  <a:lnTo>
                    <a:pt x="934" y="500"/>
                  </a:lnTo>
                  <a:lnTo>
                    <a:pt x="932" y="498"/>
                  </a:lnTo>
                  <a:lnTo>
                    <a:pt x="931" y="499"/>
                  </a:lnTo>
                  <a:lnTo>
                    <a:pt x="930" y="498"/>
                  </a:lnTo>
                  <a:lnTo>
                    <a:pt x="922" y="497"/>
                  </a:lnTo>
                  <a:lnTo>
                    <a:pt x="921" y="496"/>
                  </a:lnTo>
                  <a:lnTo>
                    <a:pt x="919" y="496"/>
                  </a:lnTo>
                  <a:lnTo>
                    <a:pt x="915" y="493"/>
                  </a:lnTo>
                  <a:lnTo>
                    <a:pt x="908" y="490"/>
                  </a:lnTo>
                  <a:lnTo>
                    <a:pt x="907" y="481"/>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7" name="Freeform 17"/>
            <p:cNvSpPr/>
            <p:nvPr/>
          </p:nvSpPr>
          <p:spPr bwMode="auto">
            <a:xfrm>
              <a:off x="4289425" y="1182688"/>
              <a:ext cx="2859088" cy="2659062"/>
            </a:xfrm>
            <a:custGeom>
              <a:avLst/>
              <a:gdLst>
                <a:gd name="T0" fmla="*/ 2147483647 w 1562"/>
                <a:gd name="T1" fmla="*/ 2147483647 h 1394"/>
                <a:gd name="T2" fmla="*/ 2147483647 w 1562"/>
                <a:gd name="T3" fmla="*/ 2147483647 h 1394"/>
                <a:gd name="T4" fmla="*/ 2147483647 w 1562"/>
                <a:gd name="T5" fmla="*/ 2147483647 h 1394"/>
                <a:gd name="T6" fmla="*/ 2147483647 w 1562"/>
                <a:gd name="T7" fmla="*/ 2147483647 h 1394"/>
                <a:gd name="T8" fmla="*/ 2147483647 w 1562"/>
                <a:gd name="T9" fmla="*/ 2147483647 h 1394"/>
                <a:gd name="T10" fmla="*/ 2147483647 w 1562"/>
                <a:gd name="T11" fmla="*/ 2147483647 h 1394"/>
                <a:gd name="T12" fmla="*/ 2147483647 w 1562"/>
                <a:gd name="T13" fmla="*/ 2147483647 h 1394"/>
                <a:gd name="T14" fmla="*/ 2147483647 w 1562"/>
                <a:gd name="T15" fmla="*/ 2147483647 h 1394"/>
                <a:gd name="T16" fmla="*/ 2147483647 w 1562"/>
                <a:gd name="T17" fmla="*/ 2147483647 h 1394"/>
                <a:gd name="T18" fmla="*/ 2147483647 w 1562"/>
                <a:gd name="T19" fmla="*/ 2147483647 h 1394"/>
                <a:gd name="T20" fmla="*/ 2147483647 w 1562"/>
                <a:gd name="T21" fmla="*/ 2147483647 h 1394"/>
                <a:gd name="T22" fmla="*/ 2147483647 w 1562"/>
                <a:gd name="T23" fmla="*/ 2147483647 h 1394"/>
                <a:gd name="T24" fmla="*/ 2147483647 w 1562"/>
                <a:gd name="T25" fmla="*/ 2147483647 h 1394"/>
                <a:gd name="T26" fmla="*/ 2147483647 w 1562"/>
                <a:gd name="T27" fmla="*/ 2147483647 h 1394"/>
                <a:gd name="T28" fmla="*/ 2147483647 w 1562"/>
                <a:gd name="T29" fmla="*/ 2147483647 h 1394"/>
                <a:gd name="T30" fmla="*/ 2147483647 w 1562"/>
                <a:gd name="T31" fmla="*/ 2147483647 h 1394"/>
                <a:gd name="T32" fmla="*/ 2147483647 w 1562"/>
                <a:gd name="T33" fmla="*/ 2147483647 h 1394"/>
                <a:gd name="T34" fmla="*/ 2147483647 w 1562"/>
                <a:gd name="T35" fmla="*/ 2147483647 h 1394"/>
                <a:gd name="T36" fmla="*/ 2147483647 w 1562"/>
                <a:gd name="T37" fmla="*/ 2147483647 h 1394"/>
                <a:gd name="T38" fmla="*/ 2147483647 w 1562"/>
                <a:gd name="T39" fmla="*/ 2147483647 h 1394"/>
                <a:gd name="T40" fmla="*/ 2147483647 w 1562"/>
                <a:gd name="T41" fmla="*/ 2147483647 h 1394"/>
                <a:gd name="T42" fmla="*/ 2147483647 w 1562"/>
                <a:gd name="T43" fmla="*/ 2147483647 h 1394"/>
                <a:gd name="T44" fmla="*/ 2147483647 w 1562"/>
                <a:gd name="T45" fmla="*/ 2147483647 h 1394"/>
                <a:gd name="T46" fmla="*/ 2147483647 w 1562"/>
                <a:gd name="T47" fmla="*/ 2147483647 h 1394"/>
                <a:gd name="T48" fmla="*/ 2147483647 w 1562"/>
                <a:gd name="T49" fmla="*/ 2147483647 h 1394"/>
                <a:gd name="T50" fmla="*/ 2147483647 w 1562"/>
                <a:gd name="T51" fmla="*/ 2147483647 h 1394"/>
                <a:gd name="T52" fmla="*/ 2147483647 w 1562"/>
                <a:gd name="T53" fmla="*/ 2147483647 h 1394"/>
                <a:gd name="T54" fmla="*/ 2147483647 w 1562"/>
                <a:gd name="T55" fmla="*/ 2147483647 h 1394"/>
                <a:gd name="T56" fmla="*/ 2147483647 w 1562"/>
                <a:gd name="T57" fmla="*/ 2147483647 h 1394"/>
                <a:gd name="T58" fmla="*/ 2147483647 w 1562"/>
                <a:gd name="T59" fmla="*/ 2147483647 h 1394"/>
                <a:gd name="T60" fmla="*/ 2147483647 w 1562"/>
                <a:gd name="T61" fmla="*/ 2147483647 h 1394"/>
                <a:gd name="T62" fmla="*/ 2147483647 w 1562"/>
                <a:gd name="T63" fmla="*/ 2147483647 h 1394"/>
                <a:gd name="T64" fmla="*/ 2147483647 w 1562"/>
                <a:gd name="T65" fmla="*/ 2147483647 h 1394"/>
                <a:gd name="T66" fmla="*/ 2147483647 w 1562"/>
                <a:gd name="T67" fmla="*/ 2147483647 h 1394"/>
                <a:gd name="T68" fmla="*/ 2147483647 w 1562"/>
                <a:gd name="T69" fmla="*/ 2147483647 h 1394"/>
                <a:gd name="T70" fmla="*/ 2147483647 w 1562"/>
                <a:gd name="T71" fmla="*/ 2147483647 h 1394"/>
                <a:gd name="T72" fmla="*/ 2147483647 w 1562"/>
                <a:gd name="T73" fmla="*/ 2147483647 h 1394"/>
                <a:gd name="T74" fmla="*/ 2147483647 w 1562"/>
                <a:gd name="T75" fmla="*/ 2147483647 h 1394"/>
                <a:gd name="T76" fmla="*/ 2147483647 w 1562"/>
                <a:gd name="T77" fmla="*/ 2147483647 h 1394"/>
                <a:gd name="T78" fmla="*/ 2147483647 w 1562"/>
                <a:gd name="T79" fmla="*/ 2147483647 h 1394"/>
                <a:gd name="T80" fmla="*/ 2147483647 w 1562"/>
                <a:gd name="T81" fmla="*/ 2147483647 h 1394"/>
                <a:gd name="T82" fmla="*/ 2147483647 w 1562"/>
                <a:gd name="T83" fmla="*/ 2147483647 h 1394"/>
                <a:gd name="T84" fmla="*/ 2147483647 w 1562"/>
                <a:gd name="T85" fmla="*/ 2147483647 h 1394"/>
                <a:gd name="T86" fmla="*/ 2147483647 w 1562"/>
                <a:gd name="T87" fmla="*/ 2147483647 h 1394"/>
                <a:gd name="T88" fmla="*/ 2147483647 w 1562"/>
                <a:gd name="T89" fmla="*/ 2147483647 h 1394"/>
                <a:gd name="T90" fmla="*/ 2147483647 w 1562"/>
                <a:gd name="T91" fmla="*/ 2147483647 h 1394"/>
                <a:gd name="T92" fmla="*/ 2147483647 w 1562"/>
                <a:gd name="T93" fmla="*/ 2147483647 h 1394"/>
                <a:gd name="T94" fmla="*/ 2147483647 w 1562"/>
                <a:gd name="T95" fmla="*/ 2147483647 h 1394"/>
                <a:gd name="T96" fmla="*/ 2147483647 w 1562"/>
                <a:gd name="T97" fmla="*/ 2147483647 h 1394"/>
                <a:gd name="T98" fmla="*/ 2147483647 w 1562"/>
                <a:gd name="T99" fmla="*/ 2147483647 h 1394"/>
                <a:gd name="T100" fmla="*/ 2147483647 w 1562"/>
                <a:gd name="T101" fmla="*/ 2147483647 h 1394"/>
                <a:gd name="T102" fmla="*/ 2147483647 w 1562"/>
                <a:gd name="T103" fmla="*/ 2147483647 h 1394"/>
                <a:gd name="T104" fmla="*/ 2147483647 w 1562"/>
                <a:gd name="T105" fmla="*/ 2147483647 h 1394"/>
                <a:gd name="T106" fmla="*/ 2147483647 w 1562"/>
                <a:gd name="T107" fmla="*/ 2147483647 h 1394"/>
                <a:gd name="T108" fmla="*/ 2147483647 w 1562"/>
                <a:gd name="T109" fmla="*/ 2147483647 h 1394"/>
                <a:gd name="T110" fmla="*/ 2147483647 w 1562"/>
                <a:gd name="T111" fmla="*/ 2147483647 h 1394"/>
                <a:gd name="T112" fmla="*/ 2147483647 w 1562"/>
                <a:gd name="T113" fmla="*/ 2147483647 h 1394"/>
                <a:gd name="T114" fmla="*/ 2147483647 w 1562"/>
                <a:gd name="T115" fmla="*/ 2147483647 h 1394"/>
                <a:gd name="T116" fmla="*/ 2147483647 w 1562"/>
                <a:gd name="T117" fmla="*/ 2147483647 h 1394"/>
                <a:gd name="T118" fmla="*/ 2147483647 w 1562"/>
                <a:gd name="T119" fmla="*/ 2147483647 h 1394"/>
                <a:gd name="T120" fmla="*/ 2147483647 w 1562"/>
                <a:gd name="T121" fmla="*/ 2147483647 h 1394"/>
                <a:gd name="T122" fmla="*/ 2147483647 w 1562"/>
                <a:gd name="T123" fmla="*/ 2147483647 h 1394"/>
                <a:gd name="T124" fmla="*/ 2147483647 w 1562"/>
                <a:gd name="T125" fmla="*/ 2147483647 h 139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62"/>
                <a:gd name="T190" fmla="*/ 0 h 1394"/>
                <a:gd name="T191" fmla="*/ 1562 w 1562"/>
                <a:gd name="T192" fmla="*/ 1394 h 139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62" h="1394">
                  <a:moveTo>
                    <a:pt x="404" y="1394"/>
                  </a:moveTo>
                  <a:lnTo>
                    <a:pt x="398" y="1388"/>
                  </a:lnTo>
                  <a:lnTo>
                    <a:pt x="398" y="1386"/>
                  </a:lnTo>
                  <a:lnTo>
                    <a:pt x="393" y="1383"/>
                  </a:lnTo>
                  <a:lnTo>
                    <a:pt x="393" y="1381"/>
                  </a:lnTo>
                  <a:lnTo>
                    <a:pt x="380" y="1372"/>
                  </a:lnTo>
                  <a:lnTo>
                    <a:pt x="377" y="1371"/>
                  </a:lnTo>
                  <a:lnTo>
                    <a:pt x="375" y="1369"/>
                  </a:lnTo>
                  <a:lnTo>
                    <a:pt x="373" y="1369"/>
                  </a:lnTo>
                  <a:lnTo>
                    <a:pt x="364" y="1361"/>
                  </a:lnTo>
                  <a:lnTo>
                    <a:pt x="362" y="1361"/>
                  </a:lnTo>
                  <a:lnTo>
                    <a:pt x="361" y="1357"/>
                  </a:lnTo>
                  <a:lnTo>
                    <a:pt x="362" y="1356"/>
                  </a:lnTo>
                  <a:lnTo>
                    <a:pt x="362" y="1349"/>
                  </a:lnTo>
                  <a:lnTo>
                    <a:pt x="363" y="1345"/>
                  </a:lnTo>
                  <a:lnTo>
                    <a:pt x="366" y="1343"/>
                  </a:lnTo>
                  <a:lnTo>
                    <a:pt x="366" y="1341"/>
                  </a:lnTo>
                  <a:lnTo>
                    <a:pt x="368" y="1338"/>
                  </a:lnTo>
                  <a:lnTo>
                    <a:pt x="368" y="1337"/>
                  </a:lnTo>
                  <a:lnTo>
                    <a:pt x="371" y="1334"/>
                  </a:lnTo>
                  <a:lnTo>
                    <a:pt x="372" y="1328"/>
                  </a:lnTo>
                  <a:lnTo>
                    <a:pt x="370" y="1327"/>
                  </a:lnTo>
                  <a:lnTo>
                    <a:pt x="370" y="1322"/>
                  </a:lnTo>
                  <a:lnTo>
                    <a:pt x="369" y="1322"/>
                  </a:lnTo>
                  <a:lnTo>
                    <a:pt x="368" y="1317"/>
                  </a:lnTo>
                  <a:lnTo>
                    <a:pt x="374" y="1314"/>
                  </a:lnTo>
                  <a:lnTo>
                    <a:pt x="376" y="1314"/>
                  </a:lnTo>
                  <a:lnTo>
                    <a:pt x="377" y="1313"/>
                  </a:lnTo>
                  <a:lnTo>
                    <a:pt x="381" y="1313"/>
                  </a:lnTo>
                  <a:lnTo>
                    <a:pt x="387" y="1309"/>
                  </a:lnTo>
                  <a:lnTo>
                    <a:pt x="389" y="1309"/>
                  </a:lnTo>
                  <a:lnTo>
                    <a:pt x="391" y="1307"/>
                  </a:lnTo>
                  <a:lnTo>
                    <a:pt x="392" y="1307"/>
                  </a:lnTo>
                  <a:lnTo>
                    <a:pt x="396" y="1300"/>
                  </a:lnTo>
                  <a:lnTo>
                    <a:pt x="400" y="1295"/>
                  </a:lnTo>
                  <a:lnTo>
                    <a:pt x="403" y="1290"/>
                  </a:lnTo>
                  <a:lnTo>
                    <a:pt x="405" y="1288"/>
                  </a:lnTo>
                  <a:lnTo>
                    <a:pt x="404" y="1286"/>
                  </a:lnTo>
                  <a:lnTo>
                    <a:pt x="408" y="1283"/>
                  </a:lnTo>
                  <a:lnTo>
                    <a:pt x="409" y="1279"/>
                  </a:lnTo>
                  <a:lnTo>
                    <a:pt x="416" y="1266"/>
                  </a:lnTo>
                  <a:lnTo>
                    <a:pt x="407" y="1253"/>
                  </a:lnTo>
                  <a:lnTo>
                    <a:pt x="407" y="1240"/>
                  </a:lnTo>
                  <a:lnTo>
                    <a:pt x="402" y="1235"/>
                  </a:lnTo>
                  <a:lnTo>
                    <a:pt x="388" y="1236"/>
                  </a:lnTo>
                  <a:lnTo>
                    <a:pt x="387" y="1237"/>
                  </a:lnTo>
                  <a:lnTo>
                    <a:pt x="380" y="1238"/>
                  </a:lnTo>
                  <a:lnTo>
                    <a:pt x="376" y="1241"/>
                  </a:lnTo>
                  <a:lnTo>
                    <a:pt x="374" y="1241"/>
                  </a:lnTo>
                  <a:lnTo>
                    <a:pt x="374" y="1242"/>
                  </a:lnTo>
                  <a:lnTo>
                    <a:pt x="370" y="1244"/>
                  </a:lnTo>
                  <a:lnTo>
                    <a:pt x="367" y="1247"/>
                  </a:lnTo>
                  <a:lnTo>
                    <a:pt x="358" y="1251"/>
                  </a:lnTo>
                  <a:lnTo>
                    <a:pt x="356" y="1254"/>
                  </a:lnTo>
                  <a:lnTo>
                    <a:pt x="347" y="1259"/>
                  </a:lnTo>
                  <a:lnTo>
                    <a:pt x="345" y="1259"/>
                  </a:lnTo>
                  <a:lnTo>
                    <a:pt x="342" y="1262"/>
                  </a:lnTo>
                  <a:lnTo>
                    <a:pt x="339" y="1261"/>
                  </a:lnTo>
                  <a:lnTo>
                    <a:pt x="338" y="1264"/>
                  </a:lnTo>
                  <a:lnTo>
                    <a:pt x="336" y="1263"/>
                  </a:lnTo>
                  <a:lnTo>
                    <a:pt x="334" y="1264"/>
                  </a:lnTo>
                  <a:lnTo>
                    <a:pt x="331" y="1264"/>
                  </a:lnTo>
                  <a:lnTo>
                    <a:pt x="328" y="1261"/>
                  </a:lnTo>
                  <a:lnTo>
                    <a:pt x="324" y="1260"/>
                  </a:lnTo>
                  <a:lnTo>
                    <a:pt x="319" y="1261"/>
                  </a:lnTo>
                  <a:lnTo>
                    <a:pt x="317" y="1259"/>
                  </a:lnTo>
                  <a:lnTo>
                    <a:pt x="312" y="1259"/>
                  </a:lnTo>
                  <a:lnTo>
                    <a:pt x="306" y="1251"/>
                  </a:lnTo>
                  <a:lnTo>
                    <a:pt x="301" y="1252"/>
                  </a:lnTo>
                  <a:lnTo>
                    <a:pt x="299" y="1253"/>
                  </a:lnTo>
                  <a:lnTo>
                    <a:pt x="299" y="1255"/>
                  </a:lnTo>
                  <a:lnTo>
                    <a:pt x="297" y="1257"/>
                  </a:lnTo>
                  <a:lnTo>
                    <a:pt x="282" y="1259"/>
                  </a:lnTo>
                  <a:lnTo>
                    <a:pt x="280" y="1260"/>
                  </a:lnTo>
                  <a:lnTo>
                    <a:pt x="266" y="1261"/>
                  </a:lnTo>
                  <a:lnTo>
                    <a:pt x="270" y="1270"/>
                  </a:lnTo>
                  <a:lnTo>
                    <a:pt x="274" y="1273"/>
                  </a:lnTo>
                  <a:lnTo>
                    <a:pt x="276" y="1273"/>
                  </a:lnTo>
                  <a:lnTo>
                    <a:pt x="281" y="1275"/>
                  </a:lnTo>
                  <a:lnTo>
                    <a:pt x="282" y="1277"/>
                  </a:lnTo>
                  <a:lnTo>
                    <a:pt x="281" y="1279"/>
                  </a:lnTo>
                  <a:lnTo>
                    <a:pt x="268" y="1296"/>
                  </a:lnTo>
                  <a:lnTo>
                    <a:pt x="253" y="1296"/>
                  </a:lnTo>
                  <a:lnTo>
                    <a:pt x="249" y="1291"/>
                  </a:lnTo>
                  <a:lnTo>
                    <a:pt x="236" y="1286"/>
                  </a:lnTo>
                  <a:lnTo>
                    <a:pt x="223" y="1271"/>
                  </a:lnTo>
                  <a:lnTo>
                    <a:pt x="212" y="1270"/>
                  </a:lnTo>
                  <a:lnTo>
                    <a:pt x="205" y="1265"/>
                  </a:lnTo>
                  <a:lnTo>
                    <a:pt x="208" y="1261"/>
                  </a:lnTo>
                  <a:lnTo>
                    <a:pt x="206" y="1237"/>
                  </a:lnTo>
                  <a:lnTo>
                    <a:pt x="202" y="1235"/>
                  </a:lnTo>
                  <a:lnTo>
                    <a:pt x="190" y="1235"/>
                  </a:lnTo>
                  <a:lnTo>
                    <a:pt x="186" y="1233"/>
                  </a:lnTo>
                  <a:lnTo>
                    <a:pt x="185" y="1229"/>
                  </a:lnTo>
                  <a:lnTo>
                    <a:pt x="186" y="1226"/>
                  </a:lnTo>
                  <a:lnTo>
                    <a:pt x="184" y="1224"/>
                  </a:lnTo>
                  <a:lnTo>
                    <a:pt x="176" y="1224"/>
                  </a:lnTo>
                  <a:lnTo>
                    <a:pt x="174" y="1214"/>
                  </a:lnTo>
                  <a:lnTo>
                    <a:pt x="171" y="1210"/>
                  </a:lnTo>
                  <a:lnTo>
                    <a:pt x="163" y="1209"/>
                  </a:lnTo>
                  <a:lnTo>
                    <a:pt x="150" y="1199"/>
                  </a:lnTo>
                  <a:lnTo>
                    <a:pt x="149" y="1199"/>
                  </a:lnTo>
                  <a:lnTo>
                    <a:pt x="143" y="1195"/>
                  </a:lnTo>
                  <a:lnTo>
                    <a:pt x="139" y="1195"/>
                  </a:lnTo>
                  <a:lnTo>
                    <a:pt x="137" y="1194"/>
                  </a:lnTo>
                  <a:lnTo>
                    <a:pt x="129" y="1193"/>
                  </a:lnTo>
                  <a:lnTo>
                    <a:pt x="126" y="1190"/>
                  </a:lnTo>
                  <a:lnTo>
                    <a:pt x="130" y="1186"/>
                  </a:lnTo>
                  <a:lnTo>
                    <a:pt x="132" y="1186"/>
                  </a:lnTo>
                  <a:lnTo>
                    <a:pt x="134" y="1184"/>
                  </a:lnTo>
                  <a:lnTo>
                    <a:pt x="134" y="1182"/>
                  </a:lnTo>
                  <a:lnTo>
                    <a:pt x="144" y="1171"/>
                  </a:lnTo>
                  <a:lnTo>
                    <a:pt x="147" y="1170"/>
                  </a:lnTo>
                  <a:lnTo>
                    <a:pt x="156" y="1159"/>
                  </a:lnTo>
                  <a:lnTo>
                    <a:pt x="159" y="1158"/>
                  </a:lnTo>
                  <a:lnTo>
                    <a:pt x="169" y="1145"/>
                  </a:lnTo>
                  <a:lnTo>
                    <a:pt x="169" y="1143"/>
                  </a:lnTo>
                  <a:lnTo>
                    <a:pt x="172" y="1141"/>
                  </a:lnTo>
                  <a:lnTo>
                    <a:pt x="172" y="1139"/>
                  </a:lnTo>
                  <a:lnTo>
                    <a:pt x="175" y="1133"/>
                  </a:lnTo>
                  <a:lnTo>
                    <a:pt x="174" y="1128"/>
                  </a:lnTo>
                  <a:lnTo>
                    <a:pt x="172" y="1127"/>
                  </a:lnTo>
                  <a:lnTo>
                    <a:pt x="168" y="1118"/>
                  </a:lnTo>
                  <a:lnTo>
                    <a:pt x="164" y="1115"/>
                  </a:lnTo>
                  <a:lnTo>
                    <a:pt x="151" y="1109"/>
                  </a:lnTo>
                  <a:lnTo>
                    <a:pt x="130" y="1110"/>
                  </a:lnTo>
                  <a:lnTo>
                    <a:pt x="128" y="1112"/>
                  </a:lnTo>
                  <a:lnTo>
                    <a:pt x="110" y="1113"/>
                  </a:lnTo>
                  <a:lnTo>
                    <a:pt x="102" y="1116"/>
                  </a:lnTo>
                  <a:lnTo>
                    <a:pt x="98" y="1116"/>
                  </a:lnTo>
                  <a:lnTo>
                    <a:pt x="89" y="1122"/>
                  </a:lnTo>
                  <a:lnTo>
                    <a:pt x="85" y="1128"/>
                  </a:lnTo>
                  <a:lnTo>
                    <a:pt x="83" y="1128"/>
                  </a:lnTo>
                  <a:lnTo>
                    <a:pt x="78" y="1133"/>
                  </a:lnTo>
                  <a:lnTo>
                    <a:pt x="75" y="1135"/>
                  </a:lnTo>
                  <a:lnTo>
                    <a:pt x="72" y="1138"/>
                  </a:lnTo>
                  <a:lnTo>
                    <a:pt x="66" y="1138"/>
                  </a:lnTo>
                  <a:lnTo>
                    <a:pt x="65" y="1137"/>
                  </a:lnTo>
                  <a:lnTo>
                    <a:pt x="61" y="1137"/>
                  </a:lnTo>
                  <a:lnTo>
                    <a:pt x="60" y="1136"/>
                  </a:lnTo>
                  <a:lnTo>
                    <a:pt x="56" y="1136"/>
                  </a:lnTo>
                  <a:lnTo>
                    <a:pt x="54" y="1135"/>
                  </a:lnTo>
                  <a:lnTo>
                    <a:pt x="54" y="1130"/>
                  </a:lnTo>
                  <a:lnTo>
                    <a:pt x="55" y="1128"/>
                  </a:lnTo>
                  <a:lnTo>
                    <a:pt x="55" y="1126"/>
                  </a:lnTo>
                  <a:lnTo>
                    <a:pt x="56" y="1124"/>
                  </a:lnTo>
                  <a:lnTo>
                    <a:pt x="56" y="1120"/>
                  </a:lnTo>
                  <a:lnTo>
                    <a:pt x="57" y="1118"/>
                  </a:lnTo>
                  <a:lnTo>
                    <a:pt x="57" y="1110"/>
                  </a:lnTo>
                  <a:lnTo>
                    <a:pt x="50" y="1101"/>
                  </a:lnTo>
                  <a:lnTo>
                    <a:pt x="42" y="1094"/>
                  </a:lnTo>
                  <a:lnTo>
                    <a:pt x="42" y="1092"/>
                  </a:lnTo>
                  <a:lnTo>
                    <a:pt x="34" y="1083"/>
                  </a:lnTo>
                  <a:lnTo>
                    <a:pt x="34" y="1082"/>
                  </a:lnTo>
                  <a:lnTo>
                    <a:pt x="25" y="1073"/>
                  </a:lnTo>
                  <a:lnTo>
                    <a:pt x="25" y="1070"/>
                  </a:lnTo>
                  <a:lnTo>
                    <a:pt x="17" y="1062"/>
                  </a:lnTo>
                  <a:lnTo>
                    <a:pt x="16" y="1059"/>
                  </a:lnTo>
                  <a:lnTo>
                    <a:pt x="32" y="1042"/>
                  </a:lnTo>
                  <a:lnTo>
                    <a:pt x="30" y="1035"/>
                  </a:lnTo>
                  <a:lnTo>
                    <a:pt x="29" y="1035"/>
                  </a:lnTo>
                  <a:lnTo>
                    <a:pt x="28" y="1032"/>
                  </a:lnTo>
                  <a:lnTo>
                    <a:pt x="27" y="1030"/>
                  </a:lnTo>
                  <a:lnTo>
                    <a:pt x="27" y="1026"/>
                  </a:lnTo>
                  <a:lnTo>
                    <a:pt x="25" y="1025"/>
                  </a:lnTo>
                  <a:lnTo>
                    <a:pt x="22" y="1014"/>
                  </a:lnTo>
                  <a:lnTo>
                    <a:pt x="21" y="1013"/>
                  </a:lnTo>
                  <a:lnTo>
                    <a:pt x="21" y="1010"/>
                  </a:lnTo>
                  <a:lnTo>
                    <a:pt x="19" y="1009"/>
                  </a:lnTo>
                  <a:lnTo>
                    <a:pt x="19" y="1005"/>
                  </a:lnTo>
                  <a:lnTo>
                    <a:pt x="18" y="1004"/>
                  </a:lnTo>
                  <a:lnTo>
                    <a:pt x="14" y="993"/>
                  </a:lnTo>
                  <a:lnTo>
                    <a:pt x="13" y="992"/>
                  </a:lnTo>
                  <a:lnTo>
                    <a:pt x="13" y="989"/>
                  </a:lnTo>
                  <a:lnTo>
                    <a:pt x="11" y="988"/>
                  </a:lnTo>
                  <a:lnTo>
                    <a:pt x="11" y="984"/>
                  </a:lnTo>
                  <a:lnTo>
                    <a:pt x="8" y="979"/>
                  </a:lnTo>
                  <a:lnTo>
                    <a:pt x="8" y="975"/>
                  </a:lnTo>
                  <a:lnTo>
                    <a:pt x="7" y="975"/>
                  </a:lnTo>
                  <a:lnTo>
                    <a:pt x="5" y="968"/>
                  </a:lnTo>
                  <a:lnTo>
                    <a:pt x="3" y="967"/>
                  </a:lnTo>
                  <a:lnTo>
                    <a:pt x="2" y="959"/>
                  </a:lnTo>
                  <a:lnTo>
                    <a:pt x="0" y="957"/>
                  </a:lnTo>
                  <a:lnTo>
                    <a:pt x="2" y="946"/>
                  </a:lnTo>
                  <a:lnTo>
                    <a:pt x="11" y="948"/>
                  </a:lnTo>
                  <a:lnTo>
                    <a:pt x="27" y="952"/>
                  </a:lnTo>
                  <a:lnTo>
                    <a:pt x="45" y="958"/>
                  </a:lnTo>
                  <a:lnTo>
                    <a:pt x="58" y="961"/>
                  </a:lnTo>
                  <a:lnTo>
                    <a:pt x="71" y="964"/>
                  </a:lnTo>
                  <a:lnTo>
                    <a:pt x="72" y="964"/>
                  </a:lnTo>
                  <a:lnTo>
                    <a:pt x="73" y="964"/>
                  </a:lnTo>
                  <a:lnTo>
                    <a:pt x="74" y="964"/>
                  </a:lnTo>
                  <a:lnTo>
                    <a:pt x="75" y="964"/>
                  </a:lnTo>
                  <a:lnTo>
                    <a:pt x="89" y="965"/>
                  </a:lnTo>
                  <a:lnTo>
                    <a:pt x="113" y="968"/>
                  </a:lnTo>
                  <a:lnTo>
                    <a:pt x="142" y="972"/>
                  </a:lnTo>
                  <a:lnTo>
                    <a:pt x="144" y="972"/>
                  </a:lnTo>
                  <a:lnTo>
                    <a:pt x="145" y="972"/>
                  </a:lnTo>
                  <a:lnTo>
                    <a:pt x="146" y="972"/>
                  </a:lnTo>
                  <a:lnTo>
                    <a:pt x="148" y="972"/>
                  </a:lnTo>
                  <a:lnTo>
                    <a:pt x="150" y="972"/>
                  </a:lnTo>
                  <a:lnTo>
                    <a:pt x="152" y="972"/>
                  </a:lnTo>
                  <a:lnTo>
                    <a:pt x="155" y="972"/>
                  </a:lnTo>
                  <a:lnTo>
                    <a:pt x="159" y="971"/>
                  </a:lnTo>
                  <a:lnTo>
                    <a:pt x="164" y="971"/>
                  </a:lnTo>
                  <a:lnTo>
                    <a:pt x="170" y="971"/>
                  </a:lnTo>
                  <a:lnTo>
                    <a:pt x="177" y="970"/>
                  </a:lnTo>
                  <a:lnTo>
                    <a:pt x="184" y="970"/>
                  </a:lnTo>
                  <a:lnTo>
                    <a:pt x="191" y="969"/>
                  </a:lnTo>
                  <a:lnTo>
                    <a:pt x="197" y="969"/>
                  </a:lnTo>
                  <a:lnTo>
                    <a:pt x="204" y="969"/>
                  </a:lnTo>
                  <a:lnTo>
                    <a:pt x="210" y="969"/>
                  </a:lnTo>
                  <a:lnTo>
                    <a:pt x="214" y="969"/>
                  </a:lnTo>
                  <a:lnTo>
                    <a:pt x="218" y="969"/>
                  </a:lnTo>
                  <a:lnTo>
                    <a:pt x="221" y="969"/>
                  </a:lnTo>
                  <a:lnTo>
                    <a:pt x="224" y="969"/>
                  </a:lnTo>
                  <a:lnTo>
                    <a:pt x="226" y="969"/>
                  </a:lnTo>
                  <a:lnTo>
                    <a:pt x="227" y="970"/>
                  </a:lnTo>
                  <a:lnTo>
                    <a:pt x="228" y="970"/>
                  </a:lnTo>
                  <a:lnTo>
                    <a:pt x="229" y="970"/>
                  </a:lnTo>
                  <a:lnTo>
                    <a:pt x="230" y="970"/>
                  </a:lnTo>
                  <a:lnTo>
                    <a:pt x="232" y="971"/>
                  </a:lnTo>
                  <a:lnTo>
                    <a:pt x="234" y="972"/>
                  </a:lnTo>
                  <a:lnTo>
                    <a:pt x="235" y="972"/>
                  </a:lnTo>
                  <a:lnTo>
                    <a:pt x="236" y="973"/>
                  </a:lnTo>
                  <a:lnTo>
                    <a:pt x="237" y="974"/>
                  </a:lnTo>
                  <a:lnTo>
                    <a:pt x="238" y="974"/>
                  </a:lnTo>
                  <a:lnTo>
                    <a:pt x="239" y="974"/>
                  </a:lnTo>
                  <a:lnTo>
                    <a:pt x="239" y="975"/>
                  </a:lnTo>
                  <a:lnTo>
                    <a:pt x="240" y="975"/>
                  </a:lnTo>
                  <a:lnTo>
                    <a:pt x="241" y="975"/>
                  </a:lnTo>
                  <a:lnTo>
                    <a:pt x="242" y="975"/>
                  </a:lnTo>
                  <a:lnTo>
                    <a:pt x="243" y="976"/>
                  </a:lnTo>
                  <a:lnTo>
                    <a:pt x="244" y="976"/>
                  </a:lnTo>
                  <a:lnTo>
                    <a:pt x="245" y="976"/>
                  </a:lnTo>
                  <a:lnTo>
                    <a:pt x="246" y="976"/>
                  </a:lnTo>
                  <a:lnTo>
                    <a:pt x="259" y="980"/>
                  </a:lnTo>
                  <a:lnTo>
                    <a:pt x="260" y="980"/>
                  </a:lnTo>
                  <a:lnTo>
                    <a:pt x="261" y="981"/>
                  </a:lnTo>
                  <a:lnTo>
                    <a:pt x="262" y="981"/>
                  </a:lnTo>
                  <a:lnTo>
                    <a:pt x="263" y="981"/>
                  </a:lnTo>
                  <a:lnTo>
                    <a:pt x="269" y="983"/>
                  </a:lnTo>
                  <a:lnTo>
                    <a:pt x="270" y="983"/>
                  </a:lnTo>
                  <a:lnTo>
                    <a:pt x="271" y="983"/>
                  </a:lnTo>
                  <a:lnTo>
                    <a:pt x="272" y="983"/>
                  </a:lnTo>
                  <a:lnTo>
                    <a:pt x="273" y="984"/>
                  </a:lnTo>
                  <a:lnTo>
                    <a:pt x="274" y="984"/>
                  </a:lnTo>
                  <a:lnTo>
                    <a:pt x="275" y="984"/>
                  </a:lnTo>
                  <a:lnTo>
                    <a:pt x="275" y="985"/>
                  </a:lnTo>
                  <a:lnTo>
                    <a:pt x="276" y="985"/>
                  </a:lnTo>
                  <a:lnTo>
                    <a:pt x="277" y="986"/>
                  </a:lnTo>
                  <a:lnTo>
                    <a:pt x="278" y="987"/>
                  </a:lnTo>
                  <a:lnTo>
                    <a:pt x="279" y="987"/>
                  </a:lnTo>
                  <a:lnTo>
                    <a:pt x="280" y="988"/>
                  </a:lnTo>
                  <a:lnTo>
                    <a:pt x="281" y="988"/>
                  </a:lnTo>
                  <a:lnTo>
                    <a:pt x="282" y="989"/>
                  </a:lnTo>
                  <a:lnTo>
                    <a:pt x="283" y="989"/>
                  </a:lnTo>
                  <a:lnTo>
                    <a:pt x="284" y="990"/>
                  </a:lnTo>
                  <a:lnTo>
                    <a:pt x="285" y="990"/>
                  </a:lnTo>
                  <a:lnTo>
                    <a:pt x="287" y="991"/>
                  </a:lnTo>
                  <a:lnTo>
                    <a:pt x="294" y="1004"/>
                  </a:lnTo>
                  <a:lnTo>
                    <a:pt x="299" y="1011"/>
                  </a:lnTo>
                  <a:lnTo>
                    <a:pt x="299" y="1012"/>
                  </a:lnTo>
                  <a:lnTo>
                    <a:pt x="299" y="1013"/>
                  </a:lnTo>
                  <a:lnTo>
                    <a:pt x="300" y="1013"/>
                  </a:lnTo>
                  <a:lnTo>
                    <a:pt x="301" y="1013"/>
                  </a:lnTo>
                  <a:lnTo>
                    <a:pt x="302" y="1013"/>
                  </a:lnTo>
                  <a:lnTo>
                    <a:pt x="303" y="1014"/>
                  </a:lnTo>
                  <a:lnTo>
                    <a:pt x="307" y="1014"/>
                  </a:lnTo>
                  <a:lnTo>
                    <a:pt x="309" y="1014"/>
                  </a:lnTo>
                  <a:lnTo>
                    <a:pt x="312" y="1015"/>
                  </a:lnTo>
                  <a:lnTo>
                    <a:pt x="314" y="1015"/>
                  </a:lnTo>
                  <a:lnTo>
                    <a:pt x="316" y="1016"/>
                  </a:lnTo>
                  <a:lnTo>
                    <a:pt x="319" y="1016"/>
                  </a:lnTo>
                  <a:lnTo>
                    <a:pt x="321" y="1016"/>
                  </a:lnTo>
                  <a:lnTo>
                    <a:pt x="323" y="1016"/>
                  </a:lnTo>
                  <a:lnTo>
                    <a:pt x="324" y="1017"/>
                  </a:lnTo>
                  <a:lnTo>
                    <a:pt x="326" y="1017"/>
                  </a:lnTo>
                  <a:lnTo>
                    <a:pt x="327" y="1017"/>
                  </a:lnTo>
                  <a:lnTo>
                    <a:pt x="328" y="1017"/>
                  </a:lnTo>
                  <a:lnTo>
                    <a:pt x="329" y="1017"/>
                  </a:lnTo>
                  <a:lnTo>
                    <a:pt x="330" y="1017"/>
                  </a:lnTo>
                  <a:lnTo>
                    <a:pt x="331" y="1017"/>
                  </a:lnTo>
                  <a:lnTo>
                    <a:pt x="335" y="1019"/>
                  </a:lnTo>
                  <a:lnTo>
                    <a:pt x="336" y="1020"/>
                  </a:lnTo>
                  <a:lnTo>
                    <a:pt x="337" y="1021"/>
                  </a:lnTo>
                  <a:lnTo>
                    <a:pt x="338" y="1021"/>
                  </a:lnTo>
                  <a:lnTo>
                    <a:pt x="340" y="1022"/>
                  </a:lnTo>
                  <a:lnTo>
                    <a:pt x="341" y="1023"/>
                  </a:lnTo>
                  <a:lnTo>
                    <a:pt x="342" y="1024"/>
                  </a:lnTo>
                  <a:lnTo>
                    <a:pt x="344" y="1024"/>
                  </a:lnTo>
                  <a:lnTo>
                    <a:pt x="345" y="1025"/>
                  </a:lnTo>
                  <a:lnTo>
                    <a:pt x="346" y="1026"/>
                  </a:lnTo>
                  <a:lnTo>
                    <a:pt x="347" y="1026"/>
                  </a:lnTo>
                  <a:lnTo>
                    <a:pt x="348" y="1026"/>
                  </a:lnTo>
                  <a:lnTo>
                    <a:pt x="349" y="1027"/>
                  </a:lnTo>
                  <a:lnTo>
                    <a:pt x="350" y="1027"/>
                  </a:lnTo>
                  <a:lnTo>
                    <a:pt x="351" y="1028"/>
                  </a:lnTo>
                  <a:lnTo>
                    <a:pt x="352" y="1028"/>
                  </a:lnTo>
                  <a:lnTo>
                    <a:pt x="352" y="1029"/>
                  </a:lnTo>
                  <a:lnTo>
                    <a:pt x="364" y="1034"/>
                  </a:lnTo>
                  <a:lnTo>
                    <a:pt x="365" y="1035"/>
                  </a:lnTo>
                  <a:lnTo>
                    <a:pt x="366" y="1035"/>
                  </a:lnTo>
                  <a:lnTo>
                    <a:pt x="367" y="1036"/>
                  </a:lnTo>
                  <a:lnTo>
                    <a:pt x="368" y="1036"/>
                  </a:lnTo>
                  <a:lnTo>
                    <a:pt x="378" y="1042"/>
                  </a:lnTo>
                  <a:lnTo>
                    <a:pt x="381" y="1043"/>
                  </a:lnTo>
                  <a:lnTo>
                    <a:pt x="382" y="1044"/>
                  </a:lnTo>
                  <a:lnTo>
                    <a:pt x="384" y="1045"/>
                  </a:lnTo>
                  <a:lnTo>
                    <a:pt x="385" y="1045"/>
                  </a:lnTo>
                  <a:lnTo>
                    <a:pt x="387" y="1046"/>
                  </a:lnTo>
                  <a:lnTo>
                    <a:pt x="389" y="1047"/>
                  </a:lnTo>
                  <a:lnTo>
                    <a:pt x="391" y="1047"/>
                  </a:lnTo>
                  <a:lnTo>
                    <a:pt x="393" y="1048"/>
                  </a:lnTo>
                  <a:lnTo>
                    <a:pt x="394" y="1049"/>
                  </a:lnTo>
                  <a:lnTo>
                    <a:pt x="396" y="1049"/>
                  </a:lnTo>
                  <a:lnTo>
                    <a:pt x="398" y="1049"/>
                  </a:lnTo>
                  <a:lnTo>
                    <a:pt x="399" y="1049"/>
                  </a:lnTo>
                  <a:lnTo>
                    <a:pt x="401" y="1049"/>
                  </a:lnTo>
                  <a:lnTo>
                    <a:pt x="402" y="1049"/>
                  </a:lnTo>
                  <a:lnTo>
                    <a:pt x="403" y="1049"/>
                  </a:lnTo>
                  <a:lnTo>
                    <a:pt x="404" y="1049"/>
                  </a:lnTo>
                  <a:lnTo>
                    <a:pt x="406" y="1049"/>
                  </a:lnTo>
                  <a:lnTo>
                    <a:pt x="419" y="1046"/>
                  </a:lnTo>
                  <a:lnTo>
                    <a:pt x="420" y="1045"/>
                  </a:lnTo>
                  <a:lnTo>
                    <a:pt x="421" y="1045"/>
                  </a:lnTo>
                  <a:lnTo>
                    <a:pt x="422" y="1045"/>
                  </a:lnTo>
                  <a:lnTo>
                    <a:pt x="429" y="1046"/>
                  </a:lnTo>
                  <a:lnTo>
                    <a:pt x="430" y="1046"/>
                  </a:lnTo>
                  <a:lnTo>
                    <a:pt x="431" y="1046"/>
                  </a:lnTo>
                  <a:lnTo>
                    <a:pt x="432" y="1046"/>
                  </a:lnTo>
                  <a:lnTo>
                    <a:pt x="440" y="1045"/>
                  </a:lnTo>
                  <a:lnTo>
                    <a:pt x="441" y="1045"/>
                  </a:lnTo>
                  <a:lnTo>
                    <a:pt x="442" y="1045"/>
                  </a:lnTo>
                  <a:lnTo>
                    <a:pt x="442" y="1046"/>
                  </a:lnTo>
                  <a:lnTo>
                    <a:pt x="443" y="1046"/>
                  </a:lnTo>
                  <a:lnTo>
                    <a:pt x="443" y="1047"/>
                  </a:lnTo>
                  <a:lnTo>
                    <a:pt x="443" y="1048"/>
                  </a:lnTo>
                  <a:lnTo>
                    <a:pt x="444" y="1049"/>
                  </a:lnTo>
                  <a:lnTo>
                    <a:pt x="444" y="1050"/>
                  </a:lnTo>
                  <a:lnTo>
                    <a:pt x="445" y="1052"/>
                  </a:lnTo>
                  <a:lnTo>
                    <a:pt x="446" y="1053"/>
                  </a:lnTo>
                  <a:lnTo>
                    <a:pt x="447" y="1055"/>
                  </a:lnTo>
                  <a:lnTo>
                    <a:pt x="448" y="1056"/>
                  </a:lnTo>
                  <a:lnTo>
                    <a:pt x="450" y="1057"/>
                  </a:lnTo>
                  <a:lnTo>
                    <a:pt x="452" y="1058"/>
                  </a:lnTo>
                  <a:lnTo>
                    <a:pt x="454" y="1059"/>
                  </a:lnTo>
                  <a:lnTo>
                    <a:pt x="456" y="1060"/>
                  </a:lnTo>
                  <a:lnTo>
                    <a:pt x="459" y="1060"/>
                  </a:lnTo>
                  <a:lnTo>
                    <a:pt x="462" y="1061"/>
                  </a:lnTo>
                  <a:lnTo>
                    <a:pt x="465" y="1060"/>
                  </a:lnTo>
                  <a:lnTo>
                    <a:pt x="468" y="1060"/>
                  </a:lnTo>
                  <a:lnTo>
                    <a:pt x="472" y="1059"/>
                  </a:lnTo>
                  <a:lnTo>
                    <a:pt x="476" y="1058"/>
                  </a:lnTo>
                  <a:lnTo>
                    <a:pt x="480" y="1056"/>
                  </a:lnTo>
                  <a:lnTo>
                    <a:pt x="485" y="1054"/>
                  </a:lnTo>
                  <a:lnTo>
                    <a:pt x="489" y="1052"/>
                  </a:lnTo>
                  <a:lnTo>
                    <a:pt x="494" y="1049"/>
                  </a:lnTo>
                  <a:lnTo>
                    <a:pt x="498" y="1047"/>
                  </a:lnTo>
                  <a:lnTo>
                    <a:pt x="502" y="1045"/>
                  </a:lnTo>
                  <a:lnTo>
                    <a:pt x="506" y="1042"/>
                  </a:lnTo>
                  <a:lnTo>
                    <a:pt x="509" y="1040"/>
                  </a:lnTo>
                  <a:lnTo>
                    <a:pt x="511" y="1039"/>
                  </a:lnTo>
                  <a:lnTo>
                    <a:pt x="513" y="1038"/>
                  </a:lnTo>
                  <a:lnTo>
                    <a:pt x="514" y="1037"/>
                  </a:lnTo>
                  <a:lnTo>
                    <a:pt x="516" y="1036"/>
                  </a:lnTo>
                  <a:lnTo>
                    <a:pt x="517" y="1035"/>
                  </a:lnTo>
                  <a:lnTo>
                    <a:pt x="518" y="1035"/>
                  </a:lnTo>
                  <a:lnTo>
                    <a:pt x="520" y="1034"/>
                  </a:lnTo>
                  <a:lnTo>
                    <a:pt x="521" y="1033"/>
                  </a:lnTo>
                  <a:lnTo>
                    <a:pt x="550" y="1018"/>
                  </a:lnTo>
                  <a:lnTo>
                    <a:pt x="560" y="1012"/>
                  </a:lnTo>
                  <a:lnTo>
                    <a:pt x="574" y="1011"/>
                  </a:lnTo>
                  <a:lnTo>
                    <a:pt x="588" y="1004"/>
                  </a:lnTo>
                  <a:lnTo>
                    <a:pt x="590" y="1003"/>
                  </a:lnTo>
                  <a:lnTo>
                    <a:pt x="590" y="1002"/>
                  </a:lnTo>
                  <a:lnTo>
                    <a:pt x="591" y="1002"/>
                  </a:lnTo>
                  <a:lnTo>
                    <a:pt x="592" y="1001"/>
                  </a:lnTo>
                  <a:lnTo>
                    <a:pt x="593" y="1001"/>
                  </a:lnTo>
                  <a:lnTo>
                    <a:pt x="594" y="1001"/>
                  </a:lnTo>
                  <a:lnTo>
                    <a:pt x="595" y="1000"/>
                  </a:lnTo>
                  <a:lnTo>
                    <a:pt x="596" y="1000"/>
                  </a:lnTo>
                  <a:lnTo>
                    <a:pt x="598" y="999"/>
                  </a:lnTo>
                  <a:lnTo>
                    <a:pt x="599" y="999"/>
                  </a:lnTo>
                  <a:lnTo>
                    <a:pt x="601" y="999"/>
                  </a:lnTo>
                  <a:lnTo>
                    <a:pt x="602" y="999"/>
                  </a:lnTo>
                  <a:lnTo>
                    <a:pt x="604" y="999"/>
                  </a:lnTo>
                  <a:lnTo>
                    <a:pt x="605" y="999"/>
                  </a:lnTo>
                  <a:lnTo>
                    <a:pt x="606" y="1000"/>
                  </a:lnTo>
                  <a:lnTo>
                    <a:pt x="607" y="1000"/>
                  </a:lnTo>
                  <a:lnTo>
                    <a:pt x="609" y="1000"/>
                  </a:lnTo>
                  <a:lnTo>
                    <a:pt x="611" y="1000"/>
                  </a:lnTo>
                  <a:lnTo>
                    <a:pt x="613" y="1000"/>
                  </a:lnTo>
                  <a:lnTo>
                    <a:pt x="614" y="1000"/>
                  </a:lnTo>
                  <a:lnTo>
                    <a:pt x="615" y="1000"/>
                  </a:lnTo>
                  <a:lnTo>
                    <a:pt x="616" y="1000"/>
                  </a:lnTo>
                  <a:lnTo>
                    <a:pt x="617" y="1000"/>
                  </a:lnTo>
                  <a:lnTo>
                    <a:pt x="618" y="1000"/>
                  </a:lnTo>
                  <a:lnTo>
                    <a:pt x="619" y="1000"/>
                  </a:lnTo>
                  <a:lnTo>
                    <a:pt x="621" y="1000"/>
                  </a:lnTo>
                  <a:lnTo>
                    <a:pt x="622" y="1000"/>
                  </a:lnTo>
                  <a:lnTo>
                    <a:pt x="623" y="999"/>
                  </a:lnTo>
                  <a:lnTo>
                    <a:pt x="624" y="999"/>
                  </a:lnTo>
                  <a:lnTo>
                    <a:pt x="625" y="999"/>
                  </a:lnTo>
                  <a:lnTo>
                    <a:pt x="626" y="999"/>
                  </a:lnTo>
                  <a:lnTo>
                    <a:pt x="627" y="999"/>
                  </a:lnTo>
                  <a:lnTo>
                    <a:pt x="628" y="999"/>
                  </a:lnTo>
                  <a:lnTo>
                    <a:pt x="629" y="999"/>
                  </a:lnTo>
                  <a:lnTo>
                    <a:pt x="630" y="999"/>
                  </a:lnTo>
                  <a:lnTo>
                    <a:pt x="631" y="999"/>
                  </a:lnTo>
                  <a:lnTo>
                    <a:pt x="632" y="999"/>
                  </a:lnTo>
                  <a:lnTo>
                    <a:pt x="633" y="999"/>
                  </a:lnTo>
                  <a:lnTo>
                    <a:pt x="634" y="998"/>
                  </a:lnTo>
                  <a:lnTo>
                    <a:pt x="635" y="998"/>
                  </a:lnTo>
                  <a:lnTo>
                    <a:pt x="636" y="998"/>
                  </a:lnTo>
                  <a:lnTo>
                    <a:pt x="637" y="997"/>
                  </a:lnTo>
                  <a:lnTo>
                    <a:pt x="638" y="997"/>
                  </a:lnTo>
                  <a:lnTo>
                    <a:pt x="638" y="996"/>
                  </a:lnTo>
                  <a:lnTo>
                    <a:pt x="639" y="996"/>
                  </a:lnTo>
                  <a:lnTo>
                    <a:pt x="640" y="996"/>
                  </a:lnTo>
                  <a:lnTo>
                    <a:pt x="641" y="996"/>
                  </a:lnTo>
                  <a:lnTo>
                    <a:pt x="641" y="995"/>
                  </a:lnTo>
                  <a:lnTo>
                    <a:pt x="642" y="995"/>
                  </a:lnTo>
                  <a:lnTo>
                    <a:pt x="643" y="995"/>
                  </a:lnTo>
                  <a:lnTo>
                    <a:pt x="652" y="993"/>
                  </a:lnTo>
                  <a:lnTo>
                    <a:pt x="653" y="993"/>
                  </a:lnTo>
                  <a:lnTo>
                    <a:pt x="654" y="993"/>
                  </a:lnTo>
                  <a:lnTo>
                    <a:pt x="655" y="993"/>
                  </a:lnTo>
                  <a:lnTo>
                    <a:pt x="656" y="993"/>
                  </a:lnTo>
                  <a:lnTo>
                    <a:pt x="667" y="992"/>
                  </a:lnTo>
                  <a:lnTo>
                    <a:pt x="668" y="992"/>
                  </a:lnTo>
                  <a:lnTo>
                    <a:pt x="669" y="991"/>
                  </a:lnTo>
                  <a:lnTo>
                    <a:pt x="670" y="991"/>
                  </a:lnTo>
                  <a:lnTo>
                    <a:pt x="671" y="992"/>
                  </a:lnTo>
                  <a:lnTo>
                    <a:pt x="672" y="992"/>
                  </a:lnTo>
                  <a:lnTo>
                    <a:pt x="684" y="994"/>
                  </a:lnTo>
                  <a:lnTo>
                    <a:pt x="685" y="994"/>
                  </a:lnTo>
                  <a:lnTo>
                    <a:pt x="686" y="994"/>
                  </a:lnTo>
                  <a:lnTo>
                    <a:pt x="687" y="994"/>
                  </a:lnTo>
                  <a:lnTo>
                    <a:pt x="692" y="996"/>
                  </a:lnTo>
                  <a:lnTo>
                    <a:pt x="693" y="996"/>
                  </a:lnTo>
                  <a:lnTo>
                    <a:pt x="694" y="996"/>
                  </a:lnTo>
                  <a:lnTo>
                    <a:pt x="695" y="996"/>
                  </a:lnTo>
                  <a:lnTo>
                    <a:pt x="696" y="996"/>
                  </a:lnTo>
                  <a:lnTo>
                    <a:pt x="705" y="992"/>
                  </a:lnTo>
                  <a:lnTo>
                    <a:pt x="706" y="992"/>
                  </a:lnTo>
                  <a:lnTo>
                    <a:pt x="707" y="992"/>
                  </a:lnTo>
                  <a:lnTo>
                    <a:pt x="708" y="992"/>
                  </a:lnTo>
                  <a:lnTo>
                    <a:pt x="709" y="992"/>
                  </a:lnTo>
                  <a:lnTo>
                    <a:pt x="710" y="992"/>
                  </a:lnTo>
                  <a:lnTo>
                    <a:pt x="711" y="992"/>
                  </a:lnTo>
                  <a:lnTo>
                    <a:pt x="725" y="991"/>
                  </a:lnTo>
                  <a:lnTo>
                    <a:pt x="726" y="991"/>
                  </a:lnTo>
                  <a:lnTo>
                    <a:pt x="727" y="991"/>
                  </a:lnTo>
                  <a:lnTo>
                    <a:pt x="728" y="991"/>
                  </a:lnTo>
                  <a:lnTo>
                    <a:pt x="728" y="990"/>
                  </a:lnTo>
                  <a:lnTo>
                    <a:pt x="729" y="990"/>
                  </a:lnTo>
                  <a:lnTo>
                    <a:pt x="729" y="989"/>
                  </a:lnTo>
                  <a:lnTo>
                    <a:pt x="730" y="989"/>
                  </a:lnTo>
                  <a:lnTo>
                    <a:pt x="731" y="988"/>
                  </a:lnTo>
                  <a:lnTo>
                    <a:pt x="732" y="987"/>
                  </a:lnTo>
                  <a:lnTo>
                    <a:pt x="733" y="986"/>
                  </a:lnTo>
                  <a:lnTo>
                    <a:pt x="734" y="985"/>
                  </a:lnTo>
                  <a:lnTo>
                    <a:pt x="735" y="985"/>
                  </a:lnTo>
                  <a:lnTo>
                    <a:pt x="735" y="984"/>
                  </a:lnTo>
                  <a:lnTo>
                    <a:pt x="736" y="984"/>
                  </a:lnTo>
                  <a:lnTo>
                    <a:pt x="737" y="983"/>
                  </a:lnTo>
                  <a:lnTo>
                    <a:pt x="738" y="982"/>
                  </a:lnTo>
                  <a:lnTo>
                    <a:pt x="739" y="982"/>
                  </a:lnTo>
                  <a:lnTo>
                    <a:pt x="740" y="981"/>
                  </a:lnTo>
                  <a:lnTo>
                    <a:pt x="740" y="980"/>
                  </a:lnTo>
                  <a:lnTo>
                    <a:pt x="741" y="980"/>
                  </a:lnTo>
                  <a:lnTo>
                    <a:pt x="742" y="979"/>
                  </a:lnTo>
                  <a:lnTo>
                    <a:pt x="743" y="978"/>
                  </a:lnTo>
                  <a:lnTo>
                    <a:pt x="743" y="977"/>
                  </a:lnTo>
                  <a:lnTo>
                    <a:pt x="744" y="977"/>
                  </a:lnTo>
                  <a:lnTo>
                    <a:pt x="745" y="976"/>
                  </a:lnTo>
                  <a:lnTo>
                    <a:pt x="745" y="975"/>
                  </a:lnTo>
                  <a:lnTo>
                    <a:pt x="746" y="975"/>
                  </a:lnTo>
                  <a:lnTo>
                    <a:pt x="747" y="974"/>
                  </a:lnTo>
                  <a:lnTo>
                    <a:pt x="748" y="974"/>
                  </a:lnTo>
                  <a:lnTo>
                    <a:pt x="749" y="973"/>
                  </a:lnTo>
                  <a:lnTo>
                    <a:pt x="750" y="972"/>
                  </a:lnTo>
                  <a:lnTo>
                    <a:pt x="751" y="972"/>
                  </a:lnTo>
                  <a:lnTo>
                    <a:pt x="752" y="972"/>
                  </a:lnTo>
                  <a:lnTo>
                    <a:pt x="753" y="971"/>
                  </a:lnTo>
                  <a:lnTo>
                    <a:pt x="754" y="971"/>
                  </a:lnTo>
                  <a:lnTo>
                    <a:pt x="755" y="970"/>
                  </a:lnTo>
                  <a:lnTo>
                    <a:pt x="757" y="970"/>
                  </a:lnTo>
                  <a:lnTo>
                    <a:pt x="758" y="970"/>
                  </a:lnTo>
                  <a:lnTo>
                    <a:pt x="759" y="970"/>
                  </a:lnTo>
                  <a:lnTo>
                    <a:pt x="759" y="969"/>
                  </a:lnTo>
                  <a:lnTo>
                    <a:pt x="760" y="969"/>
                  </a:lnTo>
                  <a:lnTo>
                    <a:pt x="761" y="969"/>
                  </a:lnTo>
                  <a:lnTo>
                    <a:pt x="763" y="969"/>
                  </a:lnTo>
                  <a:lnTo>
                    <a:pt x="772" y="964"/>
                  </a:lnTo>
                  <a:lnTo>
                    <a:pt x="778" y="960"/>
                  </a:lnTo>
                  <a:lnTo>
                    <a:pt x="782" y="956"/>
                  </a:lnTo>
                  <a:lnTo>
                    <a:pt x="783" y="956"/>
                  </a:lnTo>
                  <a:lnTo>
                    <a:pt x="783" y="955"/>
                  </a:lnTo>
                  <a:lnTo>
                    <a:pt x="787" y="947"/>
                  </a:lnTo>
                  <a:lnTo>
                    <a:pt x="788" y="946"/>
                  </a:lnTo>
                  <a:lnTo>
                    <a:pt x="788" y="945"/>
                  </a:lnTo>
                  <a:lnTo>
                    <a:pt x="789" y="944"/>
                  </a:lnTo>
                  <a:lnTo>
                    <a:pt x="790" y="943"/>
                  </a:lnTo>
                  <a:lnTo>
                    <a:pt x="790" y="942"/>
                  </a:lnTo>
                  <a:lnTo>
                    <a:pt x="791" y="940"/>
                  </a:lnTo>
                  <a:lnTo>
                    <a:pt x="791" y="939"/>
                  </a:lnTo>
                  <a:lnTo>
                    <a:pt x="792" y="938"/>
                  </a:lnTo>
                  <a:lnTo>
                    <a:pt x="793" y="937"/>
                  </a:lnTo>
                  <a:lnTo>
                    <a:pt x="793" y="936"/>
                  </a:lnTo>
                  <a:lnTo>
                    <a:pt x="794" y="935"/>
                  </a:lnTo>
                  <a:lnTo>
                    <a:pt x="794" y="934"/>
                  </a:lnTo>
                  <a:lnTo>
                    <a:pt x="795" y="933"/>
                  </a:lnTo>
                  <a:lnTo>
                    <a:pt x="796" y="932"/>
                  </a:lnTo>
                  <a:lnTo>
                    <a:pt x="796" y="931"/>
                  </a:lnTo>
                  <a:lnTo>
                    <a:pt x="797" y="930"/>
                  </a:lnTo>
                  <a:lnTo>
                    <a:pt x="797" y="929"/>
                  </a:lnTo>
                  <a:lnTo>
                    <a:pt x="798" y="928"/>
                  </a:lnTo>
                  <a:lnTo>
                    <a:pt x="798" y="927"/>
                  </a:lnTo>
                  <a:lnTo>
                    <a:pt x="799" y="926"/>
                  </a:lnTo>
                  <a:lnTo>
                    <a:pt x="800" y="925"/>
                  </a:lnTo>
                  <a:lnTo>
                    <a:pt x="800" y="923"/>
                  </a:lnTo>
                  <a:lnTo>
                    <a:pt x="801" y="922"/>
                  </a:lnTo>
                  <a:lnTo>
                    <a:pt x="802" y="921"/>
                  </a:lnTo>
                  <a:lnTo>
                    <a:pt x="803" y="920"/>
                  </a:lnTo>
                  <a:lnTo>
                    <a:pt x="804" y="919"/>
                  </a:lnTo>
                  <a:lnTo>
                    <a:pt x="805" y="918"/>
                  </a:lnTo>
                  <a:lnTo>
                    <a:pt x="806" y="916"/>
                  </a:lnTo>
                  <a:lnTo>
                    <a:pt x="807" y="916"/>
                  </a:lnTo>
                  <a:lnTo>
                    <a:pt x="808" y="914"/>
                  </a:lnTo>
                  <a:lnTo>
                    <a:pt x="809" y="913"/>
                  </a:lnTo>
                  <a:lnTo>
                    <a:pt x="810" y="912"/>
                  </a:lnTo>
                  <a:lnTo>
                    <a:pt x="811" y="911"/>
                  </a:lnTo>
                  <a:lnTo>
                    <a:pt x="813" y="910"/>
                  </a:lnTo>
                  <a:lnTo>
                    <a:pt x="813" y="909"/>
                  </a:lnTo>
                  <a:lnTo>
                    <a:pt x="815" y="909"/>
                  </a:lnTo>
                  <a:lnTo>
                    <a:pt x="815" y="908"/>
                  </a:lnTo>
                  <a:lnTo>
                    <a:pt x="816" y="907"/>
                  </a:lnTo>
                  <a:lnTo>
                    <a:pt x="817" y="906"/>
                  </a:lnTo>
                  <a:lnTo>
                    <a:pt x="818" y="906"/>
                  </a:lnTo>
                  <a:lnTo>
                    <a:pt x="819" y="905"/>
                  </a:lnTo>
                  <a:lnTo>
                    <a:pt x="821" y="904"/>
                  </a:lnTo>
                  <a:lnTo>
                    <a:pt x="823" y="903"/>
                  </a:lnTo>
                  <a:lnTo>
                    <a:pt x="824" y="902"/>
                  </a:lnTo>
                  <a:lnTo>
                    <a:pt x="825" y="902"/>
                  </a:lnTo>
                  <a:lnTo>
                    <a:pt x="826" y="901"/>
                  </a:lnTo>
                  <a:lnTo>
                    <a:pt x="827" y="901"/>
                  </a:lnTo>
                  <a:lnTo>
                    <a:pt x="828" y="900"/>
                  </a:lnTo>
                  <a:lnTo>
                    <a:pt x="829" y="900"/>
                  </a:lnTo>
                  <a:lnTo>
                    <a:pt x="830" y="899"/>
                  </a:lnTo>
                  <a:lnTo>
                    <a:pt x="831" y="899"/>
                  </a:lnTo>
                  <a:lnTo>
                    <a:pt x="832" y="898"/>
                  </a:lnTo>
                  <a:lnTo>
                    <a:pt x="834" y="897"/>
                  </a:lnTo>
                  <a:lnTo>
                    <a:pt x="835" y="897"/>
                  </a:lnTo>
                  <a:lnTo>
                    <a:pt x="835" y="896"/>
                  </a:lnTo>
                  <a:lnTo>
                    <a:pt x="840" y="894"/>
                  </a:lnTo>
                  <a:lnTo>
                    <a:pt x="841" y="894"/>
                  </a:lnTo>
                  <a:lnTo>
                    <a:pt x="842" y="893"/>
                  </a:lnTo>
                  <a:lnTo>
                    <a:pt x="842" y="892"/>
                  </a:lnTo>
                  <a:lnTo>
                    <a:pt x="843" y="892"/>
                  </a:lnTo>
                  <a:lnTo>
                    <a:pt x="844" y="891"/>
                  </a:lnTo>
                  <a:lnTo>
                    <a:pt x="845" y="891"/>
                  </a:lnTo>
                  <a:lnTo>
                    <a:pt x="846" y="890"/>
                  </a:lnTo>
                  <a:lnTo>
                    <a:pt x="847" y="889"/>
                  </a:lnTo>
                  <a:lnTo>
                    <a:pt x="848" y="888"/>
                  </a:lnTo>
                  <a:lnTo>
                    <a:pt x="849" y="888"/>
                  </a:lnTo>
                  <a:lnTo>
                    <a:pt x="851" y="887"/>
                  </a:lnTo>
                  <a:lnTo>
                    <a:pt x="852" y="886"/>
                  </a:lnTo>
                  <a:lnTo>
                    <a:pt x="852" y="885"/>
                  </a:lnTo>
                  <a:lnTo>
                    <a:pt x="853" y="885"/>
                  </a:lnTo>
                  <a:lnTo>
                    <a:pt x="854" y="884"/>
                  </a:lnTo>
                  <a:lnTo>
                    <a:pt x="855" y="883"/>
                  </a:lnTo>
                  <a:lnTo>
                    <a:pt x="856" y="882"/>
                  </a:lnTo>
                  <a:lnTo>
                    <a:pt x="857" y="882"/>
                  </a:lnTo>
                  <a:lnTo>
                    <a:pt x="859" y="880"/>
                  </a:lnTo>
                  <a:lnTo>
                    <a:pt x="861" y="878"/>
                  </a:lnTo>
                  <a:lnTo>
                    <a:pt x="861" y="877"/>
                  </a:lnTo>
                  <a:lnTo>
                    <a:pt x="862" y="876"/>
                  </a:lnTo>
                  <a:lnTo>
                    <a:pt x="863" y="875"/>
                  </a:lnTo>
                  <a:lnTo>
                    <a:pt x="863" y="874"/>
                  </a:lnTo>
                  <a:lnTo>
                    <a:pt x="863" y="873"/>
                  </a:lnTo>
                  <a:lnTo>
                    <a:pt x="863" y="872"/>
                  </a:lnTo>
                  <a:lnTo>
                    <a:pt x="862" y="871"/>
                  </a:lnTo>
                  <a:lnTo>
                    <a:pt x="862" y="870"/>
                  </a:lnTo>
                  <a:lnTo>
                    <a:pt x="861" y="870"/>
                  </a:lnTo>
                  <a:lnTo>
                    <a:pt x="861" y="869"/>
                  </a:lnTo>
                  <a:lnTo>
                    <a:pt x="858" y="867"/>
                  </a:lnTo>
                  <a:lnTo>
                    <a:pt x="858" y="866"/>
                  </a:lnTo>
                  <a:lnTo>
                    <a:pt x="857" y="866"/>
                  </a:lnTo>
                  <a:lnTo>
                    <a:pt x="857" y="865"/>
                  </a:lnTo>
                  <a:lnTo>
                    <a:pt x="851" y="861"/>
                  </a:lnTo>
                  <a:lnTo>
                    <a:pt x="850" y="861"/>
                  </a:lnTo>
                  <a:lnTo>
                    <a:pt x="850" y="860"/>
                  </a:lnTo>
                  <a:lnTo>
                    <a:pt x="849" y="860"/>
                  </a:lnTo>
                  <a:lnTo>
                    <a:pt x="849" y="859"/>
                  </a:lnTo>
                  <a:lnTo>
                    <a:pt x="842" y="853"/>
                  </a:lnTo>
                  <a:lnTo>
                    <a:pt x="841" y="852"/>
                  </a:lnTo>
                  <a:lnTo>
                    <a:pt x="840" y="852"/>
                  </a:lnTo>
                  <a:lnTo>
                    <a:pt x="840" y="851"/>
                  </a:lnTo>
                  <a:lnTo>
                    <a:pt x="840" y="850"/>
                  </a:lnTo>
                  <a:lnTo>
                    <a:pt x="837" y="845"/>
                  </a:lnTo>
                  <a:lnTo>
                    <a:pt x="837" y="844"/>
                  </a:lnTo>
                  <a:lnTo>
                    <a:pt x="836" y="844"/>
                  </a:lnTo>
                  <a:lnTo>
                    <a:pt x="836" y="843"/>
                  </a:lnTo>
                  <a:lnTo>
                    <a:pt x="836" y="842"/>
                  </a:lnTo>
                  <a:lnTo>
                    <a:pt x="835" y="842"/>
                  </a:lnTo>
                  <a:lnTo>
                    <a:pt x="835" y="841"/>
                  </a:lnTo>
                  <a:lnTo>
                    <a:pt x="834" y="840"/>
                  </a:lnTo>
                  <a:lnTo>
                    <a:pt x="834" y="839"/>
                  </a:lnTo>
                  <a:lnTo>
                    <a:pt x="833" y="838"/>
                  </a:lnTo>
                  <a:lnTo>
                    <a:pt x="833" y="837"/>
                  </a:lnTo>
                  <a:lnTo>
                    <a:pt x="833" y="836"/>
                  </a:lnTo>
                  <a:lnTo>
                    <a:pt x="832" y="835"/>
                  </a:lnTo>
                  <a:lnTo>
                    <a:pt x="832" y="834"/>
                  </a:lnTo>
                  <a:lnTo>
                    <a:pt x="832" y="833"/>
                  </a:lnTo>
                  <a:lnTo>
                    <a:pt x="831" y="832"/>
                  </a:lnTo>
                  <a:lnTo>
                    <a:pt x="831" y="831"/>
                  </a:lnTo>
                  <a:lnTo>
                    <a:pt x="831" y="830"/>
                  </a:lnTo>
                  <a:lnTo>
                    <a:pt x="830" y="829"/>
                  </a:lnTo>
                  <a:lnTo>
                    <a:pt x="830" y="827"/>
                  </a:lnTo>
                  <a:lnTo>
                    <a:pt x="830" y="826"/>
                  </a:lnTo>
                  <a:lnTo>
                    <a:pt x="830" y="825"/>
                  </a:lnTo>
                  <a:lnTo>
                    <a:pt x="829" y="824"/>
                  </a:lnTo>
                  <a:lnTo>
                    <a:pt x="830" y="823"/>
                  </a:lnTo>
                  <a:lnTo>
                    <a:pt x="830" y="822"/>
                  </a:lnTo>
                  <a:lnTo>
                    <a:pt x="830" y="820"/>
                  </a:lnTo>
                  <a:lnTo>
                    <a:pt x="830" y="819"/>
                  </a:lnTo>
                  <a:lnTo>
                    <a:pt x="830" y="818"/>
                  </a:lnTo>
                  <a:lnTo>
                    <a:pt x="831" y="816"/>
                  </a:lnTo>
                  <a:lnTo>
                    <a:pt x="831" y="815"/>
                  </a:lnTo>
                  <a:lnTo>
                    <a:pt x="832" y="814"/>
                  </a:lnTo>
                  <a:lnTo>
                    <a:pt x="832" y="813"/>
                  </a:lnTo>
                  <a:lnTo>
                    <a:pt x="833" y="811"/>
                  </a:lnTo>
                  <a:lnTo>
                    <a:pt x="833" y="810"/>
                  </a:lnTo>
                  <a:lnTo>
                    <a:pt x="833" y="809"/>
                  </a:lnTo>
                  <a:lnTo>
                    <a:pt x="834" y="808"/>
                  </a:lnTo>
                  <a:lnTo>
                    <a:pt x="834" y="807"/>
                  </a:lnTo>
                  <a:lnTo>
                    <a:pt x="834" y="806"/>
                  </a:lnTo>
                  <a:lnTo>
                    <a:pt x="834" y="805"/>
                  </a:lnTo>
                  <a:lnTo>
                    <a:pt x="835" y="804"/>
                  </a:lnTo>
                  <a:lnTo>
                    <a:pt x="835" y="803"/>
                  </a:lnTo>
                  <a:lnTo>
                    <a:pt x="835" y="802"/>
                  </a:lnTo>
                  <a:lnTo>
                    <a:pt x="835" y="801"/>
                  </a:lnTo>
                  <a:lnTo>
                    <a:pt x="835" y="800"/>
                  </a:lnTo>
                  <a:lnTo>
                    <a:pt x="835" y="799"/>
                  </a:lnTo>
                  <a:lnTo>
                    <a:pt x="835" y="798"/>
                  </a:lnTo>
                  <a:lnTo>
                    <a:pt x="835" y="797"/>
                  </a:lnTo>
                  <a:lnTo>
                    <a:pt x="835" y="796"/>
                  </a:lnTo>
                  <a:lnTo>
                    <a:pt x="836" y="795"/>
                  </a:lnTo>
                  <a:lnTo>
                    <a:pt x="836" y="794"/>
                  </a:lnTo>
                  <a:lnTo>
                    <a:pt x="836" y="793"/>
                  </a:lnTo>
                  <a:lnTo>
                    <a:pt x="836" y="792"/>
                  </a:lnTo>
                  <a:lnTo>
                    <a:pt x="837" y="791"/>
                  </a:lnTo>
                  <a:lnTo>
                    <a:pt x="837" y="790"/>
                  </a:lnTo>
                  <a:lnTo>
                    <a:pt x="837" y="789"/>
                  </a:lnTo>
                  <a:lnTo>
                    <a:pt x="837" y="788"/>
                  </a:lnTo>
                  <a:lnTo>
                    <a:pt x="840" y="780"/>
                  </a:lnTo>
                  <a:lnTo>
                    <a:pt x="840" y="778"/>
                  </a:lnTo>
                  <a:lnTo>
                    <a:pt x="840" y="777"/>
                  </a:lnTo>
                  <a:lnTo>
                    <a:pt x="841" y="777"/>
                  </a:lnTo>
                  <a:lnTo>
                    <a:pt x="841" y="776"/>
                  </a:lnTo>
                  <a:lnTo>
                    <a:pt x="842" y="775"/>
                  </a:lnTo>
                  <a:lnTo>
                    <a:pt x="842" y="774"/>
                  </a:lnTo>
                  <a:lnTo>
                    <a:pt x="843" y="773"/>
                  </a:lnTo>
                  <a:lnTo>
                    <a:pt x="843" y="772"/>
                  </a:lnTo>
                  <a:lnTo>
                    <a:pt x="844" y="772"/>
                  </a:lnTo>
                  <a:lnTo>
                    <a:pt x="844" y="771"/>
                  </a:lnTo>
                  <a:lnTo>
                    <a:pt x="845" y="770"/>
                  </a:lnTo>
                  <a:lnTo>
                    <a:pt x="846" y="769"/>
                  </a:lnTo>
                  <a:lnTo>
                    <a:pt x="847" y="769"/>
                  </a:lnTo>
                  <a:lnTo>
                    <a:pt x="848" y="768"/>
                  </a:lnTo>
                  <a:lnTo>
                    <a:pt x="849" y="767"/>
                  </a:lnTo>
                  <a:lnTo>
                    <a:pt x="850" y="767"/>
                  </a:lnTo>
                  <a:lnTo>
                    <a:pt x="851" y="766"/>
                  </a:lnTo>
                  <a:lnTo>
                    <a:pt x="852" y="766"/>
                  </a:lnTo>
                  <a:lnTo>
                    <a:pt x="853" y="765"/>
                  </a:lnTo>
                  <a:lnTo>
                    <a:pt x="854" y="765"/>
                  </a:lnTo>
                  <a:lnTo>
                    <a:pt x="855" y="764"/>
                  </a:lnTo>
                  <a:lnTo>
                    <a:pt x="856" y="764"/>
                  </a:lnTo>
                  <a:lnTo>
                    <a:pt x="857" y="763"/>
                  </a:lnTo>
                  <a:lnTo>
                    <a:pt x="859" y="763"/>
                  </a:lnTo>
                  <a:lnTo>
                    <a:pt x="860" y="763"/>
                  </a:lnTo>
                  <a:lnTo>
                    <a:pt x="861" y="763"/>
                  </a:lnTo>
                  <a:lnTo>
                    <a:pt x="862" y="763"/>
                  </a:lnTo>
                  <a:lnTo>
                    <a:pt x="863" y="763"/>
                  </a:lnTo>
                  <a:lnTo>
                    <a:pt x="864" y="762"/>
                  </a:lnTo>
                  <a:lnTo>
                    <a:pt x="865" y="762"/>
                  </a:lnTo>
                  <a:lnTo>
                    <a:pt x="866" y="762"/>
                  </a:lnTo>
                  <a:lnTo>
                    <a:pt x="867" y="762"/>
                  </a:lnTo>
                  <a:lnTo>
                    <a:pt x="868" y="762"/>
                  </a:lnTo>
                  <a:lnTo>
                    <a:pt x="869" y="762"/>
                  </a:lnTo>
                  <a:lnTo>
                    <a:pt x="870" y="762"/>
                  </a:lnTo>
                  <a:lnTo>
                    <a:pt x="887" y="762"/>
                  </a:lnTo>
                  <a:lnTo>
                    <a:pt x="895" y="766"/>
                  </a:lnTo>
                  <a:lnTo>
                    <a:pt x="896" y="766"/>
                  </a:lnTo>
                  <a:lnTo>
                    <a:pt x="896" y="767"/>
                  </a:lnTo>
                  <a:lnTo>
                    <a:pt x="897" y="767"/>
                  </a:lnTo>
                  <a:lnTo>
                    <a:pt x="898" y="767"/>
                  </a:lnTo>
                  <a:lnTo>
                    <a:pt x="904" y="772"/>
                  </a:lnTo>
                  <a:lnTo>
                    <a:pt x="905" y="773"/>
                  </a:lnTo>
                  <a:lnTo>
                    <a:pt x="906" y="773"/>
                  </a:lnTo>
                  <a:lnTo>
                    <a:pt x="907" y="774"/>
                  </a:lnTo>
                  <a:lnTo>
                    <a:pt x="908" y="774"/>
                  </a:lnTo>
                  <a:lnTo>
                    <a:pt x="910" y="775"/>
                  </a:lnTo>
                  <a:lnTo>
                    <a:pt x="911" y="775"/>
                  </a:lnTo>
                  <a:lnTo>
                    <a:pt x="913" y="776"/>
                  </a:lnTo>
                  <a:lnTo>
                    <a:pt x="915" y="776"/>
                  </a:lnTo>
                  <a:lnTo>
                    <a:pt x="918" y="776"/>
                  </a:lnTo>
                  <a:lnTo>
                    <a:pt x="921" y="777"/>
                  </a:lnTo>
                  <a:lnTo>
                    <a:pt x="925" y="777"/>
                  </a:lnTo>
                  <a:lnTo>
                    <a:pt x="929" y="777"/>
                  </a:lnTo>
                  <a:lnTo>
                    <a:pt x="933" y="777"/>
                  </a:lnTo>
                  <a:lnTo>
                    <a:pt x="937" y="776"/>
                  </a:lnTo>
                  <a:lnTo>
                    <a:pt x="942" y="776"/>
                  </a:lnTo>
                  <a:lnTo>
                    <a:pt x="946" y="776"/>
                  </a:lnTo>
                  <a:lnTo>
                    <a:pt x="949" y="775"/>
                  </a:lnTo>
                  <a:lnTo>
                    <a:pt x="953" y="775"/>
                  </a:lnTo>
                  <a:lnTo>
                    <a:pt x="956" y="774"/>
                  </a:lnTo>
                  <a:lnTo>
                    <a:pt x="958" y="774"/>
                  </a:lnTo>
                  <a:lnTo>
                    <a:pt x="960" y="773"/>
                  </a:lnTo>
                  <a:lnTo>
                    <a:pt x="961" y="773"/>
                  </a:lnTo>
                  <a:lnTo>
                    <a:pt x="963" y="773"/>
                  </a:lnTo>
                  <a:lnTo>
                    <a:pt x="964" y="772"/>
                  </a:lnTo>
                  <a:lnTo>
                    <a:pt x="965" y="772"/>
                  </a:lnTo>
                  <a:lnTo>
                    <a:pt x="966" y="771"/>
                  </a:lnTo>
                  <a:lnTo>
                    <a:pt x="967" y="770"/>
                  </a:lnTo>
                  <a:lnTo>
                    <a:pt x="968" y="770"/>
                  </a:lnTo>
                  <a:lnTo>
                    <a:pt x="969" y="769"/>
                  </a:lnTo>
                  <a:lnTo>
                    <a:pt x="970" y="768"/>
                  </a:lnTo>
                  <a:lnTo>
                    <a:pt x="971" y="768"/>
                  </a:lnTo>
                  <a:lnTo>
                    <a:pt x="971" y="767"/>
                  </a:lnTo>
                  <a:lnTo>
                    <a:pt x="972" y="766"/>
                  </a:lnTo>
                  <a:lnTo>
                    <a:pt x="973" y="765"/>
                  </a:lnTo>
                  <a:lnTo>
                    <a:pt x="974" y="765"/>
                  </a:lnTo>
                  <a:lnTo>
                    <a:pt x="975" y="765"/>
                  </a:lnTo>
                  <a:lnTo>
                    <a:pt x="976" y="764"/>
                  </a:lnTo>
                  <a:lnTo>
                    <a:pt x="981" y="762"/>
                  </a:lnTo>
                  <a:lnTo>
                    <a:pt x="982" y="762"/>
                  </a:lnTo>
                  <a:lnTo>
                    <a:pt x="982" y="761"/>
                  </a:lnTo>
                  <a:lnTo>
                    <a:pt x="983" y="761"/>
                  </a:lnTo>
                  <a:lnTo>
                    <a:pt x="992" y="754"/>
                  </a:lnTo>
                  <a:lnTo>
                    <a:pt x="992" y="753"/>
                  </a:lnTo>
                  <a:lnTo>
                    <a:pt x="993" y="753"/>
                  </a:lnTo>
                  <a:lnTo>
                    <a:pt x="993" y="752"/>
                  </a:lnTo>
                  <a:lnTo>
                    <a:pt x="994" y="751"/>
                  </a:lnTo>
                  <a:lnTo>
                    <a:pt x="995" y="749"/>
                  </a:lnTo>
                  <a:lnTo>
                    <a:pt x="996" y="748"/>
                  </a:lnTo>
                  <a:lnTo>
                    <a:pt x="997" y="745"/>
                  </a:lnTo>
                  <a:lnTo>
                    <a:pt x="999" y="743"/>
                  </a:lnTo>
                  <a:lnTo>
                    <a:pt x="1001" y="739"/>
                  </a:lnTo>
                  <a:lnTo>
                    <a:pt x="1003" y="736"/>
                  </a:lnTo>
                  <a:lnTo>
                    <a:pt x="1005" y="733"/>
                  </a:lnTo>
                  <a:lnTo>
                    <a:pt x="1008" y="730"/>
                  </a:lnTo>
                  <a:lnTo>
                    <a:pt x="1010" y="728"/>
                  </a:lnTo>
                  <a:lnTo>
                    <a:pt x="1013" y="725"/>
                  </a:lnTo>
                  <a:lnTo>
                    <a:pt x="1015" y="723"/>
                  </a:lnTo>
                  <a:lnTo>
                    <a:pt x="1017" y="722"/>
                  </a:lnTo>
                  <a:lnTo>
                    <a:pt x="1020" y="721"/>
                  </a:lnTo>
                  <a:lnTo>
                    <a:pt x="1022" y="720"/>
                  </a:lnTo>
                  <a:lnTo>
                    <a:pt x="1024" y="719"/>
                  </a:lnTo>
                  <a:lnTo>
                    <a:pt x="1026" y="719"/>
                  </a:lnTo>
                  <a:lnTo>
                    <a:pt x="1027" y="719"/>
                  </a:lnTo>
                  <a:lnTo>
                    <a:pt x="1029" y="719"/>
                  </a:lnTo>
                  <a:lnTo>
                    <a:pt x="1030" y="719"/>
                  </a:lnTo>
                  <a:lnTo>
                    <a:pt x="1031" y="719"/>
                  </a:lnTo>
                  <a:lnTo>
                    <a:pt x="1032" y="719"/>
                  </a:lnTo>
                  <a:lnTo>
                    <a:pt x="1033" y="718"/>
                  </a:lnTo>
                  <a:lnTo>
                    <a:pt x="1034" y="718"/>
                  </a:lnTo>
                  <a:lnTo>
                    <a:pt x="1035" y="718"/>
                  </a:lnTo>
                  <a:lnTo>
                    <a:pt x="1036" y="718"/>
                  </a:lnTo>
                  <a:lnTo>
                    <a:pt x="1038" y="718"/>
                  </a:lnTo>
                  <a:lnTo>
                    <a:pt x="1039" y="717"/>
                  </a:lnTo>
                  <a:lnTo>
                    <a:pt x="1041" y="717"/>
                  </a:lnTo>
                  <a:lnTo>
                    <a:pt x="1043" y="717"/>
                  </a:lnTo>
                  <a:lnTo>
                    <a:pt x="1046" y="716"/>
                  </a:lnTo>
                  <a:lnTo>
                    <a:pt x="1048" y="716"/>
                  </a:lnTo>
                  <a:lnTo>
                    <a:pt x="1050" y="715"/>
                  </a:lnTo>
                  <a:lnTo>
                    <a:pt x="1052" y="715"/>
                  </a:lnTo>
                  <a:lnTo>
                    <a:pt x="1054" y="714"/>
                  </a:lnTo>
                  <a:lnTo>
                    <a:pt x="1056" y="714"/>
                  </a:lnTo>
                  <a:lnTo>
                    <a:pt x="1057" y="713"/>
                  </a:lnTo>
                  <a:lnTo>
                    <a:pt x="1059" y="713"/>
                  </a:lnTo>
                  <a:lnTo>
                    <a:pt x="1060" y="712"/>
                  </a:lnTo>
                  <a:lnTo>
                    <a:pt x="1061" y="712"/>
                  </a:lnTo>
                  <a:lnTo>
                    <a:pt x="1062" y="711"/>
                  </a:lnTo>
                  <a:lnTo>
                    <a:pt x="1065" y="710"/>
                  </a:lnTo>
                  <a:lnTo>
                    <a:pt x="1067" y="708"/>
                  </a:lnTo>
                  <a:lnTo>
                    <a:pt x="1068" y="708"/>
                  </a:lnTo>
                  <a:lnTo>
                    <a:pt x="1069" y="707"/>
                  </a:lnTo>
                  <a:lnTo>
                    <a:pt x="1070" y="706"/>
                  </a:lnTo>
                  <a:lnTo>
                    <a:pt x="1072" y="705"/>
                  </a:lnTo>
                  <a:lnTo>
                    <a:pt x="1073" y="704"/>
                  </a:lnTo>
                  <a:lnTo>
                    <a:pt x="1074" y="703"/>
                  </a:lnTo>
                  <a:lnTo>
                    <a:pt x="1076" y="702"/>
                  </a:lnTo>
                  <a:lnTo>
                    <a:pt x="1077" y="700"/>
                  </a:lnTo>
                  <a:lnTo>
                    <a:pt x="1079" y="699"/>
                  </a:lnTo>
                  <a:lnTo>
                    <a:pt x="1080" y="698"/>
                  </a:lnTo>
                  <a:lnTo>
                    <a:pt x="1082" y="697"/>
                  </a:lnTo>
                  <a:lnTo>
                    <a:pt x="1083" y="695"/>
                  </a:lnTo>
                  <a:lnTo>
                    <a:pt x="1084" y="694"/>
                  </a:lnTo>
                  <a:lnTo>
                    <a:pt x="1085" y="693"/>
                  </a:lnTo>
                  <a:lnTo>
                    <a:pt x="1088" y="691"/>
                  </a:lnTo>
                  <a:lnTo>
                    <a:pt x="1090" y="689"/>
                  </a:lnTo>
                  <a:lnTo>
                    <a:pt x="1091" y="688"/>
                  </a:lnTo>
                  <a:lnTo>
                    <a:pt x="1092" y="687"/>
                  </a:lnTo>
                  <a:lnTo>
                    <a:pt x="1092" y="686"/>
                  </a:lnTo>
                  <a:lnTo>
                    <a:pt x="1093" y="685"/>
                  </a:lnTo>
                  <a:lnTo>
                    <a:pt x="1094" y="684"/>
                  </a:lnTo>
                  <a:lnTo>
                    <a:pt x="1095" y="683"/>
                  </a:lnTo>
                  <a:lnTo>
                    <a:pt x="1095" y="681"/>
                  </a:lnTo>
                  <a:lnTo>
                    <a:pt x="1096" y="680"/>
                  </a:lnTo>
                  <a:lnTo>
                    <a:pt x="1096" y="678"/>
                  </a:lnTo>
                  <a:lnTo>
                    <a:pt x="1096" y="677"/>
                  </a:lnTo>
                  <a:lnTo>
                    <a:pt x="1096" y="675"/>
                  </a:lnTo>
                  <a:lnTo>
                    <a:pt x="1097" y="674"/>
                  </a:lnTo>
                  <a:lnTo>
                    <a:pt x="1097" y="672"/>
                  </a:lnTo>
                  <a:lnTo>
                    <a:pt x="1097" y="671"/>
                  </a:lnTo>
                  <a:lnTo>
                    <a:pt x="1097" y="669"/>
                  </a:lnTo>
                  <a:lnTo>
                    <a:pt x="1097" y="667"/>
                  </a:lnTo>
                  <a:lnTo>
                    <a:pt x="1098" y="666"/>
                  </a:lnTo>
                  <a:lnTo>
                    <a:pt x="1098" y="665"/>
                  </a:lnTo>
                  <a:lnTo>
                    <a:pt x="1098" y="663"/>
                  </a:lnTo>
                  <a:lnTo>
                    <a:pt x="1099" y="662"/>
                  </a:lnTo>
                  <a:lnTo>
                    <a:pt x="1099" y="661"/>
                  </a:lnTo>
                  <a:lnTo>
                    <a:pt x="1100" y="659"/>
                  </a:lnTo>
                  <a:lnTo>
                    <a:pt x="1100" y="658"/>
                  </a:lnTo>
                  <a:lnTo>
                    <a:pt x="1101" y="657"/>
                  </a:lnTo>
                  <a:lnTo>
                    <a:pt x="1101" y="656"/>
                  </a:lnTo>
                  <a:lnTo>
                    <a:pt x="1102" y="656"/>
                  </a:lnTo>
                  <a:lnTo>
                    <a:pt x="1102" y="655"/>
                  </a:lnTo>
                  <a:lnTo>
                    <a:pt x="1102" y="654"/>
                  </a:lnTo>
                  <a:lnTo>
                    <a:pt x="1103" y="653"/>
                  </a:lnTo>
                  <a:lnTo>
                    <a:pt x="1103" y="652"/>
                  </a:lnTo>
                  <a:lnTo>
                    <a:pt x="1104" y="651"/>
                  </a:lnTo>
                  <a:lnTo>
                    <a:pt x="1105" y="650"/>
                  </a:lnTo>
                  <a:lnTo>
                    <a:pt x="1105" y="649"/>
                  </a:lnTo>
                  <a:lnTo>
                    <a:pt x="1105" y="648"/>
                  </a:lnTo>
                  <a:lnTo>
                    <a:pt x="1106" y="646"/>
                  </a:lnTo>
                  <a:lnTo>
                    <a:pt x="1109" y="641"/>
                  </a:lnTo>
                  <a:lnTo>
                    <a:pt x="1110" y="641"/>
                  </a:lnTo>
                  <a:lnTo>
                    <a:pt x="1110" y="640"/>
                  </a:lnTo>
                  <a:lnTo>
                    <a:pt x="1111" y="639"/>
                  </a:lnTo>
                  <a:lnTo>
                    <a:pt x="1112" y="639"/>
                  </a:lnTo>
                  <a:lnTo>
                    <a:pt x="1113" y="638"/>
                  </a:lnTo>
                  <a:lnTo>
                    <a:pt x="1114" y="637"/>
                  </a:lnTo>
                  <a:lnTo>
                    <a:pt x="1115" y="636"/>
                  </a:lnTo>
                  <a:lnTo>
                    <a:pt x="1116" y="636"/>
                  </a:lnTo>
                  <a:lnTo>
                    <a:pt x="1117" y="635"/>
                  </a:lnTo>
                  <a:lnTo>
                    <a:pt x="1117" y="634"/>
                  </a:lnTo>
                  <a:lnTo>
                    <a:pt x="1118" y="634"/>
                  </a:lnTo>
                  <a:lnTo>
                    <a:pt x="1119" y="634"/>
                  </a:lnTo>
                  <a:lnTo>
                    <a:pt x="1120" y="633"/>
                  </a:lnTo>
                  <a:lnTo>
                    <a:pt x="1128" y="626"/>
                  </a:lnTo>
                  <a:lnTo>
                    <a:pt x="1129" y="626"/>
                  </a:lnTo>
                  <a:lnTo>
                    <a:pt x="1129" y="625"/>
                  </a:lnTo>
                  <a:lnTo>
                    <a:pt x="1130" y="625"/>
                  </a:lnTo>
                  <a:lnTo>
                    <a:pt x="1131" y="625"/>
                  </a:lnTo>
                  <a:lnTo>
                    <a:pt x="1132" y="625"/>
                  </a:lnTo>
                  <a:lnTo>
                    <a:pt x="1134" y="625"/>
                  </a:lnTo>
                  <a:lnTo>
                    <a:pt x="1148" y="626"/>
                  </a:lnTo>
                  <a:lnTo>
                    <a:pt x="1149" y="626"/>
                  </a:lnTo>
                  <a:lnTo>
                    <a:pt x="1150" y="626"/>
                  </a:lnTo>
                  <a:lnTo>
                    <a:pt x="1151" y="626"/>
                  </a:lnTo>
                  <a:lnTo>
                    <a:pt x="1152" y="625"/>
                  </a:lnTo>
                  <a:lnTo>
                    <a:pt x="1154" y="623"/>
                  </a:lnTo>
                  <a:lnTo>
                    <a:pt x="1156" y="614"/>
                  </a:lnTo>
                  <a:lnTo>
                    <a:pt x="1157" y="612"/>
                  </a:lnTo>
                  <a:lnTo>
                    <a:pt x="1158" y="611"/>
                  </a:lnTo>
                  <a:lnTo>
                    <a:pt x="1158" y="610"/>
                  </a:lnTo>
                  <a:lnTo>
                    <a:pt x="1159" y="610"/>
                  </a:lnTo>
                  <a:lnTo>
                    <a:pt x="1160" y="609"/>
                  </a:lnTo>
                  <a:lnTo>
                    <a:pt x="1160" y="608"/>
                  </a:lnTo>
                  <a:lnTo>
                    <a:pt x="1161" y="608"/>
                  </a:lnTo>
                  <a:lnTo>
                    <a:pt x="1162" y="607"/>
                  </a:lnTo>
                  <a:lnTo>
                    <a:pt x="1163" y="606"/>
                  </a:lnTo>
                  <a:lnTo>
                    <a:pt x="1164" y="606"/>
                  </a:lnTo>
                  <a:lnTo>
                    <a:pt x="1165" y="605"/>
                  </a:lnTo>
                  <a:lnTo>
                    <a:pt x="1166" y="605"/>
                  </a:lnTo>
                  <a:lnTo>
                    <a:pt x="1167" y="605"/>
                  </a:lnTo>
                  <a:lnTo>
                    <a:pt x="1168" y="605"/>
                  </a:lnTo>
                  <a:lnTo>
                    <a:pt x="1169" y="605"/>
                  </a:lnTo>
                  <a:lnTo>
                    <a:pt x="1170" y="605"/>
                  </a:lnTo>
                  <a:lnTo>
                    <a:pt x="1171" y="605"/>
                  </a:lnTo>
                  <a:lnTo>
                    <a:pt x="1171" y="606"/>
                  </a:lnTo>
                  <a:lnTo>
                    <a:pt x="1172" y="606"/>
                  </a:lnTo>
                  <a:lnTo>
                    <a:pt x="1173" y="606"/>
                  </a:lnTo>
                  <a:lnTo>
                    <a:pt x="1174" y="606"/>
                  </a:lnTo>
                  <a:lnTo>
                    <a:pt x="1175" y="606"/>
                  </a:lnTo>
                  <a:lnTo>
                    <a:pt x="1180" y="607"/>
                  </a:lnTo>
                  <a:lnTo>
                    <a:pt x="1181" y="607"/>
                  </a:lnTo>
                  <a:lnTo>
                    <a:pt x="1182" y="607"/>
                  </a:lnTo>
                  <a:lnTo>
                    <a:pt x="1183" y="606"/>
                  </a:lnTo>
                  <a:lnTo>
                    <a:pt x="1191" y="600"/>
                  </a:lnTo>
                  <a:lnTo>
                    <a:pt x="1191" y="599"/>
                  </a:lnTo>
                  <a:lnTo>
                    <a:pt x="1192" y="599"/>
                  </a:lnTo>
                  <a:lnTo>
                    <a:pt x="1193" y="598"/>
                  </a:lnTo>
                  <a:lnTo>
                    <a:pt x="1197" y="595"/>
                  </a:lnTo>
                  <a:lnTo>
                    <a:pt x="1198" y="595"/>
                  </a:lnTo>
                  <a:lnTo>
                    <a:pt x="1199" y="595"/>
                  </a:lnTo>
                  <a:lnTo>
                    <a:pt x="1200" y="594"/>
                  </a:lnTo>
                  <a:lnTo>
                    <a:pt x="1207" y="590"/>
                  </a:lnTo>
                  <a:lnTo>
                    <a:pt x="1212" y="588"/>
                  </a:lnTo>
                  <a:lnTo>
                    <a:pt x="1214" y="588"/>
                  </a:lnTo>
                  <a:lnTo>
                    <a:pt x="1215" y="588"/>
                  </a:lnTo>
                  <a:lnTo>
                    <a:pt x="1216" y="588"/>
                  </a:lnTo>
                  <a:lnTo>
                    <a:pt x="1217" y="588"/>
                  </a:lnTo>
                  <a:lnTo>
                    <a:pt x="1218" y="589"/>
                  </a:lnTo>
                  <a:lnTo>
                    <a:pt x="1219" y="589"/>
                  </a:lnTo>
                  <a:lnTo>
                    <a:pt x="1220" y="589"/>
                  </a:lnTo>
                  <a:lnTo>
                    <a:pt x="1221" y="589"/>
                  </a:lnTo>
                  <a:lnTo>
                    <a:pt x="1222" y="590"/>
                  </a:lnTo>
                  <a:lnTo>
                    <a:pt x="1223" y="590"/>
                  </a:lnTo>
                  <a:lnTo>
                    <a:pt x="1224" y="590"/>
                  </a:lnTo>
                  <a:lnTo>
                    <a:pt x="1225" y="590"/>
                  </a:lnTo>
                  <a:lnTo>
                    <a:pt x="1226" y="590"/>
                  </a:lnTo>
                  <a:lnTo>
                    <a:pt x="1227" y="590"/>
                  </a:lnTo>
                  <a:lnTo>
                    <a:pt x="1227" y="589"/>
                  </a:lnTo>
                  <a:lnTo>
                    <a:pt x="1228" y="589"/>
                  </a:lnTo>
                  <a:lnTo>
                    <a:pt x="1229" y="588"/>
                  </a:lnTo>
                  <a:lnTo>
                    <a:pt x="1230" y="588"/>
                  </a:lnTo>
                  <a:lnTo>
                    <a:pt x="1230" y="587"/>
                  </a:lnTo>
                  <a:lnTo>
                    <a:pt x="1231" y="587"/>
                  </a:lnTo>
                  <a:lnTo>
                    <a:pt x="1231" y="586"/>
                  </a:lnTo>
                  <a:lnTo>
                    <a:pt x="1232" y="586"/>
                  </a:lnTo>
                  <a:lnTo>
                    <a:pt x="1232" y="585"/>
                  </a:lnTo>
                  <a:lnTo>
                    <a:pt x="1233" y="585"/>
                  </a:lnTo>
                  <a:lnTo>
                    <a:pt x="1233" y="584"/>
                  </a:lnTo>
                  <a:lnTo>
                    <a:pt x="1234" y="584"/>
                  </a:lnTo>
                  <a:lnTo>
                    <a:pt x="1235" y="584"/>
                  </a:lnTo>
                  <a:lnTo>
                    <a:pt x="1235" y="583"/>
                  </a:lnTo>
                  <a:lnTo>
                    <a:pt x="1236" y="583"/>
                  </a:lnTo>
                  <a:lnTo>
                    <a:pt x="1237" y="584"/>
                  </a:lnTo>
                  <a:lnTo>
                    <a:pt x="1238" y="584"/>
                  </a:lnTo>
                  <a:lnTo>
                    <a:pt x="1239" y="584"/>
                  </a:lnTo>
                  <a:lnTo>
                    <a:pt x="1240" y="584"/>
                  </a:lnTo>
                  <a:lnTo>
                    <a:pt x="1241" y="585"/>
                  </a:lnTo>
                  <a:lnTo>
                    <a:pt x="1243" y="585"/>
                  </a:lnTo>
                  <a:lnTo>
                    <a:pt x="1244" y="585"/>
                  </a:lnTo>
                  <a:lnTo>
                    <a:pt x="1245" y="585"/>
                  </a:lnTo>
                  <a:lnTo>
                    <a:pt x="1246" y="585"/>
                  </a:lnTo>
                  <a:lnTo>
                    <a:pt x="1247" y="585"/>
                  </a:lnTo>
                  <a:lnTo>
                    <a:pt x="1248" y="586"/>
                  </a:lnTo>
                  <a:lnTo>
                    <a:pt x="1249" y="586"/>
                  </a:lnTo>
                  <a:lnTo>
                    <a:pt x="1251" y="586"/>
                  </a:lnTo>
                  <a:lnTo>
                    <a:pt x="1253" y="587"/>
                  </a:lnTo>
                  <a:lnTo>
                    <a:pt x="1254" y="588"/>
                  </a:lnTo>
                  <a:lnTo>
                    <a:pt x="1255" y="588"/>
                  </a:lnTo>
                  <a:lnTo>
                    <a:pt x="1257" y="588"/>
                  </a:lnTo>
                  <a:lnTo>
                    <a:pt x="1258" y="589"/>
                  </a:lnTo>
                  <a:lnTo>
                    <a:pt x="1259" y="589"/>
                  </a:lnTo>
                  <a:lnTo>
                    <a:pt x="1260" y="589"/>
                  </a:lnTo>
                  <a:lnTo>
                    <a:pt x="1261" y="589"/>
                  </a:lnTo>
                  <a:lnTo>
                    <a:pt x="1263" y="589"/>
                  </a:lnTo>
                  <a:lnTo>
                    <a:pt x="1264" y="589"/>
                  </a:lnTo>
                  <a:lnTo>
                    <a:pt x="1265" y="589"/>
                  </a:lnTo>
                  <a:lnTo>
                    <a:pt x="1267" y="589"/>
                  </a:lnTo>
                  <a:lnTo>
                    <a:pt x="1268" y="589"/>
                  </a:lnTo>
                  <a:lnTo>
                    <a:pt x="1269" y="589"/>
                  </a:lnTo>
                  <a:lnTo>
                    <a:pt x="1270" y="589"/>
                  </a:lnTo>
                  <a:lnTo>
                    <a:pt x="1271" y="589"/>
                  </a:lnTo>
                  <a:lnTo>
                    <a:pt x="1272" y="589"/>
                  </a:lnTo>
                  <a:lnTo>
                    <a:pt x="1274" y="588"/>
                  </a:lnTo>
                  <a:lnTo>
                    <a:pt x="1275" y="588"/>
                  </a:lnTo>
                  <a:lnTo>
                    <a:pt x="1277" y="588"/>
                  </a:lnTo>
                  <a:lnTo>
                    <a:pt x="1278" y="588"/>
                  </a:lnTo>
                  <a:lnTo>
                    <a:pt x="1280" y="588"/>
                  </a:lnTo>
                  <a:lnTo>
                    <a:pt x="1281" y="587"/>
                  </a:lnTo>
                  <a:lnTo>
                    <a:pt x="1282" y="587"/>
                  </a:lnTo>
                  <a:lnTo>
                    <a:pt x="1284" y="587"/>
                  </a:lnTo>
                  <a:lnTo>
                    <a:pt x="1285" y="587"/>
                  </a:lnTo>
                  <a:lnTo>
                    <a:pt x="1286" y="586"/>
                  </a:lnTo>
                  <a:lnTo>
                    <a:pt x="1287" y="586"/>
                  </a:lnTo>
                  <a:lnTo>
                    <a:pt x="1288" y="586"/>
                  </a:lnTo>
                  <a:lnTo>
                    <a:pt x="1289" y="586"/>
                  </a:lnTo>
                  <a:lnTo>
                    <a:pt x="1290" y="586"/>
                  </a:lnTo>
                  <a:lnTo>
                    <a:pt x="1291" y="586"/>
                  </a:lnTo>
                  <a:lnTo>
                    <a:pt x="1291" y="585"/>
                  </a:lnTo>
                  <a:lnTo>
                    <a:pt x="1291" y="584"/>
                  </a:lnTo>
                  <a:lnTo>
                    <a:pt x="1291" y="583"/>
                  </a:lnTo>
                  <a:lnTo>
                    <a:pt x="1291" y="582"/>
                  </a:lnTo>
                  <a:lnTo>
                    <a:pt x="1291" y="581"/>
                  </a:lnTo>
                  <a:lnTo>
                    <a:pt x="1291" y="580"/>
                  </a:lnTo>
                  <a:lnTo>
                    <a:pt x="1291" y="579"/>
                  </a:lnTo>
                  <a:lnTo>
                    <a:pt x="1291" y="577"/>
                  </a:lnTo>
                  <a:lnTo>
                    <a:pt x="1291" y="576"/>
                  </a:lnTo>
                  <a:lnTo>
                    <a:pt x="1291" y="575"/>
                  </a:lnTo>
                  <a:lnTo>
                    <a:pt x="1291" y="573"/>
                  </a:lnTo>
                  <a:lnTo>
                    <a:pt x="1291" y="572"/>
                  </a:lnTo>
                  <a:lnTo>
                    <a:pt x="1291" y="569"/>
                  </a:lnTo>
                  <a:lnTo>
                    <a:pt x="1290" y="567"/>
                  </a:lnTo>
                  <a:lnTo>
                    <a:pt x="1289" y="567"/>
                  </a:lnTo>
                  <a:lnTo>
                    <a:pt x="1289" y="566"/>
                  </a:lnTo>
                  <a:lnTo>
                    <a:pt x="1288" y="565"/>
                  </a:lnTo>
                  <a:lnTo>
                    <a:pt x="1287" y="564"/>
                  </a:lnTo>
                  <a:lnTo>
                    <a:pt x="1287" y="563"/>
                  </a:lnTo>
                  <a:lnTo>
                    <a:pt x="1286" y="562"/>
                  </a:lnTo>
                  <a:lnTo>
                    <a:pt x="1285" y="560"/>
                  </a:lnTo>
                  <a:lnTo>
                    <a:pt x="1284" y="559"/>
                  </a:lnTo>
                  <a:lnTo>
                    <a:pt x="1282" y="558"/>
                  </a:lnTo>
                  <a:lnTo>
                    <a:pt x="1281" y="557"/>
                  </a:lnTo>
                  <a:lnTo>
                    <a:pt x="1280" y="556"/>
                  </a:lnTo>
                  <a:lnTo>
                    <a:pt x="1279" y="555"/>
                  </a:lnTo>
                  <a:lnTo>
                    <a:pt x="1278" y="554"/>
                  </a:lnTo>
                  <a:lnTo>
                    <a:pt x="1277" y="553"/>
                  </a:lnTo>
                  <a:lnTo>
                    <a:pt x="1276" y="552"/>
                  </a:lnTo>
                  <a:lnTo>
                    <a:pt x="1275" y="551"/>
                  </a:lnTo>
                  <a:lnTo>
                    <a:pt x="1274" y="551"/>
                  </a:lnTo>
                  <a:lnTo>
                    <a:pt x="1274" y="550"/>
                  </a:lnTo>
                  <a:lnTo>
                    <a:pt x="1273" y="550"/>
                  </a:lnTo>
                  <a:lnTo>
                    <a:pt x="1272" y="549"/>
                  </a:lnTo>
                  <a:lnTo>
                    <a:pt x="1271" y="548"/>
                  </a:lnTo>
                  <a:lnTo>
                    <a:pt x="1263" y="542"/>
                  </a:lnTo>
                  <a:lnTo>
                    <a:pt x="1262" y="542"/>
                  </a:lnTo>
                  <a:lnTo>
                    <a:pt x="1261" y="541"/>
                  </a:lnTo>
                  <a:lnTo>
                    <a:pt x="1260" y="540"/>
                  </a:lnTo>
                  <a:lnTo>
                    <a:pt x="1260" y="539"/>
                  </a:lnTo>
                  <a:lnTo>
                    <a:pt x="1259" y="539"/>
                  </a:lnTo>
                  <a:lnTo>
                    <a:pt x="1258" y="538"/>
                  </a:lnTo>
                  <a:lnTo>
                    <a:pt x="1247" y="527"/>
                  </a:lnTo>
                  <a:lnTo>
                    <a:pt x="1246" y="526"/>
                  </a:lnTo>
                  <a:lnTo>
                    <a:pt x="1245" y="525"/>
                  </a:lnTo>
                  <a:lnTo>
                    <a:pt x="1244" y="525"/>
                  </a:lnTo>
                  <a:lnTo>
                    <a:pt x="1239" y="522"/>
                  </a:lnTo>
                  <a:lnTo>
                    <a:pt x="1238" y="522"/>
                  </a:lnTo>
                  <a:lnTo>
                    <a:pt x="1238" y="521"/>
                  </a:lnTo>
                  <a:lnTo>
                    <a:pt x="1237" y="521"/>
                  </a:lnTo>
                  <a:lnTo>
                    <a:pt x="1237" y="520"/>
                  </a:lnTo>
                  <a:lnTo>
                    <a:pt x="1236" y="520"/>
                  </a:lnTo>
                  <a:lnTo>
                    <a:pt x="1235" y="520"/>
                  </a:lnTo>
                  <a:lnTo>
                    <a:pt x="1235" y="519"/>
                  </a:lnTo>
                  <a:lnTo>
                    <a:pt x="1234" y="519"/>
                  </a:lnTo>
                  <a:lnTo>
                    <a:pt x="1233" y="518"/>
                  </a:lnTo>
                  <a:lnTo>
                    <a:pt x="1232" y="518"/>
                  </a:lnTo>
                  <a:lnTo>
                    <a:pt x="1231" y="517"/>
                  </a:lnTo>
                  <a:lnTo>
                    <a:pt x="1230" y="517"/>
                  </a:lnTo>
                  <a:lnTo>
                    <a:pt x="1229" y="516"/>
                  </a:lnTo>
                  <a:lnTo>
                    <a:pt x="1228" y="516"/>
                  </a:lnTo>
                  <a:lnTo>
                    <a:pt x="1227" y="515"/>
                  </a:lnTo>
                  <a:lnTo>
                    <a:pt x="1226" y="515"/>
                  </a:lnTo>
                  <a:lnTo>
                    <a:pt x="1225" y="515"/>
                  </a:lnTo>
                  <a:lnTo>
                    <a:pt x="1225" y="514"/>
                  </a:lnTo>
                  <a:lnTo>
                    <a:pt x="1224" y="514"/>
                  </a:lnTo>
                  <a:lnTo>
                    <a:pt x="1216" y="510"/>
                  </a:lnTo>
                  <a:lnTo>
                    <a:pt x="1216" y="509"/>
                  </a:lnTo>
                  <a:lnTo>
                    <a:pt x="1215" y="509"/>
                  </a:lnTo>
                  <a:lnTo>
                    <a:pt x="1214" y="508"/>
                  </a:lnTo>
                  <a:lnTo>
                    <a:pt x="1213" y="507"/>
                  </a:lnTo>
                  <a:lnTo>
                    <a:pt x="1212" y="506"/>
                  </a:lnTo>
                  <a:lnTo>
                    <a:pt x="1211" y="505"/>
                  </a:lnTo>
                  <a:lnTo>
                    <a:pt x="1209" y="505"/>
                  </a:lnTo>
                  <a:lnTo>
                    <a:pt x="1208" y="504"/>
                  </a:lnTo>
                  <a:lnTo>
                    <a:pt x="1206" y="503"/>
                  </a:lnTo>
                  <a:lnTo>
                    <a:pt x="1204" y="502"/>
                  </a:lnTo>
                  <a:lnTo>
                    <a:pt x="1202" y="502"/>
                  </a:lnTo>
                  <a:lnTo>
                    <a:pt x="1199" y="501"/>
                  </a:lnTo>
                  <a:lnTo>
                    <a:pt x="1196" y="501"/>
                  </a:lnTo>
                  <a:lnTo>
                    <a:pt x="1193" y="501"/>
                  </a:lnTo>
                  <a:lnTo>
                    <a:pt x="1189" y="501"/>
                  </a:lnTo>
                  <a:lnTo>
                    <a:pt x="1186" y="502"/>
                  </a:lnTo>
                  <a:lnTo>
                    <a:pt x="1182" y="503"/>
                  </a:lnTo>
                  <a:lnTo>
                    <a:pt x="1179" y="504"/>
                  </a:lnTo>
                  <a:lnTo>
                    <a:pt x="1175" y="506"/>
                  </a:lnTo>
                  <a:lnTo>
                    <a:pt x="1172" y="508"/>
                  </a:lnTo>
                  <a:lnTo>
                    <a:pt x="1169" y="511"/>
                  </a:lnTo>
                  <a:lnTo>
                    <a:pt x="1166" y="514"/>
                  </a:lnTo>
                  <a:lnTo>
                    <a:pt x="1163" y="517"/>
                  </a:lnTo>
                  <a:lnTo>
                    <a:pt x="1161" y="520"/>
                  </a:lnTo>
                  <a:lnTo>
                    <a:pt x="1158" y="522"/>
                  </a:lnTo>
                  <a:lnTo>
                    <a:pt x="1156" y="525"/>
                  </a:lnTo>
                  <a:lnTo>
                    <a:pt x="1154" y="527"/>
                  </a:lnTo>
                  <a:lnTo>
                    <a:pt x="1152" y="529"/>
                  </a:lnTo>
                  <a:lnTo>
                    <a:pt x="1150" y="530"/>
                  </a:lnTo>
                  <a:lnTo>
                    <a:pt x="1148" y="531"/>
                  </a:lnTo>
                  <a:lnTo>
                    <a:pt x="1146" y="532"/>
                  </a:lnTo>
                  <a:lnTo>
                    <a:pt x="1145" y="532"/>
                  </a:lnTo>
                  <a:lnTo>
                    <a:pt x="1143" y="532"/>
                  </a:lnTo>
                  <a:lnTo>
                    <a:pt x="1141" y="531"/>
                  </a:lnTo>
                  <a:lnTo>
                    <a:pt x="1139" y="530"/>
                  </a:lnTo>
                  <a:lnTo>
                    <a:pt x="1136" y="529"/>
                  </a:lnTo>
                  <a:lnTo>
                    <a:pt x="1134" y="528"/>
                  </a:lnTo>
                  <a:lnTo>
                    <a:pt x="1131" y="527"/>
                  </a:lnTo>
                  <a:lnTo>
                    <a:pt x="1129" y="525"/>
                  </a:lnTo>
                  <a:lnTo>
                    <a:pt x="1126" y="524"/>
                  </a:lnTo>
                  <a:lnTo>
                    <a:pt x="1123" y="523"/>
                  </a:lnTo>
                  <a:lnTo>
                    <a:pt x="1121" y="522"/>
                  </a:lnTo>
                  <a:lnTo>
                    <a:pt x="1118" y="521"/>
                  </a:lnTo>
                  <a:lnTo>
                    <a:pt x="1116" y="521"/>
                  </a:lnTo>
                  <a:lnTo>
                    <a:pt x="1114" y="520"/>
                  </a:lnTo>
                  <a:lnTo>
                    <a:pt x="1112" y="520"/>
                  </a:lnTo>
                  <a:lnTo>
                    <a:pt x="1110" y="521"/>
                  </a:lnTo>
                  <a:lnTo>
                    <a:pt x="1108" y="521"/>
                  </a:lnTo>
                  <a:lnTo>
                    <a:pt x="1107" y="521"/>
                  </a:lnTo>
                  <a:lnTo>
                    <a:pt x="1106" y="522"/>
                  </a:lnTo>
                  <a:lnTo>
                    <a:pt x="1105" y="522"/>
                  </a:lnTo>
                  <a:lnTo>
                    <a:pt x="1104" y="522"/>
                  </a:lnTo>
                  <a:lnTo>
                    <a:pt x="1103" y="523"/>
                  </a:lnTo>
                  <a:lnTo>
                    <a:pt x="1102" y="523"/>
                  </a:lnTo>
                  <a:lnTo>
                    <a:pt x="1101" y="523"/>
                  </a:lnTo>
                  <a:lnTo>
                    <a:pt x="1100" y="523"/>
                  </a:lnTo>
                  <a:lnTo>
                    <a:pt x="1099" y="523"/>
                  </a:lnTo>
                  <a:lnTo>
                    <a:pt x="1097" y="524"/>
                  </a:lnTo>
                  <a:lnTo>
                    <a:pt x="1096" y="524"/>
                  </a:lnTo>
                  <a:lnTo>
                    <a:pt x="1094" y="524"/>
                  </a:lnTo>
                  <a:lnTo>
                    <a:pt x="1092" y="525"/>
                  </a:lnTo>
                  <a:lnTo>
                    <a:pt x="1090" y="525"/>
                  </a:lnTo>
                  <a:lnTo>
                    <a:pt x="1087" y="526"/>
                  </a:lnTo>
                  <a:lnTo>
                    <a:pt x="1085" y="526"/>
                  </a:lnTo>
                  <a:lnTo>
                    <a:pt x="1083" y="527"/>
                  </a:lnTo>
                  <a:lnTo>
                    <a:pt x="1081" y="529"/>
                  </a:lnTo>
                  <a:lnTo>
                    <a:pt x="1079" y="530"/>
                  </a:lnTo>
                  <a:lnTo>
                    <a:pt x="1078" y="531"/>
                  </a:lnTo>
                  <a:lnTo>
                    <a:pt x="1076" y="533"/>
                  </a:lnTo>
                  <a:lnTo>
                    <a:pt x="1075" y="534"/>
                  </a:lnTo>
                  <a:lnTo>
                    <a:pt x="1073" y="535"/>
                  </a:lnTo>
                  <a:lnTo>
                    <a:pt x="1072" y="537"/>
                  </a:lnTo>
                  <a:lnTo>
                    <a:pt x="1071" y="538"/>
                  </a:lnTo>
                  <a:lnTo>
                    <a:pt x="1070" y="539"/>
                  </a:lnTo>
                  <a:lnTo>
                    <a:pt x="1068" y="539"/>
                  </a:lnTo>
                  <a:lnTo>
                    <a:pt x="1067" y="540"/>
                  </a:lnTo>
                  <a:lnTo>
                    <a:pt x="1066" y="540"/>
                  </a:lnTo>
                  <a:lnTo>
                    <a:pt x="1065" y="540"/>
                  </a:lnTo>
                  <a:lnTo>
                    <a:pt x="1064" y="540"/>
                  </a:lnTo>
                  <a:lnTo>
                    <a:pt x="1063" y="540"/>
                  </a:lnTo>
                  <a:lnTo>
                    <a:pt x="1062" y="540"/>
                  </a:lnTo>
                  <a:lnTo>
                    <a:pt x="1062" y="539"/>
                  </a:lnTo>
                  <a:lnTo>
                    <a:pt x="1061" y="539"/>
                  </a:lnTo>
                  <a:lnTo>
                    <a:pt x="1060" y="539"/>
                  </a:lnTo>
                  <a:lnTo>
                    <a:pt x="1060" y="538"/>
                  </a:lnTo>
                  <a:lnTo>
                    <a:pt x="1059" y="538"/>
                  </a:lnTo>
                  <a:lnTo>
                    <a:pt x="1058" y="537"/>
                  </a:lnTo>
                  <a:lnTo>
                    <a:pt x="1057" y="536"/>
                  </a:lnTo>
                  <a:lnTo>
                    <a:pt x="1056" y="536"/>
                  </a:lnTo>
                  <a:lnTo>
                    <a:pt x="1056" y="535"/>
                  </a:lnTo>
                  <a:lnTo>
                    <a:pt x="1055" y="534"/>
                  </a:lnTo>
                  <a:lnTo>
                    <a:pt x="1054" y="533"/>
                  </a:lnTo>
                  <a:lnTo>
                    <a:pt x="1053" y="532"/>
                  </a:lnTo>
                  <a:lnTo>
                    <a:pt x="1052" y="532"/>
                  </a:lnTo>
                  <a:lnTo>
                    <a:pt x="1051" y="531"/>
                  </a:lnTo>
                  <a:lnTo>
                    <a:pt x="1050" y="530"/>
                  </a:lnTo>
                  <a:lnTo>
                    <a:pt x="1048" y="528"/>
                  </a:lnTo>
                  <a:lnTo>
                    <a:pt x="1045" y="525"/>
                  </a:lnTo>
                  <a:lnTo>
                    <a:pt x="1040" y="521"/>
                  </a:lnTo>
                  <a:lnTo>
                    <a:pt x="1037" y="511"/>
                  </a:lnTo>
                  <a:lnTo>
                    <a:pt x="1037" y="510"/>
                  </a:lnTo>
                  <a:lnTo>
                    <a:pt x="1037" y="509"/>
                  </a:lnTo>
                  <a:lnTo>
                    <a:pt x="1036" y="508"/>
                  </a:lnTo>
                  <a:lnTo>
                    <a:pt x="1036" y="507"/>
                  </a:lnTo>
                  <a:lnTo>
                    <a:pt x="1036" y="506"/>
                  </a:lnTo>
                  <a:lnTo>
                    <a:pt x="1036" y="505"/>
                  </a:lnTo>
                  <a:lnTo>
                    <a:pt x="1036" y="503"/>
                  </a:lnTo>
                  <a:lnTo>
                    <a:pt x="1036" y="502"/>
                  </a:lnTo>
                  <a:lnTo>
                    <a:pt x="1037" y="501"/>
                  </a:lnTo>
                  <a:lnTo>
                    <a:pt x="1037" y="499"/>
                  </a:lnTo>
                  <a:lnTo>
                    <a:pt x="1037" y="498"/>
                  </a:lnTo>
                  <a:lnTo>
                    <a:pt x="1038" y="496"/>
                  </a:lnTo>
                  <a:lnTo>
                    <a:pt x="1039" y="494"/>
                  </a:lnTo>
                  <a:lnTo>
                    <a:pt x="1040" y="493"/>
                  </a:lnTo>
                  <a:lnTo>
                    <a:pt x="1041" y="491"/>
                  </a:lnTo>
                  <a:lnTo>
                    <a:pt x="1042" y="489"/>
                  </a:lnTo>
                  <a:lnTo>
                    <a:pt x="1043" y="487"/>
                  </a:lnTo>
                  <a:lnTo>
                    <a:pt x="1044" y="484"/>
                  </a:lnTo>
                  <a:lnTo>
                    <a:pt x="1045" y="482"/>
                  </a:lnTo>
                  <a:lnTo>
                    <a:pt x="1045" y="479"/>
                  </a:lnTo>
                  <a:lnTo>
                    <a:pt x="1046" y="477"/>
                  </a:lnTo>
                  <a:lnTo>
                    <a:pt x="1046" y="474"/>
                  </a:lnTo>
                  <a:lnTo>
                    <a:pt x="1046" y="471"/>
                  </a:lnTo>
                  <a:lnTo>
                    <a:pt x="1047" y="469"/>
                  </a:lnTo>
                  <a:lnTo>
                    <a:pt x="1047" y="466"/>
                  </a:lnTo>
                  <a:lnTo>
                    <a:pt x="1047" y="464"/>
                  </a:lnTo>
                  <a:lnTo>
                    <a:pt x="1047" y="462"/>
                  </a:lnTo>
                  <a:lnTo>
                    <a:pt x="1047" y="461"/>
                  </a:lnTo>
                  <a:lnTo>
                    <a:pt x="1047" y="460"/>
                  </a:lnTo>
                  <a:lnTo>
                    <a:pt x="1047" y="459"/>
                  </a:lnTo>
                  <a:lnTo>
                    <a:pt x="1047" y="458"/>
                  </a:lnTo>
                  <a:lnTo>
                    <a:pt x="1048" y="457"/>
                  </a:lnTo>
                  <a:lnTo>
                    <a:pt x="1051" y="450"/>
                  </a:lnTo>
                  <a:lnTo>
                    <a:pt x="1052" y="450"/>
                  </a:lnTo>
                  <a:lnTo>
                    <a:pt x="1052" y="449"/>
                  </a:lnTo>
                  <a:lnTo>
                    <a:pt x="1052" y="448"/>
                  </a:lnTo>
                  <a:lnTo>
                    <a:pt x="1054" y="442"/>
                  </a:lnTo>
                  <a:lnTo>
                    <a:pt x="1056" y="436"/>
                  </a:lnTo>
                  <a:lnTo>
                    <a:pt x="1056" y="435"/>
                  </a:lnTo>
                  <a:lnTo>
                    <a:pt x="1055" y="430"/>
                  </a:lnTo>
                  <a:lnTo>
                    <a:pt x="1058" y="420"/>
                  </a:lnTo>
                  <a:lnTo>
                    <a:pt x="1058" y="419"/>
                  </a:lnTo>
                  <a:lnTo>
                    <a:pt x="1058" y="418"/>
                  </a:lnTo>
                  <a:lnTo>
                    <a:pt x="1059" y="418"/>
                  </a:lnTo>
                  <a:lnTo>
                    <a:pt x="1059" y="417"/>
                  </a:lnTo>
                  <a:lnTo>
                    <a:pt x="1060" y="416"/>
                  </a:lnTo>
                  <a:lnTo>
                    <a:pt x="1060" y="415"/>
                  </a:lnTo>
                  <a:lnTo>
                    <a:pt x="1061" y="414"/>
                  </a:lnTo>
                  <a:lnTo>
                    <a:pt x="1061" y="413"/>
                  </a:lnTo>
                  <a:lnTo>
                    <a:pt x="1061" y="412"/>
                  </a:lnTo>
                  <a:lnTo>
                    <a:pt x="1061" y="411"/>
                  </a:lnTo>
                  <a:lnTo>
                    <a:pt x="1062" y="410"/>
                  </a:lnTo>
                  <a:lnTo>
                    <a:pt x="1062" y="409"/>
                  </a:lnTo>
                  <a:lnTo>
                    <a:pt x="1062" y="408"/>
                  </a:lnTo>
                  <a:lnTo>
                    <a:pt x="1063" y="408"/>
                  </a:lnTo>
                  <a:lnTo>
                    <a:pt x="1063" y="407"/>
                  </a:lnTo>
                  <a:lnTo>
                    <a:pt x="1063" y="406"/>
                  </a:lnTo>
                  <a:lnTo>
                    <a:pt x="1063" y="404"/>
                  </a:lnTo>
                  <a:lnTo>
                    <a:pt x="1065" y="399"/>
                  </a:lnTo>
                  <a:lnTo>
                    <a:pt x="1065" y="398"/>
                  </a:lnTo>
                  <a:lnTo>
                    <a:pt x="1066" y="397"/>
                  </a:lnTo>
                  <a:lnTo>
                    <a:pt x="1067" y="393"/>
                  </a:lnTo>
                  <a:lnTo>
                    <a:pt x="1067" y="392"/>
                  </a:lnTo>
                  <a:lnTo>
                    <a:pt x="1068" y="392"/>
                  </a:lnTo>
                  <a:lnTo>
                    <a:pt x="1068" y="391"/>
                  </a:lnTo>
                  <a:lnTo>
                    <a:pt x="1071" y="384"/>
                  </a:lnTo>
                  <a:lnTo>
                    <a:pt x="1073" y="376"/>
                  </a:lnTo>
                  <a:lnTo>
                    <a:pt x="1073" y="375"/>
                  </a:lnTo>
                  <a:lnTo>
                    <a:pt x="1074" y="375"/>
                  </a:lnTo>
                  <a:lnTo>
                    <a:pt x="1074" y="374"/>
                  </a:lnTo>
                  <a:lnTo>
                    <a:pt x="1075" y="368"/>
                  </a:lnTo>
                  <a:lnTo>
                    <a:pt x="1076" y="367"/>
                  </a:lnTo>
                  <a:lnTo>
                    <a:pt x="1078" y="358"/>
                  </a:lnTo>
                  <a:lnTo>
                    <a:pt x="1078" y="357"/>
                  </a:lnTo>
                  <a:lnTo>
                    <a:pt x="1078" y="356"/>
                  </a:lnTo>
                  <a:lnTo>
                    <a:pt x="1079" y="356"/>
                  </a:lnTo>
                  <a:lnTo>
                    <a:pt x="1079" y="355"/>
                  </a:lnTo>
                  <a:lnTo>
                    <a:pt x="1079" y="354"/>
                  </a:lnTo>
                  <a:lnTo>
                    <a:pt x="1080" y="353"/>
                  </a:lnTo>
                  <a:lnTo>
                    <a:pt x="1080" y="352"/>
                  </a:lnTo>
                  <a:lnTo>
                    <a:pt x="1080" y="351"/>
                  </a:lnTo>
                  <a:lnTo>
                    <a:pt x="1081" y="350"/>
                  </a:lnTo>
                  <a:lnTo>
                    <a:pt x="1082" y="350"/>
                  </a:lnTo>
                  <a:lnTo>
                    <a:pt x="1082" y="348"/>
                  </a:lnTo>
                  <a:lnTo>
                    <a:pt x="1083" y="348"/>
                  </a:lnTo>
                  <a:lnTo>
                    <a:pt x="1083" y="347"/>
                  </a:lnTo>
                  <a:lnTo>
                    <a:pt x="1084" y="346"/>
                  </a:lnTo>
                  <a:lnTo>
                    <a:pt x="1085" y="346"/>
                  </a:lnTo>
                  <a:lnTo>
                    <a:pt x="1086" y="345"/>
                  </a:lnTo>
                  <a:lnTo>
                    <a:pt x="1087" y="345"/>
                  </a:lnTo>
                  <a:lnTo>
                    <a:pt x="1088" y="345"/>
                  </a:lnTo>
                  <a:lnTo>
                    <a:pt x="1090" y="346"/>
                  </a:lnTo>
                  <a:lnTo>
                    <a:pt x="1091" y="346"/>
                  </a:lnTo>
                  <a:lnTo>
                    <a:pt x="1092" y="346"/>
                  </a:lnTo>
                  <a:lnTo>
                    <a:pt x="1093" y="347"/>
                  </a:lnTo>
                  <a:lnTo>
                    <a:pt x="1095" y="348"/>
                  </a:lnTo>
                  <a:lnTo>
                    <a:pt x="1096" y="348"/>
                  </a:lnTo>
                  <a:lnTo>
                    <a:pt x="1097" y="349"/>
                  </a:lnTo>
                  <a:lnTo>
                    <a:pt x="1098" y="350"/>
                  </a:lnTo>
                  <a:lnTo>
                    <a:pt x="1099" y="350"/>
                  </a:lnTo>
                  <a:lnTo>
                    <a:pt x="1101" y="351"/>
                  </a:lnTo>
                  <a:lnTo>
                    <a:pt x="1120" y="360"/>
                  </a:lnTo>
                  <a:lnTo>
                    <a:pt x="1125" y="360"/>
                  </a:lnTo>
                  <a:lnTo>
                    <a:pt x="1126" y="360"/>
                  </a:lnTo>
                  <a:lnTo>
                    <a:pt x="1128" y="360"/>
                  </a:lnTo>
                  <a:lnTo>
                    <a:pt x="1129" y="360"/>
                  </a:lnTo>
                  <a:lnTo>
                    <a:pt x="1131" y="360"/>
                  </a:lnTo>
                  <a:lnTo>
                    <a:pt x="1133" y="360"/>
                  </a:lnTo>
                  <a:lnTo>
                    <a:pt x="1134" y="360"/>
                  </a:lnTo>
                  <a:lnTo>
                    <a:pt x="1136" y="360"/>
                  </a:lnTo>
                  <a:lnTo>
                    <a:pt x="1138" y="360"/>
                  </a:lnTo>
                  <a:lnTo>
                    <a:pt x="1139" y="360"/>
                  </a:lnTo>
                  <a:lnTo>
                    <a:pt x="1140" y="360"/>
                  </a:lnTo>
                  <a:lnTo>
                    <a:pt x="1141" y="360"/>
                  </a:lnTo>
                  <a:lnTo>
                    <a:pt x="1142" y="360"/>
                  </a:lnTo>
                  <a:lnTo>
                    <a:pt x="1144" y="360"/>
                  </a:lnTo>
                  <a:lnTo>
                    <a:pt x="1145" y="360"/>
                  </a:lnTo>
                  <a:lnTo>
                    <a:pt x="1146" y="360"/>
                  </a:lnTo>
                  <a:lnTo>
                    <a:pt x="1146" y="359"/>
                  </a:lnTo>
                  <a:lnTo>
                    <a:pt x="1147" y="359"/>
                  </a:lnTo>
                  <a:lnTo>
                    <a:pt x="1154" y="357"/>
                  </a:lnTo>
                  <a:lnTo>
                    <a:pt x="1155" y="357"/>
                  </a:lnTo>
                  <a:lnTo>
                    <a:pt x="1156" y="356"/>
                  </a:lnTo>
                  <a:lnTo>
                    <a:pt x="1157" y="355"/>
                  </a:lnTo>
                  <a:lnTo>
                    <a:pt x="1165" y="348"/>
                  </a:lnTo>
                  <a:lnTo>
                    <a:pt x="1166" y="347"/>
                  </a:lnTo>
                  <a:lnTo>
                    <a:pt x="1167" y="347"/>
                  </a:lnTo>
                  <a:lnTo>
                    <a:pt x="1167" y="346"/>
                  </a:lnTo>
                  <a:lnTo>
                    <a:pt x="1168" y="346"/>
                  </a:lnTo>
                  <a:lnTo>
                    <a:pt x="1168" y="345"/>
                  </a:lnTo>
                  <a:lnTo>
                    <a:pt x="1170" y="343"/>
                  </a:lnTo>
                  <a:lnTo>
                    <a:pt x="1170" y="342"/>
                  </a:lnTo>
                  <a:lnTo>
                    <a:pt x="1172" y="341"/>
                  </a:lnTo>
                  <a:lnTo>
                    <a:pt x="1173" y="340"/>
                  </a:lnTo>
                  <a:lnTo>
                    <a:pt x="1174" y="338"/>
                  </a:lnTo>
                  <a:lnTo>
                    <a:pt x="1175" y="337"/>
                  </a:lnTo>
                  <a:lnTo>
                    <a:pt x="1176" y="335"/>
                  </a:lnTo>
                  <a:lnTo>
                    <a:pt x="1178" y="334"/>
                  </a:lnTo>
                  <a:lnTo>
                    <a:pt x="1179" y="333"/>
                  </a:lnTo>
                  <a:lnTo>
                    <a:pt x="1180" y="332"/>
                  </a:lnTo>
                  <a:lnTo>
                    <a:pt x="1181" y="331"/>
                  </a:lnTo>
                  <a:lnTo>
                    <a:pt x="1182" y="330"/>
                  </a:lnTo>
                  <a:lnTo>
                    <a:pt x="1184" y="329"/>
                  </a:lnTo>
                  <a:lnTo>
                    <a:pt x="1185" y="328"/>
                  </a:lnTo>
                  <a:lnTo>
                    <a:pt x="1185" y="327"/>
                  </a:lnTo>
                  <a:lnTo>
                    <a:pt x="1186" y="327"/>
                  </a:lnTo>
                  <a:lnTo>
                    <a:pt x="1188" y="325"/>
                  </a:lnTo>
                  <a:lnTo>
                    <a:pt x="1196" y="323"/>
                  </a:lnTo>
                  <a:lnTo>
                    <a:pt x="1197" y="323"/>
                  </a:lnTo>
                  <a:lnTo>
                    <a:pt x="1198" y="323"/>
                  </a:lnTo>
                  <a:lnTo>
                    <a:pt x="1199" y="323"/>
                  </a:lnTo>
                  <a:lnTo>
                    <a:pt x="1200" y="322"/>
                  </a:lnTo>
                  <a:lnTo>
                    <a:pt x="1201" y="322"/>
                  </a:lnTo>
                  <a:lnTo>
                    <a:pt x="1202" y="321"/>
                  </a:lnTo>
                  <a:lnTo>
                    <a:pt x="1203" y="321"/>
                  </a:lnTo>
                  <a:lnTo>
                    <a:pt x="1204" y="320"/>
                  </a:lnTo>
                  <a:lnTo>
                    <a:pt x="1205" y="319"/>
                  </a:lnTo>
                  <a:lnTo>
                    <a:pt x="1206" y="318"/>
                  </a:lnTo>
                  <a:lnTo>
                    <a:pt x="1207" y="317"/>
                  </a:lnTo>
                  <a:lnTo>
                    <a:pt x="1207" y="316"/>
                  </a:lnTo>
                  <a:lnTo>
                    <a:pt x="1208" y="315"/>
                  </a:lnTo>
                  <a:lnTo>
                    <a:pt x="1209" y="314"/>
                  </a:lnTo>
                  <a:lnTo>
                    <a:pt x="1210" y="313"/>
                  </a:lnTo>
                  <a:lnTo>
                    <a:pt x="1210" y="312"/>
                  </a:lnTo>
                  <a:lnTo>
                    <a:pt x="1211" y="311"/>
                  </a:lnTo>
                  <a:lnTo>
                    <a:pt x="1211" y="310"/>
                  </a:lnTo>
                  <a:lnTo>
                    <a:pt x="1212" y="309"/>
                  </a:lnTo>
                  <a:lnTo>
                    <a:pt x="1212" y="308"/>
                  </a:lnTo>
                  <a:lnTo>
                    <a:pt x="1212" y="307"/>
                  </a:lnTo>
                  <a:lnTo>
                    <a:pt x="1212" y="306"/>
                  </a:lnTo>
                  <a:lnTo>
                    <a:pt x="1212" y="305"/>
                  </a:lnTo>
                  <a:lnTo>
                    <a:pt x="1212" y="304"/>
                  </a:lnTo>
                  <a:lnTo>
                    <a:pt x="1211" y="304"/>
                  </a:lnTo>
                  <a:lnTo>
                    <a:pt x="1211" y="303"/>
                  </a:lnTo>
                  <a:lnTo>
                    <a:pt x="1210" y="303"/>
                  </a:lnTo>
                  <a:lnTo>
                    <a:pt x="1209" y="302"/>
                  </a:lnTo>
                  <a:lnTo>
                    <a:pt x="1208" y="302"/>
                  </a:lnTo>
                  <a:lnTo>
                    <a:pt x="1207" y="301"/>
                  </a:lnTo>
                  <a:lnTo>
                    <a:pt x="1206" y="301"/>
                  </a:lnTo>
                  <a:lnTo>
                    <a:pt x="1206" y="300"/>
                  </a:lnTo>
                  <a:lnTo>
                    <a:pt x="1205" y="299"/>
                  </a:lnTo>
                  <a:lnTo>
                    <a:pt x="1204" y="299"/>
                  </a:lnTo>
                  <a:lnTo>
                    <a:pt x="1204" y="298"/>
                  </a:lnTo>
                  <a:lnTo>
                    <a:pt x="1203" y="297"/>
                  </a:lnTo>
                  <a:lnTo>
                    <a:pt x="1203" y="296"/>
                  </a:lnTo>
                  <a:lnTo>
                    <a:pt x="1202" y="295"/>
                  </a:lnTo>
                  <a:lnTo>
                    <a:pt x="1202" y="294"/>
                  </a:lnTo>
                  <a:lnTo>
                    <a:pt x="1201" y="294"/>
                  </a:lnTo>
                  <a:lnTo>
                    <a:pt x="1201" y="293"/>
                  </a:lnTo>
                  <a:lnTo>
                    <a:pt x="1201" y="292"/>
                  </a:lnTo>
                  <a:lnTo>
                    <a:pt x="1200" y="291"/>
                  </a:lnTo>
                  <a:lnTo>
                    <a:pt x="1200" y="290"/>
                  </a:lnTo>
                  <a:lnTo>
                    <a:pt x="1200" y="289"/>
                  </a:lnTo>
                  <a:lnTo>
                    <a:pt x="1206" y="283"/>
                  </a:lnTo>
                  <a:lnTo>
                    <a:pt x="1207" y="280"/>
                  </a:lnTo>
                  <a:lnTo>
                    <a:pt x="1207" y="279"/>
                  </a:lnTo>
                  <a:lnTo>
                    <a:pt x="1207" y="278"/>
                  </a:lnTo>
                  <a:lnTo>
                    <a:pt x="1207" y="277"/>
                  </a:lnTo>
                  <a:lnTo>
                    <a:pt x="1207" y="276"/>
                  </a:lnTo>
                  <a:lnTo>
                    <a:pt x="1207" y="274"/>
                  </a:lnTo>
                  <a:lnTo>
                    <a:pt x="1208" y="273"/>
                  </a:lnTo>
                  <a:lnTo>
                    <a:pt x="1208" y="272"/>
                  </a:lnTo>
                  <a:lnTo>
                    <a:pt x="1208" y="271"/>
                  </a:lnTo>
                  <a:lnTo>
                    <a:pt x="1209" y="270"/>
                  </a:lnTo>
                  <a:lnTo>
                    <a:pt x="1209" y="269"/>
                  </a:lnTo>
                  <a:lnTo>
                    <a:pt x="1209" y="268"/>
                  </a:lnTo>
                  <a:lnTo>
                    <a:pt x="1210" y="267"/>
                  </a:lnTo>
                  <a:lnTo>
                    <a:pt x="1210" y="266"/>
                  </a:lnTo>
                  <a:lnTo>
                    <a:pt x="1211" y="266"/>
                  </a:lnTo>
                  <a:lnTo>
                    <a:pt x="1211" y="265"/>
                  </a:lnTo>
                  <a:lnTo>
                    <a:pt x="1212" y="265"/>
                  </a:lnTo>
                  <a:lnTo>
                    <a:pt x="1212" y="264"/>
                  </a:lnTo>
                  <a:lnTo>
                    <a:pt x="1213" y="264"/>
                  </a:lnTo>
                  <a:lnTo>
                    <a:pt x="1214" y="264"/>
                  </a:lnTo>
                  <a:lnTo>
                    <a:pt x="1214" y="263"/>
                  </a:lnTo>
                  <a:lnTo>
                    <a:pt x="1215" y="263"/>
                  </a:lnTo>
                  <a:lnTo>
                    <a:pt x="1215" y="262"/>
                  </a:lnTo>
                  <a:lnTo>
                    <a:pt x="1216" y="262"/>
                  </a:lnTo>
                  <a:lnTo>
                    <a:pt x="1216" y="261"/>
                  </a:lnTo>
                  <a:lnTo>
                    <a:pt x="1216" y="260"/>
                  </a:lnTo>
                  <a:lnTo>
                    <a:pt x="1216" y="254"/>
                  </a:lnTo>
                  <a:lnTo>
                    <a:pt x="1216" y="253"/>
                  </a:lnTo>
                  <a:lnTo>
                    <a:pt x="1216" y="252"/>
                  </a:lnTo>
                  <a:lnTo>
                    <a:pt x="1216" y="251"/>
                  </a:lnTo>
                  <a:lnTo>
                    <a:pt x="1216" y="250"/>
                  </a:lnTo>
                  <a:lnTo>
                    <a:pt x="1217" y="250"/>
                  </a:lnTo>
                  <a:lnTo>
                    <a:pt x="1217" y="248"/>
                  </a:lnTo>
                  <a:lnTo>
                    <a:pt x="1217" y="247"/>
                  </a:lnTo>
                  <a:lnTo>
                    <a:pt x="1217" y="246"/>
                  </a:lnTo>
                  <a:lnTo>
                    <a:pt x="1218" y="245"/>
                  </a:lnTo>
                  <a:lnTo>
                    <a:pt x="1218" y="243"/>
                  </a:lnTo>
                  <a:lnTo>
                    <a:pt x="1219" y="242"/>
                  </a:lnTo>
                  <a:lnTo>
                    <a:pt x="1220" y="240"/>
                  </a:lnTo>
                  <a:lnTo>
                    <a:pt x="1220" y="239"/>
                  </a:lnTo>
                  <a:lnTo>
                    <a:pt x="1221" y="238"/>
                  </a:lnTo>
                  <a:lnTo>
                    <a:pt x="1222" y="236"/>
                  </a:lnTo>
                  <a:lnTo>
                    <a:pt x="1223" y="235"/>
                  </a:lnTo>
                  <a:lnTo>
                    <a:pt x="1223" y="234"/>
                  </a:lnTo>
                  <a:lnTo>
                    <a:pt x="1224" y="233"/>
                  </a:lnTo>
                  <a:lnTo>
                    <a:pt x="1224" y="232"/>
                  </a:lnTo>
                  <a:lnTo>
                    <a:pt x="1225" y="231"/>
                  </a:lnTo>
                  <a:lnTo>
                    <a:pt x="1225" y="230"/>
                  </a:lnTo>
                  <a:lnTo>
                    <a:pt x="1226" y="229"/>
                  </a:lnTo>
                  <a:lnTo>
                    <a:pt x="1228" y="219"/>
                  </a:lnTo>
                  <a:lnTo>
                    <a:pt x="1228" y="217"/>
                  </a:lnTo>
                  <a:lnTo>
                    <a:pt x="1229" y="216"/>
                  </a:lnTo>
                  <a:lnTo>
                    <a:pt x="1229" y="215"/>
                  </a:lnTo>
                  <a:lnTo>
                    <a:pt x="1229" y="214"/>
                  </a:lnTo>
                  <a:lnTo>
                    <a:pt x="1230" y="213"/>
                  </a:lnTo>
                  <a:lnTo>
                    <a:pt x="1230" y="212"/>
                  </a:lnTo>
                  <a:lnTo>
                    <a:pt x="1230" y="211"/>
                  </a:lnTo>
                  <a:lnTo>
                    <a:pt x="1231" y="210"/>
                  </a:lnTo>
                  <a:lnTo>
                    <a:pt x="1231" y="209"/>
                  </a:lnTo>
                  <a:lnTo>
                    <a:pt x="1231" y="208"/>
                  </a:lnTo>
                  <a:lnTo>
                    <a:pt x="1231" y="207"/>
                  </a:lnTo>
                  <a:lnTo>
                    <a:pt x="1232" y="206"/>
                  </a:lnTo>
                  <a:lnTo>
                    <a:pt x="1232" y="205"/>
                  </a:lnTo>
                  <a:lnTo>
                    <a:pt x="1232" y="204"/>
                  </a:lnTo>
                  <a:lnTo>
                    <a:pt x="1232" y="203"/>
                  </a:lnTo>
                  <a:lnTo>
                    <a:pt x="1233" y="201"/>
                  </a:lnTo>
                  <a:lnTo>
                    <a:pt x="1232" y="199"/>
                  </a:lnTo>
                  <a:lnTo>
                    <a:pt x="1232" y="198"/>
                  </a:lnTo>
                  <a:lnTo>
                    <a:pt x="1232" y="197"/>
                  </a:lnTo>
                  <a:lnTo>
                    <a:pt x="1232" y="196"/>
                  </a:lnTo>
                  <a:lnTo>
                    <a:pt x="1232" y="195"/>
                  </a:lnTo>
                  <a:lnTo>
                    <a:pt x="1231" y="194"/>
                  </a:lnTo>
                  <a:lnTo>
                    <a:pt x="1231" y="193"/>
                  </a:lnTo>
                  <a:lnTo>
                    <a:pt x="1231" y="191"/>
                  </a:lnTo>
                  <a:lnTo>
                    <a:pt x="1231" y="190"/>
                  </a:lnTo>
                  <a:lnTo>
                    <a:pt x="1231" y="189"/>
                  </a:lnTo>
                  <a:lnTo>
                    <a:pt x="1231" y="188"/>
                  </a:lnTo>
                  <a:lnTo>
                    <a:pt x="1231" y="187"/>
                  </a:lnTo>
                  <a:lnTo>
                    <a:pt x="1231" y="186"/>
                  </a:lnTo>
                  <a:lnTo>
                    <a:pt x="1231" y="185"/>
                  </a:lnTo>
                  <a:lnTo>
                    <a:pt x="1231" y="184"/>
                  </a:lnTo>
                  <a:lnTo>
                    <a:pt x="1231" y="182"/>
                  </a:lnTo>
                  <a:lnTo>
                    <a:pt x="1231" y="180"/>
                  </a:lnTo>
                  <a:lnTo>
                    <a:pt x="1231" y="179"/>
                  </a:lnTo>
                  <a:lnTo>
                    <a:pt x="1232" y="178"/>
                  </a:lnTo>
                  <a:lnTo>
                    <a:pt x="1232" y="176"/>
                  </a:lnTo>
                  <a:lnTo>
                    <a:pt x="1232" y="175"/>
                  </a:lnTo>
                  <a:lnTo>
                    <a:pt x="1232" y="173"/>
                  </a:lnTo>
                  <a:lnTo>
                    <a:pt x="1233" y="172"/>
                  </a:lnTo>
                  <a:lnTo>
                    <a:pt x="1233" y="170"/>
                  </a:lnTo>
                  <a:lnTo>
                    <a:pt x="1234" y="168"/>
                  </a:lnTo>
                  <a:lnTo>
                    <a:pt x="1234" y="167"/>
                  </a:lnTo>
                  <a:lnTo>
                    <a:pt x="1235" y="165"/>
                  </a:lnTo>
                  <a:lnTo>
                    <a:pt x="1236" y="164"/>
                  </a:lnTo>
                  <a:lnTo>
                    <a:pt x="1237" y="162"/>
                  </a:lnTo>
                  <a:lnTo>
                    <a:pt x="1238" y="161"/>
                  </a:lnTo>
                  <a:lnTo>
                    <a:pt x="1239" y="159"/>
                  </a:lnTo>
                  <a:lnTo>
                    <a:pt x="1240" y="158"/>
                  </a:lnTo>
                  <a:lnTo>
                    <a:pt x="1242" y="156"/>
                  </a:lnTo>
                  <a:lnTo>
                    <a:pt x="1243" y="155"/>
                  </a:lnTo>
                  <a:lnTo>
                    <a:pt x="1244" y="153"/>
                  </a:lnTo>
                  <a:lnTo>
                    <a:pt x="1246" y="152"/>
                  </a:lnTo>
                  <a:lnTo>
                    <a:pt x="1247" y="150"/>
                  </a:lnTo>
                  <a:lnTo>
                    <a:pt x="1248" y="149"/>
                  </a:lnTo>
                  <a:lnTo>
                    <a:pt x="1250" y="147"/>
                  </a:lnTo>
                  <a:lnTo>
                    <a:pt x="1251" y="146"/>
                  </a:lnTo>
                  <a:lnTo>
                    <a:pt x="1252" y="145"/>
                  </a:lnTo>
                  <a:lnTo>
                    <a:pt x="1253" y="143"/>
                  </a:lnTo>
                  <a:lnTo>
                    <a:pt x="1254" y="142"/>
                  </a:lnTo>
                  <a:lnTo>
                    <a:pt x="1255" y="141"/>
                  </a:lnTo>
                  <a:lnTo>
                    <a:pt x="1256" y="140"/>
                  </a:lnTo>
                  <a:lnTo>
                    <a:pt x="1257" y="140"/>
                  </a:lnTo>
                  <a:lnTo>
                    <a:pt x="1257" y="139"/>
                  </a:lnTo>
                  <a:lnTo>
                    <a:pt x="1258" y="138"/>
                  </a:lnTo>
                  <a:lnTo>
                    <a:pt x="1259" y="137"/>
                  </a:lnTo>
                  <a:lnTo>
                    <a:pt x="1259" y="136"/>
                  </a:lnTo>
                  <a:lnTo>
                    <a:pt x="1259" y="135"/>
                  </a:lnTo>
                  <a:lnTo>
                    <a:pt x="1259" y="134"/>
                  </a:lnTo>
                  <a:lnTo>
                    <a:pt x="1259" y="133"/>
                  </a:lnTo>
                  <a:lnTo>
                    <a:pt x="1259" y="132"/>
                  </a:lnTo>
                  <a:lnTo>
                    <a:pt x="1259" y="131"/>
                  </a:lnTo>
                  <a:lnTo>
                    <a:pt x="1260" y="130"/>
                  </a:lnTo>
                  <a:lnTo>
                    <a:pt x="1260" y="129"/>
                  </a:lnTo>
                  <a:lnTo>
                    <a:pt x="1260" y="128"/>
                  </a:lnTo>
                  <a:lnTo>
                    <a:pt x="1260" y="127"/>
                  </a:lnTo>
                  <a:lnTo>
                    <a:pt x="1260" y="126"/>
                  </a:lnTo>
                  <a:lnTo>
                    <a:pt x="1260" y="125"/>
                  </a:lnTo>
                  <a:lnTo>
                    <a:pt x="1260" y="124"/>
                  </a:lnTo>
                  <a:lnTo>
                    <a:pt x="1260" y="122"/>
                  </a:lnTo>
                  <a:lnTo>
                    <a:pt x="1260" y="121"/>
                  </a:lnTo>
                  <a:lnTo>
                    <a:pt x="1260" y="120"/>
                  </a:lnTo>
                  <a:lnTo>
                    <a:pt x="1259" y="119"/>
                  </a:lnTo>
                  <a:lnTo>
                    <a:pt x="1258" y="119"/>
                  </a:lnTo>
                  <a:lnTo>
                    <a:pt x="1258" y="118"/>
                  </a:lnTo>
                  <a:lnTo>
                    <a:pt x="1257" y="117"/>
                  </a:lnTo>
                  <a:lnTo>
                    <a:pt x="1256" y="116"/>
                  </a:lnTo>
                  <a:lnTo>
                    <a:pt x="1255" y="115"/>
                  </a:lnTo>
                  <a:lnTo>
                    <a:pt x="1255" y="114"/>
                  </a:lnTo>
                  <a:lnTo>
                    <a:pt x="1254" y="113"/>
                  </a:lnTo>
                  <a:lnTo>
                    <a:pt x="1253" y="112"/>
                  </a:lnTo>
                  <a:lnTo>
                    <a:pt x="1253" y="111"/>
                  </a:lnTo>
                  <a:lnTo>
                    <a:pt x="1253" y="110"/>
                  </a:lnTo>
                  <a:lnTo>
                    <a:pt x="1252" y="109"/>
                  </a:lnTo>
                  <a:lnTo>
                    <a:pt x="1252" y="108"/>
                  </a:lnTo>
                  <a:lnTo>
                    <a:pt x="1252" y="106"/>
                  </a:lnTo>
                  <a:lnTo>
                    <a:pt x="1251" y="105"/>
                  </a:lnTo>
                  <a:lnTo>
                    <a:pt x="1251" y="104"/>
                  </a:lnTo>
                  <a:lnTo>
                    <a:pt x="1251" y="103"/>
                  </a:lnTo>
                  <a:lnTo>
                    <a:pt x="1251" y="102"/>
                  </a:lnTo>
                  <a:lnTo>
                    <a:pt x="1251" y="100"/>
                  </a:lnTo>
                  <a:lnTo>
                    <a:pt x="1251" y="99"/>
                  </a:lnTo>
                  <a:lnTo>
                    <a:pt x="1251" y="98"/>
                  </a:lnTo>
                  <a:lnTo>
                    <a:pt x="1251" y="97"/>
                  </a:lnTo>
                  <a:lnTo>
                    <a:pt x="1251" y="96"/>
                  </a:lnTo>
                  <a:lnTo>
                    <a:pt x="1251" y="95"/>
                  </a:lnTo>
                  <a:lnTo>
                    <a:pt x="1251" y="94"/>
                  </a:lnTo>
                  <a:lnTo>
                    <a:pt x="1250" y="93"/>
                  </a:lnTo>
                  <a:lnTo>
                    <a:pt x="1250" y="92"/>
                  </a:lnTo>
                  <a:lnTo>
                    <a:pt x="1249" y="92"/>
                  </a:lnTo>
                  <a:lnTo>
                    <a:pt x="1248" y="91"/>
                  </a:lnTo>
                  <a:lnTo>
                    <a:pt x="1247" y="91"/>
                  </a:lnTo>
                  <a:lnTo>
                    <a:pt x="1246" y="91"/>
                  </a:lnTo>
                  <a:lnTo>
                    <a:pt x="1245" y="91"/>
                  </a:lnTo>
                  <a:lnTo>
                    <a:pt x="1243" y="91"/>
                  </a:lnTo>
                  <a:lnTo>
                    <a:pt x="1242" y="91"/>
                  </a:lnTo>
                  <a:lnTo>
                    <a:pt x="1241" y="91"/>
                  </a:lnTo>
                  <a:lnTo>
                    <a:pt x="1240" y="92"/>
                  </a:lnTo>
                  <a:lnTo>
                    <a:pt x="1239" y="92"/>
                  </a:lnTo>
                  <a:lnTo>
                    <a:pt x="1238" y="93"/>
                  </a:lnTo>
                  <a:lnTo>
                    <a:pt x="1237" y="93"/>
                  </a:lnTo>
                  <a:lnTo>
                    <a:pt x="1236" y="93"/>
                  </a:lnTo>
                  <a:lnTo>
                    <a:pt x="1235" y="94"/>
                  </a:lnTo>
                  <a:lnTo>
                    <a:pt x="1234" y="94"/>
                  </a:lnTo>
                  <a:lnTo>
                    <a:pt x="1233" y="94"/>
                  </a:lnTo>
                  <a:lnTo>
                    <a:pt x="1233" y="95"/>
                  </a:lnTo>
                  <a:lnTo>
                    <a:pt x="1232" y="95"/>
                  </a:lnTo>
                  <a:lnTo>
                    <a:pt x="1231" y="95"/>
                  </a:lnTo>
                  <a:lnTo>
                    <a:pt x="1230" y="95"/>
                  </a:lnTo>
                  <a:lnTo>
                    <a:pt x="1229" y="95"/>
                  </a:lnTo>
                  <a:lnTo>
                    <a:pt x="1228" y="95"/>
                  </a:lnTo>
                  <a:lnTo>
                    <a:pt x="1227" y="95"/>
                  </a:lnTo>
                  <a:lnTo>
                    <a:pt x="1226" y="95"/>
                  </a:lnTo>
                  <a:lnTo>
                    <a:pt x="1225" y="94"/>
                  </a:lnTo>
                  <a:lnTo>
                    <a:pt x="1224" y="94"/>
                  </a:lnTo>
                  <a:lnTo>
                    <a:pt x="1223" y="93"/>
                  </a:lnTo>
                  <a:lnTo>
                    <a:pt x="1222" y="92"/>
                  </a:lnTo>
                  <a:lnTo>
                    <a:pt x="1221" y="91"/>
                  </a:lnTo>
                  <a:lnTo>
                    <a:pt x="1221" y="90"/>
                  </a:lnTo>
                  <a:lnTo>
                    <a:pt x="1220" y="88"/>
                  </a:lnTo>
                  <a:lnTo>
                    <a:pt x="1220" y="87"/>
                  </a:lnTo>
                  <a:lnTo>
                    <a:pt x="1219" y="86"/>
                  </a:lnTo>
                  <a:lnTo>
                    <a:pt x="1219" y="84"/>
                  </a:lnTo>
                  <a:lnTo>
                    <a:pt x="1219" y="83"/>
                  </a:lnTo>
                  <a:lnTo>
                    <a:pt x="1218" y="82"/>
                  </a:lnTo>
                  <a:lnTo>
                    <a:pt x="1218" y="80"/>
                  </a:lnTo>
                  <a:lnTo>
                    <a:pt x="1218" y="79"/>
                  </a:lnTo>
                  <a:lnTo>
                    <a:pt x="1218" y="78"/>
                  </a:lnTo>
                  <a:lnTo>
                    <a:pt x="1218" y="77"/>
                  </a:lnTo>
                  <a:lnTo>
                    <a:pt x="1218" y="76"/>
                  </a:lnTo>
                  <a:lnTo>
                    <a:pt x="1218" y="75"/>
                  </a:lnTo>
                  <a:lnTo>
                    <a:pt x="1218" y="74"/>
                  </a:lnTo>
                  <a:lnTo>
                    <a:pt x="1218" y="73"/>
                  </a:lnTo>
                  <a:lnTo>
                    <a:pt x="1218" y="72"/>
                  </a:lnTo>
                  <a:lnTo>
                    <a:pt x="1218" y="71"/>
                  </a:lnTo>
                  <a:lnTo>
                    <a:pt x="1218" y="70"/>
                  </a:lnTo>
                  <a:lnTo>
                    <a:pt x="1219" y="68"/>
                  </a:lnTo>
                  <a:lnTo>
                    <a:pt x="1219" y="67"/>
                  </a:lnTo>
                  <a:lnTo>
                    <a:pt x="1219" y="66"/>
                  </a:lnTo>
                  <a:lnTo>
                    <a:pt x="1220" y="65"/>
                  </a:lnTo>
                  <a:lnTo>
                    <a:pt x="1221" y="63"/>
                  </a:lnTo>
                  <a:lnTo>
                    <a:pt x="1221" y="62"/>
                  </a:lnTo>
                  <a:lnTo>
                    <a:pt x="1222" y="61"/>
                  </a:lnTo>
                  <a:lnTo>
                    <a:pt x="1223" y="60"/>
                  </a:lnTo>
                  <a:lnTo>
                    <a:pt x="1224" y="59"/>
                  </a:lnTo>
                  <a:lnTo>
                    <a:pt x="1224" y="58"/>
                  </a:lnTo>
                  <a:lnTo>
                    <a:pt x="1225" y="58"/>
                  </a:lnTo>
                  <a:lnTo>
                    <a:pt x="1225" y="57"/>
                  </a:lnTo>
                  <a:lnTo>
                    <a:pt x="1226" y="56"/>
                  </a:lnTo>
                  <a:lnTo>
                    <a:pt x="1227" y="55"/>
                  </a:lnTo>
                  <a:lnTo>
                    <a:pt x="1228" y="53"/>
                  </a:lnTo>
                  <a:lnTo>
                    <a:pt x="1229" y="52"/>
                  </a:lnTo>
                  <a:lnTo>
                    <a:pt x="1229" y="51"/>
                  </a:lnTo>
                  <a:lnTo>
                    <a:pt x="1231" y="50"/>
                  </a:lnTo>
                  <a:lnTo>
                    <a:pt x="1231" y="48"/>
                  </a:lnTo>
                  <a:lnTo>
                    <a:pt x="1233" y="47"/>
                  </a:lnTo>
                  <a:lnTo>
                    <a:pt x="1234" y="45"/>
                  </a:lnTo>
                  <a:lnTo>
                    <a:pt x="1235" y="43"/>
                  </a:lnTo>
                  <a:lnTo>
                    <a:pt x="1236" y="41"/>
                  </a:lnTo>
                  <a:lnTo>
                    <a:pt x="1237" y="40"/>
                  </a:lnTo>
                  <a:lnTo>
                    <a:pt x="1238" y="38"/>
                  </a:lnTo>
                  <a:lnTo>
                    <a:pt x="1239" y="37"/>
                  </a:lnTo>
                  <a:lnTo>
                    <a:pt x="1240" y="35"/>
                  </a:lnTo>
                  <a:lnTo>
                    <a:pt x="1240" y="34"/>
                  </a:lnTo>
                  <a:lnTo>
                    <a:pt x="1241" y="33"/>
                  </a:lnTo>
                  <a:lnTo>
                    <a:pt x="1242" y="30"/>
                  </a:lnTo>
                  <a:lnTo>
                    <a:pt x="1252" y="17"/>
                  </a:lnTo>
                  <a:lnTo>
                    <a:pt x="1253" y="16"/>
                  </a:lnTo>
                  <a:lnTo>
                    <a:pt x="1253" y="15"/>
                  </a:lnTo>
                  <a:lnTo>
                    <a:pt x="1253" y="14"/>
                  </a:lnTo>
                  <a:lnTo>
                    <a:pt x="1254" y="14"/>
                  </a:lnTo>
                  <a:lnTo>
                    <a:pt x="1255" y="14"/>
                  </a:lnTo>
                  <a:lnTo>
                    <a:pt x="1256" y="14"/>
                  </a:lnTo>
                  <a:lnTo>
                    <a:pt x="1258" y="14"/>
                  </a:lnTo>
                  <a:lnTo>
                    <a:pt x="1259" y="13"/>
                  </a:lnTo>
                  <a:lnTo>
                    <a:pt x="1260" y="13"/>
                  </a:lnTo>
                  <a:lnTo>
                    <a:pt x="1262" y="13"/>
                  </a:lnTo>
                  <a:lnTo>
                    <a:pt x="1263" y="13"/>
                  </a:lnTo>
                  <a:lnTo>
                    <a:pt x="1265" y="12"/>
                  </a:lnTo>
                  <a:lnTo>
                    <a:pt x="1267" y="12"/>
                  </a:lnTo>
                  <a:lnTo>
                    <a:pt x="1268" y="12"/>
                  </a:lnTo>
                  <a:lnTo>
                    <a:pt x="1270" y="11"/>
                  </a:lnTo>
                  <a:lnTo>
                    <a:pt x="1271" y="11"/>
                  </a:lnTo>
                  <a:lnTo>
                    <a:pt x="1273" y="10"/>
                  </a:lnTo>
                  <a:lnTo>
                    <a:pt x="1274" y="10"/>
                  </a:lnTo>
                  <a:lnTo>
                    <a:pt x="1275" y="9"/>
                  </a:lnTo>
                  <a:lnTo>
                    <a:pt x="1276" y="9"/>
                  </a:lnTo>
                  <a:lnTo>
                    <a:pt x="1277" y="8"/>
                  </a:lnTo>
                  <a:lnTo>
                    <a:pt x="1278" y="8"/>
                  </a:lnTo>
                  <a:lnTo>
                    <a:pt x="1280" y="7"/>
                  </a:lnTo>
                  <a:lnTo>
                    <a:pt x="1285" y="4"/>
                  </a:lnTo>
                  <a:lnTo>
                    <a:pt x="1285" y="3"/>
                  </a:lnTo>
                  <a:lnTo>
                    <a:pt x="1286" y="3"/>
                  </a:lnTo>
                  <a:lnTo>
                    <a:pt x="1287" y="2"/>
                  </a:lnTo>
                  <a:lnTo>
                    <a:pt x="1292" y="0"/>
                  </a:lnTo>
                  <a:lnTo>
                    <a:pt x="1300" y="11"/>
                  </a:lnTo>
                  <a:lnTo>
                    <a:pt x="1302" y="13"/>
                  </a:lnTo>
                  <a:lnTo>
                    <a:pt x="1305" y="20"/>
                  </a:lnTo>
                  <a:lnTo>
                    <a:pt x="1310" y="24"/>
                  </a:lnTo>
                  <a:lnTo>
                    <a:pt x="1314" y="25"/>
                  </a:lnTo>
                  <a:lnTo>
                    <a:pt x="1315" y="30"/>
                  </a:lnTo>
                  <a:lnTo>
                    <a:pt x="1313" y="33"/>
                  </a:lnTo>
                  <a:lnTo>
                    <a:pt x="1314" y="34"/>
                  </a:lnTo>
                  <a:lnTo>
                    <a:pt x="1312" y="36"/>
                  </a:lnTo>
                  <a:lnTo>
                    <a:pt x="1305" y="52"/>
                  </a:lnTo>
                  <a:lnTo>
                    <a:pt x="1302" y="56"/>
                  </a:lnTo>
                  <a:lnTo>
                    <a:pt x="1301" y="59"/>
                  </a:lnTo>
                  <a:lnTo>
                    <a:pt x="1299" y="60"/>
                  </a:lnTo>
                  <a:lnTo>
                    <a:pt x="1298" y="63"/>
                  </a:lnTo>
                  <a:lnTo>
                    <a:pt x="1296" y="65"/>
                  </a:lnTo>
                  <a:lnTo>
                    <a:pt x="1296" y="68"/>
                  </a:lnTo>
                  <a:lnTo>
                    <a:pt x="1293" y="72"/>
                  </a:lnTo>
                  <a:lnTo>
                    <a:pt x="1294" y="75"/>
                  </a:lnTo>
                  <a:lnTo>
                    <a:pt x="1297" y="78"/>
                  </a:lnTo>
                  <a:lnTo>
                    <a:pt x="1305" y="79"/>
                  </a:lnTo>
                  <a:lnTo>
                    <a:pt x="1308" y="82"/>
                  </a:lnTo>
                  <a:lnTo>
                    <a:pt x="1311" y="81"/>
                  </a:lnTo>
                  <a:lnTo>
                    <a:pt x="1316" y="85"/>
                  </a:lnTo>
                  <a:lnTo>
                    <a:pt x="1318" y="85"/>
                  </a:lnTo>
                  <a:lnTo>
                    <a:pt x="1326" y="93"/>
                  </a:lnTo>
                  <a:lnTo>
                    <a:pt x="1333" y="94"/>
                  </a:lnTo>
                  <a:lnTo>
                    <a:pt x="1336" y="91"/>
                  </a:lnTo>
                  <a:lnTo>
                    <a:pt x="1337" y="86"/>
                  </a:lnTo>
                  <a:lnTo>
                    <a:pt x="1338" y="85"/>
                  </a:lnTo>
                  <a:lnTo>
                    <a:pt x="1338" y="82"/>
                  </a:lnTo>
                  <a:lnTo>
                    <a:pt x="1341" y="78"/>
                  </a:lnTo>
                  <a:lnTo>
                    <a:pt x="1343" y="74"/>
                  </a:lnTo>
                  <a:lnTo>
                    <a:pt x="1345" y="74"/>
                  </a:lnTo>
                  <a:lnTo>
                    <a:pt x="1352" y="78"/>
                  </a:lnTo>
                  <a:lnTo>
                    <a:pt x="1362" y="87"/>
                  </a:lnTo>
                  <a:lnTo>
                    <a:pt x="1367" y="88"/>
                  </a:lnTo>
                  <a:lnTo>
                    <a:pt x="1368" y="89"/>
                  </a:lnTo>
                  <a:lnTo>
                    <a:pt x="1370" y="89"/>
                  </a:lnTo>
                  <a:lnTo>
                    <a:pt x="1372" y="90"/>
                  </a:lnTo>
                  <a:lnTo>
                    <a:pt x="1372" y="93"/>
                  </a:lnTo>
                  <a:lnTo>
                    <a:pt x="1370" y="97"/>
                  </a:lnTo>
                  <a:lnTo>
                    <a:pt x="1370" y="104"/>
                  </a:lnTo>
                  <a:lnTo>
                    <a:pt x="1374" y="112"/>
                  </a:lnTo>
                  <a:lnTo>
                    <a:pt x="1376" y="118"/>
                  </a:lnTo>
                  <a:lnTo>
                    <a:pt x="1377" y="119"/>
                  </a:lnTo>
                  <a:lnTo>
                    <a:pt x="1377" y="121"/>
                  </a:lnTo>
                  <a:lnTo>
                    <a:pt x="1379" y="122"/>
                  </a:lnTo>
                  <a:lnTo>
                    <a:pt x="1379" y="127"/>
                  </a:lnTo>
                  <a:lnTo>
                    <a:pt x="1381" y="128"/>
                  </a:lnTo>
                  <a:lnTo>
                    <a:pt x="1381" y="130"/>
                  </a:lnTo>
                  <a:lnTo>
                    <a:pt x="1385" y="137"/>
                  </a:lnTo>
                  <a:lnTo>
                    <a:pt x="1385" y="141"/>
                  </a:lnTo>
                  <a:lnTo>
                    <a:pt x="1387" y="142"/>
                  </a:lnTo>
                  <a:lnTo>
                    <a:pt x="1386" y="143"/>
                  </a:lnTo>
                  <a:lnTo>
                    <a:pt x="1388" y="145"/>
                  </a:lnTo>
                  <a:lnTo>
                    <a:pt x="1391" y="150"/>
                  </a:lnTo>
                  <a:lnTo>
                    <a:pt x="1403" y="162"/>
                  </a:lnTo>
                  <a:lnTo>
                    <a:pt x="1409" y="162"/>
                  </a:lnTo>
                  <a:lnTo>
                    <a:pt x="1410" y="163"/>
                  </a:lnTo>
                  <a:lnTo>
                    <a:pt x="1419" y="162"/>
                  </a:lnTo>
                  <a:lnTo>
                    <a:pt x="1425" y="166"/>
                  </a:lnTo>
                  <a:lnTo>
                    <a:pt x="1431" y="175"/>
                  </a:lnTo>
                  <a:lnTo>
                    <a:pt x="1435" y="179"/>
                  </a:lnTo>
                  <a:lnTo>
                    <a:pt x="1438" y="186"/>
                  </a:lnTo>
                  <a:lnTo>
                    <a:pt x="1447" y="192"/>
                  </a:lnTo>
                  <a:lnTo>
                    <a:pt x="1450" y="199"/>
                  </a:lnTo>
                  <a:lnTo>
                    <a:pt x="1459" y="210"/>
                  </a:lnTo>
                  <a:lnTo>
                    <a:pt x="1463" y="211"/>
                  </a:lnTo>
                  <a:lnTo>
                    <a:pt x="1465" y="213"/>
                  </a:lnTo>
                  <a:lnTo>
                    <a:pt x="1471" y="223"/>
                  </a:lnTo>
                  <a:lnTo>
                    <a:pt x="1467" y="228"/>
                  </a:lnTo>
                  <a:lnTo>
                    <a:pt x="1464" y="230"/>
                  </a:lnTo>
                  <a:lnTo>
                    <a:pt x="1462" y="233"/>
                  </a:lnTo>
                  <a:lnTo>
                    <a:pt x="1460" y="233"/>
                  </a:lnTo>
                  <a:lnTo>
                    <a:pt x="1457" y="237"/>
                  </a:lnTo>
                  <a:lnTo>
                    <a:pt x="1457" y="243"/>
                  </a:lnTo>
                  <a:lnTo>
                    <a:pt x="1470" y="255"/>
                  </a:lnTo>
                  <a:lnTo>
                    <a:pt x="1473" y="255"/>
                  </a:lnTo>
                  <a:lnTo>
                    <a:pt x="1473" y="253"/>
                  </a:lnTo>
                  <a:lnTo>
                    <a:pt x="1477" y="253"/>
                  </a:lnTo>
                  <a:lnTo>
                    <a:pt x="1479" y="252"/>
                  </a:lnTo>
                  <a:lnTo>
                    <a:pt x="1482" y="253"/>
                  </a:lnTo>
                  <a:lnTo>
                    <a:pt x="1484" y="253"/>
                  </a:lnTo>
                  <a:lnTo>
                    <a:pt x="1486" y="255"/>
                  </a:lnTo>
                  <a:lnTo>
                    <a:pt x="1489" y="254"/>
                  </a:lnTo>
                  <a:lnTo>
                    <a:pt x="1490" y="246"/>
                  </a:lnTo>
                  <a:lnTo>
                    <a:pt x="1492" y="240"/>
                  </a:lnTo>
                  <a:lnTo>
                    <a:pt x="1493" y="231"/>
                  </a:lnTo>
                  <a:lnTo>
                    <a:pt x="1495" y="228"/>
                  </a:lnTo>
                  <a:lnTo>
                    <a:pt x="1498" y="232"/>
                  </a:lnTo>
                  <a:lnTo>
                    <a:pt x="1518" y="232"/>
                  </a:lnTo>
                  <a:lnTo>
                    <a:pt x="1523" y="237"/>
                  </a:lnTo>
                  <a:lnTo>
                    <a:pt x="1525" y="238"/>
                  </a:lnTo>
                  <a:lnTo>
                    <a:pt x="1530" y="238"/>
                  </a:lnTo>
                  <a:lnTo>
                    <a:pt x="1532" y="239"/>
                  </a:lnTo>
                  <a:lnTo>
                    <a:pt x="1535" y="240"/>
                  </a:lnTo>
                  <a:lnTo>
                    <a:pt x="1537" y="239"/>
                  </a:lnTo>
                  <a:lnTo>
                    <a:pt x="1538" y="250"/>
                  </a:lnTo>
                  <a:lnTo>
                    <a:pt x="1539" y="252"/>
                  </a:lnTo>
                  <a:lnTo>
                    <a:pt x="1540" y="259"/>
                  </a:lnTo>
                  <a:lnTo>
                    <a:pt x="1541" y="260"/>
                  </a:lnTo>
                  <a:lnTo>
                    <a:pt x="1542" y="267"/>
                  </a:lnTo>
                  <a:lnTo>
                    <a:pt x="1543" y="268"/>
                  </a:lnTo>
                  <a:lnTo>
                    <a:pt x="1545" y="282"/>
                  </a:lnTo>
                  <a:lnTo>
                    <a:pt x="1547" y="284"/>
                  </a:lnTo>
                  <a:lnTo>
                    <a:pt x="1547" y="293"/>
                  </a:lnTo>
                  <a:lnTo>
                    <a:pt x="1548" y="295"/>
                  </a:lnTo>
                  <a:lnTo>
                    <a:pt x="1548" y="305"/>
                  </a:lnTo>
                  <a:lnTo>
                    <a:pt x="1545" y="313"/>
                  </a:lnTo>
                  <a:lnTo>
                    <a:pt x="1533" y="315"/>
                  </a:lnTo>
                  <a:lnTo>
                    <a:pt x="1530" y="320"/>
                  </a:lnTo>
                  <a:lnTo>
                    <a:pt x="1530" y="333"/>
                  </a:lnTo>
                  <a:lnTo>
                    <a:pt x="1528" y="339"/>
                  </a:lnTo>
                  <a:lnTo>
                    <a:pt x="1527" y="348"/>
                  </a:lnTo>
                  <a:lnTo>
                    <a:pt x="1526" y="349"/>
                  </a:lnTo>
                  <a:lnTo>
                    <a:pt x="1526" y="354"/>
                  </a:lnTo>
                  <a:lnTo>
                    <a:pt x="1528" y="356"/>
                  </a:lnTo>
                  <a:lnTo>
                    <a:pt x="1524" y="366"/>
                  </a:lnTo>
                  <a:lnTo>
                    <a:pt x="1526" y="376"/>
                  </a:lnTo>
                  <a:lnTo>
                    <a:pt x="1527" y="376"/>
                  </a:lnTo>
                  <a:lnTo>
                    <a:pt x="1529" y="383"/>
                  </a:lnTo>
                  <a:lnTo>
                    <a:pt x="1530" y="384"/>
                  </a:lnTo>
                  <a:lnTo>
                    <a:pt x="1530" y="389"/>
                  </a:lnTo>
                  <a:lnTo>
                    <a:pt x="1532" y="390"/>
                  </a:lnTo>
                  <a:lnTo>
                    <a:pt x="1533" y="396"/>
                  </a:lnTo>
                  <a:lnTo>
                    <a:pt x="1528" y="401"/>
                  </a:lnTo>
                  <a:lnTo>
                    <a:pt x="1526" y="399"/>
                  </a:lnTo>
                  <a:lnTo>
                    <a:pt x="1521" y="384"/>
                  </a:lnTo>
                  <a:lnTo>
                    <a:pt x="1516" y="373"/>
                  </a:lnTo>
                  <a:lnTo>
                    <a:pt x="1509" y="371"/>
                  </a:lnTo>
                  <a:lnTo>
                    <a:pt x="1507" y="372"/>
                  </a:lnTo>
                  <a:lnTo>
                    <a:pt x="1503" y="382"/>
                  </a:lnTo>
                  <a:lnTo>
                    <a:pt x="1502" y="382"/>
                  </a:lnTo>
                  <a:lnTo>
                    <a:pt x="1502" y="384"/>
                  </a:lnTo>
                  <a:lnTo>
                    <a:pt x="1499" y="387"/>
                  </a:lnTo>
                  <a:lnTo>
                    <a:pt x="1495" y="398"/>
                  </a:lnTo>
                  <a:lnTo>
                    <a:pt x="1491" y="402"/>
                  </a:lnTo>
                  <a:lnTo>
                    <a:pt x="1490" y="406"/>
                  </a:lnTo>
                  <a:lnTo>
                    <a:pt x="1480" y="417"/>
                  </a:lnTo>
                  <a:lnTo>
                    <a:pt x="1480" y="419"/>
                  </a:lnTo>
                  <a:lnTo>
                    <a:pt x="1476" y="424"/>
                  </a:lnTo>
                  <a:lnTo>
                    <a:pt x="1473" y="426"/>
                  </a:lnTo>
                  <a:lnTo>
                    <a:pt x="1466" y="434"/>
                  </a:lnTo>
                  <a:lnTo>
                    <a:pt x="1466" y="436"/>
                  </a:lnTo>
                  <a:lnTo>
                    <a:pt x="1452" y="452"/>
                  </a:lnTo>
                  <a:lnTo>
                    <a:pt x="1441" y="459"/>
                  </a:lnTo>
                  <a:lnTo>
                    <a:pt x="1436" y="465"/>
                  </a:lnTo>
                  <a:lnTo>
                    <a:pt x="1432" y="476"/>
                  </a:lnTo>
                  <a:lnTo>
                    <a:pt x="1433" y="482"/>
                  </a:lnTo>
                  <a:lnTo>
                    <a:pt x="1431" y="485"/>
                  </a:lnTo>
                  <a:lnTo>
                    <a:pt x="1426" y="499"/>
                  </a:lnTo>
                  <a:lnTo>
                    <a:pt x="1426" y="511"/>
                  </a:lnTo>
                  <a:lnTo>
                    <a:pt x="1429" y="511"/>
                  </a:lnTo>
                  <a:lnTo>
                    <a:pt x="1444" y="527"/>
                  </a:lnTo>
                  <a:lnTo>
                    <a:pt x="1452" y="527"/>
                  </a:lnTo>
                  <a:lnTo>
                    <a:pt x="1453" y="528"/>
                  </a:lnTo>
                  <a:lnTo>
                    <a:pt x="1455" y="536"/>
                  </a:lnTo>
                  <a:lnTo>
                    <a:pt x="1462" y="539"/>
                  </a:lnTo>
                  <a:lnTo>
                    <a:pt x="1462" y="546"/>
                  </a:lnTo>
                  <a:lnTo>
                    <a:pt x="1469" y="553"/>
                  </a:lnTo>
                  <a:lnTo>
                    <a:pt x="1475" y="553"/>
                  </a:lnTo>
                  <a:lnTo>
                    <a:pt x="1485" y="539"/>
                  </a:lnTo>
                  <a:lnTo>
                    <a:pt x="1484" y="537"/>
                  </a:lnTo>
                  <a:lnTo>
                    <a:pt x="1486" y="535"/>
                  </a:lnTo>
                  <a:lnTo>
                    <a:pt x="1485" y="535"/>
                  </a:lnTo>
                  <a:lnTo>
                    <a:pt x="1488" y="532"/>
                  </a:lnTo>
                  <a:lnTo>
                    <a:pt x="1491" y="534"/>
                  </a:lnTo>
                  <a:lnTo>
                    <a:pt x="1490" y="535"/>
                  </a:lnTo>
                  <a:lnTo>
                    <a:pt x="1490" y="540"/>
                  </a:lnTo>
                  <a:lnTo>
                    <a:pt x="1492" y="542"/>
                  </a:lnTo>
                  <a:lnTo>
                    <a:pt x="1494" y="542"/>
                  </a:lnTo>
                  <a:lnTo>
                    <a:pt x="1498" y="538"/>
                  </a:lnTo>
                  <a:lnTo>
                    <a:pt x="1502" y="538"/>
                  </a:lnTo>
                  <a:lnTo>
                    <a:pt x="1503" y="539"/>
                  </a:lnTo>
                  <a:lnTo>
                    <a:pt x="1504" y="549"/>
                  </a:lnTo>
                  <a:lnTo>
                    <a:pt x="1502" y="551"/>
                  </a:lnTo>
                  <a:lnTo>
                    <a:pt x="1499" y="550"/>
                  </a:lnTo>
                  <a:lnTo>
                    <a:pt x="1489" y="553"/>
                  </a:lnTo>
                  <a:lnTo>
                    <a:pt x="1485" y="558"/>
                  </a:lnTo>
                  <a:lnTo>
                    <a:pt x="1481" y="560"/>
                  </a:lnTo>
                  <a:lnTo>
                    <a:pt x="1479" y="559"/>
                  </a:lnTo>
                  <a:lnTo>
                    <a:pt x="1473" y="563"/>
                  </a:lnTo>
                  <a:lnTo>
                    <a:pt x="1473" y="573"/>
                  </a:lnTo>
                  <a:lnTo>
                    <a:pt x="1474" y="574"/>
                  </a:lnTo>
                  <a:lnTo>
                    <a:pt x="1475" y="578"/>
                  </a:lnTo>
                  <a:lnTo>
                    <a:pt x="1488" y="592"/>
                  </a:lnTo>
                  <a:lnTo>
                    <a:pt x="1488" y="595"/>
                  </a:lnTo>
                  <a:lnTo>
                    <a:pt x="1484" y="604"/>
                  </a:lnTo>
                  <a:lnTo>
                    <a:pt x="1479" y="607"/>
                  </a:lnTo>
                  <a:lnTo>
                    <a:pt x="1476" y="607"/>
                  </a:lnTo>
                  <a:lnTo>
                    <a:pt x="1471" y="608"/>
                  </a:lnTo>
                  <a:lnTo>
                    <a:pt x="1472" y="610"/>
                  </a:lnTo>
                  <a:lnTo>
                    <a:pt x="1472" y="613"/>
                  </a:lnTo>
                  <a:lnTo>
                    <a:pt x="1473" y="614"/>
                  </a:lnTo>
                  <a:lnTo>
                    <a:pt x="1474" y="618"/>
                  </a:lnTo>
                  <a:lnTo>
                    <a:pt x="1477" y="623"/>
                  </a:lnTo>
                  <a:lnTo>
                    <a:pt x="1474" y="630"/>
                  </a:lnTo>
                  <a:lnTo>
                    <a:pt x="1475" y="632"/>
                  </a:lnTo>
                  <a:lnTo>
                    <a:pt x="1471" y="639"/>
                  </a:lnTo>
                  <a:lnTo>
                    <a:pt x="1468" y="639"/>
                  </a:lnTo>
                  <a:lnTo>
                    <a:pt x="1460" y="635"/>
                  </a:lnTo>
                  <a:lnTo>
                    <a:pt x="1457" y="633"/>
                  </a:lnTo>
                  <a:lnTo>
                    <a:pt x="1456" y="629"/>
                  </a:lnTo>
                  <a:lnTo>
                    <a:pt x="1451" y="626"/>
                  </a:lnTo>
                  <a:lnTo>
                    <a:pt x="1444" y="636"/>
                  </a:lnTo>
                  <a:lnTo>
                    <a:pt x="1442" y="636"/>
                  </a:lnTo>
                  <a:lnTo>
                    <a:pt x="1438" y="632"/>
                  </a:lnTo>
                  <a:lnTo>
                    <a:pt x="1436" y="632"/>
                  </a:lnTo>
                  <a:lnTo>
                    <a:pt x="1435" y="631"/>
                  </a:lnTo>
                  <a:lnTo>
                    <a:pt x="1433" y="631"/>
                  </a:lnTo>
                  <a:lnTo>
                    <a:pt x="1430" y="626"/>
                  </a:lnTo>
                  <a:lnTo>
                    <a:pt x="1428" y="626"/>
                  </a:lnTo>
                  <a:lnTo>
                    <a:pt x="1423" y="623"/>
                  </a:lnTo>
                  <a:lnTo>
                    <a:pt x="1419" y="623"/>
                  </a:lnTo>
                  <a:lnTo>
                    <a:pt x="1417" y="625"/>
                  </a:lnTo>
                  <a:lnTo>
                    <a:pt x="1419" y="626"/>
                  </a:lnTo>
                  <a:lnTo>
                    <a:pt x="1419" y="637"/>
                  </a:lnTo>
                  <a:lnTo>
                    <a:pt x="1414" y="644"/>
                  </a:lnTo>
                  <a:lnTo>
                    <a:pt x="1416" y="647"/>
                  </a:lnTo>
                  <a:lnTo>
                    <a:pt x="1418" y="646"/>
                  </a:lnTo>
                  <a:lnTo>
                    <a:pt x="1422" y="646"/>
                  </a:lnTo>
                  <a:lnTo>
                    <a:pt x="1423" y="644"/>
                  </a:lnTo>
                  <a:lnTo>
                    <a:pt x="1426" y="644"/>
                  </a:lnTo>
                  <a:lnTo>
                    <a:pt x="1429" y="647"/>
                  </a:lnTo>
                  <a:lnTo>
                    <a:pt x="1429" y="649"/>
                  </a:lnTo>
                  <a:lnTo>
                    <a:pt x="1431" y="651"/>
                  </a:lnTo>
                  <a:lnTo>
                    <a:pt x="1433" y="657"/>
                  </a:lnTo>
                  <a:lnTo>
                    <a:pt x="1438" y="661"/>
                  </a:lnTo>
                  <a:lnTo>
                    <a:pt x="1441" y="661"/>
                  </a:lnTo>
                  <a:lnTo>
                    <a:pt x="1444" y="662"/>
                  </a:lnTo>
                  <a:lnTo>
                    <a:pt x="1445" y="664"/>
                  </a:lnTo>
                  <a:lnTo>
                    <a:pt x="1446" y="674"/>
                  </a:lnTo>
                  <a:lnTo>
                    <a:pt x="1448" y="675"/>
                  </a:lnTo>
                  <a:lnTo>
                    <a:pt x="1450" y="678"/>
                  </a:lnTo>
                  <a:lnTo>
                    <a:pt x="1452" y="678"/>
                  </a:lnTo>
                  <a:lnTo>
                    <a:pt x="1451" y="681"/>
                  </a:lnTo>
                  <a:lnTo>
                    <a:pt x="1446" y="686"/>
                  </a:lnTo>
                  <a:lnTo>
                    <a:pt x="1447" y="695"/>
                  </a:lnTo>
                  <a:lnTo>
                    <a:pt x="1448" y="697"/>
                  </a:lnTo>
                  <a:lnTo>
                    <a:pt x="1449" y="707"/>
                  </a:lnTo>
                  <a:lnTo>
                    <a:pt x="1448" y="709"/>
                  </a:lnTo>
                  <a:lnTo>
                    <a:pt x="1448" y="711"/>
                  </a:lnTo>
                  <a:lnTo>
                    <a:pt x="1450" y="715"/>
                  </a:lnTo>
                  <a:lnTo>
                    <a:pt x="1451" y="717"/>
                  </a:lnTo>
                  <a:lnTo>
                    <a:pt x="1452" y="718"/>
                  </a:lnTo>
                  <a:lnTo>
                    <a:pt x="1452" y="724"/>
                  </a:lnTo>
                  <a:lnTo>
                    <a:pt x="1457" y="730"/>
                  </a:lnTo>
                  <a:lnTo>
                    <a:pt x="1457" y="731"/>
                  </a:lnTo>
                  <a:lnTo>
                    <a:pt x="1464" y="739"/>
                  </a:lnTo>
                  <a:lnTo>
                    <a:pt x="1465" y="739"/>
                  </a:lnTo>
                  <a:lnTo>
                    <a:pt x="1468" y="741"/>
                  </a:lnTo>
                  <a:lnTo>
                    <a:pt x="1469" y="755"/>
                  </a:lnTo>
                  <a:lnTo>
                    <a:pt x="1474" y="757"/>
                  </a:lnTo>
                  <a:lnTo>
                    <a:pt x="1477" y="754"/>
                  </a:lnTo>
                  <a:lnTo>
                    <a:pt x="1478" y="754"/>
                  </a:lnTo>
                  <a:lnTo>
                    <a:pt x="1481" y="750"/>
                  </a:lnTo>
                  <a:lnTo>
                    <a:pt x="1490" y="744"/>
                  </a:lnTo>
                  <a:lnTo>
                    <a:pt x="1499" y="734"/>
                  </a:lnTo>
                  <a:lnTo>
                    <a:pt x="1501" y="734"/>
                  </a:lnTo>
                  <a:lnTo>
                    <a:pt x="1511" y="722"/>
                  </a:lnTo>
                  <a:lnTo>
                    <a:pt x="1511" y="729"/>
                  </a:lnTo>
                  <a:lnTo>
                    <a:pt x="1514" y="741"/>
                  </a:lnTo>
                  <a:lnTo>
                    <a:pt x="1528" y="751"/>
                  </a:lnTo>
                  <a:lnTo>
                    <a:pt x="1530" y="763"/>
                  </a:lnTo>
                  <a:lnTo>
                    <a:pt x="1538" y="773"/>
                  </a:lnTo>
                  <a:lnTo>
                    <a:pt x="1540" y="778"/>
                  </a:lnTo>
                  <a:lnTo>
                    <a:pt x="1542" y="780"/>
                  </a:lnTo>
                  <a:lnTo>
                    <a:pt x="1542" y="782"/>
                  </a:lnTo>
                  <a:lnTo>
                    <a:pt x="1543" y="784"/>
                  </a:lnTo>
                  <a:lnTo>
                    <a:pt x="1543" y="786"/>
                  </a:lnTo>
                  <a:lnTo>
                    <a:pt x="1545" y="788"/>
                  </a:lnTo>
                  <a:lnTo>
                    <a:pt x="1544" y="794"/>
                  </a:lnTo>
                  <a:lnTo>
                    <a:pt x="1538" y="799"/>
                  </a:lnTo>
                  <a:lnTo>
                    <a:pt x="1539" y="800"/>
                  </a:lnTo>
                  <a:lnTo>
                    <a:pt x="1537" y="802"/>
                  </a:lnTo>
                  <a:lnTo>
                    <a:pt x="1538" y="804"/>
                  </a:lnTo>
                  <a:lnTo>
                    <a:pt x="1539" y="806"/>
                  </a:lnTo>
                  <a:lnTo>
                    <a:pt x="1544" y="809"/>
                  </a:lnTo>
                  <a:lnTo>
                    <a:pt x="1546" y="808"/>
                  </a:lnTo>
                  <a:lnTo>
                    <a:pt x="1547" y="810"/>
                  </a:lnTo>
                  <a:lnTo>
                    <a:pt x="1549" y="810"/>
                  </a:lnTo>
                  <a:lnTo>
                    <a:pt x="1550" y="811"/>
                  </a:lnTo>
                  <a:lnTo>
                    <a:pt x="1561" y="810"/>
                  </a:lnTo>
                  <a:lnTo>
                    <a:pt x="1562" y="824"/>
                  </a:lnTo>
                  <a:lnTo>
                    <a:pt x="1561" y="825"/>
                  </a:lnTo>
                  <a:lnTo>
                    <a:pt x="1562" y="838"/>
                  </a:lnTo>
                  <a:lnTo>
                    <a:pt x="1556" y="838"/>
                  </a:lnTo>
                  <a:lnTo>
                    <a:pt x="1555" y="837"/>
                  </a:lnTo>
                  <a:lnTo>
                    <a:pt x="1549" y="837"/>
                  </a:lnTo>
                  <a:lnTo>
                    <a:pt x="1543" y="842"/>
                  </a:lnTo>
                  <a:lnTo>
                    <a:pt x="1542" y="842"/>
                  </a:lnTo>
                  <a:lnTo>
                    <a:pt x="1537" y="849"/>
                  </a:lnTo>
                  <a:lnTo>
                    <a:pt x="1538" y="857"/>
                  </a:lnTo>
                  <a:lnTo>
                    <a:pt x="1528" y="863"/>
                  </a:lnTo>
                  <a:lnTo>
                    <a:pt x="1526" y="863"/>
                  </a:lnTo>
                  <a:lnTo>
                    <a:pt x="1525" y="865"/>
                  </a:lnTo>
                  <a:lnTo>
                    <a:pt x="1518" y="867"/>
                  </a:lnTo>
                  <a:lnTo>
                    <a:pt x="1513" y="865"/>
                  </a:lnTo>
                  <a:lnTo>
                    <a:pt x="1507" y="865"/>
                  </a:lnTo>
                  <a:lnTo>
                    <a:pt x="1503" y="863"/>
                  </a:lnTo>
                  <a:lnTo>
                    <a:pt x="1493" y="864"/>
                  </a:lnTo>
                  <a:lnTo>
                    <a:pt x="1490" y="867"/>
                  </a:lnTo>
                  <a:lnTo>
                    <a:pt x="1490" y="868"/>
                  </a:lnTo>
                  <a:lnTo>
                    <a:pt x="1494" y="871"/>
                  </a:lnTo>
                  <a:lnTo>
                    <a:pt x="1496" y="871"/>
                  </a:lnTo>
                  <a:lnTo>
                    <a:pt x="1497" y="874"/>
                  </a:lnTo>
                  <a:lnTo>
                    <a:pt x="1493" y="876"/>
                  </a:lnTo>
                  <a:lnTo>
                    <a:pt x="1480" y="876"/>
                  </a:lnTo>
                  <a:lnTo>
                    <a:pt x="1475" y="878"/>
                  </a:lnTo>
                  <a:lnTo>
                    <a:pt x="1469" y="878"/>
                  </a:lnTo>
                  <a:lnTo>
                    <a:pt x="1467" y="881"/>
                  </a:lnTo>
                  <a:lnTo>
                    <a:pt x="1467" y="891"/>
                  </a:lnTo>
                  <a:lnTo>
                    <a:pt x="1458" y="901"/>
                  </a:lnTo>
                  <a:lnTo>
                    <a:pt x="1452" y="898"/>
                  </a:lnTo>
                  <a:lnTo>
                    <a:pt x="1448" y="899"/>
                  </a:lnTo>
                  <a:lnTo>
                    <a:pt x="1442" y="903"/>
                  </a:lnTo>
                  <a:lnTo>
                    <a:pt x="1441" y="903"/>
                  </a:lnTo>
                  <a:lnTo>
                    <a:pt x="1434" y="911"/>
                  </a:lnTo>
                  <a:lnTo>
                    <a:pt x="1434" y="912"/>
                  </a:lnTo>
                  <a:lnTo>
                    <a:pt x="1432" y="914"/>
                  </a:lnTo>
                  <a:lnTo>
                    <a:pt x="1431" y="914"/>
                  </a:lnTo>
                  <a:lnTo>
                    <a:pt x="1419" y="926"/>
                  </a:lnTo>
                  <a:lnTo>
                    <a:pt x="1414" y="926"/>
                  </a:lnTo>
                  <a:lnTo>
                    <a:pt x="1409" y="929"/>
                  </a:lnTo>
                  <a:lnTo>
                    <a:pt x="1408" y="930"/>
                  </a:lnTo>
                  <a:lnTo>
                    <a:pt x="1401" y="933"/>
                  </a:lnTo>
                  <a:lnTo>
                    <a:pt x="1398" y="936"/>
                  </a:lnTo>
                  <a:lnTo>
                    <a:pt x="1396" y="936"/>
                  </a:lnTo>
                  <a:lnTo>
                    <a:pt x="1392" y="941"/>
                  </a:lnTo>
                  <a:lnTo>
                    <a:pt x="1393" y="944"/>
                  </a:lnTo>
                  <a:lnTo>
                    <a:pt x="1391" y="945"/>
                  </a:lnTo>
                  <a:lnTo>
                    <a:pt x="1392" y="949"/>
                  </a:lnTo>
                  <a:lnTo>
                    <a:pt x="1382" y="955"/>
                  </a:lnTo>
                  <a:lnTo>
                    <a:pt x="1381" y="959"/>
                  </a:lnTo>
                  <a:lnTo>
                    <a:pt x="1379" y="961"/>
                  </a:lnTo>
                  <a:lnTo>
                    <a:pt x="1380" y="963"/>
                  </a:lnTo>
                  <a:lnTo>
                    <a:pt x="1377" y="970"/>
                  </a:lnTo>
                  <a:lnTo>
                    <a:pt x="1377" y="973"/>
                  </a:lnTo>
                  <a:lnTo>
                    <a:pt x="1374" y="977"/>
                  </a:lnTo>
                  <a:lnTo>
                    <a:pt x="1372" y="973"/>
                  </a:lnTo>
                  <a:lnTo>
                    <a:pt x="1372" y="969"/>
                  </a:lnTo>
                  <a:lnTo>
                    <a:pt x="1365" y="963"/>
                  </a:lnTo>
                  <a:lnTo>
                    <a:pt x="1362" y="956"/>
                  </a:lnTo>
                  <a:lnTo>
                    <a:pt x="1359" y="954"/>
                  </a:lnTo>
                  <a:lnTo>
                    <a:pt x="1356" y="949"/>
                  </a:lnTo>
                  <a:lnTo>
                    <a:pt x="1354" y="940"/>
                  </a:lnTo>
                  <a:lnTo>
                    <a:pt x="1351" y="939"/>
                  </a:lnTo>
                  <a:lnTo>
                    <a:pt x="1345" y="939"/>
                  </a:lnTo>
                  <a:lnTo>
                    <a:pt x="1340" y="937"/>
                  </a:lnTo>
                  <a:lnTo>
                    <a:pt x="1333" y="930"/>
                  </a:lnTo>
                  <a:lnTo>
                    <a:pt x="1329" y="931"/>
                  </a:lnTo>
                  <a:lnTo>
                    <a:pt x="1327" y="933"/>
                  </a:lnTo>
                  <a:lnTo>
                    <a:pt x="1323" y="935"/>
                  </a:lnTo>
                  <a:lnTo>
                    <a:pt x="1321" y="938"/>
                  </a:lnTo>
                  <a:lnTo>
                    <a:pt x="1319" y="938"/>
                  </a:lnTo>
                  <a:lnTo>
                    <a:pt x="1318" y="940"/>
                  </a:lnTo>
                  <a:lnTo>
                    <a:pt x="1318" y="943"/>
                  </a:lnTo>
                  <a:lnTo>
                    <a:pt x="1316" y="944"/>
                  </a:lnTo>
                  <a:lnTo>
                    <a:pt x="1317" y="947"/>
                  </a:lnTo>
                  <a:lnTo>
                    <a:pt x="1324" y="957"/>
                  </a:lnTo>
                  <a:lnTo>
                    <a:pt x="1326" y="985"/>
                  </a:lnTo>
                  <a:lnTo>
                    <a:pt x="1329" y="992"/>
                  </a:lnTo>
                  <a:lnTo>
                    <a:pt x="1331" y="993"/>
                  </a:lnTo>
                  <a:lnTo>
                    <a:pt x="1331" y="995"/>
                  </a:lnTo>
                  <a:lnTo>
                    <a:pt x="1333" y="996"/>
                  </a:lnTo>
                  <a:lnTo>
                    <a:pt x="1335" y="1006"/>
                  </a:lnTo>
                  <a:lnTo>
                    <a:pt x="1332" y="1013"/>
                  </a:lnTo>
                  <a:lnTo>
                    <a:pt x="1327" y="1019"/>
                  </a:lnTo>
                  <a:lnTo>
                    <a:pt x="1324" y="1018"/>
                  </a:lnTo>
                  <a:lnTo>
                    <a:pt x="1322" y="1021"/>
                  </a:lnTo>
                  <a:lnTo>
                    <a:pt x="1314" y="1021"/>
                  </a:lnTo>
                  <a:lnTo>
                    <a:pt x="1311" y="1020"/>
                  </a:lnTo>
                  <a:lnTo>
                    <a:pt x="1307" y="1021"/>
                  </a:lnTo>
                  <a:lnTo>
                    <a:pt x="1302" y="1018"/>
                  </a:lnTo>
                  <a:lnTo>
                    <a:pt x="1300" y="1018"/>
                  </a:lnTo>
                  <a:lnTo>
                    <a:pt x="1298" y="1020"/>
                  </a:lnTo>
                  <a:lnTo>
                    <a:pt x="1281" y="1021"/>
                  </a:lnTo>
                  <a:lnTo>
                    <a:pt x="1280" y="1023"/>
                  </a:lnTo>
                  <a:lnTo>
                    <a:pt x="1275" y="1026"/>
                  </a:lnTo>
                  <a:lnTo>
                    <a:pt x="1274" y="1026"/>
                  </a:lnTo>
                  <a:lnTo>
                    <a:pt x="1272" y="1024"/>
                  </a:lnTo>
                  <a:lnTo>
                    <a:pt x="1271" y="1016"/>
                  </a:lnTo>
                  <a:lnTo>
                    <a:pt x="1267" y="1013"/>
                  </a:lnTo>
                  <a:lnTo>
                    <a:pt x="1268" y="1008"/>
                  </a:lnTo>
                  <a:lnTo>
                    <a:pt x="1265" y="1005"/>
                  </a:lnTo>
                  <a:lnTo>
                    <a:pt x="1264" y="1006"/>
                  </a:lnTo>
                  <a:lnTo>
                    <a:pt x="1260" y="1003"/>
                  </a:lnTo>
                  <a:lnTo>
                    <a:pt x="1260" y="1001"/>
                  </a:lnTo>
                  <a:lnTo>
                    <a:pt x="1255" y="998"/>
                  </a:lnTo>
                  <a:lnTo>
                    <a:pt x="1255" y="992"/>
                  </a:lnTo>
                  <a:lnTo>
                    <a:pt x="1258" y="987"/>
                  </a:lnTo>
                  <a:lnTo>
                    <a:pt x="1263" y="986"/>
                  </a:lnTo>
                  <a:lnTo>
                    <a:pt x="1265" y="982"/>
                  </a:lnTo>
                  <a:lnTo>
                    <a:pt x="1251" y="970"/>
                  </a:lnTo>
                  <a:lnTo>
                    <a:pt x="1251" y="968"/>
                  </a:lnTo>
                  <a:lnTo>
                    <a:pt x="1250" y="967"/>
                  </a:lnTo>
                  <a:lnTo>
                    <a:pt x="1250" y="965"/>
                  </a:lnTo>
                  <a:lnTo>
                    <a:pt x="1247" y="960"/>
                  </a:lnTo>
                  <a:lnTo>
                    <a:pt x="1241" y="955"/>
                  </a:lnTo>
                  <a:lnTo>
                    <a:pt x="1241" y="952"/>
                  </a:lnTo>
                  <a:lnTo>
                    <a:pt x="1242" y="951"/>
                  </a:lnTo>
                  <a:lnTo>
                    <a:pt x="1242" y="945"/>
                  </a:lnTo>
                  <a:lnTo>
                    <a:pt x="1240" y="944"/>
                  </a:lnTo>
                  <a:lnTo>
                    <a:pt x="1240" y="941"/>
                  </a:lnTo>
                  <a:lnTo>
                    <a:pt x="1232" y="935"/>
                  </a:lnTo>
                  <a:lnTo>
                    <a:pt x="1229" y="930"/>
                  </a:lnTo>
                  <a:lnTo>
                    <a:pt x="1229" y="928"/>
                  </a:lnTo>
                  <a:lnTo>
                    <a:pt x="1227" y="926"/>
                  </a:lnTo>
                  <a:lnTo>
                    <a:pt x="1226" y="926"/>
                  </a:lnTo>
                  <a:lnTo>
                    <a:pt x="1216" y="926"/>
                  </a:lnTo>
                  <a:lnTo>
                    <a:pt x="1215" y="928"/>
                  </a:lnTo>
                  <a:lnTo>
                    <a:pt x="1211" y="928"/>
                  </a:lnTo>
                  <a:lnTo>
                    <a:pt x="1205" y="933"/>
                  </a:lnTo>
                  <a:lnTo>
                    <a:pt x="1206" y="935"/>
                  </a:lnTo>
                  <a:lnTo>
                    <a:pt x="1200" y="940"/>
                  </a:lnTo>
                  <a:lnTo>
                    <a:pt x="1186" y="941"/>
                  </a:lnTo>
                  <a:lnTo>
                    <a:pt x="1172" y="951"/>
                  </a:lnTo>
                  <a:lnTo>
                    <a:pt x="1173" y="952"/>
                  </a:lnTo>
                  <a:lnTo>
                    <a:pt x="1173" y="954"/>
                  </a:lnTo>
                  <a:lnTo>
                    <a:pt x="1176" y="958"/>
                  </a:lnTo>
                  <a:lnTo>
                    <a:pt x="1176" y="964"/>
                  </a:lnTo>
                  <a:lnTo>
                    <a:pt x="1174" y="964"/>
                  </a:lnTo>
                  <a:lnTo>
                    <a:pt x="1172" y="966"/>
                  </a:lnTo>
                  <a:lnTo>
                    <a:pt x="1173" y="970"/>
                  </a:lnTo>
                  <a:lnTo>
                    <a:pt x="1177" y="976"/>
                  </a:lnTo>
                  <a:lnTo>
                    <a:pt x="1174" y="980"/>
                  </a:lnTo>
                  <a:lnTo>
                    <a:pt x="1173" y="985"/>
                  </a:lnTo>
                  <a:lnTo>
                    <a:pt x="1171" y="987"/>
                  </a:lnTo>
                  <a:lnTo>
                    <a:pt x="1160" y="987"/>
                  </a:lnTo>
                  <a:lnTo>
                    <a:pt x="1158" y="986"/>
                  </a:lnTo>
                  <a:lnTo>
                    <a:pt x="1152" y="986"/>
                  </a:lnTo>
                  <a:lnTo>
                    <a:pt x="1151" y="987"/>
                  </a:lnTo>
                  <a:lnTo>
                    <a:pt x="1147" y="983"/>
                  </a:lnTo>
                  <a:lnTo>
                    <a:pt x="1144" y="983"/>
                  </a:lnTo>
                  <a:lnTo>
                    <a:pt x="1140" y="988"/>
                  </a:lnTo>
                  <a:lnTo>
                    <a:pt x="1136" y="990"/>
                  </a:lnTo>
                  <a:lnTo>
                    <a:pt x="1134" y="995"/>
                  </a:lnTo>
                  <a:lnTo>
                    <a:pt x="1130" y="999"/>
                  </a:lnTo>
                  <a:lnTo>
                    <a:pt x="1129" y="1003"/>
                  </a:lnTo>
                  <a:lnTo>
                    <a:pt x="1127" y="1005"/>
                  </a:lnTo>
                  <a:lnTo>
                    <a:pt x="1126" y="1000"/>
                  </a:lnTo>
                  <a:lnTo>
                    <a:pt x="1123" y="998"/>
                  </a:lnTo>
                  <a:lnTo>
                    <a:pt x="1123" y="993"/>
                  </a:lnTo>
                  <a:lnTo>
                    <a:pt x="1120" y="991"/>
                  </a:lnTo>
                  <a:lnTo>
                    <a:pt x="1114" y="990"/>
                  </a:lnTo>
                  <a:lnTo>
                    <a:pt x="1109" y="995"/>
                  </a:lnTo>
                  <a:lnTo>
                    <a:pt x="1107" y="996"/>
                  </a:lnTo>
                  <a:lnTo>
                    <a:pt x="1097" y="1007"/>
                  </a:lnTo>
                  <a:lnTo>
                    <a:pt x="1095" y="1007"/>
                  </a:lnTo>
                  <a:lnTo>
                    <a:pt x="1090" y="1014"/>
                  </a:lnTo>
                  <a:lnTo>
                    <a:pt x="1085" y="1014"/>
                  </a:lnTo>
                  <a:lnTo>
                    <a:pt x="1084" y="1016"/>
                  </a:lnTo>
                  <a:lnTo>
                    <a:pt x="1084" y="1018"/>
                  </a:lnTo>
                  <a:lnTo>
                    <a:pt x="1081" y="1020"/>
                  </a:lnTo>
                  <a:lnTo>
                    <a:pt x="1082" y="1022"/>
                  </a:lnTo>
                  <a:lnTo>
                    <a:pt x="1080" y="1023"/>
                  </a:lnTo>
                  <a:lnTo>
                    <a:pt x="1080" y="1027"/>
                  </a:lnTo>
                  <a:lnTo>
                    <a:pt x="1079" y="1031"/>
                  </a:lnTo>
                  <a:lnTo>
                    <a:pt x="1061" y="1032"/>
                  </a:lnTo>
                  <a:lnTo>
                    <a:pt x="1059" y="1013"/>
                  </a:lnTo>
                  <a:lnTo>
                    <a:pt x="1061" y="1010"/>
                  </a:lnTo>
                  <a:lnTo>
                    <a:pt x="1063" y="1006"/>
                  </a:lnTo>
                  <a:lnTo>
                    <a:pt x="1062" y="1001"/>
                  </a:lnTo>
                  <a:lnTo>
                    <a:pt x="1058" y="994"/>
                  </a:lnTo>
                  <a:lnTo>
                    <a:pt x="1055" y="992"/>
                  </a:lnTo>
                  <a:lnTo>
                    <a:pt x="1055" y="989"/>
                  </a:lnTo>
                  <a:lnTo>
                    <a:pt x="1051" y="987"/>
                  </a:lnTo>
                  <a:lnTo>
                    <a:pt x="1041" y="988"/>
                  </a:lnTo>
                  <a:lnTo>
                    <a:pt x="1039" y="990"/>
                  </a:lnTo>
                  <a:lnTo>
                    <a:pt x="1036" y="996"/>
                  </a:lnTo>
                  <a:lnTo>
                    <a:pt x="1029" y="1004"/>
                  </a:lnTo>
                  <a:lnTo>
                    <a:pt x="1029" y="1006"/>
                  </a:lnTo>
                  <a:lnTo>
                    <a:pt x="1026" y="1009"/>
                  </a:lnTo>
                  <a:lnTo>
                    <a:pt x="1021" y="1024"/>
                  </a:lnTo>
                  <a:lnTo>
                    <a:pt x="1021" y="1029"/>
                  </a:lnTo>
                  <a:lnTo>
                    <a:pt x="1020" y="1030"/>
                  </a:lnTo>
                  <a:lnTo>
                    <a:pt x="1021" y="1036"/>
                  </a:lnTo>
                  <a:lnTo>
                    <a:pt x="1019" y="1039"/>
                  </a:lnTo>
                  <a:lnTo>
                    <a:pt x="1014" y="1039"/>
                  </a:lnTo>
                  <a:lnTo>
                    <a:pt x="1006" y="1041"/>
                  </a:lnTo>
                  <a:lnTo>
                    <a:pt x="1006" y="1051"/>
                  </a:lnTo>
                  <a:lnTo>
                    <a:pt x="1005" y="1052"/>
                  </a:lnTo>
                  <a:lnTo>
                    <a:pt x="1005" y="1055"/>
                  </a:lnTo>
                  <a:lnTo>
                    <a:pt x="1004" y="1056"/>
                  </a:lnTo>
                  <a:lnTo>
                    <a:pt x="1005" y="1059"/>
                  </a:lnTo>
                  <a:lnTo>
                    <a:pt x="1005" y="1062"/>
                  </a:lnTo>
                  <a:lnTo>
                    <a:pt x="1008" y="1066"/>
                  </a:lnTo>
                  <a:lnTo>
                    <a:pt x="1009" y="1069"/>
                  </a:lnTo>
                  <a:lnTo>
                    <a:pt x="1005" y="1075"/>
                  </a:lnTo>
                  <a:lnTo>
                    <a:pt x="1006" y="1077"/>
                  </a:lnTo>
                  <a:lnTo>
                    <a:pt x="1006" y="1080"/>
                  </a:lnTo>
                  <a:lnTo>
                    <a:pt x="1015" y="1089"/>
                  </a:lnTo>
                  <a:lnTo>
                    <a:pt x="1016" y="1089"/>
                  </a:lnTo>
                  <a:lnTo>
                    <a:pt x="1019" y="1091"/>
                  </a:lnTo>
                  <a:lnTo>
                    <a:pt x="1018" y="1094"/>
                  </a:lnTo>
                  <a:lnTo>
                    <a:pt x="1020" y="1101"/>
                  </a:lnTo>
                  <a:lnTo>
                    <a:pt x="1019" y="1104"/>
                  </a:lnTo>
                  <a:lnTo>
                    <a:pt x="1019" y="1112"/>
                  </a:lnTo>
                  <a:lnTo>
                    <a:pt x="1017" y="1117"/>
                  </a:lnTo>
                  <a:lnTo>
                    <a:pt x="1017" y="1118"/>
                  </a:lnTo>
                  <a:lnTo>
                    <a:pt x="1013" y="1124"/>
                  </a:lnTo>
                  <a:lnTo>
                    <a:pt x="1010" y="1124"/>
                  </a:lnTo>
                  <a:lnTo>
                    <a:pt x="1007" y="1125"/>
                  </a:lnTo>
                  <a:lnTo>
                    <a:pt x="1000" y="1126"/>
                  </a:lnTo>
                  <a:lnTo>
                    <a:pt x="996" y="1130"/>
                  </a:lnTo>
                  <a:lnTo>
                    <a:pt x="996" y="1131"/>
                  </a:lnTo>
                  <a:lnTo>
                    <a:pt x="989" y="1140"/>
                  </a:lnTo>
                  <a:lnTo>
                    <a:pt x="954" y="1140"/>
                  </a:lnTo>
                  <a:lnTo>
                    <a:pt x="951" y="1146"/>
                  </a:lnTo>
                  <a:lnTo>
                    <a:pt x="949" y="1149"/>
                  </a:lnTo>
                  <a:lnTo>
                    <a:pt x="950" y="1151"/>
                  </a:lnTo>
                  <a:lnTo>
                    <a:pt x="942" y="1156"/>
                  </a:lnTo>
                  <a:lnTo>
                    <a:pt x="937" y="1156"/>
                  </a:lnTo>
                  <a:lnTo>
                    <a:pt x="934" y="1154"/>
                  </a:lnTo>
                  <a:lnTo>
                    <a:pt x="932" y="1154"/>
                  </a:lnTo>
                  <a:lnTo>
                    <a:pt x="931" y="1152"/>
                  </a:lnTo>
                  <a:lnTo>
                    <a:pt x="924" y="1151"/>
                  </a:lnTo>
                  <a:lnTo>
                    <a:pt x="923" y="1150"/>
                  </a:lnTo>
                  <a:lnTo>
                    <a:pt x="917" y="1150"/>
                  </a:lnTo>
                  <a:lnTo>
                    <a:pt x="912" y="1157"/>
                  </a:lnTo>
                  <a:lnTo>
                    <a:pt x="910" y="1158"/>
                  </a:lnTo>
                  <a:lnTo>
                    <a:pt x="906" y="1162"/>
                  </a:lnTo>
                  <a:lnTo>
                    <a:pt x="906" y="1172"/>
                  </a:lnTo>
                  <a:lnTo>
                    <a:pt x="903" y="1175"/>
                  </a:lnTo>
                  <a:lnTo>
                    <a:pt x="903" y="1178"/>
                  </a:lnTo>
                  <a:lnTo>
                    <a:pt x="900" y="1181"/>
                  </a:lnTo>
                  <a:lnTo>
                    <a:pt x="898" y="1185"/>
                  </a:lnTo>
                  <a:lnTo>
                    <a:pt x="897" y="1186"/>
                  </a:lnTo>
                  <a:lnTo>
                    <a:pt x="898" y="1196"/>
                  </a:lnTo>
                  <a:lnTo>
                    <a:pt x="896" y="1197"/>
                  </a:lnTo>
                  <a:lnTo>
                    <a:pt x="897" y="1205"/>
                  </a:lnTo>
                  <a:lnTo>
                    <a:pt x="893" y="1206"/>
                  </a:lnTo>
                  <a:lnTo>
                    <a:pt x="881" y="1207"/>
                  </a:lnTo>
                  <a:lnTo>
                    <a:pt x="876" y="1205"/>
                  </a:lnTo>
                  <a:lnTo>
                    <a:pt x="870" y="1206"/>
                  </a:lnTo>
                  <a:lnTo>
                    <a:pt x="869" y="1206"/>
                  </a:lnTo>
                  <a:lnTo>
                    <a:pt x="864" y="1206"/>
                  </a:lnTo>
                  <a:lnTo>
                    <a:pt x="853" y="1221"/>
                  </a:lnTo>
                  <a:lnTo>
                    <a:pt x="846" y="1221"/>
                  </a:lnTo>
                  <a:lnTo>
                    <a:pt x="844" y="1225"/>
                  </a:lnTo>
                  <a:lnTo>
                    <a:pt x="844" y="1216"/>
                  </a:lnTo>
                  <a:lnTo>
                    <a:pt x="844" y="1212"/>
                  </a:lnTo>
                  <a:lnTo>
                    <a:pt x="842" y="1210"/>
                  </a:lnTo>
                  <a:lnTo>
                    <a:pt x="838" y="1211"/>
                  </a:lnTo>
                  <a:lnTo>
                    <a:pt x="836" y="1212"/>
                  </a:lnTo>
                  <a:lnTo>
                    <a:pt x="832" y="1213"/>
                  </a:lnTo>
                  <a:lnTo>
                    <a:pt x="831" y="1212"/>
                  </a:lnTo>
                  <a:lnTo>
                    <a:pt x="830" y="1214"/>
                  </a:lnTo>
                  <a:lnTo>
                    <a:pt x="826" y="1215"/>
                  </a:lnTo>
                  <a:lnTo>
                    <a:pt x="823" y="1220"/>
                  </a:lnTo>
                  <a:lnTo>
                    <a:pt x="823" y="1221"/>
                  </a:lnTo>
                  <a:lnTo>
                    <a:pt x="820" y="1223"/>
                  </a:lnTo>
                  <a:lnTo>
                    <a:pt x="816" y="1234"/>
                  </a:lnTo>
                  <a:lnTo>
                    <a:pt x="810" y="1230"/>
                  </a:lnTo>
                  <a:lnTo>
                    <a:pt x="804" y="1227"/>
                  </a:lnTo>
                  <a:lnTo>
                    <a:pt x="800" y="1227"/>
                  </a:lnTo>
                  <a:lnTo>
                    <a:pt x="796" y="1232"/>
                  </a:lnTo>
                  <a:lnTo>
                    <a:pt x="791" y="1227"/>
                  </a:lnTo>
                  <a:lnTo>
                    <a:pt x="790" y="1225"/>
                  </a:lnTo>
                  <a:lnTo>
                    <a:pt x="788" y="1223"/>
                  </a:lnTo>
                  <a:lnTo>
                    <a:pt x="781" y="1223"/>
                  </a:lnTo>
                  <a:lnTo>
                    <a:pt x="777" y="1227"/>
                  </a:lnTo>
                  <a:lnTo>
                    <a:pt x="777" y="1229"/>
                  </a:lnTo>
                  <a:lnTo>
                    <a:pt x="783" y="1233"/>
                  </a:lnTo>
                  <a:lnTo>
                    <a:pt x="784" y="1237"/>
                  </a:lnTo>
                  <a:lnTo>
                    <a:pt x="781" y="1239"/>
                  </a:lnTo>
                  <a:lnTo>
                    <a:pt x="779" y="1241"/>
                  </a:lnTo>
                  <a:lnTo>
                    <a:pt x="776" y="1240"/>
                  </a:lnTo>
                  <a:lnTo>
                    <a:pt x="773" y="1240"/>
                  </a:lnTo>
                  <a:lnTo>
                    <a:pt x="770" y="1239"/>
                  </a:lnTo>
                  <a:lnTo>
                    <a:pt x="766" y="1240"/>
                  </a:lnTo>
                  <a:lnTo>
                    <a:pt x="766" y="1243"/>
                  </a:lnTo>
                  <a:lnTo>
                    <a:pt x="767" y="1244"/>
                  </a:lnTo>
                  <a:lnTo>
                    <a:pt x="768" y="1249"/>
                  </a:lnTo>
                  <a:lnTo>
                    <a:pt x="756" y="1257"/>
                  </a:lnTo>
                  <a:lnTo>
                    <a:pt x="754" y="1264"/>
                  </a:lnTo>
                  <a:lnTo>
                    <a:pt x="755" y="1266"/>
                  </a:lnTo>
                  <a:lnTo>
                    <a:pt x="753" y="1268"/>
                  </a:lnTo>
                  <a:lnTo>
                    <a:pt x="753" y="1269"/>
                  </a:lnTo>
                  <a:lnTo>
                    <a:pt x="749" y="1270"/>
                  </a:lnTo>
                  <a:lnTo>
                    <a:pt x="745" y="1277"/>
                  </a:lnTo>
                  <a:lnTo>
                    <a:pt x="740" y="1277"/>
                  </a:lnTo>
                  <a:lnTo>
                    <a:pt x="735" y="1283"/>
                  </a:lnTo>
                  <a:lnTo>
                    <a:pt x="735" y="1285"/>
                  </a:lnTo>
                  <a:lnTo>
                    <a:pt x="731" y="1288"/>
                  </a:lnTo>
                  <a:lnTo>
                    <a:pt x="731" y="1291"/>
                  </a:lnTo>
                  <a:lnTo>
                    <a:pt x="724" y="1298"/>
                  </a:lnTo>
                  <a:lnTo>
                    <a:pt x="720" y="1306"/>
                  </a:lnTo>
                  <a:lnTo>
                    <a:pt x="713" y="1317"/>
                  </a:lnTo>
                  <a:lnTo>
                    <a:pt x="711" y="1321"/>
                  </a:lnTo>
                  <a:lnTo>
                    <a:pt x="709" y="1324"/>
                  </a:lnTo>
                  <a:lnTo>
                    <a:pt x="710" y="1335"/>
                  </a:lnTo>
                  <a:lnTo>
                    <a:pt x="717" y="1343"/>
                  </a:lnTo>
                  <a:lnTo>
                    <a:pt x="712" y="1344"/>
                  </a:lnTo>
                  <a:lnTo>
                    <a:pt x="711" y="1343"/>
                  </a:lnTo>
                  <a:lnTo>
                    <a:pt x="707" y="1343"/>
                  </a:lnTo>
                  <a:lnTo>
                    <a:pt x="705" y="1342"/>
                  </a:lnTo>
                  <a:lnTo>
                    <a:pt x="701" y="1342"/>
                  </a:lnTo>
                  <a:lnTo>
                    <a:pt x="699" y="1343"/>
                  </a:lnTo>
                  <a:lnTo>
                    <a:pt x="700" y="1349"/>
                  </a:lnTo>
                  <a:lnTo>
                    <a:pt x="701" y="1351"/>
                  </a:lnTo>
                  <a:lnTo>
                    <a:pt x="702" y="1367"/>
                  </a:lnTo>
                  <a:lnTo>
                    <a:pt x="703" y="1372"/>
                  </a:lnTo>
                  <a:lnTo>
                    <a:pt x="694" y="1373"/>
                  </a:lnTo>
                  <a:lnTo>
                    <a:pt x="686" y="1370"/>
                  </a:lnTo>
                  <a:lnTo>
                    <a:pt x="676" y="1370"/>
                  </a:lnTo>
                  <a:lnTo>
                    <a:pt x="670" y="1375"/>
                  </a:lnTo>
                  <a:lnTo>
                    <a:pt x="660" y="1375"/>
                  </a:lnTo>
                  <a:lnTo>
                    <a:pt x="652" y="1366"/>
                  </a:lnTo>
                  <a:lnTo>
                    <a:pt x="647" y="1365"/>
                  </a:lnTo>
                  <a:lnTo>
                    <a:pt x="644" y="1362"/>
                  </a:lnTo>
                  <a:lnTo>
                    <a:pt x="641" y="1363"/>
                  </a:lnTo>
                  <a:lnTo>
                    <a:pt x="637" y="1360"/>
                  </a:lnTo>
                  <a:lnTo>
                    <a:pt x="634" y="1360"/>
                  </a:lnTo>
                  <a:lnTo>
                    <a:pt x="624" y="1355"/>
                  </a:lnTo>
                  <a:lnTo>
                    <a:pt x="618" y="1356"/>
                  </a:lnTo>
                  <a:lnTo>
                    <a:pt x="618" y="1354"/>
                  </a:lnTo>
                  <a:lnTo>
                    <a:pt x="616" y="1354"/>
                  </a:lnTo>
                  <a:lnTo>
                    <a:pt x="613" y="1352"/>
                  </a:lnTo>
                  <a:lnTo>
                    <a:pt x="612" y="1344"/>
                  </a:lnTo>
                  <a:lnTo>
                    <a:pt x="604" y="1338"/>
                  </a:lnTo>
                  <a:lnTo>
                    <a:pt x="603" y="1339"/>
                  </a:lnTo>
                  <a:lnTo>
                    <a:pt x="598" y="1335"/>
                  </a:lnTo>
                  <a:lnTo>
                    <a:pt x="593" y="1336"/>
                  </a:lnTo>
                  <a:lnTo>
                    <a:pt x="592" y="1337"/>
                  </a:lnTo>
                  <a:lnTo>
                    <a:pt x="589" y="1337"/>
                  </a:lnTo>
                  <a:lnTo>
                    <a:pt x="587" y="1340"/>
                  </a:lnTo>
                  <a:lnTo>
                    <a:pt x="580" y="1340"/>
                  </a:lnTo>
                  <a:lnTo>
                    <a:pt x="570" y="1333"/>
                  </a:lnTo>
                  <a:lnTo>
                    <a:pt x="567" y="1333"/>
                  </a:lnTo>
                  <a:lnTo>
                    <a:pt x="560" y="1326"/>
                  </a:lnTo>
                  <a:lnTo>
                    <a:pt x="566" y="1314"/>
                  </a:lnTo>
                  <a:lnTo>
                    <a:pt x="565" y="1312"/>
                  </a:lnTo>
                  <a:lnTo>
                    <a:pt x="567" y="1311"/>
                  </a:lnTo>
                  <a:lnTo>
                    <a:pt x="571" y="1299"/>
                  </a:lnTo>
                  <a:lnTo>
                    <a:pt x="574" y="1295"/>
                  </a:lnTo>
                  <a:lnTo>
                    <a:pt x="574" y="1291"/>
                  </a:lnTo>
                  <a:lnTo>
                    <a:pt x="588" y="1276"/>
                  </a:lnTo>
                  <a:lnTo>
                    <a:pt x="587" y="1268"/>
                  </a:lnTo>
                  <a:lnTo>
                    <a:pt x="584" y="1265"/>
                  </a:lnTo>
                  <a:lnTo>
                    <a:pt x="583" y="1267"/>
                  </a:lnTo>
                  <a:lnTo>
                    <a:pt x="579" y="1268"/>
                  </a:lnTo>
                  <a:lnTo>
                    <a:pt x="578" y="1264"/>
                  </a:lnTo>
                  <a:lnTo>
                    <a:pt x="576" y="1262"/>
                  </a:lnTo>
                  <a:lnTo>
                    <a:pt x="576" y="1258"/>
                  </a:lnTo>
                  <a:lnTo>
                    <a:pt x="573" y="1255"/>
                  </a:lnTo>
                  <a:lnTo>
                    <a:pt x="573" y="1248"/>
                  </a:lnTo>
                  <a:lnTo>
                    <a:pt x="571" y="1247"/>
                  </a:lnTo>
                  <a:lnTo>
                    <a:pt x="570" y="1244"/>
                  </a:lnTo>
                  <a:lnTo>
                    <a:pt x="567" y="1244"/>
                  </a:lnTo>
                  <a:lnTo>
                    <a:pt x="565" y="1243"/>
                  </a:lnTo>
                  <a:lnTo>
                    <a:pt x="561" y="1243"/>
                  </a:lnTo>
                  <a:lnTo>
                    <a:pt x="553" y="1251"/>
                  </a:lnTo>
                  <a:lnTo>
                    <a:pt x="543" y="1251"/>
                  </a:lnTo>
                  <a:lnTo>
                    <a:pt x="542" y="1253"/>
                  </a:lnTo>
                  <a:lnTo>
                    <a:pt x="543" y="1259"/>
                  </a:lnTo>
                  <a:lnTo>
                    <a:pt x="541" y="1261"/>
                  </a:lnTo>
                  <a:lnTo>
                    <a:pt x="535" y="1260"/>
                  </a:lnTo>
                  <a:lnTo>
                    <a:pt x="532" y="1264"/>
                  </a:lnTo>
                  <a:lnTo>
                    <a:pt x="531" y="1269"/>
                  </a:lnTo>
                  <a:lnTo>
                    <a:pt x="530" y="1271"/>
                  </a:lnTo>
                  <a:lnTo>
                    <a:pt x="530" y="1274"/>
                  </a:lnTo>
                  <a:lnTo>
                    <a:pt x="522" y="1283"/>
                  </a:lnTo>
                  <a:lnTo>
                    <a:pt x="520" y="1288"/>
                  </a:lnTo>
                  <a:lnTo>
                    <a:pt x="521" y="1289"/>
                  </a:lnTo>
                  <a:lnTo>
                    <a:pt x="519" y="1293"/>
                  </a:lnTo>
                  <a:lnTo>
                    <a:pt x="519" y="1296"/>
                  </a:lnTo>
                  <a:lnTo>
                    <a:pt x="516" y="1301"/>
                  </a:lnTo>
                  <a:lnTo>
                    <a:pt x="517" y="1307"/>
                  </a:lnTo>
                  <a:lnTo>
                    <a:pt x="515" y="1311"/>
                  </a:lnTo>
                  <a:lnTo>
                    <a:pt x="516" y="1327"/>
                  </a:lnTo>
                  <a:lnTo>
                    <a:pt x="515" y="1334"/>
                  </a:lnTo>
                  <a:lnTo>
                    <a:pt x="511" y="1338"/>
                  </a:lnTo>
                  <a:lnTo>
                    <a:pt x="513" y="1343"/>
                  </a:lnTo>
                  <a:lnTo>
                    <a:pt x="513" y="1347"/>
                  </a:lnTo>
                  <a:lnTo>
                    <a:pt x="515" y="1349"/>
                  </a:lnTo>
                  <a:lnTo>
                    <a:pt x="514" y="1360"/>
                  </a:lnTo>
                  <a:lnTo>
                    <a:pt x="514" y="1361"/>
                  </a:lnTo>
                  <a:lnTo>
                    <a:pt x="512" y="1364"/>
                  </a:lnTo>
                  <a:lnTo>
                    <a:pt x="506" y="1364"/>
                  </a:lnTo>
                  <a:lnTo>
                    <a:pt x="503" y="1368"/>
                  </a:lnTo>
                  <a:lnTo>
                    <a:pt x="503" y="1371"/>
                  </a:lnTo>
                  <a:lnTo>
                    <a:pt x="499" y="1371"/>
                  </a:lnTo>
                  <a:lnTo>
                    <a:pt x="497" y="1373"/>
                  </a:lnTo>
                  <a:lnTo>
                    <a:pt x="488" y="1375"/>
                  </a:lnTo>
                  <a:lnTo>
                    <a:pt x="487" y="1376"/>
                  </a:lnTo>
                  <a:lnTo>
                    <a:pt x="482" y="1376"/>
                  </a:lnTo>
                  <a:lnTo>
                    <a:pt x="482" y="1378"/>
                  </a:lnTo>
                  <a:lnTo>
                    <a:pt x="474" y="1382"/>
                  </a:lnTo>
                  <a:lnTo>
                    <a:pt x="472" y="1382"/>
                  </a:lnTo>
                  <a:lnTo>
                    <a:pt x="468" y="1385"/>
                  </a:lnTo>
                  <a:lnTo>
                    <a:pt x="459" y="1386"/>
                  </a:lnTo>
                  <a:lnTo>
                    <a:pt x="457" y="1387"/>
                  </a:lnTo>
                  <a:lnTo>
                    <a:pt x="440" y="1388"/>
                  </a:lnTo>
                  <a:lnTo>
                    <a:pt x="439" y="1390"/>
                  </a:lnTo>
                  <a:lnTo>
                    <a:pt x="431" y="1390"/>
                  </a:lnTo>
                  <a:lnTo>
                    <a:pt x="428" y="1393"/>
                  </a:lnTo>
                  <a:lnTo>
                    <a:pt x="404" y="1394"/>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8" name="Freeform 18"/>
            <p:cNvSpPr/>
            <p:nvPr/>
          </p:nvSpPr>
          <p:spPr bwMode="auto">
            <a:xfrm>
              <a:off x="4200525" y="4329113"/>
              <a:ext cx="1381125" cy="1265237"/>
            </a:xfrm>
            <a:custGeom>
              <a:avLst/>
              <a:gdLst>
                <a:gd name="T0" fmla="*/ 2147483647 w 755"/>
                <a:gd name="T1" fmla="*/ 2147483647 h 664"/>
                <a:gd name="T2" fmla="*/ 2147483647 w 755"/>
                <a:gd name="T3" fmla="*/ 2147483647 h 664"/>
                <a:gd name="T4" fmla="*/ 2147483647 w 755"/>
                <a:gd name="T5" fmla="*/ 2147483647 h 664"/>
                <a:gd name="T6" fmla="*/ 2147483647 w 755"/>
                <a:gd name="T7" fmla="*/ 2147483647 h 664"/>
                <a:gd name="T8" fmla="*/ 2147483647 w 755"/>
                <a:gd name="T9" fmla="*/ 2147483647 h 664"/>
                <a:gd name="T10" fmla="*/ 2147483647 w 755"/>
                <a:gd name="T11" fmla="*/ 2147483647 h 664"/>
                <a:gd name="T12" fmla="*/ 2147483647 w 755"/>
                <a:gd name="T13" fmla="*/ 2147483647 h 664"/>
                <a:gd name="T14" fmla="*/ 2147483647 w 755"/>
                <a:gd name="T15" fmla="*/ 2147483647 h 664"/>
                <a:gd name="T16" fmla="*/ 2147483647 w 755"/>
                <a:gd name="T17" fmla="*/ 2147483647 h 664"/>
                <a:gd name="T18" fmla="*/ 2147483647 w 755"/>
                <a:gd name="T19" fmla="*/ 2147483647 h 664"/>
                <a:gd name="T20" fmla="*/ 2147483647 w 755"/>
                <a:gd name="T21" fmla="*/ 2147483647 h 664"/>
                <a:gd name="T22" fmla="*/ 2147483647 w 755"/>
                <a:gd name="T23" fmla="*/ 2147483647 h 664"/>
                <a:gd name="T24" fmla="*/ 2147483647 w 755"/>
                <a:gd name="T25" fmla="*/ 2147483647 h 664"/>
                <a:gd name="T26" fmla="*/ 2147483647 w 755"/>
                <a:gd name="T27" fmla="*/ 2147483647 h 664"/>
                <a:gd name="T28" fmla="*/ 2147483647 w 755"/>
                <a:gd name="T29" fmla="*/ 2147483647 h 664"/>
                <a:gd name="T30" fmla="*/ 2147483647 w 755"/>
                <a:gd name="T31" fmla="*/ 2147483647 h 664"/>
                <a:gd name="T32" fmla="*/ 2147483647 w 755"/>
                <a:gd name="T33" fmla="*/ 2147483647 h 664"/>
                <a:gd name="T34" fmla="*/ 2147483647 w 755"/>
                <a:gd name="T35" fmla="*/ 2147483647 h 664"/>
                <a:gd name="T36" fmla="*/ 2147483647 w 755"/>
                <a:gd name="T37" fmla="*/ 2147483647 h 664"/>
                <a:gd name="T38" fmla="*/ 2147483647 w 755"/>
                <a:gd name="T39" fmla="*/ 2147483647 h 664"/>
                <a:gd name="T40" fmla="*/ 2147483647 w 755"/>
                <a:gd name="T41" fmla="*/ 2147483647 h 664"/>
                <a:gd name="T42" fmla="*/ 2147483647 w 755"/>
                <a:gd name="T43" fmla="*/ 2147483647 h 664"/>
                <a:gd name="T44" fmla="*/ 2147483647 w 755"/>
                <a:gd name="T45" fmla="*/ 2147483647 h 664"/>
                <a:gd name="T46" fmla="*/ 2147483647 w 755"/>
                <a:gd name="T47" fmla="*/ 2147483647 h 664"/>
                <a:gd name="T48" fmla="*/ 2147483647 w 755"/>
                <a:gd name="T49" fmla="*/ 2147483647 h 664"/>
                <a:gd name="T50" fmla="*/ 2147483647 w 755"/>
                <a:gd name="T51" fmla="*/ 2147483647 h 664"/>
                <a:gd name="T52" fmla="*/ 2147483647 w 755"/>
                <a:gd name="T53" fmla="*/ 2147483647 h 664"/>
                <a:gd name="T54" fmla="*/ 2147483647 w 755"/>
                <a:gd name="T55" fmla="*/ 2147483647 h 664"/>
                <a:gd name="T56" fmla="*/ 2147483647 w 755"/>
                <a:gd name="T57" fmla="*/ 2147483647 h 664"/>
                <a:gd name="T58" fmla="*/ 2147483647 w 755"/>
                <a:gd name="T59" fmla="*/ 2147483647 h 664"/>
                <a:gd name="T60" fmla="*/ 2147483647 w 755"/>
                <a:gd name="T61" fmla="*/ 2147483647 h 664"/>
                <a:gd name="T62" fmla="*/ 2147483647 w 755"/>
                <a:gd name="T63" fmla="*/ 2147483647 h 664"/>
                <a:gd name="T64" fmla="*/ 2147483647 w 755"/>
                <a:gd name="T65" fmla="*/ 2147483647 h 664"/>
                <a:gd name="T66" fmla="*/ 2147483647 w 755"/>
                <a:gd name="T67" fmla="*/ 2147483647 h 664"/>
                <a:gd name="T68" fmla="*/ 2147483647 w 755"/>
                <a:gd name="T69" fmla="*/ 2147483647 h 664"/>
                <a:gd name="T70" fmla="*/ 2147483647 w 755"/>
                <a:gd name="T71" fmla="*/ 2147483647 h 664"/>
                <a:gd name="T72" fmla="*/ 2147483647 w 755"/>
                <a:gd name="T73" fmla="*/ 2147483647 h 664"/>
                <a:gd name="T74" fmla="*/ 2147483647 w 755"/>
                <a:gd name="T75" fmla="*/ 2147483647 h 664"/>
                <a:gd name="T76" fmla="*/ 2147483647 w 755"/>
                <a:gd name="T77" fmla="*/ 2147483647 h 664"/>
                <a:gd name="T78" fmla="*/ 2147483647 w 755"/>
                <a:gd name="T79" fmla="*/ 2147483647 h 664"/>
                <a:gd name="T80" fmla="*/ 2147483647 w 755"/>
                <a:gd name="T81" fmla="*/ 2147483647 h 664"/>
                <a:gd name="T82" fmla="*/ 2147483647 w 755"/>
                <a:gd name="T83" fmla="*/ 2147483647 h 664"/>
                <a:gd name="T84" fmla="*/ 2147483647 w 755"/>
                <a:gd name="T85" fmla="*/ 2147483647 h 664"/>
                <a:gd name="T86" fmla="*/ 2147483647 w 755"/>
                <a:gd name="T87" fmla="*/ 2147483647 h 664"/>
                <a:gd name="T88" fmla="*/ 2147483647 w 755"/>
                <a:gd name="T89" fmla="*/ 2147483647 h 664"/>
                <a:gd name="T90" fmla="*/ 2147483647 w 755"/>
                <a:gd name="T91" fmla="*/ 2147483647 h 664"/>
                <a:gd name="T92" fmla="*/ 2147483647 w 755"/>
                <a:gd name="T93" fmla="*/ 2147483647 h 664"/>
                <a:gd name="T94" fmla="*/ 2147483647 w 755"/>
                <a:gd name="T95" fmla="*/ 2147483647 h 664"/>
                <a:gd name="T96" fmla="*/ 2147483647 w 755"/>
                <a:gd name="T97" fmla="*/ 2147483647 h 664"/>
                <a:gd name="T98" fmla="*/ 2147483647 w 755"/>
                <a:gd name="T99" fmla="*/ 2147483647 h 664"/>
                <a:gd name="T100" fmla="*/ 2147483647 w 755"/>
                <a:gd name="T101" fmla="*/ 2147483647 h 664"/>
                <a:gd name="T102" fmla="*/ 2147483647 w 755"/>
                <a:gd name="T103" fmla="*/ 2147483647 h 664"/>
                <a:gd name="T104" fmla="*/ 2147483647 w 755"/>
                <a:gd name="T105" fmla="*/ 2147483647 h 664"/>
                <a:gd name="T106" fmla="*/ 2147483647 w 755"/>
                <a:gd name="T107" fmla="*/ 2147483647 h 664"/>
                <a:gd name="T108" fmla="*/ 2147483647 w 755"/>
                <a:gd name="T109" fmla="*/ 2147483647 h 664"/>
                <a:gd name="T110" fmla="*/ 2147483647 w 755"/>
                <a:gd name="T111" fmla="*/ 2147483647 h 664"/>
                <a:gd name="T112" fmla="*/ 2147483647 w 755"/>
                <a:gd name="T113" fmla="*/ 2147483647 h 664"/>
                <a:gd name="T114" fmla="*/ 2147483647 w 755"/>
                <a:gd name="T115" fmla="*/ 2147483647 h 664"/>
                <a:gd name="T116" fmla="*/ 2147483647 w 755"/>
                <a:gd name="T117" fmla="*/ 2147483647 h 664"/>
                <a:gd name="T118" fmla="*/ 2147483647 w 755"/>
                <a:gd name="T119" fmla="*/ 2147483647 h 6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55"/>
                <a:gd name="T181" fmla="*/ 0 h 664"/>
                <a:gd name="T182" fmla="*/ 755 w 755"/>
                <a:gd name="T183" fmla="*/ 664 h 6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55" h="664">
                  <a:moveTo>
                    <a:pt x="23" y="126"/>
                  </a:moveTo>
                  <a:lnTo>
                    <a:pt x="18" y="121"/>
                  </a:lnTo>
                  <a:lnTo>
                    <a:pt x="16" y="121"/>
                  </a:lnTo>
                  <a:lnTo>
                    <a:pt x="7" y="112"/>
                  </a:lnTo>
                  <a:lnTo>
                    <a:pt x="5" y="112"/>
                  </a:lnTo>
                  <a:lnTo>
                    <a:pt x="2" y="109"/>
                  </a:lnTo>
                  <a:lnTo>
                    <a:pt x="2" y="103"/>
                  </a:lnTo>
                  <a:lnTo>
                    <a:pt x="0" y="98"/>
                  </a:lnTo>
                  <a:lnTo>
                    <a:pt x="0" y="95"/>
                  </a:lnTo>
                  <a:lnTo>
                    <a:pt x="2" y="91"/>
                  </a:lnTo>
                  <a:lnTo>
                    <a:pt x="10" y="87"/>
                  </a:lnTo>
                  <a:lnTo>
                    <a:pt x="13" y="82"/>
                  </a:lnTo>
                  <a:lnTo>
                    <a:pt x="13" y="79"/>
                  </a:lnTo>
                  <a:lnTo>
                    <a:pt x="11" y="77"/>
                  </a:lnTo>
                  <a:lnTo>
                    <a:pt x="21" y="62"/>
                  </a:lnTo>
                  <a:lnTo>
                    <a:pt x="23" y="62"/>
                  </a:lnTo>
                  <a:lnTo>
                    <a:pt x="28" y="56"/>
                  </a:lnTo>
                  <a:lnTo>
                    <a:pt x="28" y="54"/>
                  </a:lnTo>
                  <a:lnTo>
                    <a:pt x="23" y="51"/>
                  </a:lnTo>
                  <a:lnTo>
                    <a:pt x="19" y="51"/>
                  </a:lnTo>
                  <a:lnTo>
                    <a:pt x="15" y="49"/>
                  </a:lnTo>
                  <a:lnTo>
                    <a:pt x="14" y="47"/>
                  </a:lnTo>
                  <a:lnTo>
                    <a:pt x="14" y="45"/>
                  </a:lnTo>
                  <a:lnTo>
                    <a:pt x="12" y="44"/>
                  </a:lnTo>
                  <a:lnTo>
                    <a:pt x="8" y="36"/>
                  </a:lnTo>
                  <a:lnTo>
                    <a:pt x="7" y="26"/>
                  </a:lnTo>
                  <a:lnTo>
                    <a:pt x="11" y="24"/>
                  </a:lnTo>
                  <a:lnTo>
                    <a:pt x="17" y="23"/>
                  </a:lnTo>
                  <a:lnTo>
                    <a:pt x="19" y="19"/>
                  </a:lnTo>
                  <a:lnTo>
                    <a:pt x="19" y="15"/>
                  </a:lnTo>
                  <a:lnTo>
                    <a:pt x="23" y="12"/>
                  </a:lnTo>
                  <a:lnTo>
                    <a:pt x="23" y="13"/>
                  </a:lnTo>
                  <a:lnTo>
                    <a:pt x="28" y="11"/>
                  </a:lnTo>
                  <a:lnTo>
                    <a:pt x="28" y="8"/>
                  </a:lnTo>
                  <a:lnTo>
                    <a:pt x="36" y="13"/>
                  </a:lnTo>
                  <a:lnTo>
                    <a:pt x="49" y="13"/>
                  </a:lnTo>
                  <a:lnTo>
                    <a:pt x="50" y="14"/>
                  </a:lnTo>
                  <a:lnTo>
                    <a:pt x="56" y="14"/>
                  </a:lnTo>
                  <a:lnTo>
                    <a:pt x="57" y="15"/>
                  </a:lnTo>
                  <a:lnTo>
                    <a:pt x="61" y="15"/>
                  </a:lnTo>
                  <a:lnTo>
                    <a:pt x="64" y="16"/>
                  </a:lnTo>
                  <a:lnTo>
                    <a:pt x="67" y="16"/>
                  </a:lnTo>
                  <a:lnTo>
                    <a:pt x="70" y="18"/>
                  </a:lnTo>
                  <a:lnTo>
                    <a:pt x="72" y="17"/>
                  </a:lnTo>
                  <a:lnTo>
                    <a:pt x="74" y="18"/>
                  </a:lnTo>
                  <a:lnTo>
                    <a:pt x="74" y="21"/>
                  </a:lnTo>
                  <a:lnTo>
                    <a:pt x="90" y="40"/>
                  </a:lnTo>
                  <a:lnTo>
                    <a:pt x="90" y="43"/>
                  </a:lnTo>
                  <a:lnTo>
                    <a:pt x="91" y="45"/>
                  </a:lnTo>
                  <a:lnTo>
                    <a:pt x="91" y="48"/>
                  </a:lnTo>
                  <a:lnTo>
                    <a:pt x="93" y="51"/>
                  </a:lnTo>
                  <a:lnTo>
                    <a:pt x="93" y="56"/>
                  </a:lnTo>
                  <a:lnTo>
                    <a:pt x="95" y="58"/>
                  </a:lnTo>
                  <a:lnTo>
                    <a:pt x="95" y="63"/>
                  </a:lnTo>
                  <a:lnTo>
                    <a:pt x="96" y="64"/>
                  </a:lnTo>
                  <a:lnTo>
                    <a:pt x="96" y="66"/>
                  </a:lnTo>
                  <a:lnTo>
                    <a:pt x="98" y="69"/>
                  </a:lnTo>
                  <a:lnTo>
                    <a:pt x="97" y="71"/>
                  </a:lnTo>
                  <a:lnTo>
                    <a:pt x="100" y="73"/>
                  </a:lnTo>
                  <a:lnTo>
                    <a:pt x="101" y="80"/>
                  </a:lnTo>
                  <a:lnTo>
                    <a:pt x="105" y="84"/>
                  </a:lnTo>
                  <a:lnTo>
                    <a:pt x="110" y="87"/>
                  </a:lnTo>
                  <a:lnTo>
                    <a:pt x="113" y="87"/>
                  </a:lnTo>
                  <a:lnTo>
                    <a:pt x="125" y="92"/>
                  </a:lnTo>
                  <a:lnTo>
                    <a:pt x="125" y="97"/>
                  </a:lnTo>
                  <a:lnTo>
                    <a:pt x="126" y="99"/>
                  </a:lnTo>
                  <a:lnTo>
                    <a:pt x="127" y="103"/>
                  </a:lnTo>
                  <a:lnTo>
                    <a:pt x="156" y="116"/>
                  </a:lnTo>
                  <a:lnTo>
                    <a:pt x="159" y="113"/>
                  </a:lnTo>
                  <a:lnTo>
                    <a:pt x="159" y="108"/>
                  </a:lnTo>
                  <a:lnTo>
                    <a:pt x="160" y="107"/>
                  </a:lnTo>
                  <a:lnTo>
                    <a:pt x="160" y="104"/>
                  </a:lnTo>
                  <a:lnTo>
                    <a:pt x="165" y="98"/>
                  </a:lnTo>
                  <a:lnTo>
                    <a:pt x="167" y="94"/>
                  </a:lnTo>
                  <a:lnTo>
                    <a:pt x="170" y="95"/>
                  </a:lnTo>
                  <a:lnTo>
                    <a:pt x="186" y="110"/>
                  </a:lnTo>
                  <a:lnTo>
                    <a:pt x="186" y="118"/>
                  </a:lnTo>
                  <a:lnTo>
                    <a:pt x="182" y="123"/>
                  </a:lnTo>
                  <a:lnTo>
                    <a:pt x="182" y="125"/>
                  </a:lnTo>
                  <a:lnTo>
                    <a:pt x="185" y="127"/>
                  </a:lnTo>
                  <a:lnTo>
                    <a:pt x="188" y="126"/>
                  </a:lnTo>
                  <a:lnTo>
                    <a:pt x="191" y="120"/>
                  </a:lnTo>
                  <a:lnTo>
                    <a:pt x="202" y="118"/>
                  </a:lnTo>
                  <a:lnTo>
                    <a:pt x="208" y="124"/>
                  </a:lnTo>
                  <a:lnTo>
                    <a:pt x="208" y="126"/>
                  </a:lnTo>
                  <a:lnTo>
                    <a:pt x="211" y="128"/>
                  </a:lnTo>
                  <a:lnTo>
                    <a:pt x="213" y="135"/>
                  </a:lnTo>
                  <a:lnTo>
                    <a:pt x="208" y="141"/>
                  </a:lnTo>
                  <a:lnTo>
                    <a:pt x="208" y="143"/>
                  </a:lnTo>
                  <a:lnTo>
                    <a:pt x="210" y="145"/>
                  </a:lnTo>
                  <a:lnTo>
                    <a:pt x="213" y="144"/>
                  </a:lnTo>
                  <a:lnTo>
                    <a:pt x="219" y="138"/>
                  </a:lnTo>
                  <a:lnTo>
                    <a:pt x="219" y="135"/>
                  </a:lnTo>
                  <a:lnTo>
                    <a:pt x="220" y="135"/>
                  </a:lnTo>
                  <a:lnTo>
                    <a:pt x="220" y="133"/>
                  </a:lnTo>
                  <a:lnTo>
                    <a:pt x="224" y="126"/>
                  </a:lnTo>
                  <a:lnTo>
                    <a:pt x="228" y="127"/>
                  </a:lnTo>
                  <a:lnTo>
                    <a:pt x="233" y="131"/>
                  </a:lnTo>
                  <a:lnTo>
                    <a:pt x="235" y="130"/>
                  </a:lnTo>
                  <a:lnTo>
                    <a:pt x="239" y="128"/>
                  </a:lnTo>
                  <a:lnTo>
                    <a:pt x="244" y="127"/>
                  </a:lnTo>
                  <a:lnTo>
                    <a:pt x="246" y="129"/>
                  </a:lnTo>
                  <a:lnTo>
                    <a:pt x="249" y="128"/>
                  </a:lnTo>
                  <a:lnTo>
                    <a:pt x="252" y="126"/>
                  </a:lnTo>
                  <a:lnTo>
                    <a:pt x="254" y="126"/>
                  </a:lnTo>
                  <a:lnTo>
                    <a:pt x="256" y="123"/>
                  </a:lnTo>
                  <a:lnTo>
                    <a:pt x="257" y="119"/>
                  </a:lnTo>
                  <a:lnTo>
                    <a:pt x="258" y="118"/>
                  </a:lnTo>
                  <a:lnTo>
                    <a:pt x="259" y="114"/>
                  </a:lnTo>
                  <a:lnTo>
                    <a:pt x="254" y="107"/>
                  </a:lnTo>
                  <a:lnTo>
                    <a:pt x="253" y="95"/>
                  </a:lnTo>
                  <a:lnTo>
                    <a:pt x="255" y="91"/>
                  </a:lnTo>
                  <a:lnTo>
                    <a:pt x="256" y="88"/>
                  </a:lnTo>
                  <a:lnTo>
                    <a:pt x="274" y="83"/>
                  </a:lnTo>
                  <a:lnTo>
                    <a:pt x="281" y="86"/>
                  </a:lnTo>
                  <a:lnTo>
                    <a:pt x="286" y="91"/>
                  </a:lnTo>
                  <a:lnTo>
                    <a:pt x="289" y="91"/>
                  </a:lnTo>
                  <a:lnTo>
                    <a:pt x="291" y="88"/>
                  </a:lnTo>
                  <a:lnTo>
                    <a:pt x="290" y="87"/>
                  </a:lnTo>
                  <a:lnTo>
                    <a:pt x="292" y="84"/>
                  </a:lnTo>
                  <a:lnTo>
                    <a:pt x="292" y="79"/>
                  </a:lnTo>
                  <a:lnTo>
                    <a:pt x="289" y="75"/>
                  </a:lnTo>
                  <a:lnTo>
                    <a:pt x="289" y="72"/>
                  </a:lnTo>
                  <a:lnTo>
                    <a:pt x="292" y="65"/>
                  </a:lnTo>
                  <a:lnTo>
                    <a:pt x="292" y="63"/>
                  </a:lnTo>
                  <a:lnTo>
                    <a:pt x="297" y="59"/>
                  </a:lnTo>
                  <a:lnTo>
                    <a:pt x="300" y="55"/>
                  </a:lnTo>
                  <a:lnTo>
                    <a:pt x="304" y="59"/>
                  </a:lnTo>
                  <a:lnTo>
                    <a:pt x="305" y="69"/>
                  </a:lnTo>
                  <a:lnTo>
                    <a:pt x="300" y="80"/>
                  </a:lnTo>
                  <a:lnTo>
                    <a:pt x="300" y="90"/>
                  </a:lnTo>
                  <a:lnTo>
                    <a:pt x="304" y="93"/>
                  </a:lnTo>
                  <a:lnTo>
                    <a:pt x="312" y="85"/>
                  </a:lnTo>
                  <a:lnTo>
                    <a:pt x="314" y="85"/>
                  </a:lnTo>
                  <a:lnTo>
                    <a:pt x="315" y="84"/>
                  </a:lnTo>
                  <a:lnTo>
                    <a:pt x="318" y="82"/>
                  </a:lnTo>
                  <a:lnTo>
                    <a:pt x="321" y="77"/>
                  </a:lnTo>
                  <a:lnTo>
                    <a:pt x="323" y="75"/>
                  </a:lnTo>
                  <a:lnTo>
                    <a:pt x="336" y="71"/>
                  </a:lnTo>
                  <a:lnTo>
                    <a:pt x="342" y="63"/>
                  </a:lnTo>
                  <a:lnTo>
                    <a:pt x="342" y="57"/>
                  </a:lnTo>
                  <a:lnTo>
                    <a:pt x="338" y="52"/>
                  </a:lnTo>
                  <a:lnTo>
                    <a:pt x="337" y="50"/>
                  </a:lnTo>
                  <a:lnTo>
                    <a:pt x="336" y="50"/>
                  </a:lnTo>
                  <a:lnTo>
                    <a:pt x="333" y="45"/>
                  </a:lnTo>
                  <a:lnTo>
                    <a:pt x="333" y="43"/>
                  </a:lnTo>
                  <a:lnTo>
                    <a:pt x="329" y="39"/>
                  </a:lnTo>
                  <a:lnTo>
                    <a:pt x="330" y="37"/>
                  </a:lnTo>
                  <a:lnTo>
                    <a:pt x="327" y="32"/>
                  </a:lnTo>
                  <a:lnTo>
                    <a:pt x="332" y="25"/>
                  </a:lnTo>
                  <a:lnTo>
                    <a:pt x="333" y="23"/>
                  </a:lnTo>
                  <a:lnTo>
                    <a:pt x="338" y="23"/>
                  </a:lnTo>
                  <a:lnTo>
                    <a:pt x="343" y="17"/>
                  </a:lnTo>
                  <a:lnTo>
                    <a:pt x="352" y="16"/>
                  </a:lnTo>
                  <a:lnTo>
                    <a:pt x="364" y="0"/>
                  </a:lnTo>
                  <a:lnTo>
                    <a:pt x="366" y="0"/>
                  </a:lnTo>
                  <a:lnTo>
                    <a:pt x="369" y="2"/>
                  </a:lnTo>
                  <a:lnTo>
                    <a:pt x="374" y="3"/>
                  </a:lnTo>
                  <a:lnTo>
                    <a:pt x="375" y="5"/>
                  </a:lnTo>
                  <a:lnTo>
                    <a:pt x="377" y="4"/>
                  </a:lnTo>
                  <a:lnTo>
                    <a:pt x="378" y="7"/>
                  </a:lnTo>
                  <a:lnTo>
                    <a:pt x="381" y="11"/>
                  </a:lnTo>
                  <a:lnTo>
                    <a:pt x="384" y="11"/>
                  </a:lnTo>
                  <a:lnTo>
                    <a:pt x="387" y="13"/>
                  </a:lnTo>
                  <a:lnTo>
                    <a:pt x="388" y="23"/>
                  </a:lnTo>
                  <a:lnTo>
                    <a:pt x="387" y="25"/>
                  </a:lnTo>
                  <a:lnTo>
                    <a:pt x="387" y="31"/>
                  </a:lnTo>
                  <a:lnTo>
                    <a:pt x="388" y="31"/>
                  </a:lnTo>
                  <a:lnTo>
                    <a:pt x="390" y="39"/>
                  </a:lnTo>
                  <a:lnTo>
                    <a:pt x="391" y="39"/>
                  </a:lnTo>
                  <a:lnTo>
                    <a:pt x="392" y="41"/>
                  </a:lnTo>
                  <a:lnTo>
                    <a:pt x="396" y="47"/>
                  </a:lnTo>
                  <a:lnTo>
                    <a:pt x="406" y="46"/>
                  </a:lnTo>
                  <a:lnTo>
                    <a:pt x="408" y="44"/>
                  </a:lnTo>
                  <a:lnTo>
                    <a:pt x="409" y="44"/>
                  </a:lnTo>
                  <a:lnTo>
                    <a:pt x="411" y="46"/>
                  </a:lnTo>
                  <a:lnTo>
                    <a:pt x="413" y="46"/>
                  </a:lnTo>
                  <a:lnTo>
                    <a:pt x="416" y="50"/>
                  </a:lnTo>
                  <a:lnTo>
                    <a:pt x="422" y="49"/>
                  </a:lnTo>
                  <a:lnTo>
                    <a:pt x="424" y="50"/>
                  </a:lnTo>
                  <a:lnTo>
                    <a:pt x="435" y="50"/>
                  </a:lnTo>
                  <a:lnTo>
                    <a:pt x="439" y="52"/>
                  </a:lnTo>
                  <a:lnTo>
                    <a:pt x="445" y="51"/>
                  </a:lnTo>
                  <a:lnTo>
                    <a:pt x="447" y="52"/>
                  </a:lnTo>
                  <a:lnTo>
                    <a:pt x="449" y="52"/>
                  </a:lnTo>
                  <a:lnTo>
                    <a:pt x="452" y="54"/>
                  </a:lnTo>
                  <a:lnTo>
                    <a:pt x="452" y="59"/>
                  </a:lnTo>
                  <a:lnTo>
                    <a:pt x="455" y="62"/>
                  </a:lnTo>
                  <a:lnTo>
                    <a:pt x="458" y="67"/>
                  </a:lnTo>
                  <a:lnTo>
                    <a:pt x="458" y="70"/>
                  </a:lnTo>
                  <a:lnTo>
                    <a:pt x="463" y="77"/>
                  </a:lnTo>
                  <a:lnTo>
                    <a:pt x="463" y="79"/>
                  </a:lnTo>
                  <a:lnTo>
                    <a:pt x="469" y="89"/>
                  </a:lnTo>
                  <a:lnTo>
                    <a:pt x="470" y="105"/>
                  </a:lnTo>
                  <a:lnTo>
                    <a:pt x="463" y="113"/>
                  </a:lnTo>
                  <a:lnTo>
                    <a:pt x="482" y="126"/>
                  </a:lnTo>
                  <a:lnTo>
                    <a:pt x="488" y="128"/>
                  </a:lnTo>
                  <a:lnTo>
                    <a:pt x="499" y="130"/>
                  </a:lnTo>
                  <a:lnTo>
                    <a:pt x="500" y="131"/>
                  </a:lnTo>
                  <a:lnTo>
                    <a:pt x="503" y="131"/>
                  </a:lnTo>
                  <a:lnTo>
                    <a:pt x="508" y="133"/>
                  </a:lnTo>
                  <a:lnTo>
                    <a:pt x="528" y="133"/>
                  </a:lnTo>
                  <a:lnTo>
                    <a:pt x="530" y="130"/>
                  </a:lnTo>
                  <a:lnTo>
                    <a:pt x="532" y="130"/>
                  </a:lnTo>
                  <a:lnTo>
                    <a:pt x="535" y="126"/>
                  </a:lnTo>
                  <a:lnTo>
                    <a:pt x="537" y="125"/>
                  </a:lnTo>
                  <a:lnTo>
                    <a:pt x="539" y="123"/>
                  </a:lnTo>
                  <a:lnTo>
                    <a:pt x="538" y="121"/>
                  </a:lnTo>
                  <a:lnTo>
                    <a:pt x="540" y="121"/>
                  </a:lnTo>
                  <a:lnTo>
                    <a:pt x="540" y="116"/>
                  </a:lnTo>
                  <a:lnTo>
                    <a:pt x="541" y="116"/>
                  </a:lnTo>
                  <a:lnTo>
                    <a:pt x="550" y="125"/>
                  </a:lnTo>
                  <a:lnTo>
                    <a:pt x="550" y="126"/>
                  </a:lnTo>
                  <a:lnTo>
                    <a:pt x="553" y="128"/>
                  </a:lnTo>
                  <a:lnTo>
                    <a:pt x="558" y="126"/>
                  </a:lnTo>
                  <a:lnTo>
                    <a:pt x="559" y="124"/>
                  </a:lnTo>
                  <a:lnTo>
                    <a:pt x="561" y="124"/>
                  </a:lnTo>
                  <a:lnTo>
                    <a:pt x="567" y="118"/>
                  </a:lnTo>
                  <a:lnTo>
                    <a:pt x="581" y="118"/>
                  </a:lnTo>
                  <a:lnTo>
                    <a:pt x="582" y="116"/>
                  </a:lnTo>
                  <a:lnTo>
                    <a:pt x="584" y="116"/>
                  </a:lnTo>
                  <a:lnTo>
                    <a:pt x="587" y="119"/>
                  </a:lnTo>
                  <a:lnTo>
                    <a:pt x="589" y="129"/>
                  </a:lnTo>
                  <a:lnTo>
                    <a:pt x="591" y="130"/>
                  </a:lnTo>
                  <a:lnTo>
                    <a:pt x="600" y="130"/>
                  </a:lnTo>
                  <a:lnTo>
                    <a:pt x="605" y="134"/>
                  </a:lnTo>
                  <a:lnTo>
                    <a:pt x="608" y="134"/>
                  </a:lnTo>
                  <a:lnTo>
                    <a:pt x="613" y="129"/>
                  </a:lnTo>
                  <a:lnTo>
                    <a:pt x="616" y="129"/>
                  </a:lnTo>
                  <a:lnTo>
                    <a:pt x="616" y="130"/>
                  </a:lnTo>
                  <a:lnTo>
                    <a:pt x="623" y="130"/>
                  </a:lnTo>
                  <a:lnTo>
                    <a:pt x="625" y="126"/>
                  </a:lnTo>
                  <a:lnTo>
                    <a:pt x="630" y="126"/>
                  </a:lnTo>
                  <a:lnTo>
                    <a:pt x="632" y="127"/>
                  </a:lnTo>
                  <a:lnTo>
                    <a:pt x="647" y="126"/>
                  </a:lnTo>
                  <a:lnTo>
                    <a:pt x="653" y="131"/>
                  </a:lnTo>
                  <a:lnTo>
                    <a:pt x="652" y="133"/>
                  </a:lnTo>
                  <a:lnTo>
                    <a:pt x="655" y="135"/>
                  </a:lnTo>
                  <a:lnTo>
                    <a:pt x="654" y="138"/>
                  </a:lnTo>
                  <a:lnTo>
                    <a:pt x="656" y="140"/>
                  </a:lnTo>
                  <a:lnTo>
                    <a:pt x="656" y="144"/>
                  </a:lnTo>
                  <a:lnTo>
                    <a:pt x="663" y="148"/>
                  </a:lnTo>
                  <a:lnTo>
                    <a:pt x="665" y="148"/>
                  </a:lnTo>
                  <a:lnTo>
                    <a:pt x="670" y="140"/>
                  </a:lnTo>
                  <a:lnTo>
                    <a:pt x="674" y="140"/>
                  </a:lnTo>
                  <a:lnTo>
                    <a:pt x="678" y="143"/>
                  </a:lnTo>
                  <a:lnTo>
                    <a:pt x="678" y="145"/>
                  </a:lnTo>
                  <a:lnTo>
                    <a:pt x="682" y="150"/>
                  </a:lnTo>
                  <a:lnTo>
                    <a:pt x="686" y="150"/>
                  </a:lnTo>
                  <a:lnTo>
                    <a:pt x="691" y="151"/>
                  </a:lnTo>
                  <a:lnTo>
                    <a:pt x="694" y="151"/>
                  </a:lnTo>
                  <a:lnTo>
                    <a:pt x="696" y="152"/>
                  </a:lnTo>
                  <a:lnTo>
                    <a:pt x="696" y="155"/>
                  </a:lnTo>
                  <a:lnTo>
                    <a:pt x="699" y="156"/>
                  </a:lnTo>
                  <a:lnTo>
                    <a:pt x="699" y="158"/>
                  </a:lnTo>
                  <a:lnTo>
                    <a:pt x="705" y="164"/>
                  </a:lnTo>
                  <a:lnTo>
                    <a:pt x="714" y="167"/>
                  </a:lnTo>
                  <a:lnTo>
                    <a:pt x="720" y="162"/>
                  </a:lnTo>
                  <a:lnTo>
                    <a:pt x="727" y="162"/>
                  </a:lnTo>
                  <a:lnTo>
                    <a:pt x="728" y="160"/>
                  </a:lnTo>
                  <a:lnTo>
                    <a:pt x="744" y="163"/>
                  </a:lnTo>
                  <a:lnTo>
                    <a:pt x="746" y="165"/>
                  </a:lnTo>
                  <a:lnTo>
                    <a:pt x="746" y="166"/>
                  </a:lnTo>
                  <a:lnTo>
                    <a:pt x="745" y="168"/>
                  </a:lnTo>
                  <a:lnTo>
                    <a:pt x="743" y="168"/>
                  </a:lnTo>
                  <a:lnTo>
                    <a:pt x="742" y="170"/>
                  </a:lnTo>
                  <a:lnTo>
                    <a:pt x="749" y="175"/>
                  </a:lnTo>
                  <a:lnTo>
                    <a:pt x="749" y="178"/>
                  </a:lnTo>
                  <a:lnTo>
                    <a:pt x="739" y="184"/>
                  </a:lnTo>
                  <a:lnTo>
                    <a:pt x="738" y="189"/>
                  </a:lnTo>
                  <a:lnTo>
                    <a:pt x="754" y="201"/>
                  </a:lnTo>
                  <a:lnTo>
                    <a:pt x="755" y="208"/>
                  </a:lnTo>
                  <a:lnTo>
                    <a:pt x="753" y="210"/>
                  </a:lnTo>
                  <a:lnTo>
                    <a:pt x="752" y="209"/>
                  </a:lnTo>
                  <a:lnTo>
                    <a:pt x="750" y="212"/>
                  </a:lnTo>
                  <a:lnTo>
                    <a:pt x="746" y="213"/>
                  </a:lnTo>
                  <a:lnTo>
                    <a:pt x="737" y="222"/>
                  </a:lnTo>
                  <a:lnTo>
                    <a:pt x="735" y="227"/>
                  </a:lnTo>
                  <a:lnTo>
                    <a:pt x="731" y="233"/>
                  </a:lnTo>
                  <a:lnTo>
                    <a:pt x="727" y="245"/>
                  </a:lnTo>
                  <a:lnTo>
                    <a:pt x="721" y="256"/>
                  </a:lnTo>
                  <a:lnTo>
                    <a:pt x="722" y="257"/>
                  </a:lnTo>
                  <a:lnTo>
                    <a:pt x="722" y="260"/>
                  </a:lnTo>
                  <a:lnTo>
                    <a:pt x="715" y="266"/>
                  </a:lnTo>
                  <a:lnTo>
                    <a:pt x="716" y="271"/>
                  </a:lnTo>
                  <a:lnTo>
                    <a:pt x="714" y="272"/>
                  </a:lnTo>
                  <a:lnTo>
                    <a:pt x="715" y="274"/>
                  </a:lnTo>
                  <a:lnTo>
                    <a:pt x="712" y="280"/>
                  </a:lnTo>
                  <a:lnTo>
                    <a:pt x="702" y="280"/>
                  </a:lnTo>
                  <a:lnTo>
                    <a:pt x="697" y="277"/>
                  </a:lnTo>
                  <a:lnTo>
                    <a:pt x="688" y="278"/>
                  </a:lnTo>
                  <a:lnTo>
                    <a:pt x="682" y="287"/>
                  </a:lnTo>
                  <a:lnTo>
                    <a:pt x="683" y="288"/>
                  </a:lnTo>
                  <a:lnTo>
                    <a:pt x="683" y="292"/>
                  </a:lnTo>
                  <a:lnTo>
                    <a:pt x="684" y="293"/>
                  </a:lnTo>
                  <a:lnTo>
                    <a:pt x="685" y="296"/>
                  </a:lnTo>
                  <a:lnTo>
                    <a:pt x="681" y="301"/>
                  </a:lnTo>
                  <a:lnTo>
                    <a:pt x="681" y="303"/>
                  </a:lnTo>
                  <a:lnTo>
                    <a:pt x="678" y="306"/>
                  </a:lnTo>
                  <a:lnTo>
                    <a:pt x="669" y="328"/>
                  </a:lnTo>
                  <a:lnTo>
                    <a:pt x="669" y="330"/>
                  </a:lnTo>
                  <a:lnTo>
                    <a:pt x="662" y="336"/>
                  </a:lnTo>
                  <a:lnTo>
                    <a:pt x="663" y="337"/>
                  </a:lnTo>
                  <a:lnTo>
                    <a:pt x="658" y="342"/>
                  </a:lnTo>
                  <a:lnTo>
                    <a:pt x="653" y="343"/>
                  </a:lnTo>
                  <a:lnTo>
                    <a:pt x="653" y="341"/>
                  </a:lnTo>
                  <a:lnTo>
                    <a:pt x="647" y="342"/>
                  </a:lnTo>
                  <a:lnTo>
                    <a:pt x="646" y="343"/>
                  </a:lnTo>
                  <a:lnTo>
                    <a:pt x="632" y="344"/>
                  </a:lnTo>
                  <a:lnTo>
                    <a:pt x="629" y="340"/>
                  </a:lnTo>
                  <a:lnTo>
                    <a:pt x="629" y="335"/>
                  </a:lnTo>
                  <a:lnTo>
                    <a:pt x="627" y="335"/>
                  </a:lnTo>
                  <a:lnTo>
                    <a:pt x="624" y="329"/>
                  </a:lnTo>
                  <a:lnTo>
                    <a:pt x="622" y="327"/>
                  </a:lnTo>
                  <a:lnTo>
                    <a:pt x="619" y="323"/>
                  </a:lnTo>
                  <a:lnTo>
                    <a:pt x="613" y="323"/>
                  </a:lnTo>
                  <a:lnTo>
                    <a:pt x="610" y="327"/>
                  </a:lnTo>
                  <a:lnTo>
                    <a:pt x="608" y="328"/>
                  </a:lnTo>
                  <a:lnTo>
                    <a:pt x="606" y="332"/>
                  </a:lnTo>
                  <a:lnTo>
                    <a:pt x="596" y="332"/>
                  </a:lnTo>
                  <a:lnTo>
                    <a:pt x="592" y="327"/>
                  </a:lnTo>
                  <a:lnTo>
                    <a:pt x="592" y="326"/>
                  </a:lnTo>
                  <a:lnTo>
                    <a:pt x="588" y="322"/>
                  </a:lnTo>
                  <a:lnTo>
                    <a:pt x="579" y="317"/>
                  </a:lnTo>
                  <a:lnTo>
                    <a:pt x="578" y="318"/>
                  </a:lnTo>
                  <a:lnTo>
                    <a:pt x="568" y="318"/>
                  </a:lnTo>
                  <a:lnTo>
                    <a:pt x="567" y="316"/>
                  </a:lnTo>
                  <a:lnTo>
                    <a:pt x="562" y="321"/>
                  </a:lnTo>
                  <a:lnTo>
                    <a:pt x="562" y="324"/>
                  </a:lnTo>
                  <a:lnTo>
                    <a:pt x="557" y="329"/>
                  </a:lnTo>
                  <a:lnTo>
                    <a:pt x="557" y="334"/>
                  </a:lnTo>
                  <a:lnTo>
                    <a:pt x="554" y="339"/>
                  </a:lnTo>
                  <a:lnTo>
                    <a:pt x="556" y="340"/>
                  </a:lnTo>
                  <a:lnTo>
                    <a:pt x="565" y="344"/>
                  </a:lnTo>
                  <a:lnTo>
                    <a:pt x="565" y="358"/>
                  </a:lnTo>
                  <a:lnTo>
                    <a:pt x="553" y="365"/>
                  </a:lnTo>
                  <a:lnTo>
                    <a:pt x="547" y="375"/>
                  </a:lnTo>
                  <a:lnTo>
                    <a:pt x="545" y="375"/>
                  </a:lnTo>
                  <a:lnTo>
                    <a:pt x="542" y="373"/>
                  </a:lnTo>
                  <a:lnTo>
                    <a:pt x="533" y="383"/>
                  </a:lnTo>
                  <a:lnTo>
                    <a:pt x="532" y="386"/>
                  </a:lnTo>
                  <a:lnTo>
                    <a:pt x="542" y="393"/>
                  </a:lnTo>
                  <a:lnTo>
                    <a:pt x="543" y="396"/>
                  </a:lnTo>
                  <a:lnTo>
                    <a:pt x="543" y="400"/>
                  </a:lnTo>
                  <a:lnTo>
                    <a:pt x="546" y="404"/>
                  </a:lnTo>
                  <a:lnTo>
                    <a:pt x="550" y="405"/>
                  </a:lnTo>
                  <a:lnTo>
                    <a:pt x="558" y="404"/>
                  </a:lnTo>
                  <a:lnTo>
                    <a:pt x="560" y="404"/>
                  </a:lnTo>
                  <a:lnTo>
                    <a:pt x="564" y="408"/>
                  </a:lnTo>
                  <a:lnTo>
                    <a:pt x="565" y="429"/>
                  </a:lnTo>
                  <a:lnTo>
                    <a:pt x="567" y="431"/>
                  </a:lnTo>
                  <a:lnTo>
                    <a:pt x="570" y="430"/>
                  </a:lnTo>
                  <a:lnTo>
                    <a:pt x="572" y="432"/>
                  </a:lnTo>
                  <a:lnTo>
                    <a:pt x="576" y="433"/>
                  </a:lnTo>
                  <a:lnTo>
                    <a:pt x="581" y="429"/>
                  </a:lnTo>
                  <a:lnTo>
                    <a:pt x="583" y="429"/>
                  </a:lnTo>
                  <a:lnTo>
                    <a:pt x="590" y="434"/>
                  </a:lnTo>
                  <a:lnTo>
                    <a:pt x="597" y="432"/>
                  </a:lnTo>
                  <a:lnTo>
                    <a:pt x="600" y="434"/>
                  </a:lnTo>
                  <a:lnTo>
                    <a:pt x="600" y="437"/>
                  </a:lnTo>
                  <a:lnTo>
                    <a:pt x="603" y="440"/>
                  </a:lnTo>
                  <a:lnTo>
                    <a:pt x="603" y="446"/>
                  </a:lnTo>
                  <a:lnTo>
                    <a:pt x="604" y="446"/>
                  </a:lnTo>
                  <a:lnTo>
                    <a:pt x="605" y="455"/>
                  </a:lnTo>
                  <a:lnTo>
                    <a:pt x="606" y="456"/>
                  </a:lnTo>
                  <a:lnTo>
                    <a:pt x="606" y="462"/>
                  </a:lnTo>
                  <a:lnTo>
                    <a:pt x="606" y="464"/>
                  </a:lnTo>
                  <a:lnTo>
                    <a:pt x="605" y="466"/>
                  </a:lnTo>
                  <a:lnTo>
                    <a:pt x="604" y="467"/>
                  </a:lnTo>
                  <a:lnTo>
                    <a:pt x="592" y="455"/>
                  </a:lnTo>
                  <a:lnTo>
                    <a:pt x="591" y="455"/>
                  </a:lnTo>
                  <a:lnTo>
                    <a:pt x="585" y="450"/>
                  </a:lnTo>
                  <a:lnTo>
                    <a:pt x="578" y="452"/>
                  </a:lnTo>
                  <a:lnTo>
                    <a:pt x="575" y="455"/>
                  </a:lnTo>
                  <a:lnTo>
                    <a:pt x="573" y="460"/>
                  </a:lnTo>
                  <a:lnTo>
                    <a:pt x="564" y="461"/>
                  </a:lnTo>
                  <a:lnTo>
                    <a:pt x="555" y="470"/>
                  </a:lnTo>
                  <a:lnTo>
                    <a:pt x="555" y="488"/>
                  </a:lnTo>
                  <a:lnTo>
                    <a:pt x="561" y="492"/>
                  </a:lnTo>
                  <a:lnTo>
                    <a:pt x="564" y="492"/>
                  </a:lnTo>
                  <a:lnTo>
                    <a:pt x="566" y="488"/>
                  </a:lnTo>
                  <a:lnTo>
                    <a:pt x="570" y="487"/>
                  </a:lnTo>
                  <a:lnTo>
                    <a:pt x="572" y="491"/>
                  </a:lnTo>
                  <a:lnTo>
                    <a:pt x="573" y="492"/>
                  </a:lnTo>
                  <a:lnTo>
                    <a:pt x="573" y="494"/>
                  </a:lnTo>
                  <a:lnTo>
                    <a:pt x="575" y="494"/>
                  </a:lnTo>
                  <a:lnTo>
                    <a:pt x="576" y="498"/>
                  </a:lnTo>
                  <a:lnTo>
                    <a:pt x="578" y="500"/>
                  </a:lnTo>
                  <a:lnTo>
                    <a:pt x="596" y="499"/>
                  </a:lnTo>
                  <a:lnTo>
                    <a:pt x="599" y="502"/>
                  </a:lnTo>
                  <a:lnTo>
                    <a:pt x="601" y="506"/>
                  </a:lnTo>
                  <a:lnTo>
                    <a:pt x="605" y="509"/>
                  </a:lnTo>
                  <a:lnTo>
                    <a:pt x="607" y="516"/>
                  </a:lnTo>
                  <a:lnTo>
                    <a:pt x="607" y="518"/>
                  </a:lnTo>
                  <a:lnTo>
                    <a:pt x="608" y="519"/>
                  </a:lnTo>
                  <a:lnTo>
                    <a:pt x="601" y="528"/>
                  </a:lnTo>
                  <a:lnTo>
                    <a:pt x="591" y="529"/>
                  </a:lnTo>
                  <a:lnTo>
                    <a:pt x="589" y="530"/>
                  </a:lnTo>
                  <a:lnTo>
                    <a:pt x="576" y="531"/>
                  </a:lnTo>
                  <a:lnTo>
                    <a:pt x="575" y="532"/>
                  </a:lnTo>
                  <a:lnTo>
                    <a:pt x="570" y="532"/>
                  </a:lnTo>
                  <a:lnTo>
                    <a:pt x="568" y="534"/>
                  </a:lnTo>
                  <a:lnTo>
                    <a:pt x="559" y="536"/>
                  </a:lnTo>
                  <a:lnTo>
                    <a:pt x="552" y="529"/>
                  </a:lnTo>
                  <a:lnTo>
                    <a:pt x="549" y="528"/>
                  </a:lnTo>
                  <a:lnTo>
                    <a:pt x="540" y="529"/>
                  </a:lnTo>
                  <a:lnTo>
                    <a:pt x="534" y="536"/>
                  </a:lnTo>
                  <a:lnTo>
                    <a:pt x="533" y="533"/>
                  </a:lnTo>
                  <a:lnTo>
                    <a:pt x="531" y="532"/>
                  </a:lnTo>
                  <a:lnTo>
                    <a:pt x="532" y="508"/>
                  </a:lnTo>
                  <a:lnTo>
                    <a:pt x="526" y="505"/>
                  </a:lnTo>
                  <a:lnTo>
                    <a:pt x="525" y="502"/>
                  </a:lnTo>
                  <a:lnTo>
                    <a:pt x="523" y="500"/>
                  </a:lnTo>
                  <a:lnTo>
                    <a:pt x="519" y="499"/>
                  </a:lnTo>
                  <a:lnTo>
                    <a:pt x="514" y="502"/>
                  </a:lnTo>
                  <a:lnTo>
                    <a:pt x="511" y="503"/>
                  </a:lnTo>
                  <a:lnTo>
                    <a:pt x="507" y="511"/>
                  </a:lnTo>
                  <a:lnTo>
                    <a:pt x="504" y="515"/>
                  </a:lnTo>
                  <a:lnTo>
                    <a:pt x="504" y="516"/>
                  </a:lnTo>
                  <a:lnTo>
                    <a:pt x="501" y="517"/>
                  </a:lnTo>
                  <a:lnTo>
                    <a:pt x="500" y="519"/>
                  </a:lnTo>
                  <a:lnTo>
                    <a:pt x="497" y="519"/>
                  </a:lnTo>
                  <a:lnTo>
                    <a:pt x="497" y="520"/>
                  </a:lnTo>
                  <a:lnTo>
                    <a:pt x="492" y="520"/>
                  </a:lnTo>
                  <a:lnTo>
                    <a:pt x="487" y="523"/>
                  </a:lnTo>
                  <a:lnTo>
                    <a:pt x="482" y="522"/>
                  </a:lnTo>
                  <a:lnTo>
                    <a:pt x="480" y="521"/>
                  </a:lnTo>
                  <a:lnTo>
                    <a:pt x="478" y="521"/>
                  </a:lnTo>
                  <a:lnTo>
                    <a:pt x="476" y="520"/>
                  </a:lnTo>
                  <a:lnTo>
                    <a:pt x="472" y="520"/>
                  </a:lnTo>
                  <a:lnTo>
                    <a:pt x="468" y="516"/>
                  </a:lnTo>
                  <a:lnTo>
                    <a:pt x="468" y="512"/>
                  </a:lnTo>
                  <a:lnTo>
                    <a:pt x="466" y="511"/>
                  </a:lnTo>
                  <a:lnTo>
                    <a:pt x="470" y="507"/>
                  </a:lnTo>
                  <a:lnTo>
                    <a:pt x="470" y="506"/>
                  </a:lnTo>
                  <a:lnTo>
                    <a:pt x="473" y="503"/>
                  </a:lnTo>
                  <a:lnTo>
                    <a:pt x="472" y="490"/>
                  </a:lnTo>
                  <a:lnTo>
                    <a:pt x="469" y="485"/>
                  </a:lnTo>
                  <a:lnTo>
                    <a:pt x="465" y="482"/>
                  </a:lnTo>
                  <a:lnTo>
                    <a:pt x="461" y="484"/>
                  </a:lnTo>
                  <a:lnTo>
                    <a:pt x="460" y="483"/>
                  </a:lnTo>
                  <a:lnTo>
                    <a:pt x="459" y="471"/>
                  </a:lnTo>
                  <a:lnTo>
                    <a:pt x="468" y="462"/>
                  </a:lnTo>
                  <a:lnTo>
                    <a:pt x="465" y="458"/>
                  </a:lnTo>
                  <a:lnTo>
                    <a:pt x="461" y="455"/>
                  </a:lnTo>
                  <a:lnTo>
                    <a:pt x="437" y="457"/>
                  </a:lnTo>
                  <a:lnTo>
                    <a:pt x="432" y="454"/>
                  </a:lnTo>
                  <a:lnTo>
                    <a:pt x="429" y="457"/>
                  </a:lnTo>
                  <a:lnTo>
                    <a:pt x="423" y="466"/>
                  </a:lnTo>
                  <a:lnTo>
                    <a:pt x="425" y="471"/>
                  </a:lnTo>
                  <a:lnTo>
                    <a:pt x="432" y="478"/>
                  </a:lnTo>
                  <a:lnTo>
                    <a:pt x="430" y="481"/>
                  </a:lnTo>
                  <a:lnTo>
                    <a:pt x="430" y="483"/>
                  </a:lnTo>
                  <a:lnTo>
                    <a:pt x="425" y="489"/>
                  </a:lnTo>
                  <a:lnTo>
                    <a:pt x="425" y="490"/>
                  </a:lnTo>
                  <a:lnTo>
                    <a:pt x="420" y="493"/>
                  </a:lnTo>
                  <a:lnTo>
                    <a:pt x="417" y="487"/>
                  </a:lnTo>
                  <a:lnTo>
                    <a:pt x="413" y="486"/>
                  </a:lnTo>
                  <a:lnTo>
                    <a:pt x="404" y="495"/>
                  </a:lnTo>
                  <a:lnTo>
                    <a:pt x="402" y="495"/>
                  </a:lnTo>
                  <a:lnTo>
                    <a:pt x="400" y="500"/>
                  </a:lnTo>
                  <a:lnTo>
                    <a:pt x="400" y="505"/>
                  </a:lnTo>
                  <a:lnTo>
                    <a:pt x="406" y="510"/>
                  </a:lnTo>
                  <a:lnTo>
                    <a:pt x="405" y="522"/>
                  </a:lnTo>
                  <a:lnTo>
                    <a:pt x="402" y="528"/>
                  </a:lnTo>
                  <a:lnTo>
                    <a:pt x="400" y="528"/>
                  </a:lnTo>
                  <a:lnTo>
                    <a:pt x="397" y="532"/>
                  </a:lnTo>
                  <a:lnTo>
                    <a:pt x="394" y="534"/>
                  </a:lnTo>
                  <a:lnTo>
                    <a:pt x="388" y="541"/>
                  </a:lnTo>
                  <a:lnTo>
                    <a:pt x="386" y="541"/>
                  </a:lnTo>
                  <a:lnTo>
                    <a:pt x="379" y="549"/>
                  </a:lnTo>
                  <a:lnTo>
                    <a:pt x="380" y="550"/>
                  </a:lnTo>
                  <a:lnTo>
                    <a:pt x="375" y="556"/>
                  </a:lnTo>
                  <a:lnTo>
                    <a:pt x="369" y="557"/>
                  </a:lnTo>
                  <a:lnTo>
                    <a:pt x="366" y="555"/>
                  </a:lnTo>
                  <a:lnTo>
                    <a:pt x="361" y="561"/>
                  </a:lnTo>
                  <a:lnTo>
                    <a:pt x="361" y="563"/>
                  </a:lnTo>
                  <a:lnTo>
                    <a:pt x="359" y="565"/>
                  </a:lnTo>
                  <a:lnTo>
                    <a:pt x="360" y="577"/>
                  </a:lnTo>
                  <a:lnTo>
                    <a:pt x="359" y="579"/>
                  </a:lnTo>
                  <a:lnTo>
                    <a:pt x="360" y="593"/>
                  </a:lnTo>
                  <a:lnTo>
                    <a:pt x="361" y="594"/>
                  </a:lnTo>
                  <a:lnTo>
                    <a:pt x="361" y="598"/>
                  </a:lnTo>
                  <a:lnTo>
                    <a:pt x="363" y="600"/>
                  </a:lnTo>
                  <a:lnTo>
                    <a:pt x="363" y="603"/>
                  </a:lnTo>
                  <a:lnTo>
                    <a:pt x="364" y="605"/>
                  </a:lnTo>
                  <a:lnTo>
                    <a:pt x="364" y="608"/>
                  </a:lnTo>
                  <a:lnTo>
                    <a:pt x="366" y="609"/>
                  </a:lnTo>
                  <a:lnTo>
                    <a:pt x="368" y="628"/>
                  </a:lnTo>
                  <a:lnTo>
                    <a:pt x="364" y="632"/>
                  </a:lnTo>
                  <a:lnTo>
                    <a:pt x="365" y="640"/>
                  </a:lnTo>
                  <a:lnTo>
                    <a:pt x="364" y="642"/>
                  </a:lnTo>
                  <a:lnTo>
                    <a:pt x="357" y="641"/>
                  </a:lnTo>
                  <a:lnTo>
                    <a:pt x="350" y="645"/>
                  </a:lnTo>
                  <a:lnTo>
                    <a:pt x="348" y="648"/>
                  </a:lnTo>
                  <a:lnTo>
                    <a:pt x="345" y="654"/>
                  </a:lnTo>
                  <a:lnTo>
                    <a:pt x="342" y="654"/>
                  </a:lnTo>
                  <a:lnTo>
                    <a:pt x="341" y="656"/>
                  </a:lnTo>
                  <a:lnTo>
                    <a:pt x="339" y="655"/>
                  </a:lnTo>
                  <a:lnTo>
                    <a:pt x="339" y="651"/>
                  </a:lnTo>
                  <a:lnTo>
                    <a:pt x="341" y="651"/>
                  </a:lnTo>
                  <a:lnTo>
                    <a:pt x="340" y="646"/>
                  </a:lnTo>
                  <a:lnTo>
                    <a:pt x="336" y="641"/>
                  </a:lnTo>
                  <a:lnTo>
                    <a:pt x="332" y="640"/>
                  </a:lnTo>
                  <a:lnTo>
                    <a:pt x="331" y="641"/>
                  </a:lnTo>
                  <a:lnTo>
                    <a:pt x="329" y="642"/>
                  </a:lnTo>
                  <a:lnTo>
                    <a:pt x="320" y="649"/>
                  </a:lnTo>
                  <a:lnTo>
                    <a:pt x="316" y="650"/>
                  </a:lnTo>
                  <a:lnTo>
                    <a:pt x="309" y="659"/>
                  </a:lnTo>
                  <a:lnTo>
                    <a:pt x="304" y="663"/>
                  </a:lnTo>
                  <a:lnTo>
                    <a:pt x="295" y="662"/>
                  </a:lnTo>
                  <a:lnTo>
                    <a:pt x="292" y="660"/>
                  </a:lnTo>
                  <a:lnTo>
                    <a:pt x="285" y="664"/>
                  </a:lnTo>
                  <a:lnTo>
                    <a:pt x="283" y="664"/>
                  </a:lnTo>
                  <a:lnTo>
                    <a:pt x="281" y="663"/>
                  </a:lnTo>
                  <a:lnTo>
                    <a:pt x="279" y="658"/>
                  </a:lnTo>
                  <a:lnTo>
                    <a:pt x="278" y="658"/>
                  </a:lnTo>
                  <a:lnTo>
                    <a:pt x="277" y="656"/>
                  </a:lnTo>
                  <a:lnTo>
                    <a:pt x="275" y="654"/>
                  </a:lnTo>
                  <a:lnTo>
                    <a:pt x="269" y="652"/>
                  </a:lnTo>
                  <a:lnTo>
                    <a:pt x="268" y="650"/>
                  </a:lnTo>
                  <a:lnTo>
                    <a:pt x="267" y="641"/>
                  </a:lnTo>
                  <a:lnTo>
                    <a:pt x="266" y="640"/>
                  </a:lnTo>
                  <a:lnTo>
                    <a:pt x="266" y="635"/>
                  </a:lnTo>
                  <a:lnTo>
                    <a:pt x="256" y="631"/>
                  </a:lnTo>
                  <a:lnTo>
                    <a:pt x="253" y="627"/>
                  </a:lnTo>
                  <a:lnTo>
                    <a:pt x="253" y="624"/>
                  </a:lnTo>
                  <a:lnTo>
                    <a:pt x="254" y="622"/>
                  </a:lnTo>
                  <a:lnTo>
                    <a:pt x="255" y="617"/>
                  </a:lnTo>
                  <a:lnTo>
                    <a:pt x="256" y="617"/>
                  </a:lnTo>
                  <a:lnTo>
                    <a:pt x="256" y="614"/>
                  </a:lnTo>
                  <a:lnTo>
                    <a:pt x="259" y="611"/>
                  </a:lnTo>
                  <a:lnTo>
                    <a:pt x="258" y="608"/>
                  </a:lnTo>
                  <a:lnTo>
                    <a:pt x="254" y="610"/>
                  </a:lnTo>
                  <a:lnTo>
                    <a:pt x="251" y="610"/>
                  </a:lnTo>
                  <a:lnTo>
                    <a:pt x="249" y="601"/>
                  </a:lnTo>
                  <a:lnTo>
                    <a:pt x="243" y="594"/>
                  </a:lnTo>
                  <a:lnTo>
                    <a:pt x="239" y="590"/>
                  </a:lnTo>
                  <a:lnTo>
                    <a:pt x="237" y="587"/>
                  </a:lnTo>
                  <a:lnTo>
                    <a:pt x="235" y="585"/>
                  </a:lnTo>
                  <a:lnTo>
                    <a:pt x="234" y="572"/>
                  </a:lnTo>
                  <a:lnTo>
                    <a:pt x="232" y="569"/>
                  </a:lnTo>
                  <a:lnTo>
                    <a:pt x="228" y="569"/>
                  </a:lnTo>
                  <a:lnTo>
                    <a:pt x="225" y="566"/>
                  </a:lnTo>
                  <a:lnTo>
                    <a:pt x="225" y="562"/>
                  </a:lnTo>
                  <a:lnTo>
                    <a:pt x="222" y="559"/>
                  </a:lnTo>
                  <a:lnTo>
                    <a:pt x="222" y="556"/>
                  </a:lnTo>
                  <a:lnTo>
                    <a:pt x="220" y="554"/>
                  </a:lnTo>
                  <a:lnTo>
                    <a:pt x="221" y="552"/>
                  </a:lnTo>
                  <a:lnTo>
                    <a:pt x="219" y="551"/>
                  </a:lnTo>
                  <a:lnTo>
                    <a:pt x="216" y="544"/>
                  </a:lnTo>
                  <a:lnTo>
                    <a:pt x="216" y="541"/>
                  </a:lnTo>
                  <a:lnTo>
                    <a:pt x="212" y="536"/>
                  </a:lnTo>
                  <a:lnTo>
                    <a:pt x="213" y="535"/>
                  </a:lnTo>
                  <a:lnTo>
                    <a:pt x="211" y="532"/>
                  </a:lnTo>
                  <a:lnTo>
                    <a:pt x="212" y="531"/>
                  </a:lnTo>
                  <a:lnTo>
                    <a:pt x="209" y="529"/>
                  </a:lnTo>
                  <a:lnTo>
                    <a:pt x="210" y="528"/>
                  </a:lnTo>
                  <a:lnTo>
                    <a:pt x="208" y="527"/>
                  </a:lnTo>
                  <a:lnTo>
                    <a:pt x="208" y="525"/>
                  </a:lnTo>
                  <a:lnTo>
                    <a:pt x="206" y="522"/>
                  </a:lnTo>
                  <a:lnTo>
                    <a:pt x="207" y="520"/>
                  </a:lnTo>
                  <a:lnTo>
                    <a:pt x="205" y="518"/>
                  </a:lnTo>
                  <a:lnTo>
                    <a:pt x="203" y="514"/>
                  </a:lnTo>
                  <a:lnTo>
                    <a:pt x="202" y="513"/>
                  </a:lnTo>
                  <a:lnTo>
                    <a:pt x="199" y="518"/>
                  </a:lnTo>
                  <a:lnTo>
                    <a:pt x="191" y="518"/>
                  </a:lnTo>
                  <a:lnTo>
                    <a:pt x="191" y="517"/>
                  </a:lnTo>
                  <a:lnTo>
                    <a:pt x="188" y="517"/>
                  </a:lnTo>
                  <a:lnTo>
                    <a:pt x="182" y="526"/>
                  </a:lnTo>
                  <a:lnTo>
                    <a:pt x="178" y="526"/>
                  </a:lnTo>
                  <a:lnTo>
                    <a:pt x="168" y="526"/>
                  </a:lnTo>
                  <a:lnTo>
                    <a:pt x="167" y="518"/>
                  </a:lnTo>
                  <a:lnTo>
                    <a:pt x="159" y="513"/>
                  </a:lnTo>
                  <a:lnTo>
                    <a:pt x="154" y="504"/>
                  </a:lnTo>
                  <a:lnTo>
                    <a:pt x="151" y="501"/>
                  </a:lnTo>
                  <a:lnTo>
                    <a:pt x="151" y="493"/>
                  </a:lnTo>
                  <a:lnTo>
                    <a:pt x="152" y="490"/>
                  </a:lnTo>
                  <a:lnTo>
                    <a:pt x="159" y="487"/>
                  </a:lnTo>
                  <a:lnTo>
                    <a:pt x="159" y="483"/>
                  </a:lnTo>
                  <a:lnTo>
                    <a:pt x="156" y="479"/>
                  </a:lnTo>
                  <a:lnTo>
                    <a:pt x="155" y="475"/>
                  </a:lnTo>
                  <a:lnTo>
                    <a:pt x="142" y="461"/>
                  </a:lnTo>
                  <a:lnTo>
                    <a:pt x="140" y="457"/>
                  </a:lnTo>
                  <a:lnTo>
                    <a:pt x="137" y="454"/>
                  </a:lnTo>
                  <a:lnTo>
                    <a:pt x="131" y="444"/>
                  </a:lnTo>
                  <a:lnTo>
                    <a:pt x="129" y="441"/>
                  </a:lnTo>
                  <a:lnTo>
                    <a:pt x="122" y="448"/>
                  </a:lnTo>
                  <a:lnTo>
                    <a:pt x="120" y="453"/>
                  </a:lnTo>
                  <a:lnTo>
                    <a:pt x="118" y="457"/>
                  </a:lnTo>
                  <a:lnTo>
                    <a:pt x="113" y="459"/>
                  </a:lnTo>
                  <a:lnTo>
                    <a:pt x="106" y="465"/>
                  </a:lnTo>
                  <a:lnTo>
                    <a:pt x="108" y="480"/>
                  </a:lnTo>
                  <a:lnTo>
                    <a:pt x="106" y="483"/>
                  </a:lnTo>
                  <a:lnTo>
                    <a:pt x="107" y="486"/>
                  </a:lnTo>
                  <a:lnTo>
                    <a:pt x="105" y="489"/>
                  </a:lnTo>
                  <a:lnTo>
                    <a:pt x="103" y="489"/>
                  </a:lnTo>
                  <a:lnTo>
                    <a:pt x="101" y="488"/>
                  </a:lnTo>
                  <a:lnTo>
                    <a:pt x="101" y="485"/>
                  </a:lnTo>
                  <a:lnTo>
                    <a:pt x="100" y="485"/>
                  </a:lnTo>
                  <a:lnTo>
                    <a:pt x="95" y="477"/>
                  </a:lnTo>
                  <a:lnTo>
                    <a:pt x="95" y="475"/>
                  </a:lnTo>
                  <a:lnTo>
                    <a:pt x="94" y="474"/>
                  </a:lnTo>
                  <a:lnTo>
                    <a:pt x="93" y="472"/>
                  </a:lnTo>
                  <a:lnTo>
                    <a:pt x="92" y="471"/>
                  </a:lnTo>
                  <a:lnTo>
                    <a:pt x="91" y="452"/>
                  </a:lnTo>
                  <a:lnTo>
                    <a:pt x="90" y="451"/>
                  </a:lnTo>
                  <a:lnTo>
                    <a:pt x="91" y="436"/>
                  </a:lnTo>
                  <a:lnTo>
                    <a:pt x="92" y="434"/>
                  </a:lnTo>
                  <a:lnTo>
                    <a:pt x="93" y="406"/>
                  </a:lnTo>
                  <a:lnTo>
                    <a:pt x="92" y="402"/>
                  </a:lnTo>
                  <a:lnTo>
                    <a:pt x="93" y="399"/>
                  </a:lnTo>
                  <a:lnTo>
                    <a:pt x="90" y="372"/>
                  </a:lnTo>
                  <a:lnTo>
                    <a:pt x="87" y="366"/>
                  </a:lnTo>
                  <a:lnTo>
                    <a:pt x="90" y="349"/>
                  </a:lnTo>
                  <a:lnTo>
                    <a:pt x="92" y="343"/>
                  </a:lnTo>
                  <a:lnTo>
                    <a:pt x="94" y="342"/>
                  </a:lnTo>
                  <a:lnTo>
                    <a:pt x="95" y="338"/>
                  </a:lnTo>
                  <a:lnTo>
                    <a:pt x="97" y="329"/>
                  </a:lnTo>
                  <a:lnTo>
                    <a:pt x="94" y="326"/>
                  </a:lnTo>
                  <a:lnTo>
                    <a:pt x="92" y="282"/>
                  </a:lnTo>
                  <a:lnTo>
                    <a:pt x="93" y="280"/>
                  </a:lnTo>
                  <a:lnTo>
                    <a:pt x="93" y="270"/>
                  </a:lnTo>
                  <a:lnTo>
                    <a:pt x="87" y="267"/>
                  </a:lnTo>
                  <a:lnTo>
                    <a:pt x="85" y="264"/>
                  </a:lnTo>
                  <a:lnTo>
                    <a:pt x="84" y="263"/>
                  </a:lnTo>
                  <a:lnTo>
                    <a:pt x="84" y="259"/>
                  </a:lnTo>
                  <a:lnTo>
                    <a:pt x="86" y="258"/>
                  </a:lnTo>
                  <a:lnTo>
                    <a:pt x="88" y="256"/>
                  </a:lnTo>
                  <a:lnTo>
                    <a:pt x="88" y="254"/>
                  </a:lnTo>
                  <a:lnTo>
                    <a:pt x="81" y="251"/>
                  </a:lnTo>
                  <a:lnTo>
                    <a:pt x="73" y="239"/>
                  </a:lnTo>
                  <a:lnTo>
                    <a:pt x="73" y="229"/>
                  </a:lnTo>
                  <a:lnTo>
                    <a:pt x="77" y="225"/>
                  </a:lnTo>
                  <a:lnTo>
                    <a:pt x="79" y="225"/>
                  </a:lnTo>
                  <a:lnTo>
                    <a:pt x="87" y="232"/>
                  </a:lnTo>
                  <a:lnTo>
                    <a:pt x="88" y="230"/>
                  </a:lnTo>
                  <a:lnTo>
                    <a:pt x="91" y="226"/>
                  </a:lnTo>
                  <a:lnTo>
                    <a:pt x="91" y="223"/>
                  </a:lnTo>
                  <a:lnTo>
                    <a:pt x="79" y="212"/>
                  </a:lnTo>
                  <a:lnTo>
                    <a:pt x="79" y="210"/>
                  </a:lnTo>
                  <a:lnTo>
                    <a:pt x="71" y="199"/>
                  </a:lnTo>
                  <a:lnTo>
                    <a:pt x="71" y="197"/>
                  </a:lnTo>
                  <a:lnTo>
                    <a:pt x="68" y="195"/>
                  </a:lnTo>
                  <a:lnTo>
                    <a:pt x="68" y="193"/>
                  </a:lnTo>
                  <a:lnTo>
                    <a:pt x="65" y="191"/>
                  </a:lnTo>
                  <a:lnTo>
                    <a:pt x="65" y="189"/>
                  </a:lnTo>
                  <a:lnTo>
                    <a:pt x="64" y="188"/>
                  </a:lnTo>
                  <a:lnTo>
                    <a:pt x="63" y="172"/>
                  </a:lnTo>
                  <a:lnTo>
                    <a:pt x="62" y="171"/>
                  </a:lnTo>
                  <a:lnTo>
                    <a:pt x="62" y="169"/>
                  </a:lnTo>
                  <a:lnTo>
                    <a:pt x="59" y="166"/>
                  </a:lnTo>
                  <a:lnTo>
                    <a:pt x="54" y="158"/>
                  </a:lnTo>
                  <a:lnTo>
                    <a:pt x="52" y="149"/>
                  </a:lnTo>
                  <a:lnTo>
                    <a:pt x="50" y="147"/>
                  </a:lnTo>
                  <a:lnTo>
                    <a:pt x="51" y="145"/>
                  </a:lnTo>
                  <a:lnTo>
                    <a:pt x="44" y="139"/>
                  </a:lnTo>
                  <a:lnTo>
                    <a:pt x="42" y="139"/>
                  </a:lnTo>
                  <a:lnTo>
                    <a:pt x="40" y="136"/>
                  </a:lnTo>
                  <a:lnTo>
                    <a:pt x="35" y="135"/>
                  </a:lnTo>
                  <a:lnTo>
                    <a:pt x="28" y="130"/>
                  </a:lnTo>
                  <a:lnTo>
                    <a:pt x="23" y="126"/>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9" name="Freeform 19"/>
            <p:cNvSpPr/>
            <p:nvPr/>
          </p:nvSpPr>
          <p:spPr bwMode="auto">
            <a:xfrm>
              <a:off x="4110038" y="5102225"/>
              <a:ext cx="1187450" cy="1274763"/>
            </a:xfrm>
            <a:custGeom>
              <a:avLst/>
              <a:gdLst>
                <a:gd name="T0" fmla="*/ 2147483647 w 649"/>
                <a:gd name="T1" fmla="*/ 2147483647 h 668"/>
                <a:gd name="T2" fmla="*/ 2147483647 w 649"/>
                <a:gd name="T3" fmla="*/ 2147483647 h 668"/>
                <a:gd name="T4" fmla="*/ 2147483647 w 649"/>
                <a:gd name="T5" fmla="*/ 2147483647 h 668"/>
                <a:gd name="T6" fmla="*/ 2147483647 w 649"/>
                <a:gd name="T7" fmla="*/ 2147483647 h 668"/>
                <a:gd name="T8" fmla="*/ 2147483647 w 649"/>
                <a:gd name="T9" fmla="*/ 2147483647 h 668"/>
                <a:gd name="T10" fmla="*/ 2147483647 w 649"/>
                <a:gd name="T11" fmla="*/ 2147483647 h 668"/>
                <a:gd name="T12" fmla="*/ 2147483647 w 649"/>
                <a:gd name="T13" fmla="*/ 2147483647 h 668"/>
                <a:gd name="T14" fmla="*/ 2147483647 w 649"/>
                <a:gd name="T15" fmla="*/ 2147483647 h 668"/>
                <a:gd name="T16" fmla="*/ 2147483647 w 649"/>
                <a:gd name="T17" fmla="*/ 2147483647 h 668"/>
                <a:gd name="T18" fmla="*/ 2147483647 w 649"/>
                <a:gd name="T19" fmla="*/ 2147483647 h 668"/>
                <a:gd name="T20" fmla="*/ 2147483647 w 649"/>
                <a:gd name="T21" fmla="*/ 2147483647 h 668"/>
                <a:gd name="T22" fmla="*/ 2147483647 w 649"/>
                <a:gd name="T23" fmla="*/ 2147483647 h 668"/>
                <a:gd name="T24" fmla="*/ 2147483647 w 649"/>
                <a:gd name="T25" fmla="*/ 2147483647 h 668"/>
                <a:gd name="T26" fmla="*/ 2147483647 w 649"/>
                <a:gd name="T27" fmla="*/ 2147483647 h 668"/>
                <a:gd name="T28" fmla="*/ 2147483647 w 649"/>
                <a:gd name="T29" fmla="*/ 2147483647 h 668"/>
                <a:gd name="T30" fmla="*/ 2147483647 w 649"/>
                <a:gd name="T31" fmla="*/ 2147483647 h 668"/>
                <a:gd name="T32" fmla="*/ 2147483647 w 649"/>
                <a:gd name="T33" fmla="*/ 2147483647 h 668"/>
                <a:gd name="T34" fmla="*/ 2147483647 w 649"/>
                <a:gd name="T35" fmla="*/ 2147483647 h 668"/>
                <a:gd name="T36" fmla="*/ 2147483647 w 649"/>
                <a:gd name="T37" fmla="*/ 2147483647 h 668"/>
                <a:gd name="T38" fmla="*/ 2147483647 w 649"/>
                <a:gd name="T39" fmla="*/ 2147483647 h 668"/>
                <a:gd name="T40" fmla="*/ 2147483647 w 649"/>
                <a:gd name="T41" fmla="*/ 2147483647 h 668"/>
                <a:gd name="T42" fmla="*/ 2147483647 w 649"/>
                <a:gd name="T43" fmla="*/ 2147483647 h 668"/>
                <a:gd name="T44" fmla="*/ 2147483647 w 649"/>
                <a:gd name="T45" fmla="*/ 2147483647 h 668"/>
                <a:gd name="T46" fmla="*/ 2147483647 w 649"/>
                <a:gd name="T47" fmla="*/ 2147483647 h 668"/>
                <a:gd name="T48" fmla="*/ 2147483647 w 649"/>
                <a:gd name="T49" fmla="*/ 2147483647 h 668"/>
                <a:gd name="T50" fmla="*/ 2147483647 w 649"/>
                <a:gd name="T51" fmla="*/ 2147483647 h 668"/>
                <a:gd name="T52" fmla="*/ 2147483647 w 649"/>
                <a:gd name="T53" fmla="*/ 2147483647 h 668"/>
                <a:gd name="T54" fmla="*/ 2147483647 w 649"/>
                <a:gd name="T55" fmla="*/ 2147483647 h 668"/>
                <a:gd name="T56" fmla="*/ 2147483647 w 649"/>
                <a:gd name="T57" fmla="*/ 2147483647 h 668"/>
                <a:gd name="T58" fmla="*/ 2147483647 w 649"/>
                <a:gd name="T59" fmla="*/ 2147483647 h 668"/>
                <a:gd name="T60" fmla="*/ 2147483647 w 649"/>
                <a:gd name="T61" fmla="*/ 2147483647 h 668"/>
                <a:gd name="T62" fmla="*/ 2147483647 w 649"/>
                <a:gd name="T63" fmla="*/ 2147483647 h 668"/>
                <a:gd name="T64" fmla="*/ 2147483647 w 649"/>
                <a:gd name="T65" fmla="*/ 2147483647 h 668"/>
                <a:gd name="T66" fmla="*/ 2147483647 w 649"/>
                <a:gd name="T67" fmla="*/ 2147483647 h 668"/>
                <a:gd name="T68" fmla="*/ 2147483647 w 649"/>
                <a:gd name="T69" fmla="*/ 2147483647 h 668"/>
                <a:gd name="T70" fmla="*/ 2147483647 w 649"/>
                <a:gd name="T71" fmla="*/ 2147483647 h 668"/>
                <a:gd name="T72" fmla="*/ 2147483647 w 649"/>
                <a:gd name="T73" fmla="*/ 2147483647 h 668"/>
                <a:gd name="T74" fmla="*/ 2147483647 w 649"/>
                <a:gd name="T75" fmla="*/ 2147483647 h 668"/>
                <a:gd name="T76" fmla="*/ 2147483647 w 649"/>
                <a:gd name="T77" fmla="*/ 2147483647 h 668"/>
                <a:gd name="T78" fmla="*/ 2147483647 w 649"/>
                <a:gd name="T79" fmla="*/ 2147483647 h 668"/>
                <a:gd name="T80" fmla="*/ 2147483647 w 649"/>
                <a:gd name="T81" fmla="*/ 2147483647 h 668"/>
                <a:gd name="T82" fmla="*/ 2147483647 w 649"/>
                <a:gd name="T83" fmla="*/ 2147483647 h 668"/>
                <a:gd name="T84" fmla="*/ 2147483647 w 649"/>
                <a:gd name="T85" fmla="*/ 2147483647 h 668"/>
                <a:gd name="T86" fmla="*/ 2147483647 w 649"/>
                <a:gd name="T87" fmla="*/ 2147483647 h 668"/>
                <a:gd name="T88" fmla="*/ 2147483647 w 649"/>
                <a:gd name="T89" fmla="*/ 2147483647 h 668"/>
                <a:gd name="T90" fmla="*/ 2147483647 w 649"/>
                <a:gd name="T91" fmla="*/ 2147483647 h 668"/>
                <a:gd name="T92" fmla="*/ 2147483647 w 649"/>
                <a:gd name="T93" fmla="*/ 2147483647 h 668"/>
                <a:gd name="T94" fmla="*/ 2147483647 w 649"/>
                <a:gd name="T95" fmla="*/ 2147483647 h 668"/>
                <a:gd name="T96" fmla="*/ 2147483647 w 649"/>
                <a:gd name="T97" fmla="*/ 2147483647 h 668"/>
                <a:gd name="T98" fmla="*/ 2147483647 w 649"/>
                <a:gd name="T99" fmla="*/ 2147483647 h 668"/>
                <a:gd name="T100" fmla="*/ 2147483647 w 649"/>
                <a:gd name="T101" fmla="*/ 2147483647 h 668"/>
                <a:gd name="T102" fmla="*/ 2147483647 w 649"/>
                <a:gd name="T103" fmla="*/ 2147483647 h 668"/>
                <a:gd name="T104" fmla="*/ 2147483647 w 649"/>
                <a:gd name="T105" fmla="*/ 2147483647 h 668"/>
                <a:gd name="T106" fmla="*/ 2147483647 w 649"/>
                <a:gd name="T107" fmla="*/ 2147483647 h 668"/>
                <a:gd name="T108" fmla="*/ 2147483647 w 649"/>
                <a:gd name="T109" fmla="*/ 2147483647 h 668"/>
                <a:gd name="T110" fmla="*/ 2147483647 w 649"/>
                <a:gd name="T111" fmla="*/ 2147483647 h 668"/>
                <a:gd name="T112" fmla="*/ 2147483647 w 649"/>
                <a:gd name="T113" fmla="*/ 2147483647 h 668"/>
                <a:gd name="T114" fmla="*/ 2147483647 w 649"/>
                <a:gd name="T115" fmla="*/ 2147483647 h 668"/>
                <a:gd name="T116" fmla="*/ 2147483647 w 649"/>
                <a:gd name="T117" fmla="*/ 2147483647 h 668"/>
                <a:gd name="T118" fmla="*/ 2147483647 w 649"/>
                <a:gd name="T119" fmla="*/ 2147483647 h 668"/>
                <a:gd name="T120" fmla="*/ 2147483647 w 649"/>
                <a:gd name="T121" fmla="*/ 2147483647 h 668"/>
                <a:gd name="T122" fmla="*/ 2147483647 w 649"/>
                <a:gd name="T123" fmla="*/ 2147483647 h 6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9"/>
                <a:gd name="T187" fmla="*/ 0 h 668"/>
                <a:gd name="T188" fmla="*/ 649 w 649"/>
                <a:gd name="T189" fmla="*/ 668 h 6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9" h="668">
                  <a:moveTo>
                    <a:pt x="600" y="498"/>
                  </a:moveTo>
                  <a:lnTo>
                    <a:pt x="595" y="492"/>
                  </a:lnTo>
                  <a:lnTo>
                    <a:pt x="583" y="498"/>
                  </a:lnTo>
                  <a:lnTo>
                    <a:pt x="566" y="510"/>
                  </a:lnTo>
                  <a:lnTo>
                    <a:pt x="569" y="522"/>
                  </a:lnTo>
                  <a:lnTo>
                    <a:pt x="555" y="531"/>
                  </a:lnTo>
                  <a:lnTo>
                    <a:pt x="543" y="533"/>
                  </a:lnTo>
                  <a:lnTo>
                    <a:pt x="542" y="533"/>
                  </a:lnTo>
                  <a:lnTo>
                    <a:pt x="542" y="534"/>
                  </a:lnTo>
                  <a:lnTo>
                    <a:pt x="541" y="534"/>
                  </a:lnTo>
                  <a:lnTo>
                    <a:pt x="540" y="534"/>
                  </a:lnTo>
                  <a:lnTo>
                    <a:pt x="539" y="535"/>
                  </a:lnTo>
                  <a:lnTo>
                    <a:pt x="537" y="536"/>
                  </a:lnTo>
                  <a:lnTo>
                    <a:pt x="536" y="537"/>
                  </a:lnTo>
                  <a:lnTo>
                    <a:pt x="534" y="538"/>
                  </a:lnTo>
                  <a:lnTo>
                    <a:pt x="533" y="539"/>
                  </a:lnTo>
                  <a:lnTo>
                    <a:pt x="531" y="540"/>
                  </a:lnTo>
                  <a:lnTo>
                    <a:pt x="530" y="541"/>
                  </a:lnTo>
                  <a:lnTo>
                    <a:pt x="528" y="541"/>
                  </a:lnTo>
                  <a:lnTo>
                    <a:pt x="526" y="542"/>
                  </a:lnTo>
                  <a:lnTo>
                    <a:pt x="525" y="542"/>
                  </a:lnTo>
                  <a:lnTo>
                    <a:pt x="523" y="542"/>
                  </a:lnTo>
                  <a:lnTo>
                    <a:pt x="522" y="542"/>
                  </a:lnTo>
                  <a:lnTo>
                    <a:pt x="521" y="541"/>
                  </a:lnTo>
                  <a:lnTo>
                    <a:pt x="520" y="541"/>
                  </a:lnTo>
                  <a:lnTo>
                    <a:pt x="519" y="541"/>
                  </a:lnTo>
                  <a:lnTo>
                    <a:pt x="518" y="540"/>
                  </a:lnTo>
                  <a:lnTo>
                    <a:pt x="517" y="540"/>
                  </a:lnTo>
                  <a:lnTo>
                    <a:pt x="515" y="539"/>
                  </a:lnTo>
                  <a:lnTo>
                    <a:pt x="507" y="533"/>
                  </a:lnTo>
                  <a:lnTo>
                    <a:pt x="507" y="532"/>
                  </a:lnTo>
                  <a:lnTo>
                    <a:pt x="506" y="532"/>
                  </a:lnTo>
                  <a:lnTo>
                    <a:pt x="506" y="533"/>
                  </a:lnTo>
                  <a:lnTo>
                    <a:pt x="506" y="539"/>
                  </a:lnTo>
                  <a:lnTo>
                    <a:pt x="505" y="542"/>
                  </a:lnTo>
                  <a:lnTo>
                    <a:pt x="505" y="543"/>
                  </a:lnTo>
                  <a:lnTo>
                    <a:pt x="504" y="544"/>
                  </a:lnTo>
                  <a:lnTo>
                    <a:pt x="504" y="546"/>
                  </a:lnTo>
                  <a:lnTo>
                    <a:pt x="503" y="547"/>
                  </a:lnTo>
                  <a:lnTo>
                    <a:pt x="502" y="549"/>
                  </a:lnTo>
                  <a:lnTo>
                    <a:pt x="502" y="550"/>
                  </a:lnTo>
                  <a:lnTo>
                    <a:pt x="501" y="552"/>
                  </a:lnTo>
                  <a:lnTo>
                    <a:pt x="500" y="553"/>
                  </a:lnTo>
                  <a:lnTo>
                    <a:pt x="499" y="554"/>
                  </a:lnTo>
                  <a:lnTo>
                    <a:pt x="498" y="555"/>
                  </a:lnTo>
                  <a:lnTo>
                    <a:pt x="497" y="556"/>
                  </a:lnTo>
                  <a:lnTo>
                    <a:pt x="495" y="557"/>
                  </a:lnTo>
                  <a:lnTo>
                    <a:pt x="494" y="557"/>
                  </a:lnTo>
                  <a:lnTo>
                    <a:pt x="493" y="558"/>
                  </a:lnTo>
                  <a:lnTo>
                    <a:pt x="492" y="558"/>
                  </a:lnTo>
                  <a:lnTo>
                    <a:pt x="490" y="558"/>
                  </a:lnTo>
                  <a:lnTo>
                    <a:pt x="489" y="557"/>
                  </a:lnTo>
                  <a:lnTo>
                    <a:pt x="488" y="557"/>
                  </a:lnTo>
                  <a:lnTo>
                    <a:pt x="487" y="557"/>
                  </a:lnTo>
                  <a:lnTo>
                    <a:pt x="485" y="556"/>
                  </a:lnTo>
                  <a:lnTo>
                    <a:pt x="484" y="555"/>
                  </a:lnTo>
                  <a:lnTo>
                    <a:pt x="483" y="554"/>
                  </a:lnTo>
                  <a:lnTo>
                    <a:pt x="482" y="553"/>
                  </a:lnTo>
                  <a:lnTo>
                    <a:pt x="481" y="552"/>
                  </a:lnTo>
                  <a:lnTo>
                    <a:pt x="479" y="551"/>
                  </a:lnTo>
                  <a:lnTo>
                    <a:pt x="478" y="550"/>
                  </a:lnTo>
                  <a:lnTo>
                    <a:pt x="477" y="548"/>
                  </a:lnTo>
                  <a:lnTo>
                    <a:pt x="476" y="547"/>
                  </a:lnTo>
                  <a:lnTo>
                    <a:pt x="475" y="546"/>
                  </a:lnTo>
                  <a:lnTo>
                    <a:pt x="474" y="544"/>
                  </a:lnTo>
                  <a:lnTo>
                    <a:pt x="473" y="543"/>
                  </a:lnTo>
                  <a:lnTo>
                    <a:pt x="472" y="542"/>
                  </a:lnTo>
                  <a:lnTo>
                    <a:pt x="470" y="540"/>
                  </a:lnTo>
                  <a:lnTo>
                    <a:pt x="466" y="546"/>
                  </a:lnTo>
                  <a:lnTo>
                    <a:pt x="463" y="552"/>
                  </a:lnTo>
                  <a:lnTo>
                    <a:pt x="462" y="552"/>
                  </a:lnTo>
                  <a:lnTo>
                    <a:pt x="462" y="553"/>
                  </a:lnTo>
                  <a:lnTo>
                    <a:pt x="461" y="552"/>
                  </a:lnTo>
                  <a:lnTo>
                    <a:pt x="460" y="552"/>
                  </a:lnTo>
                  <a:lnTo>
                    <a:pt x="459" y="551"/>
                  </a:lnTo>
                  <a:lnTo>
                    <a:pt x="458" y="551"/>
                  </a:lnTo>
                  <a:lnTo>
                    <a:pt x="457" y="550"/>
                  </a:lnTo>
                  <a:lnTo>
                    <a:pt x="456" y="549"/>
                  </a:lnTo>
                  <a:lnTo>
                    <a:pt x="455" y="549"/>
                  </a:lnTo>
                  <a:lnTo>
                    <a:pt x="454" y="548"/>
                  </a:lnTo>
                  <a:lnTo>
                    <a:pt x="453" y="547"/>
                  </a:lnTo>
                  <a:lnTo>
                    <a:pt x="452" y="546"/>
                  </a:lnTo>
                  <a:lnTo>
                    <a:pt x="451" y="545"/>
                  </a:lnTo>
                  <a:lnTo>
                    <a:pt x="450" y="544"/>
                  </a:lnTo>
                  <a:lnTo>
                    <a:pt x="449" y="543"/>
                  </a:lnTo>
                  <a:lnTo>
                    <a:pt x="448" y="542"/>
                  </a:lnTo>
                  <a:lnTo>
                    <a:pt x="447" y="541"/>
                  </a:lnTo>
                  <a:lnTo>
                    <a:pt x="445" y="539"/>
                  </a:lnTo>
                  <a:lnTo>
                    <a:pt x="441" y="542"/>
                  </a:lnTo>
                  <a:lnTo>
                    <a:pt x="440" y="544"/>
                  </a:lnTo>
                  <a:lnTo>
                    <a:pt x="439" y="545"/>
                  </a:lnTo>
                  <a:lnTo>
                    <a:pt x="439" y="546"/>
                  </a:lnTo>
                  <a:lnTo>
                    <a:pt x="439" y="547"/>
                  </a:lnTo>
                  <a:lnTo>
                    <a:pt x="438" y="548"/>
                  </a:lnTo>
                  <a:lnTo>
                    <a:pt x="437" y="549"/>
                  </a:lnTo>
                  <a:lnTo>
                    <a:pt x="437" y="551"/>
                  </a:lnTo>
                  <a:lnTo>
                    <a:pt x="436" y="552"/>
                  </a:lnTo>
                  <a:lnTo>
                    <a:pt x="435" y="553"/>
                  </a:lnTo>
                  <a:lnTo>
                    <a:pt x="434" y="554"/>
                  </a:lnTo>
                  <a:lnTo>
                    <a:pt x="434" y="556"/>
                  </a:lnTo>
                  <a:lnTo>
                    <a:pt x="433" y="557"/>
                  </a:lnTo>
                  <a:lnTo>
                    <a:pt x="432" y="558"/>
                  </a:lnTo>
                  <a:lnTo>
                    <a:pt x="431" y="559"/>
                  </a:lnTo>
                  <a:lnTo>
                    <a:pt x="430" y="560"/>
                  </a:lnTo>
                  <a:lnTo>
                    <a:pt x="429" y="561"/>
                  </a:lnTo>
                  <a:lnTo>
                    <a:pt x="428" y="562"/>
                  </a:lnTo>
                  <a:lnTo>
                    <a:pt x="427" y="562"/>
                  </a:lnTo>
                  <a:lnTo>
                    <a:pt x="427" y="563"/>
                  </a:lnTo>
                  <a:lnTo>
                    <a:pt x="425" y="563"/>
                  </a:lnTo>
                  <a:lnTo>
                    <a:pt x="424" y="564"/>
                  </a:lnTo>
                  <a:lnTo>
                    <a:pt x="423" y="564"/>
                  </a:lnTo>
                  <a:lnTo>
                    <a:pt x="422" y="564"/>
                  </a:lnTo>
                  <a:lnTo>
                    <a:pt x="421" y="564"/>
                  </a:lnTo>
                  <a:lnTo>
                    <a:pt x="420" y="564"/>
                  </a:lnTo>
                  <a:lnTo>
                    <a:pt x="419" y="564"/>
                  </a:lnTo>
                  <a:lnTo>
                    <a:pt x="418" y="564"/>
                  </a:lnTo>
                  <a:lnTo>
                    <a:pt x="417" y="563"/>
                  </a:lnTo>
                  <a:lnTo>
                    <a:pt x="415" y="563"/>
                  </a:lnTo>
                  <a:lnTo>
                    <a:pt x="414" y="562"/>
                  </a:lnTo>
                  <a:lnTo>
                    <a:pt x="412" y="561"/>
                  </a:lnTo>
                  <a:lnTo>
                    <a:pt x="411" y="560"/>
                  </a:lnTo>
                  <a:lnTo>
                    <a:pt x="409" y="558"/>
                  </a:lnTo>
                  <a:lnTo>
                    <a:pt x="407" y="557"/>
                  </a:lnTo>
                  <a:lnTo>
                    <a:pt x="406" y="556"/>
                  </a:lnTo>
                  <a:lnTo>
                    <a:pt x="405" y="554"/>
                  </a:lnTo>
                  <a:lnTo>
                    <a:pt x="403" y="553"/>
                  </a:lnTo>
                  <a:lnTo>
                    <a:pt x="402" y="551"/>
                  </a:lnTo>
                  <a:lnTo>
                    <a:pt x="400" y="549"/>
                  </a:lnTo>
                  <a:lnTo>
                    <a:pt x="399" y="549"/>
                  </a:lnTo>
                  <a:lnTo>
                    <a:pt x="399" y="548"/>
                  </a:lnTo>
                  <a:lnTo>
                    <a:pt x="398" y="548"/>
                  </a:lnTo>
                  <a:lnTo>
                    <a:pt x="397" y="547"/>
                  </a:lnTo>
                  <a:lnTo>
                    <a:pt x="396" y="546"/>
                  </a:lnTo>
                  <a:lnTo>
                    <a:pt x="385" y="539"/>
                  </a:lnTo>
                  <a:lnTo>
                    <a:pt x="380" y="537"/>
                  </a:lnTo>
                  <a:lnTo>
                    <a:pt x="380" y="536"/>
                  </a:lnTo>
                  <a:lnTo>
                    <a:pt x="379" y="536"/>
                  </a:lnTo>
                  <a:lnTo>
                    <a:pt x="379" y="537"/>
                  </a:lnTo>
                  <a:lnTo>
                    <a:pt x="379" y="538"/>
                  </a:lnTo>
                  <a:lnTo>
                    <a:pt x="379" y="539"/>
                  </a:lnTo>
                  <a:lnTo>
                    <a:pt x="379" y="540"/>
                  </a:lnTo>
                  <a:lnTo>
                    <a:pt x="378" y="541"/>
                  </a:lnTo>
                  <a:lnTo>
                    <a:pt x="378" y="543"/>
                  </a:lnTo>
                  <a:lnTo>
                    <a:pt x="377" y="544"/>
                  </a:lnTo>
                  <a:lnTo>
                    <a:pt x="376" y="545"/>
                  </a:lnTo>
                  <a:lnTo>
                    <a:pt x="376" y="546"/>
                  </a:lnTo>
                  <a:lnTo>
                    <a:pt x="375" y="548"/>
                  </a:lnTo>
                  <a:lnTo>
                    <a:pt x="374" y="549"/>
                  </a:lnTo>
                  <a:lnTo>
                    <a:pt x="373" y="550"/>
                  </a:lnTo>
                  <a:lnTo>
                    <a:pt x="372" y="551"/>
                  </a:lnTo>
                  <a:lnTo>
                    <a:pt x="371" y="553"/>
                  </a:lnTo>
                  <a:lnTo>
                    <a:pt x="369" y="554"/>
                  </a:lnTo>
                  <a:lnTo>
                    <a:pt x="368" y="555"/>
                  </a:lnTo>
                  <a:lnTo>
                    <a:pt x="367" y="556"/>
                  </a:lnTo>
                  <a:lnTo>
                    <a:pt x="366" y="557"/>
                  </a:lnTo>
                  <a:lnTo>
                    <a:pt x="365" y="558"/>
                  </a:lnTo>
                  <a:lnTo>
                    <a:pt x="364" y="559"/>
                  </a:lnTo>
                  <a:lnTo>
                    <a:pt x="363" y="560"/>
                  </a:lnTo>
                  <a:lnTo>
                    <a:pt x="362" y="560"/>
                  </a:lnTo>
                  <a:lnTo>
                    <a:pt x="361" y="561"/>
                  </a:lnTo>
                  <a:lnTo>
                    <a:pt x="360" y="561"/>
                  </a:lnTo>
                  <a:lnTo>
                    <a:pt x="359" y="562"/>
                  </a:lnTo>
                  <a:lnTo>
                    <a:pt x="358" y="562"/>
                  </a:lnTo>
                  <a:lnTo>
                    <a:pt x="357" y="562"/>
                  </a:lnTo>
                  <a:lnTo>
                    <a:pt x="356" y="563"/>
                  </a:lnTo>
                  <a:lnTo>
                    <a:pt x="355" y="563"/>
                  </a:lnTo>
                  <a:lnTo>
                    <a:pt x="354" y="563"/>
                  </a:lnTo>
                  <a:lnTo>
                    <a:pt x="353" y="563"/>
                  </a:lnTo>
                  <a:lnTo>
                    <a:pt x="352" y="563"/>
                  </a:lnTo>
                  <a:lnTo>
                    <a:pt x="351" y="563"/>
                  </a:lnTo>
                  <a:lnTo>
                    <a:pt x="350" y="563"/>
                  </a:lnTo>
                  <a:lnTo>
                    <a:pt x="349" y="562"/>
                  </a:lnTo>
                  <a:lnTo>
                    <a:pt x="348" y="562"/>
                  </a:lnTo>
                  <a:lnTo>
                    <a:pt x="347" y="562"/>
                  </a:lnTo>
                  <a:lnTo>
                    <a:pt x="346" y="561"/>
                  </a:lnTo>
                  <a:lnTo>
                    <a:pt x="345" y="561"/>
                  </a:lnTo>
                  <a:lnTo>
                    <a:pt x="344" y="561"/>
                  </a:lnTo>
                  <a:lnTo>
                    <a:pt x="343" y="561"/>
                  </a:lnTo>
                  <a:lnTo>
                    <a:pt x="339" y="563"/>
                  </a:lnTo>
                  <a:lnTo>
                    <a:pt x="338" y="564"/>
                  </a:lnTo>
                  <a:lnTo>
                    <a:pt x="337" y="564"/>
                  </a:lnTo>
                  <a:lnTo>
                    <a:pt x="336" y="564"/>
                  </a:lnTo>
                  <a:lnTo>
                    <a:pt x="336" y="565"/>
                  </a:lnTo>
                  <a:lnTo>
                    <a:pt x="335" y="565"/>
                  </a:lnTo>
                  <a:lnTo>
                    <a:pt x="334" y="565"/>
                  </a:lnTo>
                  <a:lnTo>
                    <a:pt x="333" y="565"/>
                  </a:lnTo>
                  <a:lnTo>
                    <a:pt x="332" y="565"/>
                  </a:lnTo>
                  <a:lnTo>
                    <a:pt x="331" y="565"/>
                  </a:lnTo>
                  <a:lnTo>
                    <a:pt x="330" y="564"/>
                  </a:lnTo>
                  <a:lnTo>
                    <a:pt x="329" y="564"/>
                  </a:lnTo>
                  <a:lnTo>
                    <a:pt x="328" y="563"/>
                  </a:lnTo>
                  <a:lnTo>
                    <a:pt x="327" y="563"/>
                  </a:lnTo>
                  <a:lnTo>
                    <a:pt x="327" y="562"/>
                  </a:lnTo>
                  <a:lnTo>
                    <a:pt x="326" y="562"/>
                  </a:lnTo>
                  <a:lnTo>
                    <a:pt x="326" y="561"/>
                  </a:lnTo>
                  <a:lnTo>
                    <a:pt x="325" y="561"/>
                  </a:lnTo>
                  <a:lnTo>
                    <a:pt x="325" y="560"/>
                  </a:lnTo>
                  <a:lnTo>
                    <a:pt x="324" y="560"/>
                  </a:lnTo>
                  <a:lnTo>
                    <a:pt x="324" y="559"/>
                  </a:lnTo>
                  <a:lnTo>
                    <a:pt x="323" y="559"/>
                  </a:lnTo>
                  <a:lnTo>
                    <a:pt x="323" y="558"/>
                  </a:lnTo>
                  <a:lnTo>
                    <a:pt x="321" y="562"/>
                  </a:lnTo>
                  <a:lnTo>
                    <a:pt x="315" y="569"/>
                  </a:lnTo>
                  <a:lnTo>
                    <a:pt x="317" y="578"/>
                  </a:lnTo>
                  <a:lnTo>
                    <a:pt x="317" y="579"/>
                  </a:lnTo>
                  <a:lnTo>
                    <a:pt x="317" y="580"/>
                  </a:lnTo>
                  <a:lnTo>
                    <a:pt x="317" y="581"/>
                  </a:lnTo>
                  <a:lnTo>
                    <a:pt x="317" y="582"/>
                  </a:lnTo>
                  <a:lnTo>
                    <a:pt x="317" y="583"/>
                  </a:lnTo>
                  <a:lnTo>
                    <a:pt x="317" y="584"/>
                  </a:lnTo>
                  <a:lnTo>
                    <a:pt x="318" y="585"/>
                  </a:lnTo>
                  <a:lnTo>
                    <a:pt x="318" y="586"/>
                  </a:lnTo>
                  <a:lnTo>
                    <a:pt x="318" y="588"/>
                  </a:lnTo>
                  <a:lnTo>
                    <a:pt x="318" y="589"/>
                  </a:lnTo>
                  <a:lnTo>
                    <a:pt x="318" y="590"/>
                  </a:lnTo>
                  <a:lnTo>
                    <a:pt x="319" y="592"/>
                  </a:lnTo>
                  <a:lnTo>
                    <a:pt x="319" y="593"/>
                  </a:lnTo>
                  <a:lnTo>
                    <a:pt x="320" y="594"/>
                  </a:lnTo>
                  <a:lnTo>
                    <a:pt x="320" y="595"/>
                  </a:lnTo>
                  <a:lnTo>
                    <a:pt x="321" y="597"/>
                  </a:lnTo>
                  <a:lnTo>
                    <a:pt x="322" y="598"/>
                  </a:lnTo>
                  <a:lnTo>
                    <a:pt x="322" y="599"/>
                  </a:lnTo>
                  <a:lnTo>
                    <a:pt x="323" y="601"/>
                  </a:lnTo>
                  <a:lnTo>
                    <a:pt x="324" y="602"/>
                  </a:lnTo>
                  <a:lnTo>
                    <a:pt x="325" y="604"/>
                  </a:lnTo>
                  <a:lnTo>
                    <a:pt x="325" y="606"/>
                  </a:lnTo>
                  <a:lnTo>
                    <a:pt x="326" y="608"/>
                  </a:lnTo>
                  <a:lnTo>
                    <a:pt x="327" y="610"/>
                  </a:lnTo>
                  <a:lnTo>
                    <a:pt x="328" y="612"/>
                  </a:lnTo>
                  <a:lnTo>
                    <a:pt x="328" y="614"/>
                  </a:lnTo>
                  <a:lnTo>
                    <a:pt x="329" y="616"/>
                  </a:lnTo>
                  <a:lnTo>
                    <a:pt x="330" y="617"/>
                  </a:lnTo>
                  <a:lnTo>
                    <a:pt x="330" y="619"/>
                  </a:lnTo>
                  <a:lnTo>
                    <a:pt x="330" y="620"/>
                  </a:lnTo>
                  <a:lnTo>
                    <a:pt x="330" y="622"/>
                  </a:lnTo>
                  <a:lnTo>
                    <a:pt x="331" y="622"/>
                  </a:lnTo>
                  <a:lnTo>
                    <a:pt x="331" y="624"/>
                  </a:lnTo>
                  <a:lnTo>
                    <a:pt x="331" y="625"/>
                  </a:lnTo>
                  <a:lnTo>
                    <a:pt x="331" y="626"/>
                  </a:lnTo>
                  <a:lnTo>
                    <a:pt x="330" y="627"/>
                  </a:lnTo>
                  <a:lnTo>
                    <a:pt x="330" y="628"/>
                  </a:lnTo>
                  <a:lnTo>
                    <a:pt x="330" y="629"/>
                  </a:lnTo>
                  <a:lnTo>
                    <a:pt x="330" y="630"/>
                  </a:lnTo>
                  <a:lnTo>
                    <a:pt x="329" y="631"/>
                  </a:lnTo>
                  <a:lnTo>
                    <a:pt x="329" y="632"/>
                  </a:lnTo>
                  <a:lnTo>
                    <a:pt x="328" y="633"/>
                  </a:lnTo>
                  <a:lnTo>
                    <a:pt x="328" y="634"/>
                  </a:lnTo>
                  <a:lnTo>
                    <a:pt x="328" y="635"/>
                  </a:lnTo>
                  <a:lnTo>
                    <a:pt x="327" y="636"/>
                  </a:lnTo>
                  <a:lnTo>
                    <a:pt x="327" y="637"/>
                  </a:lnTo>
                  <a:lnTo>
                    <a:pt x="327" y="638"/>
                  </a:lnTo>
                  <a:lnTo>
                    <a:pt x="327" y="639"/>
                  </a:lnTo>
                  <a:lnTo>
                    <a:pt x="327" y="640"/>
                  </a:lnTo>
                  <a:lnTo>
                    <a:pt x="326" y="641"/>
                  </a:lnTo>
                  <a:lnTo>
                    <a:pt x="326" y="642"/>
                  </a:lnTo>
                  <a:lnTo>
                    <a:pt x="326" y="644"/>
                  </a:lnTo>
                  <a:lnTo>
                    <a:pt x="326" y="645"/>
                  </a:lnTo>
                  <a:lnTo>
                    <a:pt x="327" y="646"/>
                  </a:lnTo>
                  <a:lnTo>
                    <a:pt x="327" y="647"/>
                  </a:lnTo>
                  <a:lnTo>
                    <a:pt x="328" y="648"/>
                  </a:lnTo>
                  <a:lnTo>
                    <a:pt x="328" y="649"/>
                  </a:lnTo>
                  <a:lnTo>
                    <a:pt x="329" y="650"/>
                  </a:lnTo>
                  <a:lnTo>
                    <a:pt x="329" y="651"/>
                  </a:lnTo>
                  <a:lnTo>
                    <a:pt x="330" y="652"/>
                  </a:lnTo>
                  <a:lnTo>
                    <a:pt x="330" y="654"/>
                  </a:lnTo>
                  <a:lnTo>
                    <a:pt x="330" y="655"/>
                  </a:lnTo>
                  <a:lnTo>
                    <a:pt x="330" y="656"/>
                  </a:lnTo>
                  <a:lnTo>
                    <a:pt x="330" y="658"/>
                  </a:lnTo>
                  <a:lnTo>
                    <a:pt x="330" y="659"/>
                  </a:lnTo>
                  <a:lnTo>
                    <a:pt x="329" y="660"/>
                  </a:lnTo>
                  <a:lnTo>
                    <a:pt x="329" y="661"/>
                  </a:lnTo>
                  <a:lnTo>
                    <a:pt x="328" y="662"/>
                  </a:lnTo>
                  <a:lnTo>
                    <a:pt x="328" y="663"/>
                  </a:lnTo>
                  <a:lnTo>
                    <a:pt x="327" y="665"/>
                  </a:lnTo>
                  <a:lnTo>
                    <a:pt x="325" y="666"/>
                  </a:lnTo>
                  <a:lnTo>
                    <a:pt x="324" y="667"/>
                  </a:lnTo>
                  <a:lnTo>
                    <a:pt x="322" y="667"/>
                  </a:lnTo>
                  <a:lnTo>
                    <a:pt x="321" y="668"/>
                  </a:lnTo>
                  <a:lnTo>
                    <a:pt x="320" y="668"/>
                  </a:lnTo>
                  <a:lnTo>
                    <a:pt x="319" y="668"/>
                  </a:lnTo>
                  <a:lnTo>
                    <a:pt x="318" y="668"/>
                  </a:lnTo>
                  <a:lnTo>
                    <a:pt x="316" y="668"/>
                  </a:lnTo>
                  <a:lnTo>
                    <a:pt x="315" y="668"/>
                  </a:lnTo>
                  <a:lnTo>
                    <a:pt x="314" y="668"/>
                  </a:lnTo>
                  <a:lnTo>
                    <a:pt x="313" y="668"/>
                  </a:lnTo>
                  <a:lnTo>
                    <a:pt x="313" y="667"/>
                  </a:lnTo>
                  <a:lnTo>
                    <a:pt x="312" y="667"/>
                  </a:lnTo>
                  <a:lnTo>
                    <a:pt x="311" y="666"/>
                  </a:lnTo>
                  <a:lnTo>
                    <a:pt x="310" y="666"/>
                  </a:lnTo>
                  <a:lnTo>
                    <a:pt x="310" y="665"/>
                  </a:lnTo>
                  <a:lnTo>
                    <a:pt x="309" y="665"/>
                  </a:lnTo>
                  <a:lnTo>
                    <a:pt x="308" y="665"/>
                  </a:lnTo>
                  <a:lnTo>
                    <a:pt x="308" y="664"/>
                  </a:lnTo>
                  <a:lnTo>
                    <a:pt x="307" y="664"/>
                  </a:lnTo>
                  <a:lnTo>
                    <a:pt x="307" y="663"/>
                  </a:lnTo>
                  <a:lnTo>
                    <a:pt x="306" y="663"/>
                  </a:lnTo>
                  <a:lnTo>
                    <a:pt x="305" y="662"/>
                  </a:lnTo>
                  <a:lnTo>
                    <a:pt x="304" y="662"/>
                  </a:lnTo>
                  <a:lnTo>
                    <a:pt x="303" y="662"/>
                  </a:lnTo>
                  <a:lnTo>
                    <a:pt x="303" y="661"/>
                  </a:lnTo>
                  <a:lnTo>
                    <a:pt x="302" y="661"/>
                  </a:lnTo>
                  <a:lnTo>
                    <a:pt x="301" y="661"/>
                  </a:lnTo>
                  <a:lnTo>
                    <a:pt x="300" y="661"/>
                  </a:lnTo>
                  <a:lnTo>
                    <a:pt x="299" y="661"/>
                  </a:lnTo>
                  <a:lnTo>
                    <a:pt x="298" y="661"/>
                  </a:lnTo>
                  <a:lnTo>
                    <a:pt x="297" y="661"/>
                  </a:lnTo>
                  <a:lnTo>
                    <a:pt x="296" y="661"/>
                  </a:lnTo>
                  <a:lnTo>
                    <a:pt x="294" y="661"/>
                  </a:lnTo>
                  <a:lnTo>
                    <a:pt x="293" y="661"/>
                  </a:lnTo>
                  <a:lnTo>
                    <a:pt x="292" y="661"/>
                  </a:lnTo>
                  <a:lnTo>
                    <a:pt x="291" y="661"/>
                  </a:lnTo>
                  <a:lnTo>
                    <a:pt x="289" y="661"/>
                  </a:lnTo>
                  <a:lnTo>
                    <a:pt x="288" y="661"/>
                  </a:lnTo>
                  <a:lnTo>
                    <a:pt x="287" y="661"/>
                  </a:lnTo>
                  <a:lnTo>
                    <a:pt x="286" y="661"/>
                  </a:lnTo>
                  <a:lnTo>
                    <a:pt x="284" y="661"/>
                  </a:lnTo>
                  <a:lnTo>
                    <a:pt x="283" y="661"/>
                  </a:lnTo>
                  <a:lnTo>
                    <a:pt x="282" y="661"/>
                  </a:lnTo>
                  <a:lnTo>
                    <a:pt x="281" y="661"/>
                  </a:lnTo>
                  <a:lnTo>
                    <a:pt x="280" y="660"/>
                  </a:lnTo>
                  <a:lnTo>
                    <a:pt x="279" y="660"/>
                  </a:lnTo>
                  <a:lnTo>
                    <a:pt x="278" y="659"/>
                  </a:lnTo>
                  <a:lnTo>
                    <a:pt x="277" y="658"/>
                  </a:lnTo>
                  <a:lnTo>
                    <a:pt x="276" y="658"/>
                  </a:lnTo>
                  <a:lnTo>
                    <a:pt x="275" y="657"/>
                  </a:lnTo>
                  <a:lnTo>
                    <a:pt x="274" y="656"/>
                  </a:lnTo>
                  <a:lnTo>
                    <a:pt x="274" y="655"/>
                  </a:lnTo>
                  <a:lnTo>
                    <a:pt x="273" y="654"/>
                  </a:lnTo>
                  <a:lnTo>
                    <a:pt x="272" y="653"/>
                  </a:lnTo>
                  <a:lnTo>
                    <a:pt x="272" y="652"/>
                  </a:lnTo>
                  <a:lnTo>
                    <a:pt x="271" y="651"/>
                  </a:lnTo>
                  <a:lnTo>
                    <a:pt x="271" y="649"/>
                  </a:lnTo>
                  <a:lnTo>
                    <a:pt x="271" y="648"/>
                  </a:lnTo>
                  <a:lnTo>
                    <a:pt x="270" y="647"/>
                  </a:lnTo>
                  <a:lnTo>
                    <a:pt x="270" y="646"/>
                  </a:lnTo>
                  <a:lnTo>
                    <a:pt x="270" y="645"/>
                  </a:lnTo>
                  <a:lnTo>
                    <a:pt x="269" y="644"/>
                  </a:lnTo>
                  <a:lnTo>
                    <a:pt x="269" y="643"/>
                  </a:lnTo>
                  <a:lnTo>
                    <a:pt x="269" y="642"/>
                  </a:lnTo>
                  <a:lnTo>
                    <a:pt x="269" y="641"/>
                  </a:lnTo>
                  <a:lnTo>
                    <a:pt x="269" y="640"/>
                  </a:lnTo>
                  <a:lnTo>
                    <a:pt x="269" y="639"/>
                  </a:lnTo>
                  <a:lnTo>
                    <a:pt x="269" y="638"/>
                  </a:lnTo>
                  <a:lnTo>
                    <a:pt x="269" y="637"/>
                  </a:lnTo>
                  <a:lnTo>
                    <a:pt x="268" y="636"/>
                  </a:lnTo>
                  <a:lnTo>
                    <a:pt x="268" y="635"/>
                  </a:lnTo>
                  <a:lnTo>
                    <a:pt x="267" y="625"/>
                  </a:lnTo>
                  <a:lnTo>
                    <a:pt x="267" y="624"/>
                  </a:lnTo>
                  <a:lnTo>
                    <a:pt x="267" y="623"/>
                  </a:lnTo>
                  <a:lnTo>
                    <a:pt x="267" y="616"/>
                  </a:lnTo>
                  <a:lnTo>
                    <a:pt x="258" y="619"/>
                  </a:lnTo>
                  <a:lnTo>
                    <a:pt x="257" y="619"/>
                  </a:lnTo>
                  <a:lnTo>
                    <a:pt x="256" y="619"/>
                  </a:lnTo>
                  <a:lnTo>
                    <a:pt x="256" y="620"/>
                  </a:lnTo>
                  <a:lnTo>
                    <a:pt x="255" y="621"/>
                  </a:lnTo>
                  <a:lnTo>
                    <a:pt x="252" y="626"/>
                  </a:lnTo>
                  <a:lnTo>
                    <a:pt x="252" y="627"/>
                  </a:lnTo>
                  <a:lnTo>
                    <a:pt x="252" y="628"/>
                  </a:lnTo>
                  <a:lnTo>
                    <a:pt x="251" y="628"/>
                  </a:lnTo>
                  <a:lnTo>
                    <a:pt x="251" y="629"/>
                  </a:lnTo>
                  <a:lnTo>
                    <a:pt x="250" y="629"/>
                  </a:lnTo>
                  <a:lnTo>
                    <a:pt x="250" y="630"/>
                  </a:lnTo>
                  <a:lnTo>
                    <a:pt x="249" y="630"/>
                  </a:lnTo>
                  <a:lnTo>
                    <a:pt x="248" y="631"/>
                  </a:lnTo>
                  <a:lnTo>
                    <a:pt x="247" y="631"/>
                  </a:lnTo>
                  <a:lnTo>
                    <a:pt x="247" y="632"/>
                  </a:lnTo>
                  <a:lnTo>
                    <a:pt x="245" y="633"/>
                  </a:lnTo>
                  <a:lnTo>
                    <a:pt x="244" y="633"/>
                  </a:lnTo>
                  <a:lnTo>
                    <a:pt x="243" y="634"/>
                  </a:lnTo>
                  <a:lnTo>
                    <a:pt x="241" y="635"/>
                  </a:lnTo>
                  <a:lnTo>
                    <a:pt x="240" y="636"/>
                  </a:lnTo>
                  <a:lnTo>
                    <a:pt x="238" y="636"/>
                  </a:lnTo>
                  <a:lnTo>
                    <a:pt x="236" y="637"/>
                  </a:lnTo>
                  <a:lnTo>
                    <a:pt x="235" y="638"/>
                  </a:lnTo>
                  <a:lnTo>
                    <a:pt x="233" y="639"/>
                  </a:lnTo>
                  <a:lnTo>
                    <a:pt x="231" y="639"/>
                  </a:lnTo>
                  <a:lnTo>
                    <a:pt x="230" y="639"/>
                  </a:lnTo>
                  <a:lnTo>
                    <a:pt x="228" y="639"/>
                  </a:lnTo>
                  <a:lnTo>
                    <a:pt x="226" y="639"/>
                  </a:lnTo>
                  <a:lnTo>
                    <a:pt x="225" y="639"/>
                  </a:lnTo>
                  <a:lnTo>
                    <a:pt x="224" y="639"/>
                  </a:lnTo>
                  <a:lnTo>
                    <a:pt x="223" y="639"/>
                  </a:lnTo>
                  <a:lnTo>
                    <a:pt x="221" y="639"/>
                  </a:lnTo>
                  <a:lnTo>
                    <a:pt x="220" y="639"/>
                  </a:lnTo>
                  <a:lnTo>
                    <a:pt x="218" y="639"/>
                  </a:lnTo>
                  <a:lnTo>
                    <a:pt x="209" y="637"/>
                  </a:lnTo>
                  <a:lnTo>
                    <a:pt x="208" y="637"/>
                  </a:lnTo>
                  <a:lnTo>
                    <a:pt x="207" y="637"/>
                  </a:lnTo>
                  <a:lnTo>
                    <a:pt x="206" y="637"/>
                  </a:lnTo>
                  <a:lnTo>
                    <a:pt x="205" y="637"/>
                  </a:lnTo>
                  <a:lnTo>
                    <a:pt x="204" y="637"/>
                  </a:lnTo>
                  <a:lnTo>
                    <a:pt x="203" y="636"/>
                  </a:lnTo>
                  <a:lnTo>
                    <a:pt x="202" y="636"/>
                  </a:lnTo>
                  <a:lnTo>
                    <a:pt x="201" y="636"/>
                  </a:lnTo>
                  <a:lnTo>
                    <a:pt x="199" y="636"/>
                  </a:lnTo>
                  <a:lnTo>
                    <a:pt x="198" y="636"/>
                  </a:lnTo>
                  <a:lnTo>
                    <a:pt x="197" y="636"/>
                  </a:lnTo>
                  <a:lnTo>
                    <a:pt x="196" y="635"/>
                  </a:lnTo>
                  <a:lnTo>
                    <a:pt x="195" y="635"/>
                  </a:lnTo>
                  <a:lnTo>
                    <a:pt x="194" y="634"/>
                  </a:lnTo>
                  <a:lnTo>
                    <a:pt x="193" y="633"/>
                  </a:lnTo>
                  <a:lnTo>
                    <a:pt x="192" y="633"/>
                  </a:lnTo>
                  <a:lnTo>
                    <a:pt x="191" y="632"/>
                  </a:lnTo>
                  <a:lnTo>
                    <a:pt x="191" y="631"/>
                  </a:lnTo>
                  <a:lnTo>
                    <a:pt x="190" y="630"/>
                  </a:lnTo>
                  <a:lnTo>
                    <a:pt x="189" y="630"/>
                  </a:lnTo>
                  <a:lnTo>
                    <a:pt x="189" y="629"/>
                  </a:lnTo>
                  <a:lnTo>
                    <a:pt x="188" y="628"/>
                  </a:lnTo>
                  <a:lnTo>
                    <a:pt x="188" y="627"/>
                  </a:lnTo>
                  <a:lnTo>
                    <a:pt x="187" y="626"/>
                  </a:lnTo>
                  <a:lnTo>
                    <a:pt x="187" y="625"/>
                  </a:lnTo>
                  <a:lnTo>
                    <a:pt x="186" y="624"/>
                  </a:lnTo>
                  <a:lnTo>
                    <a:pt x="190" y="618"/>
                  </a:lnTo>
                  <a:lnTo>
                    <a:pt x="177" y="613"/>
                  </a:lnTo>
                  <a:lnTo>
                    <a:pt x="174" y="597"/>
                  </a:lnTo>
                  <a:lnTo>
                    <a:pt x="174" y="596"/>
                  </a:lnTo>
                  <a:lnTo>
                    <a:pt x="174" y="595"/>
                  </a:lnTo>
                  <a:lnTo>
                    <a:pt x="174" y="594"/>
                  </a:lnTo>
                  <a:lnTo>
                    <a:pt x="175" y="588"/>
                  </a:lnTo>
                  <a:lnTo>
                    <a:pt x="168" y="587"/>
                  </a:lnTo>
                  <a:lnTo>
                    <a:pt x="167" y="587"/>
                  </a:lnTo>
                  <a:lnTo>
                    <a:pt x="166" y="587"/>
                  </a:lnTo>
                  <a:lnTo>
                    <a:pt x="165" y="587"/>
                  </a:lnTo>
                  <a:lnTo>
                    <a:pt x="155" y="584"/>
                  </a:lnTo>
                  <a:lnTo>
                    <a:pt x="150" y="583"/>
                  </a:lnTo>
                  <a:lnTo>
                    <a:pt x="148" y="583"/>
                  </a:lnTo>
                  <a:lnTo>
                    <a:pt x="146" y="583"/>
                  </a:lnTo>
                  <a:lnTo>
                    <a:pt x="144" y="583"/>
                  </a:lnTo>
                  <a:lnTo>
                    <a:pt x="142" y="582"/>
                  </a:lnTo>
                  <a:lnTo>
                    <a:pt x="140" y="582"/>
                  </a:lnTo>
                  <a:lnTo>
                    <a:pt x="138" y="581"/>
                  </a:lnTo>
                  <a:lnTo>
                    <a:pt x="136" y="581"/>
                  </a:lnTo>
                  <a:lnTo>
                    <a:pt x="134" y="581"/>
                  </a:lnTo>
                  <a:lnTo>
                    <a:pt x="132" y="581"/>
                  </a:lnTo>
                  <a:lnTo>
                    <a:pt x="130" y="580"/>
                  </a:lnTo>
                  <a:lnTo>
                    <a:pt x="128" y="580"/>
                  </a:lnTo>
                  <a:lnTo>
                    <a:pt x="127" y="580"/>
                  </a:lnTo>
                  <a:lnTo>
                    <a:pt x="125" y="580"/>
                  </a:lnTo>
                  <a:lnTo>
                    <a:pt x="124" y="580"/>
                  </a:lnTo>
                  <a:lnTo>
                    <a:pt x="123" y="579"/>
                  </a:lnTo>
                  <a:lnTo>
                    <a:pt x="122" y="579"/>
                  </a:lnTo>
                  <a:lnTo>
                    <a:pt x="121" y="579"/>
                  </a:lnTo>
                  <a:lnTo>
                    <a:pt x="120" y="578"/>
                  </a:lnTo>
                  <a:lnTo>
                    <a:pt x="119" y="578"/>
                  </a:lnTo>
                  <a:lnTo>
                    <a:pt x="118" y="578"/>
                  </a:lnTo>
                  <a:lnTo>
                    <a:pt x="117" y="577"/>
                  </a:lnTo>
                  <a:lnTo>
                    <a:pt x="116" y="576"/>
                  </a:lnTo>
                  <a:lnTo>
                    <a:pt x="116" y="575"/>
                  </a:lnTo>
                  <a:lnTo>
                    <a:pt x="115" y="575"/>
                  </a:lnTo>
                  <a:lnTo>
                    <a:pt x="115" y="574"/>
                  </a:lnTo>
                  <a:lnTo>
                    <a:pt x="115" y="573"/>
                  </a:lnTo>
                  <a:lnTo>
                    <a:pt x="114" y="572"/>
                  </a:lnTo>
                  <a:lnTo>
                    <a:pt x="114" y="571"/>
                  </a:lnTo>
                  <a:lnTo>
                    <a:pt x="114" y="570"/>
                  </a:lnTo>
                  <a:lnTo>
                    <a:pt x="114" y="569"/>
                  </a:lnTo>
                  <a:lnTo>
                    <a:pt x="116" y="566"/>
                  </a:lnTo>
                  <a:lnTo>
                    <a:pt x="116" y="565"/>
                  </a:lnTo>
                  <a:lnTo>
                    <a:pt x="117" y="564"/>
                  </a:lnTo>
                  <a:lnTo>
                    <a:pt x="118" y="563"/>
                  </a:lnTo>
                  <a:lnTo>
                    <a:pt x="119" y="561"/>
                  </a:lnTo>
                  <a:lnTo>
                    <a:pt x="120" y="560"/>
                  </a:lnTo>
                  <a:lnTo>
                    <a:pt x="121" y="558"/>
                  </a:lnTo>
                  <a:lnTo>
                    <a:pt x="122" y="557"/>
                  </a:lnTo>
                  <a:lnTo>
                    <a:pt x="123" y="556"/>
                  </a:lnTo>
                  <a:lnTo>
                    <a:pt x="123" y="554"/>
                  </a:lnTo>
                  <a:lnTo>
                    <a:pt x="124" y="553"/>
                  </a:lnTo>
                  <a:lnTo>
                    <a:pt x="125" y="552"/>
                  </a:lnTo>
                  <a:lnTo>
                    <a:pt x="125" y="551"/>
                  </a:lnTo>
                  <a:lnTo>
                    <a:pt x="125" y="550"/>
                  </a:lnTo>
                  <a:lnTo>
                    <a:pt x="126" y="549"/>
                  </a:lnTo>
                  <a:lnTo>
                    <a:pt x="127" y="547"/>
                  </a:lnTo>
                  <a:lnTo>
                    <a:pt x="128" y="546"/>
                  </a:lnTo>
                  <a:lnTo>
                    <a:pt x="128" y="545"/>
                  </a:lnTo>
                  <a:lnTo>
                    <a:pt x="128" y="544"/>
                  </a:lnTo>
                  <a:lnTo>
                    <a:pt x="129" y="543"/>
                  </a:lnTo>
                  <a:lnTo>
                    <a:pt x="129" y="542"/>
                  </a:lnTo>
                  <a:lnTo>
                    <a:pt x="130" y="541"/>
                  </a:lnTo>
                  <a:lnTo>
                    <a:pt x="130" y="540"/>
                  </a:lnTo>
                  <a:lnTo>
                    <a:pt x="130" y="539"/>
                  </a:lnTo>
                  <a:lnTo>
                    <a:pt x="130" y="538"/>
                  </a:lnTo>
                  <a:lnTo>
                    <a:pt x="130" y="536"/>
                  </a:lnTo>
                  <a:lnTo>
                    <a:pt x="130" y="535"/>
                  </a:lnTo>
                  <a:lnTo>
                    <a:pt x="131" y="533"/>
                  </a:lnTo>
                  <a:lnTo>
                    <a:pt x="131" y="531"/>
                  </a:lnTo>
                  <a:lnTo>
                    <a:pt x="131" y="529"/>
                  </a:lnTo>
                  <a:lnTo>
                    <a:pt x="131" y="528"/>
                  </a:lnTo>
                  <a:lnTo>
                    <a:pt x="132" y="526"/>
                  </a:lnTo>
                  <a:lnTo>
                    <a:pt x="132" y="524"/>
                  </a:lnTo>
                  <a:lnTo>
                    <a:pt x="133" y="522"/>
                  </a:lnTo>
                  <a:lnTo>
                    <a:pt x="135" y="520"/>
                  </a:lnTo>
                  <a:lnTo>
                    <a:pt x="136" y="518"/>
                  </a:lnTo>
                  <a:lnTo>
                    <a:pt x="137" y="516"/>
                  </a:lnTo>
                  <a:lnTo>
                    <a:pt x="139" y="514"/>
                  </a:lnTo>
                  <a:lnTo>
                    <a:pt x="140" y="512"/>
                  </a:lnTo>
                  <a:lnTo>
                    <a:pt x="141" y="511"/>
                  </a:lnTo>
                  <a:lnTo>
                    <a:pt x="142" y="510"/>
                  </a:lnTo>
                  <a:lnTo>
                    <a:pt x="145" y="506"/>
                  </a:lnTo>
                  <a:lnTo>
                    <a:pt x="145" y="499"/>
                  </a:lnTo>
                  <a:lnTo>
                    <a:pt x="138" y="500"/>
                  </a:lnTo>
                  <a:lnTo>
                    <a:pt x="137" y="500"/>
                  </a:lnTo>
                  <a:lnTo>
                    <a:pt x="136" y="500"/>
                  </a:lnTo>
                  <a:lnTo>
                    <a:pt x="129" y="500"/>
                  </a:lnTo>
                  <a:lnTo>
                    <a:pt x="128" y="500"/>
                  </a:lnTo>
                  <a:lnTo>
                    <a:pt x="127" y="500"/>
                  </a:lnTo>
                  <a:lnTo>
                    <a:pt x="122" y="500"/>
                  </a:lnTo>
                  <a:lnTo>
                    <a:pt x="121" y="500"/>
                  </a:lnTo>
                  <a:lnTo>
                    <a:pt x="120" y="500"/>
                  </a:lnTo>
                  <a:lnTo>
                    <a:pt x="119" y="499"/>
                  </a:lnTo>
                  <a:lnTo>
                    <a:pt x="118" y="498"/>
                  </a:lnTo>
                  <a:lnTo>
                    <a:pt x="117" y="498"/>
                  </a:lnTo>
                  <a:lnTo>
                    <a:pt x="116" y="497"/>
                  </a:lnTo>
                  <a:lnTo>
                    <a:pt x="115" y="496"/>
                  </a:lnTo>
                  <a:lnTo>
                    <a:pt x="114" y="495"/>
                  </a:lnTo>
                  <a:lnTo>
                    <a:pt x="113" y="495"/>
                  </a:lnTo>
                  <a:lnTo>
                    <a:pt x="112" y="494"/>
                  </a:lnTo>
                  <a:lnTo>
                    <a:pt x="110" y="493"/>
                  </a:lnTo>
                  <a:lnTo>
                    <a:pt x="109" y="491"/>
                  </a:lnTo>
                  <a:lnTo>
                    <a:pt x="108" y="490"/>
                  </a:lnTo>
                  <a:lnTo>
                    <a:pt x="106" y="488"/>
                  </a:lnTo>
                  <a:lnTo>
                    <a:pt x="105" y="487"/>
                  </a:lnTo>
                  <a:lnTo>
                    <a:pt x="104" y="485"/>
                  </a:lnTo>
                  <a:lnTo>
                    <a:pt x="103" y="483"/>
                  </a:lnTo>
                  <a:lnTo>
                    <a:pt x="102" y="481"/>
                  </a:lnTo>
                  <a:lnTo>
                    <a:pt x="101" y="480"/>
                  </a:lnTo>
                  <a:lnTo>
                    <a:pt x="101" y="478"/>
                  </a:lnTo>
                  <a:lnTo>
                    <a:pt x="100" y="476"/>
                  </a:lnTo>
                  <a:lnTo>
                    <a:pt x="99" y="474"/>
                  </a:lnTo>
                  <a:lnTo>
                    <a:pt x="99" y="472"/>
                  </a:lnTo>
                  <a:lnTo>
                    <a:pt x="99" y="470"/>
                  </a:lnTo>
                  <a:lnTo>
                    <a:pt x="98" y="468"/>
                  </a:lnTo>
                  <a:lnTo>
                    <a:pt x="98" y="467"/>
                  </a:lnTo>
                  <a:lnTo>
                    <a:pt x="98" y="465"/>
                  </a:lnTo>
                  <a:lnTo>
                    <a:pt x="97" y="464"/>
                  </a:lnTo>
                  <a:lnTo>
                    <a:pt x="97" y="463"/>
                  </a:lnTo>
                  <a:lnTo>
                    <a:pt x="96" y="462"/>
                  </a:lnTo>
                  <a:lnTo>
                    <a:pt x="96" y="461"/>
                  </a:lnTo>
                  <a:lnTo>
                    <a:pt x="96" y="460"/>
                  </a:lnTo>
                  <a:lnTo>
                    <a:pt x="96" y="459"/>
                  </a:lnTo>
                  <a:lnTo>
                    <a:pt x="95" y="459"/>
                  </a:lnTo>
                  <a:lnTo>
                    <a:pt x="95" y="458"/>
                  </a:lnTo>
                  <a:lnTo>
                    <a:pt x="96" y="457"/>
                  </a:lnTo>
                  <a:lnTo>
                    <a:pt x="96" y="456"/>
                  </a:lnTo>
                  <a:lnTo>
                    <a:pt x="96" y="455"/>
                  </a:lnTo>
                  <a:lnTo>
                    <a:pt x="97" y="455"/>
                  </a:lnTo>
                  <a:lnTo>
                    <a:pt x="97" y="454"/>
                  </a:lnTo>
                  <a:lnTo>
                    <a:pt x="97" y="453"/>
                  </a:lnTo>
                  <a:lnTo>
                    <a:pt x="97" y="452"/>
                  </a:lnTo>
                  <a:lnTo>
                    <a:pt x="97" y="451"/>
                  </a:lnTo>
                  <a:lnTo>
                    <a:pt x="97" y="450"/>
                  </a:lnTo>
                  <a:lnTo>
                    <a:pt x="97" y="449"/>
                  </a:lnTo>
                  <a:lnTo>
                    <a:pt x="97" y="448"/>
                  </a:lnTo>
                  <a:lnTo>
                    <a:pt x="97" y="447"/>
                  </a:lnTo>
                  <a:lnTo>
                    <a:pt x="96" y="446"/>
                  </a:lnTo>
                  <a:lnTo>
                    <a:pt x="96" y="445"/>
                  </a:lnTo>
                  <a:lnTo>
                    <a:pt x="96" y="444"/>
                  </a:lnTo>
                  <a:lnTo>
                    <a:pt x="95" y="444"/>
                  </a:lnTo>
                  <a:lnTo>
                    <a:pt x="95" y="442"/>
                  </a:lnTo>
                  <a:lnTo>
                    <a:pt x="94" y="440"/>
                  </a:lnTo>
                  <a:lnTo>
                    <a:pt x="93" y="440"/>
                  </a:lnTo>
                  <a:lnTo>
                    <a:pt x="93" y="439"/>
                  </a:lnTo>
                  <a:lnTo>
                    <a:pt x="92" y="438"/>
                  </a:lnTo>
                  <a:lnTo>
                    <a:pt x="91" y="437"/>
                  </a:lnTo>
                  <a:lnTo>
                    <a:pt x="91" y="436"/>
                  </a:lnTo>
                  <a:lnTo>
                    <a:pt x="90" y="435"/>
                  </a:lnTo>
                  <a:lnTo>
                    <a:pt x="90" y="434"/>
                  </a:lnTo>
                  <a:lnTo>
                    <a:pt x="89" y="432"/>
                  </a:lnTo>
                  <a:lnTo>
                    <a:pt x="89" y="431"/>
                  </a:lnTo>
                  <a:lnTo>
                    <a:pt x="89" y="430"/>
                  </a:lnTo>
                  <a:lnTo>
                    <a:pt x="88" y="428"/>
                  </a:lnTo>
                  <a:lnTo>
                    <a:pt x="88" y="427"/>
                  </a:lnTo>
                  <a:lnTo>
                    <a:pt x="88" y="425"/>
                  </a:lnTo>
                  <a:lnTo>
                    <a:pt x="88" y="424"/>
                  </a:lnTo>
                  <a:lnTo>
                    <a:pt x="89" y="422"/>
                  </a:lnTo>
                  <a:lnTo>
                    <a:pt x="89" y="421"/>
                  </a:lnTo>
                  <a:lnTo>
                    <a:pt x="90" y="420"/>
                  </a:lnTo>
                  <a:lnTo>
                    <a:pt x="91" y="419"/>
                  </a:lnTo>
                  <a:lnTo>
                    <a:pt x="91" y="418"/>
                  </a:lnTo>
                  <a:lnTo>
                    <a:pt x="92" y="417"/>
                  </a:lnTo>
                  <a:lnTo>
                    <a:pt x="93" y="416"/>
                  </a:lnTo>
                  <a:lnTo>
                    <a:pt x="94" y="415"/>
                  </a:lnTo>
                  <a:lnTo>
                    <a:pt x="94" y="414"/>
                  </a:lnTo>
                  <a:lnTo>
                    <a:pt x="93" y="414"/>
                  </a:lnTo>
                  <a:lnTo>
                    <a:pt x="92" y="414"/>
                  </a:lnTo>
                  <a:lnTo>
                    <a:pt x="91" y="414"/>
                  </a:lnTo>
                  <a:lnTo>
                    <a:pt x="90" y="414"/>
                  </a:lnTo>
                  <a:lnTo>
                    <a:pt x="89" y="414"/>
                  </a:lnTo>
                  <a:lnTo>
                    <a:pt x="87" y="414"/>
                  </a:lnTo>
                  <a:lnTo>
                    <a:pt x="84" y="414"/>
                  </a:lnTo>
                  <a:lnTo>
                    <a:pt x="82" y="414"/>
                  </a:lnTo>
                  <a:lnTo>
                    <a:pt x="81" y="414"/>
                  </a:lnTo>
                  <a:lnTo>
                    <a:pt x="79" y="414"/>
                  </a:lnTo>
                  <a:lnTo>
                    <a:pt x="78" y="414"/>
                  </a:lnTo>
                  <a:lnTo>
                    <a:pt x="76" y="414"/>
                  </a:lnTo>
                  <a:lnTo>
                    <a:pt x="74" y="414"/>
                  </a:lnTo>
                  <a:lnTo>
                    <a:pt x="73" y="414"/>
                  </a:lnTo>
                  <a:lnTo>
                    <a:pt x="71" y="414"/>
                  </a:lnTo>
                  <a:lnTo>
                    <a:pt x="69" y="414"/>
                  </a:lnTo>
                  <a:lnTo>
                    <a:pt x="67" y="415"/>
                  </a:lnTo>
                  <a:lnTo>
                    <a:pt x="65" y="415"/>
                  </a:lnTo>
                  <a:lnTo>
                    <a:pt x="63" y="415"/>
                  </a:lnTo>
                  <a:lnTo>
                    <a:pt x="62" y="415"/>
                  </a:lnTo>
                  <a:lnTo>
                    <a:pt x="60" y="415"/>
                  </a:lnTo>
                  <a:lnTo>
                    <a:pt x="58" y="415"/>
                  </a:lnTo>
                  <a:lnTo>
                    <a:pt x="57" y="415"/>
                  </a:lnTo>
                  <a:lnTo>
                    <a:pt x="55" y="415"/>
                  </a:lnTo>
                  <a:lnTo>
                    <a:pt x="54" y="415"/>
                  </a:lnTo>
                  <a:lnTo>
                    <a:pt x="52" y="415"/>
                  </a:lnTo>
                  <a:lnTo>
                    <a:pt x="51" y="416"/>
                  </a:lnTo>
                  <a:lnTo>
                    <a:pt x="50" y="416"/>
                  </a:lnTo>
                  <a:lnTo>
                    <a:pt x="49" y="416"/>
                  </a:lnTo>
                  <a:lnTo>
                    <a:pt x="47" y="416"/>
                  </a:lnTo>
                  <a:lnTo>
                    <a:pt x="46" y="416"/>
                  </a:lnTo>
                  <a:lnTo>
                    <a:pt x="45" y="416"/>
                  </a:lnTo>
                  <a:lnTo>
                    <a:pt x="44" y="416"/>
                  </a:lnTo>
                  <a:lnTo>
                    <a:pt x="43" y="417"/>
                  </a:lnTo>
                  <a:lnTo>
                    <a:pt x="42" y="417"/>
                  </a:lnTo>
                  <a:lnTo>
                    <a:pt x="40" y="417"/>
                  </a:lnTo>
                  <a:lnTo>
                    <a:pt x="39" y="418"/>
                  </a:lnTo>
                  <a:lnTo>
                    <a:pt x="37" y="419"/>
                  </a:lnTo>
                  <a:lnTo>
                    <a:pt x="35" y="419"/>
                  </a:lnTo>
                  <a:lnTo>
                    <a:pt x="34" y="420"/>
                  </a:lnTo>
                  <a:lnTo>
                    <a:pt x="32" y="421"/>
                  </a:lnTo>
                  <a:lnTo>
                    <a:pt x="30" y="422"/>
                  </a:lnTo>
                  <a:lnTo>
                    <a:pt x="28" y="423"/>
                  </a:lnTo>
                  <a:lnTo>
                    <a:pt x="26" y="425"/>
                  </a:lnTo>
                  <a:lnTo>
                    <a:pt x="24" y="426"/>
                  </a:lnTo>
                  <a:lnTo>
                    <a:pt x="22" y="427"/>
                  </a:lnTo>
                  <a:lnTo>
                    <a:pt x="21" y="428"/>
                  </a:lnTo>
                  <a:lnTo>
                    <a:pt x="19" y="429"/>
                  </a:lnTo>
                  <a:lnTo>
                    <a:pt x="17" y="430"/>
                  </a:lnTo>
                  <a:lnTo>
                    <a:pt x="16" y="431"/>
                  </a:lnTo>
                  <a:lnTo>
                    <a:pt x="14" y="431"/>
                  </a:lnTo>
                  <a:lnTo>
                    <a:pt x="13" y="432"/>
                  </a:lnTo>
                  <a:lnTo>
                    <a:pt x="12" y="432"/>
                  </a:lnTo>
                  <a:lnTo>
                    <a:pt x="10" y="431"/>
                  </a:lnTo>
                  <a:lnTo>
                    <a:pt x="9" y="431"/>
                  </a:lnTo>
                  <a:lnTo>
                    <a:pt x="7" y="430"/>
                  </a:lnTo>
                  <a:lnTo>
                    <a:pt x="6" y="428"/>
                  </a:lnTo>
                  <a:lnTo>
                    <a:pt x="5" y="427"/>
                  </a:lnTo>
                  <a:lnTo>
                    <a:pt x="4" y="425"/>
                  </a:lnTo>
                  <a:lnTo>
                    <a:pt x="3" y="424"/>
                  </a:lnTo>
                  <a:lnTo>
                    <a:pt x="2" y="422"/>
                  </a:lnTo>
                  <a:lnTo>
                    <a:pt x="1" y="421"/>
                  </a:lnTo>
                  <a:lnTo>
                    <a:pt x="1" y="420"/>
                  </a:lnTo>
                  <a:lnTo>
                    <a:pt x="0" y="419"/>
                  </a:lnTo>
                  <a:lnTo>
                    <a:pt x="0" y="417"/>
                  </a:lnTo>
                  <a:lnTo>
                    <a:pt x="0" y="416"/>
                  </a:lnTo>
                  <a:lnTo>
                    <a:pt x="0" y="415"/>
                  </a:lnTo>
                  <a:lnTo>
                    <a:pt x="1" y="414"/>
                  </a:lnTo>
                  <a:lnTo>
                    <a:pt x="1" y="413"/>
                  </a:lnTo>
                  <a:lnTo>
                    <a:pt x="1" y="412"/>
                  </a:lnTo>
                  <a:lnTo>
                    <a:pt x="2" y="411"/>
                  </a:lnTo>
                  <a:lnTo>
                    <a:pt x="2" y="410"/>
                  </a:lnTo>
                  <a:lnTo>
                    <a:pt x="3" y="409"/>
                  </a:lnTo>
                  <a:lnTo>
                    <a:pt x="3" y="408"/>
                  </a:lnTo>
                  <a:lnTo>
                    <a:pt x="4" y="407"/>
                  </a:lnTo>
                  <a:lnTo>
                    <a:pt x="5" y="406"/>
                  </a:lnTo>
                  <a:lnTo>
                    <a:pt x="5" y="405"/>
                  </a:lnTo>
                  <a:lnTo>
                    <a:pt x="6" y="404"/>
                  </a:lnTo>
                  <a:lnTo>
                    <a:pt x="7" y="403"/>
                  </a:lnTo>
                  <a:lnTo>
                    <a:pt x="7" y="402"/>
                  </a:lnTo>
                  <a:lnTo>
                    <a:pt x="15" y="394"/>
                  </a:lnTo>
                  <a:lnTo>
                    <a:pt x="16" y="393"/>
                  </a:lnTo>
                  <a:lnTo>
                    <a:pt x="17" y="392"/>
                  </a:lnTo>
                  <a:lnTo>
                    <a:pt x="17" y="391"/>
                  </a:lnTo>
                  <a:lnTo>
                    <a:pt x="17" y="390"/>
                  </a:lnTo>
                  <a:lnTo>
                    <a:pt x="16" y="384"/>
                  </a:lnTo>
                  <a:lnTo>
                    <a:pt x="16" y="383"/>
                  </a:lnTo>
                  <a:lnTo>
                    <a:pt x="15" y="383"/>
                  </a:lnTo>
                  <a:lnTo>
                    <a:pt x="14" y="383"/>
                  </a:lnTo>
                  <a:lnTo>
                    <a:pt x="13" y="382"/>
                  </a:lnTo>
                  <a:lnTo>
                    <a:pt x="6" y="381"/>
                  </a:lnTo>
                  <a:lnTo>
                    <a:pt x="5" y="381"/>
                  </a:lnTo>
                  <a:lnTo>
                    <a:pt x="4" y="381"/>
                  </a:lnTo>
                  <a:lnTo>
                    <a:pt x="4" y="380"/>
                  </a:lnTo>
                  <a:lnTo>
                    <a:pt x="4" y="379"/>
                  </a:lnTo>
                  <a:lnTo>
                    <a:pt x="4" y="378"/>
                  </a:lnTo>
                  <a:lnTo>
                    <a:pt x="3" y="368"/>
                  </a:lnTo>
                  <a:lnTo>
                    <a:pt x="4" y="366"/>
                  </a:lnTo>
                  <a:lnTo>
                    <a:pt x="4" y="365"/>
                  </a:lnTo>
                  <a:lnTo>
                    <a:pt x="4" y="364"/>
                  </a:lnTo>
                  <a:lnTo>
                    <a:pt x="5" y="363"/>
                  </a:lnTo>
                  <a:lnTo>
                    <a:pt x="5" y="361"/>
                  </a:lnTo>
                  <a:lnTo>
                    <a:pt x="6" y="360"/>
                  </a:lnTo>
                  <a:lnTo>
                    <a:pt x="6" y="359"/>
                  </a:lnTo>
                  <a:lnTo>
                    <a:pt x="6" y="357"/>
                  </a:lnTo>
                  <a:lnTo>
                    <a:pt x="6" y="356"/>
                  </a:lnTo>
                  <a:lnTo>
                    <a:pt x="7" y="355"/>
                  </a:lnTo>
                  <a:lnTo>
                    <a:pt x="7" y="354"/>
                  </a:lnTo>
                  <a:lnTo>
                    <a:pt x="7" y="352"/>
                  </a:lnTo>
                  <a:lnTo>
                    <a:pt x="7" y="350"/>
                  </a:lnTo>
                  <a:lnTo>
                    <a:pt x="7" y="349"/>
                  </a:lnTo>
                  <a:lnTo>
                    <a:pt x="8" y="347"/>
                  </a:lnTo>
                  <a:lnTo>
                    <a:pt x="9" y="346"/>
                  </a:lnTo>
                  <a:lnTo>
                    <a:pt x="10" y="345"/>
                  </a:lnTo>
                  <a:lnTo>
                    <a:pt x="11" y="345"/>
                  </a:lnTo>
                  <a:lnTo>
                    <a:pt x="12" y="344"/>
                  </a:lnTo>
                  <a:lnTo>
                    <a:pt x="13" y="344"/>
                  </a:lnTo>
                  <a:lnTo>
                    <a:pt x="13" y="343"/>
                  </a:lnTo>
                  <a:lnTo>
                    <a:pt x="14" y="342"/>
                  </a:lnTo>
                  <a:lnTo>
                    <a:pt x="15" y="342"/>
                  </a:lnTo>
                  <a:lnTo>
                    <a:pt x="16" y="341"/>
                  </a:lnTo>
                  <a:lnTo>
                    <a:pt x="17" y="341"/>
                  </a:lnTo>
                  <a:lnTo>
                    <a:pt x="18" y="340"/>
                  </a:lnTo>
                  <a:lnTo>
                    <a:pt x="19" y="339"/>
                  </a:lnTo>
                  <a:lnTo>
                    <a:pt x="20" y="338"/>
                  </a:lnTo>
                  <a:lnTo>
                    <a:pt x="20" y="337"/>
                  </a:lnTo>
                  <a:lnTo>
                    <a:pt x="20" y="336"/>
                  </a:lnTo>
                  <a:lnTo>
                    <a:pt x="21" y="335"/>
                  </a:lnTo>
                  <a:lnTo>
                    <a:pt x="21" y="333"/>
                  </a:lnTo>
                  <a:lnTo>
                    <a:pt x="21" y="331"/>
                  </a:lnTo>
                  <a:lnTo>
                    <a:pt x="21" y="330"/>
                  </a:lnTo>
                  <a:lnTo>
                    <a:pt x="21" y="328"/>
                  </a:lnTo>
                  <a:lnTo>
                    <a:pt x="21" y="326"/>
                  </a:lnTo>
                  <a:lnTo>
                    <a:pt x="21" y="324"/>
                  </a:lnTo>
                  <a:lnTo>
                    <a:pt x="21" y="322"/>
                  </a:lnTo>
                  <a:lnTo>
                    <a:pt x="22" y="320"/>
                  </a:lnTo>
                  <a:lnTo>
                    <a:pt x="23" y="319"/>
                  </a:lnTo>
                  <a:lnTo>
                    <a:pt x="23" y="317"/>
                  </a:lnTo>
                  <a:lnTo>
                    <a:pt x="24" y="316"/>
                  </a:lnTo>
                  <a:lnTo>
                    <a:pt x="25" y="314"/>
                  </a:lnTo>
                  <a:lnTo>
                    <a:pt x="26" y="313"/>
                  </a:lnTo>
                  <a:lnTo>
                    <a:pt x="27" y="312"/>
                  </a:lnTo>
                  <a:lnTo>
                    <a:pt x="28" y="310"/>
                  </a:lnTo>
                  <a:lnTo>
                    <a:pt x="29" y="309"/>
                  </a:lnTo>
                  <a:lnTo>
                    <a:pt x="30" y="308"/>
                  </a:lnTo>
                  <a:lnTo>
                    <a:pt x="31" y="307"/>
                  </a:lnTo>
                  <a:lnTo>
                    <a:pt x="32" y="306"/>
                  </a:lnTo>
                  <a:lnTo>
                    <a:pt x="33" y="305"/>
                  </a:lnTo>
                  <a:lnTo>
                    <a:pt x="34" y="304"/>
                  </a:lnTo>
                  <a:lnTo>
                    <a:pt x="34" y="303"/>
                  </a:lnTo>
                  <a:lnTo>
                    <a:pt x="35" y="303"/>
                  </a:lnTo>
                  <a:lnTo>
                    <a:pt x="36" y="303"/>
                  </a:lnTo>
                  <a:lnTo>
                    <a:pt x="37" y="303"/>
                  </a:lnTo>
                  <a:lnTo>
                    <a:pt x="38" y="303"/>
                  </a:lnTo>
                  <a:lnTo>
                    <a:pt x="39" y="303"/>
                  </a:lnTo>
                  <a:lnTo>
                    <a:pt x="39" y="304"/>
                  </a:lnTo>
                  <a:lnTo>
                    <a:pt x="40" y="304"/>
                  </a:lnTo>
                  <a:lnTo>
                    <a:pt x="41" y="304"/>
                  </a:lnTo>
                  <a:lnTo>
                    <a:pt x="42" y="304"/>
                  </a:lnTo>
                  <a:lnTo>
                    <a:pt x="43" y="304"/>
                  </a:lnTo>
                  <a:lnTo>
                    <a:pt x="44" y="304"/>
                  </a:lnTo>
                  <a:lnTo>
                    <a:pt x="45" y="304"/>
                  </a:lnTo>
                  <a:lnTo>
                    <a:pt x="46" y="304"/>
                  </a:lnTo>
                  <a:lnTo>
                    <a:pt x="47" y="304"/>
                  </a:lnTo>
                  <a:lnTo>
                    <a:pt x="47" y="303"/>
                  </a:lnTo>
                  <a:lnTo>
                    <a:pt x="48" y="302"/>
                  </a:lnTo>
                  <a:lnTo>
                    <a:pt x="48" y="301"/>
                  </a:lnTo>
                  <a:lnTo>
                    <a:pt x="49" y="301"/>
                  </a:lnTo>
                  <a:lnTo>
                    <a:pt x="49" y="300"/>
                  </a:lnTo>
                  <a:lnTo>
                    <a:pt x="49" y="299"/>
                  </a:lnTo>
                  <a:lnTo>
                    <a:pt x="50" y="299"/>
                  </a:lnTo>
                  <a:lnTo>
                    <a:pt x="50" y="298"/>
                  </a:lnTo>
                  <a:lnTo>
                    <a:pt x="50" y="297"/>
                  </a:lnTo>
                  <a:lnTo>
                    <a:pt x="51" y="297"/>
                  </a:lnTo>
                  <a:lnTo>
                    <a:pt x="51" y="296"/>
                  </a:lnTo>
                  <a:lnTo>
                    <a:pt x="51" y="295"/>
                  </a:lnTo>
                  <a:lnTo>
                    <a:pt x="52" y="295"/>
                  </a:lnTo>
                  <a:lnTo>
                    <a:pt x="52" y="294"/>
                  </a:lnTo>
                  <a:lnTo>
                    <a:pt x="52" y="293"/>
                  </a:lnTo>
                  <a:lnTo>
                    <a:pt x="53" y="292"/>
                  </a:lnTo>
                  <a:lnTo>
                    <a:pt x="54" y="291"/>
                  </a:lnTo>
                  <a:lnTo>
                    <a:pt x="55" y="290"/>
                  </a:lnTo>
                  <a:lnTo>
                    <a:pt x="55" y="289"/>
                  </a:lnTo>
                  <a:lnTo>
                    <a:pt x="56" y="288"/>
                  </a:lnTo>
                  <a:lnTo>
                    <a:pt x="56" y="287"/>
                  </a:lnTo>
                  <a:lnTo>
                    <a:pt x="57" y="286"/>
                  </a:lnTo>
                  <a:lnTo>
                    <a:pt x="57" y="285"/>
                  </a:lnTo>
                  <a:lnTo>
                    <a:pt x="58" y="284"/>
                  </a:lnTo>
                  <a:lnTo>
                    <a:pt x="58" y="283"/>
                  </a:lnTo>
                  <a:lnTo>
                    <a:pt x="59" y="282"/>
                  </a:lnTo>
                  <a:lnTo>
                    <a:pt x="60" y="281"/>
                  </a:lnTo>
                  <a:lnTo>
                    <a:pt x="61" y="280"/>
                  </a:lnTo>
                  <a:lnTo>
                    <a:pt x="61" y="279"/>
                  </a:lnTo>
                  <a:lnTo>
                    <a:pt x="62" y="279"/>
                  </a:lnTo>
                  <a:lnTo>
                    <a:pt x="63" y="278"/>
                  </a:lnTo>
                  <a:lnTo>
                    <a:pt x="63" y="277"/>
                  </a:lnTo>
                  <a:lnTo>
                    <a:pt x="64" y="277"/>
                  </a:lnTo>
                  <a:lnTo>
                    <a:pt x="64" y="276"/>
                  </a:lnTo>
                  <a:lnTo>
                    <a:pt x="65" y="276"/>
                  </a:lnTo>
                  <a:lnTo>
                    <a:pt x="66" y="276"/>
                  </a:lnTo>
                  <a:lnTo>
                    <a:pt x="67" y="276"/>
                  </a:lnTo>
                  <a:lnTo>
                    <a:pt x="67" y="277"/>
                  </a:lnTo>
                  <a:lnTo>
                    <a:pt x="68" y="277"/>
                  </a:lnTo>
                  <a:lnTo>
                    <a:pt x="69" y="277"/>
                  </a:lnTo>
                  <a:lnTo>
                    <a:pt x="70" y="278"/>
                  </a:lnTo>
                  <a:lnTo>
                    <a:pt x="71" y="279"/>
                  </a:lnTo>
                  <a:lnTo>
                    <a:pt x="72" y="279"/>
                  </a:lnTo>
                  <a:lnTo>
                    <a:pt x="73" y="279"/>
                  </a:lnTo>
                  <a:lnTo>
                    <a:pt x="74" y="279"/>
                  </a:lnTo>
                  <a:lnTo>
                    <a:pt x="75" y="279"/>
                  </a:lnTo>
                  <a:lnTo>
                    <a:pt x="76" y="279"/>
                  </a:lnTo>
                  <a:lnTo>
                    <a:pt x="77" y="279"/>
                  </a:lnTo>
                  <a:lnTo>
                    <a:pt x="78" y="277"/>
                  </a:lnTo>
                  <a:lnTo>
                    <a:pt x="78" y="276"/>
                  </a:lnTo>
                  <a:lnTo>
                    <a:pt x="78" y="275"/>
                  </a:lnTo>
                  <a:lnTo>
                    <a:pt x="78" y="274"/>
                  </a:lnTo>
                  <a:lnTo>
                    <a:pt x="78" y="273"/>
                  </a:lnTo>
                  <a:lnTo>
                    <a:pt x="78" y="272"/>
                  </a:lnTo>
                  <a:lnTo>
                    <a:pt x="79" y="271"/>
                  </a:lnTo>
                  <a:lnTo>
                    <a:pt x="80" y="270"/>
                  </a:lnTo>
                  <a:lnTo>
                    <a:pt x="80" y="269"/>
                  </a:lnTo>
                  <a:lnTo>
                    <a:pt x="81" y="268"/>
                  </a:lnTo>
                  <a:lnTo>
                    <a:pt x="82" y="267"/>
                  </a:lnTo>
                  <a:lnTo>
                    <a:pt x="83" y="266"/>
                  </a:lnTo>
                  <a:lnTo>
                    <a:pt x="84" y="266"/>
                  </a:lnTo>
                  <a:lnTo>
                    <a:pt x="84" y="265"/>
                  </a:lnTo>
                  <a:lnTo>
                    <a:pt x="85" y="264"/>
                  </a:lnTo>
                  <a:lnTo>
                    <a:pt x="96" y="262"/>
                  </a:lnTo>
                  <a:lnTo>
                    <a:pt x="92" y="249"/>
                  </a:lnTo>
                  <a:lnTo>
                    <a:pt x="92" y="248"/>
                  </a:lnTo>
                  <a:lnTo>
                    <a:pt x="91" y="247"/>
                  </a:lnTo>
                  <a:lnTo>
                    <a:pt x="91" y="246"/>
                  </a:lnTo>
                  <a:lnTo>
                    <a:pt x="92" y="246"/>
                  </a:lnTo>
                  <a:lnTo>
                    <a:pt x="92" y="245"/>
                  </a:lnTo>
                  <a:lnTo>
                    <a:pt x="97" y="241"/>
                  </a:lnTo>
                  <a:lnTo>
                    <a:pt x="98" y="239"/>
                  </a:lnTo>
                  <a:lnTo>
                    <a:pt x="98" y="237"/>
                  </a:lnTo>
                  <a:lnTo>
                    <a:pt x="100" y="235"/>
                  </a:lnTo>
                  <a:lnTo>
                    <a:pt x="101" y="232"/>
                  </a:lnTo>
                  <a:lnTo>
                    <a:pt x="102" y="231"/>
                  </a:lnTo>
                  <a:lnTo>
                    <a:pt x="102" y="229"/>
                  </a:lnTo>
                  <a:lnTo>
                    <a:pt x="103" y="227"/>
                  </a:lnTo>
                  <a:lnTo>
                    <a:pt x="104" y="225"/>
                  </a:lnTo>
                  <a:lnTo>
                    <a:pt x="105" y="223"/>
                  </a:lnTo>
                  <a:lnTo>
                    <a:pt x="106" y="221"/>
                  </a:lnTo>
                  <a:lnTo>
                    <a:pt x="106" y="219"/>
                  </a:lnTo>
                  <a:lnTo>
                    <a:pt x="107" y="217"/>
                  </a:lnTo>
                  <a:lnTo>
                    <a:pt x="107" y="216"/>
                  </a:lnTo>
                  <a:lnTo>
                    <a:pt x="107" y="214"/>
                  </a:lnTo>
                  <a:lnTo>
                    <a:pt x="108" y="213"/>
                  </a:lnTo>
                  <a:lnTo>
                    <a:pt x="108" y="211"/>
                  </a:lnTo>
                  <a:lnTo>
                    <a:pt x="107" y="210"/>
                  </a:lnTo>
                  <a:lnTo>
                    <a:pt x="107" y="209"/>
                  </a:lnTo>
                  <a:lnTo>
                    <a:pt x="107" y="208"/>
                  </a:lnTo>
                  <a:lnTo>
                    <a:pt x="107" y="207"/>
                  </a:lnTo>
                  <a:lnTo>
                    <a:pt x="106" y="184"/>
                  </a:lnTo>
                  <a:lnTo>
                    <a:pt x="106" y="183"/>
                  </a:lnTo>
                  <a:lnTo>
                    <a:pt x="106" y="182"/>
                  </a:lnTo>
                  <a:lnTo>
                    <a:pt x="106" y="181"/>
                  </a:lnTo>
                  <a:lnTo>
                    <a:pt x="106" y="180"/>
                  </a:lnTo>
                  <a:lnTo>
                    <a:pt x="106" y="179"/>
                  </a:lnTo>
                  <a:lnTo>
                    <a:pt x="105" y="168"/>
                  </a:lnTo>
                  <a:lnTo>
                    <a:pt x="105" y="167"/>
                  </a:lnTo>
                  <a:lnTo>
                    <a:pt x="105" y="166"/>
                  </a:lnTo>
                  <a:lnTo>
                    <a:pt x="105" y="165"/>
                  </a:lnTo>
                  <a:lnTo>
                    <a:pt x="104" y="156"/>
                  </a:lnTo>
                  <a:lnTo>
                    <a:pt x="104" y="146"/>
                  </a:lnTo>
                  <a:lnTo>
                    <a:pt x="104" y="145"/>
                  </a:lnTo>
                  <a:lnTo>
                    <a:pt x="104" y="144"/>
                  </a:lnTo>
                  <a:lnTo>
                    <a:pt x="104" y="143"/>
                  </a:lnTo>
                  <a:lnTo>
                    <a:pt x="104" y="142"/>
                  </a:lnTo>
                  <a:lnTo>
                    <a:pt x="104" y="141"/>
                  </a:lnTo>
                  <a:lnTo>
                    <a:pt x="107" y="133"/>
                  </a:lnTo>
                  <a:lnTo>
                    <a:pt x="107" y="132"/>
                  </a:lnTo>
                  <a:lnTo>
                    <a:pt x="107" y="131"/>
                  </a:lnTo>
                  <a:lnTo>
                    <a:pt x="107" y="130"/>
                  </a:lnTo>
                  <a:lnTo>
                    <a:pt x="106" y="130"/>
                  </a:lnTo>
                  <a:lnTo>
                    <a:pt x="101" y="127"/>
                  </a:lnTo>
                  <a:lnTo>
                    <a:pt x="100" y="127"/>
                  </a:lnTo>
                  <a:lnTo>
                    <a:pt x="99" y="126"/>
                  </a:lnTo>
                  <a:lnTo>
                    <a:pt x="98" y="126"/>
                  </a:lnTo>
                  <a:lnTo>
                    <a:pt x="98" y="127"/>
                  </a:lnTo>
                  <a:lnTo>
                    <a:pt x="97" y="127"/>
                  </a:lnTo>
                  <a:lnTo>
                    <a:pt x="96" y="128"/>
                  </a:lnTo>
                  <a:lnTo>
                    <a:pt x="96" y="129"/>
                  </a:lnTo>
                  <a:lnTo>
                    <a:pt x="95" y="130"/>
                  </a:lnTo>
                  <a:lnTo>
                    <a:pt x="95" y="131"/>
                  </a:lnTo>
                  <a:lnTo>
                    <a:pt x="95" y="132"/>
                  </a:lnTo>
                  <a:lnTo>
                    <a:pt x="94" y="133"/>
                  </a:lnTo>
                  <a:lnTo>
                    <a:pt x="94" y="134"/>
                  </a:lnTo>
                  <a:lnTo>
                    <a:pt x="92" y="134"/>
                  </a:lnTo>
                  <a:lnTo>
                    <a:pt x="91" y="134"/>
                  </a:lnTo>
                  <a:lnTo>
                    <a:pt x="90" y="134"/>
                  </a:lnTo>
                  <a:lnTo>
                    <a:pt x="89" y="134"/>
                  </a:lnTo>
                  <a:lnTo>
                    <a:pt x="88" y="134"/>
                  </a:lnTo>
                  <a:lnTo>
                    <a:pt x="87" y="133"/>
                  </a:lnTo>
                  <a:lnTo>
                    <a:pt x="86" y="133"/>
                  </a:lnTo>
                  <a:lnTo>
                    <a:pt x="84" y="133"/>
                  </a:lnTo>
                  <a:lnTo>
                    <a:pt x="83" y="132"/>
                  </a:lnTo>
                  <a:lnTo>
                    <a:pt x="82" y="132"/>
                  </a:lnTo>
                  <a:lnTo>
                    <a:pt x="81" y="131"/>
                  </a:lnTo>
                  <a:lnTo>
                    <a:pt x="80" y="130"/>
                  </a:lnTo>
                  <a:lnTo>
                    <a:pt x="79" y="130"/>
                  </a:lnTo>
                  <a:lnTo>
                    <a:pt x="79" y="129"/>
                  </a:lnTo>
                  <a:lnTo>
                    <a:pt x="78" y="128"/>
                  </a:lnTo>
                  <a:lnTo>
                    <a:pt x="77" y="127"/>
                  </a:lnTo>
                  <a:lnTo>
                    <a:pt x="77" y="126"/>
                  </a:lnTo>
                  <a:lnTo>
                    <a:pt x="76" y="125"/>
                  </a:lnTo>
                  <a:lnTo>
                    <a:pt x="76" y="124"/>
                  </a:lnTo>
                  <a:lnTo>
                    <a:pt x="75" y="123"/>
                  </a:lnTo>
                  <a:lnTo>
                    <a:pt x="75" y="121"/>
                  </a:lnTo>
                  <a:lnTo>
                    <a:pt x="74" y="120"/>
                  </a:lnTo>
                  <a:lnTo>
                    <a:pt x="74" y="119"/>
                  </a:lnTo>
                  <a:lnTo>
                    <a:pt x="74" y="118"/>
                  </a:lnTo>
                  <a:lnTo>
                    <a:pt x="73" y="116"/>
                  </a:lnTo>
                  <a:lnTo>
                    <a:pt x="73" y="112"/>
                  </a:lnTo>
                  <a:lnTo>
                    <a:pt x="72" y="109"/>
                  </a:lnTo>
                  <a:lnTo>
                    <a:pt x="72" y="106"/>
                  </a:lnTo>
                  <a:lnTo>
                    <a:pt x="71" y="103"/>
                  </a:lnTo>
                  <a:lnTo>
                    <a:pt x="71" y="98"/>
                  </a:lnTo>
                  <a:lnTo>
                    <a:pt x="69" y="92"/>
                  </a:lnTo>
                  <a:lnTo>
                    <a:pt x="69" y="85"/>
                  </a:lnTo>
                  <a:lnTo>
                    <a:pt x="65" y="80"/>
                  </a:lnTo>
                  <a:lnTo>
                    <a:pt x="77" y="70"/>
                  </a:lnTo>
                  <a:lnTo>
                    <a:pt x="80" y="69"/>
                  </a:lnTo>
                  <a:lnTo>
                    <a:pt x="80" y="66"/>
                  </a:lnTo>
                  <a:lnTo>
                    <a:pt x="77" y="62"/>
                  </a:lnTo>
                  <a:lnTo>
                    <a:pt x="79" y="60"/>
                  </a:lnTo>
                  <a:lnTo>
                    <a:pt x="84" y="58"/>
                  </a:lnTo>
                  <a:lnTo>
                    <a:pt x="88" y="59"/>
                  </a:lnTo>
                  <a:lnTo>
                    <a:pt x="88" y="60"/>
                  </a:lnTo>
                  <a:lnTo>
                    <a:pt x="91" y="63"/>
                  </a:lnTo>
                  <a:lnTo>
                    <a:pt x="91" y="75"/>
                  </a:lnTo>
                  <a:lnTo>
                    <a:pt x="94" y="78"/>
                  </a:lnTo>
                  <a:lnTo>
                    <a:pt x="98" y="78"/>
                  </a:lnTo>
                  <a:lnTo>
                    <a:pt x="99" y="77"/>
                  </a:lnTo>
                  <a:lnTo>
                    <a:pt x="102" y="77"/>
                  </a:lnTo>
                  <a:lnTo>
                    <a:pt x="103" y="75"/>
                  </a:lnTo>
                  <a:lnTo>
                    <a:pt x="113" y="75"/>
                  </a:lnTo>
                  <a:lnTo>
                    <a:pt x="108" y="66"/>
                  </a:lnTo>
                  <a:lnTo>
                    <a:pt x="107" y="65"/>
                  </a:lnTo>
                  <a:lnTo>
                    <a:pt x="106" y="57"/>
                  </a:lnTo>
                  <a:lnTo>
                    <a:pt x="105" y="56"/>
                  </a:lnTo>
                  <a:lnTo>
                    <a:pt x="105" y="33"/>
                  </a:lnTo>
                  <a:lnTo>
                    <a:pt x="106" y="31"/>
                  </a:lnTo>
                  <a:lnTo>
                    <a:pt x="106" y="24"/>
                  </a:lnTo>
                  <a:lnTo>
                    <a:pt x="107" y="24"/>
                  </a:lnTo>
                  <a:lnTo>
                    <a:pt x="109" y="19"/>
                  </a:lnTo>
                  <a:lnTo>
                    <a:pt x="111" y="19"/>
                  </a:lnTo>
                  <a:lnTo>
                    <a:pt x="113" y="18"/>
                  </a:lnTo>
                  <a:lnTo>
                    <a:pt x="116" y="22"/>
                  </a:lnTo>
                  <a:lnTo>
                    <a:pt x="116" y="26"/>
                  </a:lnTo>
                  <a:lnTo>
                    <a:pt x="117" y="27"/>
                  </a:lnTo>
                  <a:lnTo>
                    <a:pt x="117" y="30"/>
                  </a:lnTo>
                  <a:lnTo>
                    <a:pt x="120" y="35"/>
                  </a:lnTo>
                  <a:lnTo>
                    <a:pt x="125" y="35"/>
                  </a:lnTo>
                  <a:lnTo>
                    <a:pt x="129" y="28"/>
                  </a:lnTo>
                  <a:lnTo>
                    <a:pt x="126" y="20"/>
                  </a:lnTo>
                  <a:lnTo>
                    <a:pt x="132" y="12"/>
                  </a:lnTo>
                  <a:lnTo>
                    <a:pt x="131" y="6"/>
                  </a:lnTo>
                  <a:lnTo>
                    <a:pt x="130" y="5"/>
                  </a:lnTo>
                  <a:lnTo>
                    <a:pt x="132" y="2"/>
                  </a:lnTo>
                  <a:lnTo>
                    <a:pt x="135" y="2"/>
                  </a:lnTo>
                  <a:lnTo>
                    <a:pt x="136" y="0"/>
                  </a:lnTo>
                  <a:lnTo>
                    <a:pt x="142" y="0"/>
                  </a:lnTo>
                  <a:lnTo>
                    <a:pt x="141" y="28"/>
                  </a:lnTo>
                  <a:lnTo>
                    <a:pt x="140" y="30"/>
                  </a:lnTo>
                  <a:lnTo>
                    <a:pt x="139" y="45"/>
                  </a:lnTo>
                  <a:lnTo>
                    <a:pt x="140" y="46"/>
                  </a:lnTo>
                  <a:lnTo>
                    <a:pt x="141" y="65"/>
                  </a:lnTo>
                  <a:lnTo>
                    <a:pt x="142" y="66"/>
                  </a:lnTo>
                  <a:lnTo>
                    <a:pt x="143" y="68"/>
                  </a:lnTo>
                  <a:lnTo>
                    <a:pt x="144" y="69"/>
                  </a:lnTo>
                  <a:lnTo>
                    <a:pt x="144" y="71"/>
                  </a:lnTo>
                  <a:lnTo>
                    <a:pt x="149" y="79"/>
                  </a:lnTo>
                  <a:lnTo>
                    <a:pt x="150" y="79"/>
                  </a:lnTo>
                  <a:lnTo>
                    <a:pt x="150" y="82"/>
                  </a:lnTo>
                  <a:lnTo>
                    <a:pt x="152" y="83"/>
                  </a:lnTo>
                  <a:lnTo>
                    <a:pt x="154" y="83"/>
                  </a:lnTo>
                  <a:lnTo>
                    <a:pt x="156" y="80"/>
                  </a:lnTo>
                  <a:lnTo>
                    <a:pt x="155" y="77"/>
                  </a:lnTo>
                  <a:lnTo>
                    <a:pt x="157" y="74"/>
                  </a:lnTo>
                  <a:lnTo>
                    <a:pt x="155" y="59"/>
                  </a:lnTo>
                  <a:lnTo>
                    <a:pt x="162" y="53"/>
                  </a:lnTo>
                  <a:lnTo>
                    <a:pt x="167" y="51"/>
                  </a:lnTo>
                  <a:lnTo>
                    <a:pt x="169" y="47"/>
                  </a:lnTo>
                  <a:lnTo>
                    <a:pt x="171" y="42"/>
                  </a:lnTo>
                  <a:lnTo>
                    <a:pt x="178" y="35"/>
                  </a:lnTo>
                  <a:lnTo>
                    <a:pt x="180" y="38"/>
                  </a:lnTo>
                  <a:lnTo>
                    <a:pt x="186" y="48"/>
                  </a:lnTo>
                  <a:lnTo>
                    <a:pt x="189" y="51"/>
                  </a:lnTo>
                  <a:lnTo>
                    <a:pt x="191" y="55"/>
                  </a:lnTo>
                  <a:lnTo>
                    <a:pt x="204" y="69"/>
                  </a:lnTo>
                  <a:lnTo>
                    <a:pt x="205" y="73"/>
                  </a:lnTo>
                  <a:lnTo>
                    <a:pt x="208" y="77"/>
                  </a:lnTo>
                  <a:lnTo>
                    <a:pt x="208" y="81"/>
                  </a:lnTo>
                  <a:lnTo>
                    <a:pt x="201" y="84"/>
                  </a:lnTo>
                  <a:lnTo>
                    <a:pt x="200" y="87"/>
                  </a:lnTo>
                  <a:lnTo>
                    <a:pt x="200" y="95"/>
                  </a:lnTo>
                  <a:lnTo>
                    <a:pt x="203" y="98"/>
                  </a:lnTo>
                  <a:lnTo>
                    <a:pt x="208" y="107"/>
                  </a:lnTo>
                  <a:lnTo>
                    <a:pt x="216" y="112"/>
                  </a:lnTo>
                  <a:lnTo>
                    <a:pt x="217" y="120"/>
                  </a:lnTo>
                  <a:lnTo>
                    <a:pt x="227" y="120"/>
                  </a:lnTo>
                  <a:lnTo>
                    <a:pt x="231" y="120"/>
                  </a:lnTo>
                  <a:lnTo>
                    <a:pt x="237" y="111"/>
                  </a:lnTo>
                  <a:lnTo>
                    <a:pt x="240" y="111"/>
                  </a:lnTo>
                  <a:lnTo>
                    <a:pt x="240" y="112"/>
                  </a:lnTo>
                  <a:lnTo>
                    <a:pt x="248" y="112"/>
                  </a:lnTo>
                  <a:lnTo>
                    <a:pt x="251" y="107"/>
                  </a:lnTo>
                  <a:lnTo>
                    <a:pt x="252" y="108"/>
                  </a:lnTo>
                  <a:lnTo>
                    <a:pt x="254" y="112"/>
                  </a:lnTo>
                  <a:lnTo>
                    <a:pt x="256" y="114"/>
                  </a:lnTo>
                  <a:lnTo>
                    <a:pt x="255" y="116"/>
                  </a:lnTo>
                  <a:lnTo>
                    <a:pt x="257" y="119"/>
                  </a:lnTo>
                  <a:lnTo>
                    <a:pt x="257" y="121"/>
                  </a:lnTo>
                  <a:lnTo>
                    <a:pt x="259" y="122"/>
                  </a:lnTo>
                  <a:lnTo>
                    <a:pt x="258" y="123"/>
                  </a:lnTo>
                  <a:lnTo>
                    <a:pt x="261" y="125"/>
                  </a:lnTo>
                  <a:lnTo>
                    <a:pt x="260" y="126"/>
                  </a:lnTo>
                  <a:lnTo>
                    <a:pt x="262" y="129"/>
                  </a:lnTo>
                  <a:lnTo>
                    <a:pt x="261" y="130"/>
                  </a:lnTo>
                  <a:lnTo>
                    <a:pt x="265" y="135"/>
                  </a:lnTo>
                  <a:lnTo>
                    <a:pt x="265" y="138"/>
                  </a:lnTo>
                  <a:lnTo>
                    <a:pt x="268" y="145"/>
                  </a:lnTo>
                  <a:lnTo>
                    <a:pt x="270" y="146"/>
                  </a:lnTo>
                  <a:lnTo>
                    <a:pt x="269" y="148"/>
                  </a:lnTo>
                  <a:lnTo>
                    <a:pt x="271" y="150"/>
                  </a:lnTo>
                  <a:lnTo>
                    <a:pt x="271" y="153"/>
                  </a:lnTo>
                  <a:lnTo>
                    <a:pt x="274" y="156"/>
                  </a:lnTo>
                  <a:lnTo>
                    <a:pt x="274" y="160"/>
                  </a:lnTo>
                  <a:lnTo>
                    <a:pt x="277" y="163"/>
                  </a:lnTo>
                  <a:lnTo>
                    <a:pt x="281" y="163"/>
                  </a:lnTo>
                  <a:lnTo>
                    <a:pt x="283" y="166"/>
                  </a:lnTo>
                  <a:lnTo>
                    <a:pt x="284" y="179"/>
                  </a:lnTo>
                  <a:lnTo>
                    <a:pt x="286" y="181"/>
                  </a:lnTo>
                  <a:lnTo>
                    <a:pt x="288" y="184"/>
                  </a:lnTo>
                  <a:lnTo>
                    <a:pt x="292" y="188"/>
                  </a:lnTo>
                  <a:lnTo>
                    <a:pt x="298" y="195"/>
                  </a:lnTo>
                  <a:lnTo>
                    <a:pt x="300" y="204"/>
                  </a:lnTo>
                  <a:lnTo>
                    <a:pt x="303" y="204"/>
                  </a:lnTo>
                  <a:lnTo>
                    <a:pt x="307" y="202"/>
                  </a:lnTo>
                  <a:lnTo>
                    <a:pt x="308" y="205"/>
                  </a:lnTo>
                  <a:lnTo>
                    <a:pt x="305" y="208"/>
                  </a:lnTo>
                  <a:lnTo>
                    <a:pt x="305" y="211"/>
                  </a:lnTo>
                  <a:lnTo>
                    <a:pt x="304" y="211"/>
                  </a:lnTo>
                  <a:lnTo>
                    <a:pt x="303" y="216"/>
                  </a:lnTo>
                  <a:lnTo>
                    <a:pt x="302" y="218"/>
                  </a:lnTo>
                  <a:lnTo>
                    <a:pt x="302" y="221"/>
                  </a:lnTo>
                  <a:lnTo>
                    <a:pt x="305" y="225"/>
                  </a:lnTo>
                  <a:lnTo>
                    <a:pt x="315" y="229"/>
                  </a:lnTo>
                  <a:lnTo>
                    <a:pt x="315" y="234"/>
                  </a:lnTo>
                  <a:lnTo>
                    <a:pt x="316" y="235"/>
                  </a:lnTo>
                  <a:lnTo>
                    <a:pt x="317" y="244"/>
                  </a:lnTo>
                  <a:lnTo>
                    <a:pt x="318" y="246"/>
                  </a:lnTo>
                  <a:lnTo>
                    <a:pt x="324" y="248"/>
                  </a:lnTo>
                  <a:lnTo>
                    <a:pt x="326" y="250"/>
                  </a:lnTo>
                  <a:lnTo>
                    <a:pt x="327" y="252"/>
                  </a:lnTo>
                  <a:lnTo>
                    <a:pt x="328" y="252"/>
                  </a:lnTo>
                  <a:lnTo>
                    <a:pt x="330" y="257"/>
                  </a:lnTo>
                  <a:lnTo>
                    <a:pt x="332" y="258"/>
                  </a:lnTo>
                  <a:lnTo>
                    <a:pt x="334" y="258"/>
                  </a:lnTo>
                  <a:lnTo>
                    <a:pt x="341" y="254"/>
                  </a:lnTo>
                  <a:lnTo>
                    <a:pt x="344" y="256"/>
                  </a:lnTo>
                  <a:lnTo>
                    <a:pt x="353" y="257"/>
                  </a:lnTo>
                  <a:lnTo>
                    <a:pt x="358" y="253"/>
                  </a:lnTo>
                  <a:lnTo>
                    <a:pt x="365" y="244"/>
                  </a:lnTo>
                  <a:lnTo>
                    <a:pt x="369" y="243"/>
                  </a:lnTo>
                  <a:lnTo>
                    <a:pt x="378" y="236"/>
                  </a:lnTo>
                  <a:lnTo>
                    <a:pt x="380" y="235"/>
                  </a:lnTo>
                  <a:lnTo>
                    <a:pt x="381" y="234"/>
                  </a:lnTo>
                  <a:lnTo>
                    <a:pt x="385" y="235"/>
                  </a:lnTo>
                  <a:lnTo>
                    <a:pt x="389" y="240"/>
                  </a:lnTo>
                  <a:lnTo>
                    <a:pt x="390" y="245"/>
                  </a:lnTo>
                  <a:lnTo>
                    <a:pt x="388" y="245"/>
                  </a:lnTo>
                  <a:lnTo>
                    <a:pt x="388" y="249"/>
                  </a:lnTo>
                  <a:lnTo>
                    <a:pt x="390" y="250"/>
                  </a:lnTo>
                  <a:lnTo>
                    <a:pt x="391" y="248"/>
                  </a:lnTo>
                  <a:lnTo>
                    <a:pt x="394" y="248"/>
                  </a:lnTo>
                  <a:lnTo>
                    <a:pt x="397" y="242"/>
                  </a:lnTo>
                  <a:lnTo>
                    <a:pt x="399" y="239"/>
                  </a:lnTo>
                  <a:lnTo>
                    <a:pt x="406" y="235"/>
                  </a:lnTo>
                  <a:lnTo>
                    <a:pt x="413" y="236"/>
                  </a:lnTo>
                  <a:lnTo>
                    <a:pt x="414" y="234"/>
                  </a:lnTo>
                  <a:lnTo>
                    <a:pt x="413" y="226"/>
                  </a:lnTo>
                  <a:lnTo>
                    <a:pt x="417" y="222"/>
                  </a:lnTo>
                  <a:lnTo>
                    <a:pt x="415" y="203"/>
                  </a:lnTo>
                  <a:lnTo>
                    <a:pt x="413" y="202"/>
                  </a:lnTo>
                  <a:lnTo>
                    <a:pt x="413" y="199"/>
                  </a:lnTo>
                  <a:lnTo>
                    <a:pt x="412" y="197"/>
                  </a:lnTo>
                  <a:lnTo>
                    <a:pt x="412" y="194"/>
                  </a:lnTo>
                  <a:lnTo>
                    <a:pt x="410" y="192"/>
                  </a:lnTo>
                  <a:lnTo>
                    <a:pt x="410" y="188"/>
                  </a:lnTo>
                  <a:lnTo>
                    <a:pt x="409" y="187"/>
                  </a:lnTo>
                  <a:lnTo>
                    <a:pt x="408" y="173"/>
                  </a:lnTo>
                  <a:lnTo>
                    <a:pt x="409" y="171"/>
                  </a:lnTo>
                  <a:lnTo>
                    <a:pt x="408" y="159"/>
                  </a:lnTo>
                  <a:lnTo>
                    <a:pt x="410" y="157"/>
                  </a:lnTo>
                  <a:lnTo>
                    <a:pt x="410" y="155"/>
                  </a:lnTo>
                  <a:lnTo>
                    <a:pt x="415" y="149"/>
                  </a:lnTo>
                  <a:lnTo>
                    <a:pt x="418" y="151"/>
                  </a:lnTo>
                  <a:lnTo>
                    <a:pt x="424" y="150"/>
                  </a:lnTo>
                  <a:lnTo>
                    <a:pt x="429" y="144"/>
                  </a:lnTo>
                  <a:lnTo>
                    <a:pt x="428" y="143"/>
                  </a:lnTo>
                  <a:lnTo>
                    <a:pt x="435" y="135"/>
                  </a:lnTo>
                  <a:lnTo>
                    <a:pt x="437" y="135"/>
                  </a:lnTo>
                  <a:lnTo>
                    <a:pt x="443" y="128"/>
                  </a:lnTo>
                  <a:lnTo>
                    <a:pt x="446" y="126"/>
                  </a:lnTo>
                  <a:lnTo>
                    <a:pt x="449" y="122"/>
                  </a:lnTo>
                  <a:lnTo>
                    <a:pt x="451" y="122"/>
                  </a:lnTo>
                  <a:lnTo>
                    <a:pt x="454" y="116"/>
                  </a:lnTo>
                  <a:lnTo>
                    <a:pt x="455" y="104"/>
                  </a:lnTo>
                  <a:lnTo>
                    <a:pt x="449" y="99"/>
                  </a:lnTo>
                  <a:lnTo>
                    <a:pt x="449" y="94"/>
                  </a:lnTo>
                  <a:lnTo>
                    <a:pt x="451" y="89"/>
                  </a:lnTo>
                  <a:lnTo>
                    <a:pt x="453" y="89"/>
                  </a:lnTo>
                  <a:lnTo>
                    <a:pt x="462" y="80"/>
                  </a:lnTo>
                  <a:lnTo>
                    <a:pt x="466" y="81"/>
                  </a:lnTo>
                  <a:lnTo>
                    <a:pt x="469" y="87"/>
                  </a:lnTo>
                  <a:lnTo>
                    <a:pt x="474" y="84"/>
                  </a:lnTo>
                  <a:lnTo>
                    <a:pt x="474" y="83"/>
                  </a:lnTo>
                  <a:lnTo>
                    <a:pt x="479" y="77"/>
                  </a:lnTo>
                  <a:lnTo>
                    <a:pt x="479" y="75"/>
                  </a:lnTo>
                  <a:lnTo>
                    <a:pt x="481" y="72"/>
                  </a:lnTo>
                  <a:lnTo>
                    <a:pt x="474" y="65"/>
                  </a:lnTo>
                  <a:lnTo>
                    <a:pt x="472" y="60"/>
                  </a:lnTo>
                  <a:lnTo>
                    <a:pt x="478" y="51"/>
                  </a:lnTo>
                  <a:lnTo>
                    <a:pt x="481" y="48"/>
                  </a:lnTo>
                  <a:lnTo>
                    <a:pt x="486" y="51"/>
                  </a:lnTo>
                  <a:lnTo>
                    <a:pt x="510" y="49"/>
                  </a:lnTo>
                  <a:lnTo>
                    <a:pt x="514" y="52"/>
                  </a:lnTo>
                  <a:lnTo>
                    <a:pt x="517" y="56"/>
                  </a:lnTo>
                  <a:lnTo>
                    <a:pt x="508" y="65"/>
                  </a:lnTo>
                  <a:lnTo>
                    <a:pt x="509" y="77"/>
                  </a:lnTo>
                  <a:lnTo>
                    <a:pt x="510" y="78"/>
                  </a:lnTo>
                  <a:lnTo>
                    <a:pt x="514" y="76"/>
                  </a:lnTo>
                  <a:lnTo>
                    <a:pt x="518" y="79"/>
                  </a:lnTo>
                  <a:lnTo>
                    <a:pt x="521" y="84"/>
                  </a:lnTo>
                  <a:lnTo>
                    <a:pt x="522" y="97"/>
                  </a:lnTo>
                  <a:lnTo>
                    <a:pt x="519" y="100"/>
                  </a:lnTo>
                  <a:lnTo>
                    <a:pt x="519" y="101"/>
                  </a:lnTo>
                  <a:lnTo>
                    <a:pt x="515" y="105"/>
                  </a:lnTo>
                  <a:lnTo>
                    <a:pt x="517" y="106"/>
                  </a:lnTo>
                  <a:lnTo>
                    <a:pt x="517" y="110"/>
                  </a:lnTo>
                  <a:lnTo>
                    <a:pt x="521" y="114"/>
                  </a:lnTo>
                  <a:lnTo>
                    <a:pt x="525" y="114"/>
                  </a:lnTo>
                  <a:lnTo>
                    <a:pt x="527" y="115"/>
                  </a:lnTo>
                  <a:lnTo>
                    <a:pt x="529" y="115"/>
                  </a:lnTo>
                  <a:lnTo>
                    <a:pt x="531" y="116"/>
                  </a:lnTo>
                  <a:lnTo>
                    <a:pt x="536" y="117"/>
                  </a:lnTo>
                  <a:lnTo>
                    <a:pt x="541" y="114"/>
                  </a:lnTo>
                  <a:lnTo>
                    <a:pt x="546" y="114"/>
                  </a:lnTo>
                  <a:lnTo>
                    <a:pt x="546" y="113"/>
                  </a:lnTo>
                  <a:lnTo>
                    <a:pt x="549" y="113"/>
                  </a:lnTo>
                  <a:lnTo>
                    <a:pt x="550" y="111"/>
                  </a:lnTo>
                  <a:lnTo>
                    <a:pt x="553" y="110"/>
                  </a:lnTo>
                  <a:lnTo>
                    <a:pt x="553" y="109"/>
                  </a:lnTo>
                  <a:lnTo>
                    <a:pt x="556" y="105"/>
                  </a:lnTo>
                  <a:lnTo>
                    <a:pt x="560" y="97"/>
                  </a:lnTo>
                  <a:lnTo>
                    <a:pt x="563" y="96"/>
                  </a:lnTo>
                  <a:lnTo>
                    <a:pt x="568" y="93"/>
                  </a:lnTo>
                  <a:lnTo>
                    <a:pt x="572" y="94"/>
                  </a:lnTo>
                  <a:lnTo>
                    <a:pt x="574" y="96"/>
                  </a:lnTo>
                  <a:lnTo>
                    <a:pt x="575" y="99"/>
                  </a:lnTo>
                  <a:lnTo>
                    <a:pt x="581" y="102"/>
                  </a:lnTo>
                  <a:lnTo>
                    <a:pt x="580" y="126"/>
                  </a:lnTo>
                  <a:lnTo>
                    <a:pt x="582" y="127"/>
                  </a:lnTo>
                  <a:lnTo>
                    <a:pt x="583" y="130"/>
                  </a:lnTo>
                  <a:lnTo>
                    <a:pt x="584" y="137"/>
                  </a:lnTo>
                  <a:lnTo>
                    <a:pt x="580" y="144"/>
                  </a:lnTo>
                  <a:lnTo>
                    <a:pt x="580" y="146"/>
                  </a:lnTo>
                  <a:lnTo>
                    <a:pt x="574" y="155"/>
                  </a:lnTo>
                  <a:lnTo>
                    <a:pt x="569" y="157"/>
                  </a:lnTo>
                  <a:lnTo>
                    <a:pt x="563" y="158"/>
                  </a:lnTo>
                  <a:lnTo>
                    <a:pt x="561" y="159"/>
                  </a:lnTo>
                  <a:lnTo>
                    <a:pt x="557" y="159"/>
                  </a:lnTo>
                  <a:lnTo>
                    <a:pt x="551" y="164"/>
                  </a:lnTo>
                  <a:lnTo>
                    <a:pt x="530" y="164"/>
                  </a:lnTo>
                  <a:lnTo>
                    <a:pt x="522" y="157"/>
                  </a:lnTo>
                  <a:lnTo>
                    <a:pt x="519" y="156"/>
                  </a:lnTo>
                  <a:lnTo>
                    <a:pt x="517" y="153"/>
                  </a:lnTo>
                  <a:lnTo>
                    <a:pt x="512" y="154"/>
                  </a:lnTo>
                  <a:lnTo>
                    <a:pt x="505" y="166"/>
                  </a:lnTo>
                  <a:lnTo>
                    <a:pt x="502" y="166"/>
                  </a:lnTo>
                  <a:lnTo>
                    <a:pt x="493" y="160"/>
                  </a:lnTo>
                  <a:lnTo>
                    <a:pt x="492" y="160"/>
                  </a:lnTo>
                  <a:lnTo>
                    <a:pt x="488" y="155"/>
                  </a:lnTo>
                  <a:lnTo>
                    <a:pt x="483" y="156"/>
                  </a:lnTo>
                  <a:lnTo>
                    <a:pt x="482" y="165"/>
                  </a:lnTo>
                  <a:lnTo>
                    <a:pt x="476" y="168"/>
                  </a:lnTo>
                  <a:lnTo>
                    <a:pt x="474" y="171"/>
                  </a:lnTo>
                  <a:lnTo>
                    <a:pt x="470" y="172"/>
                  </a:lnTo>
                  <a:lnTo>
                    <a:pt x="461" y="180"/>
                  </a:lnTo>
                  <a:lnTo>
                    <a:pt x="463" y="182"/>
                  </a:lnTo>
                  <a:lnTo>
                    <a:pt x="468" y="184"/>
                  </a:lnTo>
                  <a:lnTo>
                    <a:pt x="473" y="191"/>
                  </a:lnTo>
                  <a:lnTo>
                    <a:pt x="473" y="199"/>
                  </a:lnTo>
                  <a:lnTo>
                    <a:pt x="470" y="204"/>
                  </a:lnTo>
                  <a:lnTo>
                    <a:pt x="468" y="205"/>
                  </a:lnTo>
                  <a:lnTo>
                    <a:pt x="468" y="207"/>
                  </a:lnTo>
                  <a:lnTo>
                    <a:pt x="473" y="210"/>
                  </a:lnTo>
                  <a:lnTo>
                    <a:pt x="474" y="214"/>
                  </a:lnTo>
                  <a:lnTo>
                    <a:pt x="471" y="218"/>
                  </a:lnTo>
                  <a:lnTo>
                    <a:pt x="475" y="222"/>
                  </a:lnTo>
                  <a:lnTo>
                    <a:pt x="475" y="224"/>
                  </a:lnTo>
                  <a:lnTo>
                    <a:pt x="480" y="228"/>
                  </a:lnTo>
                  <a:lnTo>
                    <a:pt x="482" y="227"/>
                  </a:lnTo>
                  <a:lnTo>
                    <a:pt x="483" y="226"/>
                  </a:lnTo>
                  <a:lnTo>
                    <a:pt x="491" y="225"/>
                  </a:lnTo>
                  <a:lnTo>
                    <a:pt x="493" y="221"/>
                  </a:lnTo>
                  <a:lnTo>
                    <a:pt x="493" y="218"/>
                  </a:lnTo>
                  <a:lnTo>
                    <a:pt x="495" y="216"/>
                  </a:lnTo>
                  <a:lnTo>
                    <a:pt x="500" y="216"/>
                  </a:lnTo>
                  <a:lnTo>
                    <a:pt x="503" y="218"/>
                  </a:lnTo>
                  <a:lnTo>
                    <a:pt x="507" y="219"/>
                  </a:lnTo>
                  <a:lnTo>
                    <a:pt x="513" y="216"/>
                  </a:lnTo>
                  <a:lnTo>
                    <a:pt x="515" y="212"/>
                  </a:lnTo>
                  <a:lnTo>
                    <a:pt x="519" y="211"/>
                  </a:lnTo>
                  <a:lnTo>
                    <a:pt x="525" y="218"/>
                  </a:lnTo>
                  <a:lnTo>
                    <a:pt x="529" y="219"/>
                  </a:lnTo>
                  <a:lnTo>
                    <a:pt x="533" y="225"/>
                  </a:lnTo>
                  <a:lnTo>
                    <a:pt x="537" y="232"/>
                  </a:lnTo>
                  <a:lnTo>
                    <a:pt x="538" y="242"/>
                  </a:lnTo>
                  <a:lnTo>
                    <a:pt x="528" y="248"/>
                  </a:lnTo>
                  <a:lnTo>
                    <a:pt x="526" y="253"/>
                  </a:lnTo>
                  <a:lnTo>
                    <a:pt x="526" y="255"/>
                  </a:lnTo>
                  <a:lnTo>
                    <a:pt x="524" y="259"/>
                  </a:lnTo>
                  <a:lnTo>
                    <a:pt x="524" y="263"/>
                  </a:lnTo>
                  <a:lnTo>
                    <a:pt x="521" y="266"/>
                  </a:lnTo>
                  <a:lnTo>
                    <a:pt x="522" y="270"/>
                  </a:lnTo>
                  <a:lnTo>
                    <a:pt x="519" y="273"/>
                  </a:lnTo>
                  <a:lnTo>
                    <a:pt x="519" y="276"/>
                  </a:lnTo>
                  <a:lnTo>
                    <a:pt x="517" y="281"/>
                  </a:lnTo>
                  <a:lnTo>
                    <a:pt x="516" y="286"/>
                  </a:lnTo>
                  <a:lnTo>
                    <a:pt x="511" y="291"/>
                  </a:lnTo>
                  <a:lnTo>
                    <a:pt x="510" y="291"/>
                  </a:lnTo>
                  <a:lnTo>
                    <a:pt x="509" y="292"/>
                  </a:lnTo>
                  <a:lnTo>
                    <a:pt x="511" y="300"/>
                  </a:lnTo>
                  <a:lnTo>
                    <a:pt x="521" y="304"/>
                  </a:lnTo>
                  <a:lnTo>
                    <a:pt x="528" y="310"/>
                  </a:lnTo>
                  <a:lnTo>
                    <a:pt x="528" y="314"/>
                  </a:lnTo>
                  <a:lnTo>
                    <a:pt x="531" y="318"/>
                  </a:lnTo>
                  <a:lnTo>
                    <a:pt x="535" y="324"/>
                  </a:lnTo>
                  <a:lnTo>
                    <a:pt x="538" y="323"/>
                  </a:lnTo>
                  <a:lnTo>
                    <a:pt x="545" y="326"/>
                  </a:lnTo>
                  <a:lnTo>
                    <a:pt x="550" y="332"/>
                  </a:lnTo>
                  <a:lnTo>
                    <a:pt x="549" y="335"/>
                  </a:lnTo>
                  <a:lnTo>
                    <a:pt x="547" y="338"/>
                  </a:lnTo>
                  <a:lnTo>
                    <a:pt x="543" y="337"/>
                  </a:lnTo>
                  <a:lnTo>
                    <a:pt x="540" y="340"/>
                  </a:lnTo>
                  <a:lnTo>
                    <a:pt x="539" y="350"/>
                  </a:lnTo>
                  <a:lnTo>
                    <a:pt x="525" y="367"/>
                  </a:lnTo>
                  <a:lnTo>
                    <a:pt x="526" y="373"/>
                  </a:lnTo>
                  <a:lnTo>
                    <a:pt x="525" y="373"/>
                  </a:lnTo>
                  <a:lnTo>
                    <a:pt x="523" y="375"/>
                  </a:lnTo>
                  <a:lnTo>
                    <a:pt x="523" y="379"/>
                  </a:lnTo>
                  <a:lnTo>
                    <a:pt x="525" y="381"/>
                  </a:lnTo>
                  <a:lnTo>
                    <a:pt x="525" y="385"/>
                  </a:lnTo>
                  <a:lnTo>
                    <a:pt x="526" y="386"/>
                  </a:lnTo>
                  <a:lnTo>
                    <a:pt x="527" y="389"/>
                  </a:lnTo>
                  <a:lnTo>
                    <a:pt x="529" y="393"/>
                  </a:lnTo>
                  <a:lnTo>
                    <a:pt x="531" y="398"/>
                  </a:lnTo>
                  <a:lnTo>
                    <a:pt x="535" y="401"/>
                  </a:lnTo>
                  <a:lnTo>
                    <a:pt x="537" y="399"/>
                  </a:lnTo>
                  <a:lnTo>
                    <a:pt x="537" y="396"/>
                  </a:lnTo>
                  <a:lnTo>
                    <a:pt x="540" y="393"/>
                  </a:lnTo>
                  <a:lnTo>
                    <a:pt x="544" y="393"/>
                  </a:lnTo>
                  <a:lnTo>
                    <a:pt x="545" y="394"/>
                  </a:lnTo>
                  <a:lnTo>
                    <a:pt x="549" y="393"/>
                  </a:lnTo>
                  <a:lnTo>
                    <a:pt x="551" y="395"/>
                  </a:lnTo>
                  <a:lnTo>
                    <a:pt x="553" y="395"/>
                  </a:lnTo>
                  <a:lnTo>
                    <a:pt x="555" y="396"/>
                  </a:lnTo>
                  <a:lnTo>
                    <a:pt x="562" y="391"/>
                  </a:lnTo>
                  <a:lnTo>
                    <a:pt x="563" y="391"/>
                  </a:lnTo>
                  <a:lnTo>
                    <a:pt x="573" y="403"/>
                  </a:lnTo>
                  <a:lnTo>
                    <a:pt x="573" y="406"/>
                  </a:lnTo>
                  <a:lnTo>
                    <a:pt x="575" y="410"/>
                  </a:lnTo>
                  <a:lnTo>
                    <a:pt x="576" y="416"/>
                  </a:lnTo>
                  <a:lnTo>
                    <a:pt x="575" y="417"/>
                  </a:lnTo>
                  <a:lnTo>
                    <a:pt x="575" y="419"/>
                  </a:lnTo>
                  <a:lnTo>
                    <a:pt x="578" y="422"/>
                  </a:lnTo>
                  <a:lnTo>
                    <a:pt x="581" y="421"/>
                  </a:lnTo>
                  <a:lnTo>
                    <a:pt x="585" y="421"/>
                  </a:lnTo>
                  <a:lnTo>
                    <a:pt x="593" y="425"/>
                  </a:lnTo>
                  <a:lnTo>
                    <a:pt x="596" y="425"/>
                  </a:lnTo>
                  <a:lnTo>
                    <a:pt x="599" y="420"/>
                  </a:lnTo>
                  <a:lnTo>
                    <a:pt x="604" y="420"/>
                  </a:lnTo>
                  <a:lnTo>
                    <a:pt x="609" y="426"/>
                  </a:lnTo>
                  <a:lnTo>
                    <a:pt x="611" y="426"/>
                  </a:lnTo>
                  <a:lnTo>
                    <a:pt x="615" y="423"/>
                  </a:lnTo>
                  <a:lnTo>
                    <a:pt x="623" y="424"/>
                  </a:lnTo>
                  <a:lnTo>
                    <a:pt x="628" y="417"/>
                  </a:lnTo>
                  <a:lnTo>
                    <a:pt x="636" y="417"/>
                  </a:lnTo>
                  <a:lnTo>
                    <a:pt x="638" y="418"/>
                  </a:lnTo>
                  <a:lnTo>
                    <a:pt x="638" y="422"/>
                  </a:lnTo>
                  <a:lnTo>
                    <a:pt x="640" y="424"/>
                  </a:lnTo>
                  <a:lnTo>
                    <a:pt x="640" y="427"/>
                  </a:lnTo>
                  <a:lnTo>
                    <a:pt x="641" y="430"/>
                  </a:lnTo>
                  <a:lnTo>
                    <a:pt x="646" y="433"/>
                  </a:lnTo>
                  <a:lnTo>
                    <a:pt x="646" y="435"/>
                  </a:lnTo>
                  <a:lnTo>
                    <a:pt x="648" y="439"/>
                  </a:lnTo>
                  <a:lnTo>
                    <a:pt x="649" y="445"/>
                  </a:lnTo>
                  <a:lnTo>
                    <a:pt x="647" y="446"/>
                  </a:lnTo>
                  <a:lnTo>
                    <a:pt x="645" y="448"/>
                  </a:lnTo>
                  <a:lnTo>
                    <a:pt x="646" y="464"/>
                  </a:lnTo>
                  <a:lnTo>
                    <a:pt x="641" y="469"/>
                  </a:lnTo>
                  <a:lnTo>
                    <a:pt x="640" y="474"/>
                  </a:lnTo>
                  <a:lnTo>
                    <a:pt x="637" y="477"/>
                  </a:lnTo>
                  <a:lnTo>
                    <a:pt x="634" y="477"/>
                  </a:lnTo>
                  <a:lnTo>
                    <a:pt x="629" y="472"/>
                  </a:lnTo>
                  <a:lnTo>
                    <a:pt x="621" y="471"/>
                  </a:lnTo>
                  <a:lnTo>
                    <a:pt x="619" y="475"/>
                  </a:lnTo>
                  <a:lnTo>
                    <a:pt x="617" y="478"/>
                  </a:lnTo>
                  <a:lnTo>
                    <a:pt x="617" y="479"/>
                  </a:lnTo>
                  <a:lnTo>
                    <a:pt x="615" y="481"/>
                  </a:lnTo>
                  <a:lnTo>
                    <a:pt x="612" y="481"/>
                  </a:lnTo>
                  <a:lnTo>
                    <a:pt x="610" y="484"/>
                  </a:lnTo>
                  <a:lnTo>
                    <a:pt x="608" y="486"/>
                  </a:lnTo>
                  <a:lnTo>
                    <a:pt x="608" y="488"/>
                  </a:lnTo>
                  <a:lnTo>
                    <a:pt x="604" y="492"/>
                  </a:lnTo>
                  <a:lnTo>
                    <a:pt x="600" y="498"/>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0" name="Freeform 20"/>
            <p:cNvSpPr/>
            <p:nvPr/>
          </p:nvSpPr>
          <p:spPr bwMode="auto">
            <a:xfrm>
              <a:off x="5067300" y="5524500"/>
              <a:ext cx="1038225" cy="779463"/>
            </a:xfrm>
            <a:custGeom>
              <a:avLst/>
              <a:gdLst>
                <a:gd name="T0" fmla="*/ 2147483647 w 567"/>
                <a:gd name="T1" fmla="*/ 2147483647 h 409"/>
                <a:gd name="T2" fmla="*/ 2147483647 w 567"/>
                <a:gd name="T3" fmla="*/ 2147483647 h 409"/>
                <a:gd name="T4" fmla="*/ 2147483647 w 567"/>
                <a:gd name="T5" fmla="*/ 2147483647 h 409"/>
                <a:gd name="T6" fmla="*/ 2147483647 w 567"/>
                <a:gd name="T7" fmla="*/ 2147483647 h 409"/>
                <a:gd name="T8" fmla="*/ 2147483647 w 567"/>
                <a:gd name="T9" fmla="*/ 2147483647 h 409"/>
                <a:gd name="T10" fmla="*/ 2147483647 w 567"/>
                <a:gd name="T11" fmla="*/ 2147483647 h 409"/>
                <a:gd name="T12" fmla="*/ 2147483647 w 567"/>
                <a:gd name="T13" fmla="*/ 2147483647 h 409"/>
                <a:gd name="T14" fmla="*/ 2147483647 w 567"/>
                <a:gd name="T15" fmla="*/ 2147483647 h 409"/>
                <a:gd name="T16" fmla="*/ 2147483647 w 567"/>
                <a:gd name="T17" fmla="*/ 2147483647 h 409"/>
                <a:gd name="T18" fmla="*/ 2147483647 w 567"/>
                <a:gd name="T19" fmla="*/ 2147483647 h 409"/>
                <a:gd name="T20" fmla="*/ 2147483647 w 567"/>
                <a:gd name="T21" fmla="*/ 2147483647 h 409"/>
                <a:gd name="T22" fmla="*/ 2147483647 w 567"/>
                <a:gd name="T23" fmla="*/ 2147483647 h 409"/>
                <a:gd name="T24" fmla="*/ 2147483647 w 567"/>
                <a:gd name="T25" fmla="*/ 2147483647 h 409"/>
                <a:gd name="T26" fmla="*/ 2147483647 w 567"/>
                <a:gd name="T27" fmla="*/ 2147483647 h 409"/>
                <a:gd name="T28" fmla="*/ 2147483647 w 567"/>
                <a:gd name="T29" fmla="*/ 2147483647 h 409"/>
                <a:gd name="T30" fmla="*/ 2147483647 w 567"/>
                <a:gd name="T31" fmla="*/ 2147483647 h 409"/>
                <a:gd name="T32" fmla="*/ 2147483647 w 567"/>
                <a:gd name="T33" fmla="*/ 2147483647 h 409"/>
                <a:gd name="T34" fmla="*/ 2147483647 w 567"/>
                <a:gd name="T35" fmla="*/ 2147483647 h 409"/>
                <a:gd name="T36" fmla="*/ 2147483647 w 567"/>
                <a:gd name="T37" fmla="*/ 2147483647 h 409"/>
                <a:gd name="T38" fmla="*/ 2147483647 w 567"/>
                <a:gd name="T39" fmla="*/ 2147483647 h 409"/>
                <a:gd name="T40" fmla="*/ 2147483647 w 567"/>
                <a:gd name="T41" fmla="*/ 2147483647 h 409"/>
                <a:gd name="T42" fmla="*/ 2147483647 w 567"/>
                <a:gd name="T43" fmla="*/ 2147483647 h 409"/>
                <a:gd name="T44" fmla="*/ 2147483647 w 567"/>
                <a:gd name="T45" fmla="*/ 2147483647 h 409"/>
                <a:gd name="T46" fmla="*/ 2147483647 w 567"/>
                <a:gd name="T47" fmla="*/ 2147483647 h 409"/>
                <a:gd name="T48" fmla="*/ 2147483647 w 567"/>
                <a:gd name="T49" fmla="*/ 2147483647 h 409"/>
                <a:gd name="T50" fmla="*/ 2147483647 w 567"/>
                <a:gd name="T51" fmla="*/ 2147483647 h 409"/>
                <a:gd name="T52" fmla="*/ 2147483647 w 567"/>
                <a:gd name="T53" fmla="*/ 2147483647 h 409"/>
                <a:gd name="T54" fmla="*/ 2147483647 w 567"/>
                <a:gd name="T55" fmla="*/ 2147483647 h 409"/>
                <a:gd name="T56" fmla="*/ 2147483647 w 567"/>
                <a:gd name="T57" fmla="*/ 2147483647 h 409"/>
                <a:gd name="T58" fmla="*/ 2147483647 w 567"/>
                <a:gd name="T59" fmla="*/ 2147483647 h 409"/>
                <a:gd name="T60" fmla="*/ 2147483647 w 567"/>
                <a:gd name="T61" fmla="*/ 2147483647 h 409"/>
                <a:gd name="T62" fmla="*/ 2147483647 w 567"/>
                <a:gd name="T63" fmla="*/ 2147483647 h 409"/>
                <a:gd name="T64" fmla="*/ 2147483647 w 567"/>
                <a:gd name="T65" fmla="*/ 2147483647 h 409"/>
                <a:gd name="T66" fmla="*/ 2147483647 w 567"/>
                <a:gd name="T67" fmla="*/ 2147483647 h 409"/>
                <a:gd name="T68" fmla="*/ 2147483647 w 567"/>
                <a:gd name="T69" fmla="*/ 2147483647 h 409"/>
                <a:gd name="T70" fmla="*/ 2147483647 w 567"/>
                <a:gd name="T71" fmla="*/ 2147483647 h 409"/>
                <a:gd name="T72" fmla="*/ 2147483647 w 567"/>
                <a:gd name="T73" fmla="*/ 2147483647 h 409"/>
                <a:gd name="T74" fmla="*/ 2147483647 w 567"/>
                <a:gd name="T75" fmla="*/ 2147483647 h 409"/>
                <a:gd name="T76" fmla="*/ 2147483647 w 567"/>
                <a:gd name="T77" fmla="*/ 2147483647 h 409"/>
                <a:gd name="T78" fmla="*/ 2147483647 w 567"/>
                <a:gd name="T79" fmla="*/ 2147483647 h 409"/>
                <a:gd name="T80" fmla="*/ 2147483647 w 567"/>
                <a:gd name="T81" fmla="*/ 2147483647 h 409"/>
                <a:gd name="T82" fmla="*/ 2147483647 w 567"/>
                <a:gd name="T83" fmla="*/ 2147483647 h 409"/>
                <a:gd name="T84" fmla="*/ 2147483647 w 567"/>
                <a:gd name="T85" fmla="*/ 2147483647 h 409"/>
                <a:gd name="T86" fmla="*/ 2147483647 w 567"/>
                <a:gd name="T87" fmla="*/ 2147483647 h 409"/>
                <a:gd name="T88" fmla="*/ 2147483647 w 567"/>
                <a:gd name="T89" fmla="*/ 2147483647 h 409"/>
                <a:gd name="T90" fmla="*/ 2147483647 w 567"/>
                <a:gd name="T91" fmla="*/ 2147483647 h 409"/>
                <a:gd name="T92" fmla="*/ 2147483647 w 567"/>
                <a:gd name="T93" fmla="*/ 2147483647 h 409"/>
                <a:gd name="T94" fmla="*/ 2147483647 w 567"/>
                <a:gd name="T95" fmla="*/ 2147483647 h 409"/>
                <a:gd name="T96" fmla="*/ 2147483647 w 567"/>
                <a:gd name="T97" fmla="*/ 2147483647 h 409"/>
                <a:gd name="T98" fmla="*/ 2147483647 w 567"/>
                <a:gd name="T99" fmla="*/ 2147483647 h 409"/>
                <a:gd name="T100" fmla="*/ 2147483647 w 567"/>
                <a:gd name="T101" fmla="*/ 2147483647 h 409"/>
                <a:gd name="T102" fmla="*/ 2147483647 w 567"/>
                <a:gd name="T103" fmla="*/ 2147483647 h 409"/>
                <a:gd name="T104" fmla="*/ 2147483647 w 567"/>
                <a:gd name="T105" fmla="*/ 2147483647 h 409"/>
                <a:gd name="T106" fmla="*/ 2147483647 w 567"/>
                <a:gd name="T107" fmla="*/ 2147483647 h 409"/>
                <a:gd name="T108" fmla="*/ 2147483647 w 567"/>
                <a:gd name="T109" fmla="*/ 2147483647 h 409"/>
                <a:gd name="T110" fmla="*/ 2147483647 w 567"/>
                <a:gd name="T111" fmla="*/ 2147483647 h 409"/>
                <a:gd name="T112" fmla="*/ 2147483647 w 567"/>
                <a:gd name="T113" fmla="*/ 2147483647 h 409"/>
                <a:gd name="T114" fmla="*/ 2147483647 w 567"/>
                <a:gd name="T115" fmla="*/ 2147483647 h 409"/>
                <a:gd name="T116" fmla="*/ 2147483647 w 567"/>
                <a:gd name="T117" fmla="*/ 2147483647 h 409"/>
                <a:gd name="T118" fmla="*/ 2147483647 w 567"/>
                <a:gd name="T119" fmla="*/ 2147483647 h 409"/>
                <a:gd name="T120" fmla="*/ 2147483647 w 567"/>
                <a:gd name="T121" fmla="*/ 2147483647 h 409"/>
                <a:gd name="T122" fmla="*/ 2147483647 w 567"/>
                <a:gd name="T123" fmla="*/ 2147483647 h 40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7"/>
                <a:gd name="T187" fmla="*/ 0 h 409"/>
                <a:gd name="T188" fmla="*/ 567 w 567"/>
                <a:gd name="T189" fmla="*/ 409 h 40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7" h="409">
                  <a:moveTo>
                    <a:pt x="407" y="401"/>
                  </a:moveTo>
                  <a:lnTo>
                    <a:pt x="407" y="401"/>
                  </a:lnTo>
                  <a:lnTo>
                    <a:pt x="406" y="401"/>
                  </a:lnTo>
                  <a:lnTo>
                    <a:pt x="406" y="400"/>
                  </a:lnTo>
                  <a:lnTo>
                    <a:pt x="405" y="399"/>
                  </a:lnTo>
                  <a:lnTo>
                    <a:pt x="404" y="399"/>
                  </a:lnTo>
                  <a:lnTo>
                    <a:pt x="403" y="399"/>
                  </a:lnTo>
                  <a:lnTo>
                    <a:pt x="402" y="399"/>
                  </a:lnTo>
                  <a:lnTo>
                    <a:pt x="401" y="399"/>
                  </a:lnTo>
                  <a:lnTo>
                    <a:pt x="401" y="400"/>
                  </a:lnTo>
                  <a:lnTo>
                    <a:pt x="400" y="400"/>
                  </a:lnTo>
                  <a:lnTo>
                    <a:pt x="399" y="400"/>
                  </a:lnTo>
                  <a:lnTo>
                    <a:pt x="398" y="401"/>
                  </a:lnTo>
                  <a:lnTo>
                    <a:pt x="397" y="401"/>
                  </a:lnTo>
                  <a:lnTo>
                    <a:pt x="396" y="401"/>
                  </a:lnTo>
                  <a:lnTo>
                    <a:pt x="395" y="401"/>
                  </a:lnTo>
                  <a:lnTo>
                    <a:pt x="394" y="401"/>
                  </a:lnTo>
                  <a:lnTo>
                    <a:pt x="393" y="400"/>
                  </a:lnTo>
                  <a:lnTo>
                    <a:pt x="392" y="400"/>
                  </a:lnTo>
                  <a:lnTo>
                    <a:pt x="392" y="399"/>
                  </a:lnTo>
                  <a:lnTo>
                    <a:pt x="391" y="399"/>
                  </a:lnTo>
                  <a:lnTo>
                    <a:pt x="391" y="398"/>
                  </a:lnTo>
                  <a:lnTo>
                    <a:pt x="391" y="397"/>
                  </a:lnTo>
                  <a:lnTo>
                    <a:pt x="390" y="397"/>
                  </a:lnTo>
                  <a:lnTo>
                    <a:pt x="390" y="396"/>
                  </a:lnTo>
                  <a:lnTo>
                    <a:pt x="390" y="395"/>
                  </a:lnTo>
                  <a:lnTo>
                    <a:pt x="390" y="394"/>
                  </a:lnTo>
                  <a:lnTo>
                    <a:pt x="390" y="393"/>
                  </a:lnTo>
                  <a:lnTo>
                    <a:pt x="390" y="392"/>
                  </a:lnTo>
                  <a:lnTo>
                    <a:pt x="389" y="392"/>
                  </a:lnTo>
                  <a:lnTo>
                    <a:pt x="388" y="391"/>
                  </a:lnTo>
                  <a:lnTo>
                    <a:pt x="387" y="391"/>
                  </a:lnTo>
                  <a:lnTo>
                    <a:pt x="386" y="390"/>
                  </a:lnTo>
                  <a:lnTo>
                    <a:pt x="385" y="390"/>
                  </a:lnTo>
                  <a:lnTo>
                    <a:pt x="385" y="391"/>
                  </a:lnTo>
                  <a:lnTo>
                    <a:pt x="384" y="391"/>
                  </a:lnTo>
                  <a:lnTo>
                    <a:pt x="384" y="392"/>
                  </a:lnTo>
                  <a:lnTo>
                    <a:pt x="383" y="392"/>
                  </a:lnTo>
                  <a:lnTo>
                    <a:pt x="383" y="393"/>
                  </a:lnTo>
                  <a:lnTo>
                    <a:pt x="383" y="394"/>
                  </a:lnTo>
                  <a:lnTo>
                    <a:pt x="383" y="395"/>
                  </a:lnTo>
                  <a:lnTo>
                    <a:pt x="383" y="396"/>
                  </a:lnTo>
                  <a:lnTo>
                    <a:pt x="383" y="397"/>
                  </a:lnTo>
                  <a:lnTo>
                    <a:pt x="382" y="397"/>
                  </a:lnTo>
                  <a:lnTo>
                    <a:pt x="382" y="398"/>
                  </a:lnTo>
                  <a:lnTo>
                    <a:pt x="381" y="399"/>
                  </a:lnTo>
                  <a:lnTo>
                    <a:pt x="380" y="400"/>
                  </a:lnTo>
                  <a:lnTo>
                    <a:pt x="379" y="400"/>
                  </a:lnTo>
                  <a:lnTo>
                    <a:pt x="378" y="401"/>
                  </a:lnTo>
                  <a:lnTo>
                    <a:pt x="377" y="401"/>
                  </a:lnTo>
                  <a:lnTo>
                    <a:pt x="376" y="401"/>
                  </a:lnTo>
                  <a:lnTo>
                    <a:pt x="375" y="402"/>
                  </a:lnTo>
                  <a:lnTo>
                    <a:pt x="374" y="402"/>
                  </a:lnTo>
                  <a:lnTo>
                    <a:pt x="373" y="402"/>
                  </a:lnTo>
                  <a:lnTo>
                    <a:pt x="372" y="402"/>
                  </a:lnTo>
                  <a:lnTo>
                    <a:pt x="370" y="403"/>
                  </a:lnTo>
                  <a:lnTo>
                    <a:pt x="368" y="403"/>
                  </a:lnTo>
                  <a:lnTo>
                    <a:pt x="367" y="403"/>
                  </a:lnTo>
                  <a:lnTo>
                    <a:pt x="363" y="403"/>
                  </a:lnTo>
                  <a:lnTo>
                    <a:pt x="362" y="404"/>
                  </a:lnTo>
                  <a:lnTo>
                    <a:pt x="360" y="404"/>
                  </a:lnTo>
                  <a:lnTo>
                    <a:pt x="359" y="404"/>
                  </a:lnTo>
                  <a:lnTo>
                    <a:pt x="357" y="405"/>
                  </a:lnTo>
                  <a:lnTo>
                    <a:pt x="354" y="405"/>
                  </a:lnTo>
                  <a:lnTo>
                    <a:pt x="353" y="406"/>
                  </a:lnTo>
                  <a:lnTo>
                    <a:pt x="352" y="406"/>
                  </a:lnTo>
                  <a:lnTo>
                    <a:pt x="351" y="406"/>
                  </a:lnTo>
                  <a:lnTo>
                    <a:pt x="350" y="406"/>
                  </a:lnTo>
                  <a:lnTo>
                    <a:pt x="349" y="406"/>
                  </a:lnTo>
                  <a:lnTo>
                    <a:pt x="348" y="406"/>
                  </a:lnTo>
                  <a:lnTo>
                    <a:pt x="347" y="406"/>
                  </a:lnTo>
                  <a:lnTo>
                    <a:pt x="346" y="406"/>
                  </a:lnTo>
                  <a:lnTo>
                    <a:pt x="345" y="406"/>
                  </a:lnTo>
                  <a:lnTo>
                    <a:pt x="344" y="406"/>
                  </a:lnTo>
                  <a:lnTo>
                    <a:pt x="343" y="405"/>
                  </a:lnTo>
                  <a:lnTo>
                    <a:pt x="342" y="405"/>
                  </a:lnTo>
                  <a:lnTo>
                    <a:pt x="341" y="404"/>
                  </a:lnTo>
                  <a:lnTo>
                    <a:pt x="341" y="403"/>
                  </a:lnTo>
                  <a:lnTo>
                    <a:pt x="341" y="402"/>
                  </a:lnTo>
                  <a:lnTo>
                    <a:pt x="342" y="401"/>
                  </a:lnTo>
                  <a:lnTo>
                    <a:pt x="343" y="401"/>
                  </a:lnTo>
                  <a:lnTo>
                    <a:pt x="343" y="400"/>
                  </a:lnTo>
                  <a:lnTo>
                    <a:pt x="344" y="400"/>
                  </a:lnTo>
                  <a:lnTo>
                    <a:pt x="345" y="400"/>
                  </a:lnTo>
                  <a:lnTo>
                    <a:pt x="346" y="399"/>
                  </a:lnTo>
                  <a:lnTo>
                    <a:pt x="347" y="399"/>
                  </a:lnTo>
                  <a:lnTo>
                    <a:pt x="348" y="399"/>
                  </a:lnTo>
                  <a:lnTo>
                    <a:pt x="348" y="398"/>
                  </a:lnTo>
                  <a:lnTo>
                    <a:pt x="349" y="398"/>
                  </a:lnTo>
                  <a:lnTo>
                    <a:pt x="349" y="397"/>
                  </a:lnTo>
                  <a:lnTo>
                    <a:pt x="350" y="397"/>
                  </a:lnTo>
                  <a:lnTo>
                    <a:pt x="350" y="396"/>
                  </a:lnTo>
                  <a:lnTo>
                    <a:pt x="350" y="395"/>
                  </a:lnTo>
                  <a:lnTo>
                    <a:pt x="350" y="394"/>
                  </a:lnTo>
                  <a:lnTo>
                    <a:pt x="349" y="393"/>
                  </a:lnTo>
                  <a:lnTo>
                    <a:pt x="348" y="392"/>
                  </a:lnTo>
                  <a:lnTo>
                    <a:pt x="347" y="392"/>
                  </a:lnTo>
                  <a:lnTo>
                    <a:pt x="346" y="392"/>
                  </a:lnTo>
                  <a:lnTo>
                    <a:pt x="345" y="392"/>
                  </a:lnTo>
                  <a:lnTo>
                    <a:pt x="344" y="392"/>
                  </a:lnTo>
                  <a:lnTo>
                    <a:pt x="343" y="392"/>
                  </a:lnTo>
                  <a:lnTo>
                    <a:pt x="341" y="392"/>
                  </a:lnTo>
                  <a:lnTo>
                    <a:pt x="340" y="392"/>
                  </a:lnTo>
                  <a:lnTo>
                    <a:pt x="339" y="392"/>
                  </a:lnTo>
                  <a:lnTo>
                    <a:pt x="338" y="392"/>
                  </a:lnTo>
                  <a:lnTo>
                    <a:pt x="337" y="392"/>
                  </a:lnTo>
                  <a:lnTo>
                    <a:pt x="336" y="392"/>
                  </a:lnTo>
                  <a:lnTo>
                    <a:pt x="335" y="392"/>
                  </a:lnTo>
                  <a:lnTo>
                    <a:pt x="334" y="391"/>
                  </a:lnTo>
                  <a:lnTo>
                    <a:pt x="333" y="391"/>
                  </a:lnTo>
                  <a:lnTo>
                    <a:pt x="332" y="391"/>
                  </a:lnTo>
                  <a:lnTo>
                    <a:pt x="332" y="390"/>
                  </a:lnTo>
                  <a:lnTo>
                    <a:pt x="331" y="390"/>
                  </a:lnTo>
                  <a:lnTo>
                    <a:pt x="330" y="389"/>
                  </a:lnTo>
                  <a:lnTo>
                    <a:pt x="329" y="389"/>
                  </a:lnTo>
                  <a:lnTo>
                    <a:pt x="329" y="388"/>
                  </a:lnTo>
                  <a:lnTo>
                    <a:pt x="328" y="388"/>
                  </a:lnTo>
                  <a:lnTo>
                    <a:pt x="328" y="387"/>
                  </a:lnTo>
                  <a:lnTo>
                    <a:pt x="327" y="387"/>
                  </a:lnTo>
                  <a:lnTo>
                    <a:pt x="327" y="386"/>
                  </a:lnTo>
                  <a:lnTo>
                    <a:pt x="328" y="386"/>
                  </a:lnTo>
                  <a:lnTo>
                    <a:pt x="328" y="385"/>
                  </a:lnTo>
                  <a:lnTo>
                    <a:pt x="329" y="385"/>
                  </a:lnTo>
                  <a:lnTo>
                    <a:pt x="330" y="384"/>
                  </a:lnTo>
                  <a:lnTo>
                    <a:pt x="331" y="383"/>
                  </a:lnTo>
                  <a:lnTo>
                    <a:pt x="331" y="382"/>
                  </a:lnTo>
                  <a:lnTo>
                    <a:pt x="331" y="381"/>
                  </a:lnTo>
                  <a:lnTo>
                    <a:pt x="330" y="381"/>
                  </a:lnTo>
                  <a:lnTo>
                    <a:pt x="330" y="380"/>
                  </a:lnTo>
                  <a:lnTo>
                    <a:pt x="329" y="380"/>
                  </a:lnTo>
                  <a:lnTo>
                    <a:pt x="329" y="379"/>
                  </a:lnTo>
                  <a:lnTo>
                    <a:pt x="328" y="379"/>
                  </a:lnTo>
                  <a:lnTo>
                    <a:pt x="327" y="379"/>
                  </a:lnTo>
                  <a:lnTo>
                    <a:pt x="326" y="378"/>
                  </a:lnTo>
                  <a:lnTo>
                    <a:pt x="325" y="378"/>
                  </a:lnTo>
                  <a:lnTo>
                    <a:pt x="324" y="379"/>
                  </a:lnTo>
                  <a:lnTo>
                    <a:pt x="323" y="379"/>
                  </a:lnTo>
                  <a:lnTo>
                    <a:pt x="322" y="380"/>
                  </a:lnTo>
                  <a:lnTo>
                    <a:pt x="322" y="381"/>
                  </a:lnTo>
                  <a:lnTo>
                    <a:pt x="322" y="382"/>
                  </a:lnTo>
                  <a:lnTo>
                    <a:pt x="322" y="383"/>
                  </a:lnTo>
                  <a:lnTo>
                    <a:pt x="322" y="384"/>
                  </a:lnTo>
                  <a:lnTo>
                    <a:pt x="322" y="385"/>
                  </a:lnTo>
                  <a:lnTo>
                    <a:pt x="323" y="385"/>
                  </a:lnTo>
                  <a:lnTo>
                    <a:pt x="323" y="386"/>
                  </a:lnTo>
                  <a:lnTo>
                    <a:pt x="324" y="387"/>
                  </a:lnTo>
                  <a:lnTo>
                    <a:pt x="324" y="388"/>
                  </a:lnTo>
                  <a:lnTo>
                    <a:pt x="325" y="388"/>
                  </a:lnTo>
                  <a:lnTo>
                    <a:pt x="325" y="389"/>
                  </a:lnTo>
                  <a:lnTo>
                    <a:pt x="325" y="390"/>
                  </a:lnTo>
                  <a:lnTo>
                    <a:pt x="325" y="391"/>
                  </a:lnTo>
                  <a:lnTo>
                    <a:pt x="325" y="392"/>
                  </a:lnTo>
                  <a:lnTo>
                    <a:pt x="325" y="393"/>
                  </a:lnTo>
                  <a:lnTo>
                    <a:pt x="324" y="393"/>
                  </a:lnTo>
                  <a:lnTo>
                    <a:pt x="324" y="394"/>
                  </a:lnTo>
                  <a:lnTo>
                    <a:pt x="323" y="394"/>
                  </a:lnTo>
                  <a:lnTo>
                    <a:pt x="323" y="395"/>
                  </a:lnTo>
                  <a:lnTo>
                    <a:pt x="322" y="395"/>
                  </a:lnTo>
                  <a:lnTo>
                    <a:pt x="321" y="395"/>
                  </a:lnTo>
                  <a:lnTo>
                    <a:pt x="320" y="395"/>
                  </a:lnTo>
                  <a:lnTo>
                    <a:pt x="319" y="395"/>
                  </a:lnTo>
                  <a:lnTo>
                    <a:pt x="319" y="394"/>
                  </a:lnTo>
                  <a:lnTo>
                    <a:pt x="318" y="394"/>
                  </a:lnTo>
                  <a:lnTo>
                    <a:pt x="317" y="394"/>
                  </a:lnTo>
                  <a:lnTo>
                    <a:pt x="316" y="393"/>
                  </a:lnTo>
                  <a:lnTo>
                    <a:pt x="315" y="393"/>
                  </a:lnTo>
                  <a:lnTo>
                    <a:pt x="315" y="392"/>
                  </a:lnTo>
                  <a:lnTo>
                    <a:pt x="315" y="391"/>
                  </a:lnTo>
                  <a:lnTo>
                    <a:pt x="316" y="390"/>
                  </a:lnTo>
                  <a:lnTo>
                    <a:pt x="317" y="390"/>
                  </a:lnTo>
                  <a:lnTo>
                    <a:pt x="317" y="389"/>
                  </a:lnTo>
                  <a:lnTo>
                    <a:pt x="317" y="388"/>
                  </a:lnTo>
                  <a:lnTo>
                    <a:pt x="318" y="387"/>
                  </a:lnTo>
                  <a:lnTo>
                    <a:pt x="317" y="386"/>
                  </a:lnTo>
                  <a:lnTo>
                    <a:pt x="317" y="385"/>
                  </a:lnTo>
                  <a:lnTo>
                    <a:pt x="316" y="385"/>
                  </a:lnTo>
                  <a:lnTo>
                    <a:pt x="315" y="384"/>
                  </a:lnTo>
                  <a:lnTo>
                    <a:pt x="314" y="384"/>
                  </a:lnTo>
                  <a:lnTo>
                    <a:pt x="313" y="384"/>
                  </a:lnTo>
                  <a:lnTo>
                    <a:pt x="312" y="384"/>
                  </a:lnTo>
                  <a:lnTo>
                    <a:pt x="311" y="384"/>
                  </a:lnTo>
                  <a:lnTo>
                    <a:pt x="311" y="383"/>
                  </a:lnTo>
                  <a:lnTo>
                    <a:pt x="311" y="382"/>
                  </a:lnTo>
                  <a:lnTo>
                    <a:pt x="311" y="381"/>
                  </a:lnTo>
                  <a:lnTo>
                    <a:pt x="311" y="380"/>
                  </a:lnTo>
                  <a:lnTo>
                    <a:pt x="311" y="379"/>
                  </a:lnTo>
                  <a:lnTo>
                    <a:pt x="310" y="379"/>
                  </a:lnTo>
                  <a:lnTo>
                    <a:pt x="309" y="380"/>
                  </a:lnTo>
                  <a:lnTo>
                    <a:pt x="308" y="380"/>
                  </a:lnTo>
                  <a:lnTo>
                    <a:pt x="308" y="381"/>
                  </a:lnTo>
                  <a:lnTo>
                    <a:pt x="307" y="381"/>
                  </a:lnTo>
                  <a:lnTo>
                    <a:pt x="306" y="381"/>
                  </a:lnTo>
                  <a:lnTo>
                    <a:pt x="305" y="381"/>
                  </a:lnTo>
                  <a:lnTo>
                    <a:pt x="304" y="381"/>
                  </a:lnTo>
                  <a:lnTo>
                    <a:pt x="304" y="380"/>
                  </a:lnTo>
                  <a:lnTo>
                    <a:pt x="303" y="380"/>
                  </a:lnTo>
                  <a:lnTo>
                    <a:pt x="303" y="379"/>
                  </a:lnTo>
                  <a:lnTo>
                    <a:pt x="303" y="378"/>
                  </a:lnTo>
                  <a:lnTo>
                    <a:pt x="302" y="378"/>
                  </a:lnTo>
                  <a:lnTo>
                    <a:pt x="302" y="377"/>
                  </a:lnTo>
                  <a:lnTo>
                    <a:pt x="303" y="376"/>
                  </a:lnTo>
                  <a:lnTo>
                    <a:pt x="303" y="375"/>
                  </a:lnTo>
                  <a:lnTo>
                    <a:pt x="303" y="374"/>
                  </a:lnTo>
                  <a:lnTo>
                    <a:pt x="303" y="373"/>
                  </a:lnTo>
                  <a:lnTo>
                    <a:pt x="303" y="372"/>
                  </a:lnTo>
                  <a:lnTo>
                    <a:pt x="302" y="372"/>
                  </a:lnTo>
                  <a:lnTo>
                    <a:pt x="302" y="371"/>
                  </a:lnTo>
                  <a:lnTo>
                    <a:pt x="301" y="370"/>
                  </a:lnTo>
                  <a:lnTo>
                    <a:pt x="300" y="369"/>
                  </a:lnTo>
                  <a:lnTo>
                    <a:pt x="299" y="369"/>
                  </a:lnTo>
                  <a:lnTo>
                    <a:pt x="298" y="369"/>
                  </a:lnTo>
                  <a:lnTo>
                    <a:pt x="297" y="370"/>
                  </a:lnTo>
                  <a:lnTo>
                    <a:pt x="296" y="371"/>
                  </a:lnTo>
                  <a:lnTo>
                    <a:pt x="296" y="372"/>
                  </a:lnTo>
                  <a:lnTo>
                    <a:pt x="295" y="373"/>
                  </a:lnTo>
                  <a:lnTo>
                    <a:pt x="295" y="374"/>
                  </a:lnTo>
                  <a:lnTo>
                    <a:pt x="295" y="375"/>
                  </a:lnTo>
                  <a:lnTo>
                    <a:pt x="296" y="375"/>
                  </a:lnTo>
                  <a:lnTo>
                    <a:pt x="296" y="376"/>
                  </a:lnTo>
                  <a:lnTo>
                    <a:pt x="296" y="377"/>
                  </a:lnTo>
                  <a:lnTo>
                    <a:pt x="297" y="377"/>
                  </a:lnTo>
                  <a:lnTo>
                    <a:pt x="298" y="378"/>
                  </a:lnTo>
                  <a:lnTo>
                    <a:pt x="298" y="379"/>
                  </a:lnTo>
                  <a:lnTo>
                    <a:pt x="299" y="379"/>
                  </a:lnTo>
                  <a:lnTo>
                    <a:pt x="299" y="380"/>
                  </a:lnTo>
                  <a:lnTo>
                    <a:pt x="300" y="380"/>
                  </a:lnTo>
                  <a:lnTo>
                    <a:pt x="300" y="381"/>
                  </a:lnTo>
                  <a:lnTo>
                    <a:pt x="300" y="382"/>
                  </a:lnTo>
                  <a:lnTo>
                    <a:pt x="299" y="384"/>
                  </a:lnTo>
                  <a:lnTo>
                    <a:pt x="299" y="385"/>
                  </a:lnTo>
                  <a:lnTo>
                    <a:pt x="298" y="385"/>
                  </a:lnTo>
                  <a:lnTo>
                    <a:pt x="299" y="386"/>
                  </a:lnTo>
                  <a:lnTo>
                    <a:pt x="299" y="387"/>
                  </a:lnTo>
                  <a:lnTo>
                    <a:pt x="300" y="387"/>
                  </a:lnTo>
                  <a:lnTo>
                    <a:pt x="300" y="388"/>
                  </a:lnTo>
                  <a:lnTo>
                    <a:pt x="301" y="389"/>
                  </a:lnTo>
                  <a:lnTo>
                    <a:pt x="302" y="389"/>
                  </a:lnTo>
                  <a:lnTo>
                    <a:pt x="302" y="390"/>
                  </a:lnTo>
                  <a:lnTo>
                    <a:pt x="303" y="390"/>
                  </a:lnTo>
                  <a:lnTo>
                    <a:pt x="303" y="391"/>
                  </a:lnTo>
                  <a:lnTo>
                    <a:pt x="303" y="392"/>
                  </a:lnTo>
                  <a:lnTo>
                    <a:pt x="302" y="393"/>
                  </a:lnTo>
                  <a:lnTo>
                    <a:pt x="301" y="394"/>
                  </a:lnTo>
                  <a:lnTo>
                    <a:pt x="300" y="394"/>
                  </a:lnTo>
                  <a:lnTo>
                    <a:pt x="300" y="395"/>
                  </a:lnTo>
                  <a:lnTo>
                    <a:pt x="298" y="396"/>
                  </a:lnTo>
                  <a:lnTo>
                    <a:pt x="297" y="397"/>
                  </a:lnTo>
                  <a:lnTo>
                    <a:pt x="297" y="398"/>
                  </a:lnTo>
                  <a:lnTo>
                    <a:pt x="296" y="398"/>
                  </a:lnTo>
                  <a:lnTo>
                    <a:pt x="295" y="398"/>
                  </a:lnTo>
                  <a:lnTo>
                    <a:pt x="294" y="399"/>
                  </a:lnTo>
                  <a:lnTo>
                    <a:pt x="293" y="399"/>
                  </a:lnTo>
                  <a:lnTo>
                    <a:pt x="292" y="398"/>
                  </a:lnTo>
                  <a:lnTo>
                    <a:pt x="291" y="398"/>
                  </a:lnTo>
                  <a:lnTo>
                    <a:pt x="291" y="397"/>
                  </a:lnTo>
                  <a:lnTo>
                    <a:pt x="290" y="397"/>
                  </a:lnTo>
                  <a:lnTo>
                    <a:pt x="290" y="396"/>
                  </a:lnTo>
                  <a:lnTo>
                    <a:pt x="290" y="395"/>
                  </a:lnTo>
                  <a:lnTo>
                    <a:pt x="290" y="394"/>
                  </a:lnTo>
                  <a:lnTo>
                    <a:pt x="291" y="394"/>
                  </a:lnTo>
                  <a:lnTo>
                    <a:pt x="291" y="393"/>
                  </a:lnTo>
                  <a:lnTo>
                    <a:pt x="292" y="393"/>
                  </a:lnTo>
                  <a:lnTo>
                    <a:pt x="293" y="392"/>
                  </a:lnTo>
                  <a:lnTo>
                    <a:pt x="293" y="391"/>
                  </a:lnTo>
                  <a:lnTo>
                    <a:pt x="293" y="390"/>
                  </a:lnTo>
                  <a:lnTo>
                    <a:pt x="293" y="389"/>
                  </a:lnTo>
                  <a:lnTo>
                    <a:pt x="292" y="389"/>
                  </a:lnTo>
                  <a:lnTo>
                    <a:pt x="291" y="388"/>
                  </a:lnTo>
                  <a:lnTo>
                    <a:pt x="290" y="388"/>
                  </a:lnTo>
                  <a:lnTo>
                    <a:pt x="289" y="388"/>
                  </a:lnTo>
                  <a:lnTo>
                    <a:pt x="288" y="387"/>
                  </a:lnTo>
                  <a:lnTo>
                    <a:pt x="287" y="386"/>
                  </a:lnTo>
                  <a:lnTo>
                    <a:pt x="286" y="386"/>
                  </a:lnTo>
                  <a:lnTo>
                    <a:pt x="286" y="385"/>
                  </a:lnTo>
                  <a:lnTo>
                    <a:pt x="285" y="385"/>
                  </a:lnTo>
                  <a:lnTo>
                    <a:pt x="284" y="385"/>
                  </a:lnTo>
                  <a:lnTo>
                    <a:pt x="284" y="386"/>
                  </a:lnTo>
                  <a:lnTo>
                    <a:pt x="283" y="387"/>
                  </a:lnTo>
                  <a:lnTo>
                    <a:pt x="283" y="388"/>
                  </a:lnTo>
                  <a:lnTo>
                    <a:pt x="283" y="389"/>
                  </a:lnTo>
                  <a:lnTo>
                    <a:pt x="283" y="390"/>
                  </a:lnTo>
                  <a:lnTo>
                    <a:pt x="283" y="391"/>
                  </a:lnTo>
                  <a:lnTo>
                    <a:pt x="283" y="392"/>
                  </a:lnTo>
                  <a:lnTo>
                    <a:pt x="283" y="393"/>
                  </a:lnTo>
                  <a:lnTo>
                    <a:pt x="283" y="394"/>
                  </a:lnTo>
                  <a:lnTo>
                    <a:pt x="283" y="395"/>
                  </a:lnTo>
                  <a:lnTo>
                    <a:pt x="283" y="396"/>
                  </a:lnTo>
                  <a:lnTo>
                    <a:pt x="283" y="397"/>
                  </a:lnTo>
                  <a:lnTo>
                    <a:pt x="283" y="398"/>
                  </a:lnTo>
                  <a:lnTo>
                    <a:pt x="282" y="399"/>
                  </a:lnTo>
                  <a:lnTo>
                    <a:pt x="282" y="400"/>
                  </a:lnTo>
                  <a:lnTo>
                    <a:pt x="281" y="400"/>
                  </a:lnTo>
                  <a:lnTo>
                    <a:pt x="280" y="400"/>
                  </a:lnTo>
                  <a:lnTo>
                    <a:pt x="279" y="399"/>
                  </a:lnTo>
                  <a:lnTo>
                    <a:pt x="279" y="398"/>
                  </a:lnTo>
                  <a:lnTo>
                    <a:pt x="278" y="397"/>
                  </a:lnTo>
                  <a:lnTo>
                    <a:pt x="278" y="396"/>
                  </a:lnTo>
                  <a:lnTo>
                    <a:pt x="277" y="396"/>
                  </a:lnTo>
                  <a:lnTo>
                    <a:pt x="276" y="396"/>
                  </a:lnTo>
                  <a:lnTo>
                    <a:pt x="276" y="395"/>
                  </a:lnTo>
                  <a:lnTo>
                    <a:pt x="275" y="395"/>
                  </a:lnTo>
                  <a:lnTo>
                    <a:pt x="274" y="395"/>
                  </a:lnTo>
                  <a:lnTo>
                    <a:pt x="274" y="396"/>
                  </a:lnTo>
                  <a:lnTo>
                    <a:pt x="273" y="396"/>
                  </a:lnTo>
                  <a:lnTo>
                    <a:pt x="273" y="397"/>
                  </a:lnTo>
                  <a:lnTo>
                    <a:pt x="273" y="398"/>
                  </a:lnTo>
                  <a:lnTo>
                    <a:pt x="273" y="399"/>
                  </a:lnTo>
                  <a:lnTo>
                    <a:pt x="274" y="400"/>
                  </a:lnTo>
                  <a:lnTo>
                    <a:pt x="274" y="401"/>
                  </a:lnTo>
                  <a:lnTo>
                    <a:pt x="274" y="402"/>
                  </a:lnTo>
                  <a:lnTo>
                    <a:pt x="274" y="403"/>
                  </a:lnTo>
                  <a:lnTo>
                    <a:pt x="273" y="403"/>
                  </a:lnTo>
                  <a:lnTo>
                    <a:pt x="273" y="404"/>
                  </a:lnTo>
                  <a:lnTo>
                    <a:pt x="272" y="405"/>
                  </a:lnTo>
                  <a:lnTo>
                    <a:pt x="270" y="406"/>
                  </a:lnTo>
                  <a:lnTo>
                    <a:pt x="268" y="406"/>
                  </a:lnTo>
                  <a:lnTo>
                    <a:pt x="266" y="406"/>
                  </a:lnTo>
                  <a:lnTo>
                    <a:pt x="266" y="407"/>
                  </a:lnTo>
                  <a:lnTo>
                    <a:pt x="265" y="407"/>
                  </a:lnTo>
                  <a:lnTo>
                    <a:pt x="264" y="406"/>
                  </a:lnTo>
                  <a:lnTo>
                    <a:pt x="261" y="403"/>
                  </a:lnTo>
                  <a:lnTo>
                    <a:pt x="260" y="403"/>
                  </a:lnTo>
                  <a:lnTo>
                    <a:pt x="260" y="402"/>
                  </a:lnTo>
                  <a:lnTo>
                    <a:pt x="259" y="402"/>
                  </a:lnTo>
                  <a:lnTo>
                    <a:pt x="253" y="401"/>
                  </a:lnTo>
                  <a:lnTo>
                    <a:pt x="252" y="401"/>
                  </a:lnTo>
                  <a:lnTo>
                    <a:pt x="252" y="402"/>
                  </a:lnTo>
                  <a:lnTo>
                    <a:pt x="251" y="403"/>
                  </a:lnTo>
                  <a:lnTo>
                    <a:pt x="251" y="404"/>
                  </a:lnTo>
                  <a:lnTo>
                    <a:pt x="251" y="405"/>
                  </a:lnTo>
                  <a:lnTo>
                    <a:pt x="250" y="405"/>
                  </a:lnTo>
                  <a:lnTo>
                    <a:pt x="249" y="406"/>
                  </a:lnTo>
                  <a:lnTo>
                    <a:pt x="249" y="407"/>
                  </a:lnTo>
                  <a:lnTo>
                    <a:pt x="248" y="407"/>
                  </a:lnTo>
                  <a:lnTo>
                    <a:pt x="247" y="408"/>
                  </a:lnTo>
                  <a:lnTo>
                    <a:pt x="246" y="408"/>
                  </a:lnTo>
                  <a:lnTo>
                    <a:pt x="244" y="408"/>
                  </a:lnTo>
                  <a:lnTo>
                    <a:pt x="243" y="409"/>
                  </a:lnTo>
                  <a:lnTo>
                    <a:pt x="242" y="409"/>
                  </a:lnTo>
                  <a:lnTo>
                    <a:pt x="241" y="409"/>
                  </a:lnTo>
                  <a:lnTo>
                    <a:pt x="239" y="409"/>
                  </a:lnTo>
                  <a:lnTo>
                    <a:pt x="238" y="409"/>
                  </a:lnTo>
                  <a:lnTo>
                    <a:pt x="237" y="408"/>
                  </a:lnTo>
                  <a:lnTo>
                    <a:pt x="236" y="408"/>
                  </a:lnTo>
                  <a:lnTo>
                    <a:pt x="234" y="408"/>
                  </a:lnTo>
                  <a:lnTo>
                    <a:pt x="233" y="407"/>
                  </a:lnTo>
                  <a:lnTo>
                    <a:pt x="232" y="407"/>
                  </a:lnTo>
                  <a:lnTo>
                    <a:pt x="231" y="406"/>
                  </a:lnTo>
                  <a:lnTo>
                    <a:pt x="230" y="406"/>
                  </a:lnTo>
                  <a:lnTo>
                    <a:pt x="228" y="406"/>
                  </a:lnTo>
                  <a:lnTo>
                    <a:pt x="227" y="405"/>
                  </a:lnTo>
                  <a:lnTo>
                    <a:pt x="226" y="405"/>
                  </a:lnTo>
                  <a:lnTo>
                    <a:pt x="224" y="405"/>
                  </a:lnTo>
                  <a:lnTo>
                    <a:pt x="223" y="405"/>
                  </a:lnTo>
                  <a:lnTo>
                    <a:pt x="222" y="405"/>
                  </a:lnTo>
                  <a:lnTo>
                    <a:pt x="221" y="405"/>
                  </a:lnTo>
                  <a:lnTo>
                    <a:pt x="220" y="404"/>
                  </a:lnTo>
                  <a:lnTo>
                    <a:pt x="219" y="404"/>
                  </a:lnTo>
                  <a:lnTo>
                    <a:pt x="219" y="403"/>
                  </a:lnTo>
                  <a:lnTo>
                    <a:pt x="218" y="403"/>
                  </a:lnTo>
                  <a:lnTo>
                    <a:pt x="218" y="402"/>
                  </a:lnTo>
                  <a:lnTo>
                    <a:pt x="217" y="402"/>
                  </a:lnTo>
                  <a:lnTo>
                    <a:pt x="217" y="401"/>
                  </a:lnTo>
                  <a:lnTo>
                    <a:pt x="216" y="401"/>
                  </a:lnTo>
                  <a:lnTo>
                    <a:pt x="215" y="401"/>
                  </a:lnTo>
                  <a:lnTo>
                    <a:pt x="215" y="400"/>
                  </a:lnTo>
                  <a:lnTo>
                    <a:pt x="208" y="398"/>
                  </a:lnTo>
                  <a:lnTo>
                    <a:pt x="207" y="397"/>
                  </a:lnTo>
                  <a:lnTo>
                    <a:pt x="206" y="397"/>
                  </a:lnTo>
                  <a:lnTo>
                    <a:pt x="205" y="396"/>
                  </a:lnTo>
                  <a:lnTo>
                    <a:pt x="204" y="396"/>
                  </a:lnTo>
                  <a:lnTo>
                    <a:pt x="203" y="395"/>
                  </a:lnTo>
                  <a:lnTo>
                    <a:pt x="202" y="394"/>
                  </a:lnTo>
                  <a:lnTo>
                    <a:pt x="201" y="394"/>
                  </a:lnTo>
                  <a:lnTo>
                    <a:pt x="200" y="393"/>
                  </a:lnTo>
                  <a:lnTo>
                    <a:pt x="199" y="393"/>
                  </a:lnTo>
                  <a:lnTo>
                    <a:pt x="198" y="392"/>
                  </a:lnTo>
                  <a:lnTo>
                    <a:pt x="198" y="391"/>
                  </a:lnTo>
                  <a:lnTo>
                    <a:pt x="197" y="391"/>
                  </a:lnTo>
                  <a:lnTo>
                    <a:pt x="196" y="390"/>
                  </a:lnTo>
                  <a:lnTo>
                    <a:pt x="195" y="389"/>
                  </a:lnTo>
                  <a:lnTo>
                    <a:pt x="194" y="388"/>
                  </a:lnTo>
                  <a:lnTo>
                    <a:pt x="193" y="388"/>
                  </a:lnTo>
                  <a:lnTo>
                    <a:pt x="193" y="387"/>
                  </a:lnTo>
                  <a:lnTo>
                    <a:pt x="192" y="387"/>
                  </a:lnTo>
                  <a:lnTo>
                    <a:pt x="192" y="386"/>
                  </a:lnTo>
                  <a:lnTo>
                    <a:pt x="191" y="386"/>
                  </a:lnTo>
                  <a:lnTo>
                    <a:pt x="191" y="385"/>
                  </a:lnTo>
                  <a:lnTo>
                    <a:pt x="190" y="384"/>
                  </a:lnTo>
                  <a:lnTo>
                    <a:pt x="189" y="383"/>
                  </a:lnTo>
                  <a:lnTo>
                    <a:pt x="189" y="382"/>
                  </a:lnTo>
                  <a:lnTo>
                    <a:pt x="189" y="381"/>
                  </a:lnTo>
                  <a:lnTo>
                    <a:pt x="188" y="380"/>
                  </a:lnTo>
                  <a:lnTo>
                    <a:pt x="188" y="379"/>
                  </a:lnTo>
                  <a:lnTo>
                    <a:pt x="187" y="379"/>
                  </a:lnTo>
                  <a:lnTo>
                    <a:pt x="187" y="378"/>
                  </a:lnTo>
                  <a:lnTo>
                    <a:pt x="186" y="378"/>
                  </a:lnTo>
                  <a:lnTo>
                    <a:pt x="185" y="377"/>
                  </a:lnTo>
                  <a:lnTo>
                    <a:pt x="184" y="377"/>
                  </a:lnTo>
                  <a:lnTo>
                    <a:pt x="183" y="377"/>
                  </a:lnTo>
                  <a:lnTo>
                    <a:pt x="182" y="377"/>
                  </a:lnTo>
                  <a:lnTo>
                    <a:pt x="181" y="377"/>
                  </a:lnTo>
                  <a:lnTo>
                    <a:pt x="180" y="377"/>
                  </a:lnTo>
                  <a:lnTo>
                    <a:pt x="179" y="377"/>
                  </a:lnTo>
                  <a:lnTo>
                    <a:pt x="178" y="378"/>
                  </a:lnTo>
                  <a:lnTo>
                    <a:pt x="177" y="378"/>
                  </a:lnTo>
                  <a:lnTo>
                    <a:pt x="176" y="378"/>
                  </a:lnTo>
                  <a:lnTo>
                    <a:pt x="175" y="378"/>
                  </a:lnTo>
                  <a:lnTo>
                    <a:pt x="174" y="378"/>
                  </a:lnTo>
                  <a:lnTo>
                    <a:pt x="173" y="377"/>
                  </a:lnTo>
                  <a:lnTo>
                    <a:pt x="172" y="377"/>
                  </a:lnTo>
                  <a:lnTo>
                    <a:pt x="171" y="377"/>
                  </a:lnTo>
                  <a:lnTo>
                    <a:pt x="170" y="376"/>
                  </a:lnTo>
                  <a:lnTo>
                    <a:pt x="169" y="376"/>
                  </a:lnTo>
                  <a:lnTo>
                    <a:pt x="168" y="376"/>
                  </a:lnTo>
                  <a:lnTo>
                    <a:pt x="167" y="375"/>
                  </a:lnTo>
                  <a:lnTo>
                    <a:pt x="166" y="375"/>
                  </a:lnTo>
                  <a:lnTo>
                    <a:pt x="166" y="374"/>
                  </a:lnTo>
                  <a:lnTo>
                    <a:pt x="165" y="374"/>
                  </a:lnTo>
                  <a:lnTo>
                    <a:pt x="164" y="374"/>
                  </a:lnTo>
                  <a:lnTo>
                    <a:pt x="163" y="373"/>
                  </a:lnTo>
                  <a:lnTo>
                    <a:pt x="163" y="371"/>
                  </a:lnTo>
                  <a:lnTo>
                    <a:pt x="162" y="371"/>
                  </a:lnTo>
                  <a:lnTo>
                    <a:pt x="162" y="370"/>
                  </a:lnTo>
                  <a:lnTo>
                    <a:pt x="162" y="369"/>
                  </a:lnTo>
                  <a:lnTo>
                    <a:pt x="162" y="368"/>
                  </a:lnTo>
                  <a:lnTo>
                    <a:pt x="162" y="367"/>
                  </a:lnTo>
                  <a:lnTo>
                    <a:pt x="161" y="366"/>
                  </a:lnTo>
                  <a:lnTo>
                    <a:pt x="161" y="365"/>
                  </a:lnTo>
                  <a:lnTo>
                    <a:pt x="161" y="364"/>
                  </a:lnTo>
                  <a:lnTo>
                    <a:pt x="161" y="363"/>
                  </a:lnTo>
                  <a:lnTo>
                    <a:pt x="161" y="362"/>
                  </a:lnTo>
                  <a:lnTo>
                    <a:pt x="161" y="360"/>
                  </a:lnTo>
                  <a:lnTo>
                    <a:pt x="161" y="359"/>
                  </a:lnTo>
                  <a:lnTo>
                    <a:pt x="161" y="358"/>
                  </a:lnTo>
                  <a:lnTo>
                    <a:pt x="161" y="357"/>
                  </a:lnTo>
                  <a:lnTo>
                    <a:pt x="161" y="356"/>
                  </a:lnTo>
                  <a:lnTo>
                    <a:pt x="161" y="355"/>
                  </a:lnTo>
                  <a:lnTo>
                    <a:pt x="160" y="353"/>
                  </a:lnTo>
                  <a:lnTo>
                    <a:pt x="159" y="352"/>
                  </a:lnTo>
                  <a:lnTo>
                    <a:pt x="158" y="351"/>
                  </a:lnTo>
                  <a:lnTo>
                    <a:pt x="157" y="350"/>
                  </a:lnTo>
                  <a:lnTo>
                    <a:pt x="157" y="349"/>
                  </a:lnTo>
                  <a:lnTo>
                    <a:pt x="156" y="348"/>
                  </a:lnTo>
                  <a:lnTo>
                    <a:pt x="155" y="347"/>
                  </a:lnTo>
                  <a:lnTo>
                    <a:pt x="154" y="345"/>
                  </a:lnTo>
                  <a:lnTo>
                    <a:pt x="154" y="344"/>
                  </a:lnTo>
                  <a:lnTo>
                    <a:pt x="153" y="342"/>
                  </a:lnTo>
                  <a:lnTo>
                    <a:pt x="153" y="341"/>
                  </a:lnTo>
                  <a:lnTo>
                    <a:pt x="152" y="340"/>
                  </a:lnTo>
                  <a:lnTo>
                    <a:pt x="152" y="339"/>
                  </a:lnTo>
                  <a:lnTo>
                    <a:pt x="152" y="337"/>
                  </a:lnTo>
                  <a:lnTo>
                    <a:pt x="152" y="336"/>
                  </a:lnTo>
                  <a:lnTo>
                    <a:pt x="151" y="335"/>
                  </a:lnTo>
                  <a:lnTo>
                    <a:pt x="151" y="334"/>
                  </a:lnTo>
                  <a:lnTo>
                    <a:pt x="151" y="333"/>
                  </a:lnTo>
                  <a:lnTo>
                    <a:pt x="151" y="332"/>
                  </a:lnTo>
                  <a:lnTo>
                    <a:pt x="154" y="328"/>
                  </a:lnTo>
                  <a:lnTo>
                    <a:pt x="154" y="327"/>
                  </a:lnTo>
                  <a:lnTo>
                    <a:pt x="154" y="326"/>
                  </a:lnTo>
                  <a:lnTo>
                    <a:pt x="155" y="325"/>
                  </a:lnTo>
                  <a:lnTo>
                    <a:pt x="159" y="319"/>
                  </a:lnTo>
                  <a:lnTo>
                    <a:pt x="166" y="309"/>
                  </a:lnTo>
                  <a:lnTo>
                    <a:pt x="167" y="308"/>
                  </a:lnTo>
                  <a:lnTo>
                    <a:pt x="167" y="307"/>
                  </a:lnTo>
                  <a:lnTo>
                    <a:pt x="166" y="307"/>
                  </a:lnTo>
                  <a:lnTo>
                    <a:pt x="165" y="306"/>
                  </a:lnTo>
                  <a:lnTo>
                    <a:pt x="156" y="301"/>
                  </a:lnTo>
                  <a:lnTo>
                    <a:pt x="154" y="302"/>
                  </a:lnTo>
                  <a:lnTo>
                    <a:pt x="153" y="302"/>
                  </a:lnTo>
                  <a:lnTo>
                    <a:pt x="152" y="303"/>
                  </a:lnTo>
                  <a:lnTo>
                    <a:pt x="150" y="303"/>
                  </a:lnTo>
                  <a:lnTo>
                    <a:pt x="149" y="303"/>
                  </a:lnTo>
                  <a:lnTo>
                    <a:pt x="147" y="304"/>
                  </a:lnTo>
                  <a:lnTo>
                    <a:pt x="146" y="304"/>
                  </a:lnTo>
                  <a:lnTo>
                    <a:pt x="145" y="305"/>
                  </a:lnTo>
                  <a:lnTo>
                    <a:pt x="144" y="305"/>
                  </a:lnTo>
                  <a:lnTo>
                    <a:pt x="142" y="305"/>
                  </a:lnTo>
                  <a:lnTo>
                    <a:pt x="141" y="306"/>
                  </a:lnTo>
                  <a:lnTo>
                    <a:pt x="140" y="306"/>
                  </a:lnTo>
                  <a:lnTo>
                    <a:pt x="139" y="306"/>
                  </a:lnTo>
                  <a:lnTo>
                    <a:pt x="138" y="306"/>
                  </a:lnTo>
                  <a:lnTo>
                    <a:pt x="137" y="306"/>
                  </a:lnTo>
                  <a:lnTo>
                    <a:pt x="136" y="306"/>
                  </a:lnTo>
                  <a:lnTo>
                    <a:pt x="134" y="304"/>
                  </a:lnTo>
                  <a:lnTo>
                    <a:pt x="133" y="304"/>
                  </a:lnTo>
                  <a:lnTo>
                    <a:pt x="132" y="304"/>
                  </a:lnTo>
                  <a:lnTo>
                    <a:pt x="131" y="303"/>
                  </a:lnTo>
                  <a:lnTo>
                    <a:pt x="130" y="303"/>
                  </a:lnTo>
                  <a:lnTo>
                    <a:pt x="129" y="302"/>
                  </a:lnTo>
                  <a:lnTo>
                    <a:pt x="128" y="302"/>
                  </a:lnTo>
                  <a:lnTo>
                    <a:pt x="127" y="301"/>
                  </a:lnTo>
                  <a:lnTo>
                    <a:pt x="125" y="301"/>
                  </a:lnTo>
                  <a:lnTo>
                    <a:pt x="125" y="300"/>
                  </a:lnTo>
                  <a:lnTo>
                    <a:pt x="124" y="300"/>
                  </a:lnTo>
                  <a:lnTo>
                    <a:pt x="123" y="300"/>
                  </a:lnTo>
                  <a:lnTo>
                    <a:pt x="122" y="299"/>
                  </a:lnTo>
                  <a:lnTo>
                    <a:pt x="121" y="299"/>
                  </a:lnTo>
                  <a:lnTo>
                    <a:pt x="120" y="299"/>
                  </a:lnTo>
                  <a:lnTo>
                    <a:pt x="119" y="299"/>
                  </a:lnTo>
                  <a:lnTo>
                    <a:pt x="118" y="299"/>
                  </a:lnTo>
                  <a:lnTo>
                    <a:pt x="117" y="299"/>
                  </a:lnTo>
                  <a:lnTo>
                    <a:pt x="116" y="299"/>
                  </a:lnTo>
                  <a:lnTo>
                    <a:pt x="115" y="299"/>
                  </a:lnTo>
                  <a:lnTo>
                    <a:pt x="114" y="299"/>
                  </a:lnTo>
                  <a:lnTo>
                    <a:pt x="113" y="299"/>
                  </a:lnTo>
                  <a:lnTo>
                    <a:pt x="111" y="299"/>
                  </a:lnTo>
                  <a:lnTo>
                    <a:pt x="110" y="299"/>
                  </a:lnTo>
                  <a:lnTo>
                    <a:pt x="109" y="299"/>
                  </a:lnTo>
                  <a:lnTo>
                    <a:pt x="108" y="299"/>
                  </a:lnTo>
                  <a:lnTo>
                    <a:pt x="107" y="299"/>
                  </a:lnTo>
                  <a:lnTo>
                    <a:pt x="106" y="299"/>
                  </a:lnTo>
                  <a:lnTo>
                    <a:pt x="105" y="299"/>
                  </a:lnTo>
                  <a:lnTo>
                    <a:pt x="104" y="299"/>
                  </a:lnTo>
                  <a:lnTo>
                    <a:pt x="103" y="298"/>
                  </a:lnTo>
                  <a:lnTo>
                    <a:pt x="102" y="297"/>
                  </a:lnTo>
                  <a:lnTo>
                    <a:pt x="96" y="293"/>
                  </a:lnTo>
                  <a:lnTo>
                    <a:pt x="95" y="292"/>
                  </a:lnTo>
                  <a:lnTo>
                    <a:pt x="94" y="292"/>
                  </a:lnTo>
                  <a:lnTo>
                    <a:pt x="94" y="291"/>
                  </a:lnTo>
                  <a:lnTo>
                    <a:pt x="93" y="291"/>
                  </a:lnTo>
                  <a:lnTo>
                    <a:pt x="85" y="286"/>
                  </a:lnTo>
                  <a:lnTo>
                    <a:pt x="77" y="277"/>
                  </a:lnTo>
                  <a:lnTo>
                    <a:pt x="81" y="271"/>
                  </a:lnTo>
                  <a:lnTo>
                    <a:pt x="85" y="267"/>
                  </a:lnTo>
                  <a:lnTo>
                    <a:pt x="85" y="265"/>
                  </a:lnTo>
                  <a:lnTo>
                    <a:pt x="87" y="263"/>
                  </a:lnTo>
                  <a:lnTo>
                    <a:pt x="89" y="260"/>
                  </a:lnTo>
                  <a:lnTo>
                    <a:pt x="92" y="260"/>
                  </a:lnTo>
                  <a:lnTo>
                    <a:pt x="94" y="258"/>
                  </a:lnTo>
                  <a:lnTo>
                    <a:pt x="94" y="257"/>
                  </a:lnTo>
                  <a:lnTo>
                    <a:pt x="96" y="254"/>
                  </a:lnTo>
                  <a:lnTo>
                    <a:pt x="98" y="250"/>
                  </a:lnTo>
                  <a:lnTo>
                    <a:pt x="106" y="251"/>
                  </a:lnTo>
                  <a:lnTo>
                    <a:pt x="111" y="256"/>
                  </a:lnTo>
                  <a:lnTo>
                    <a:pt x="114" y="256"/>
                  </a:lnTo>
                  <a:lnTo>
                    <a:pt x="117" y="253"/>
                  </a:lnTo>
                  <a:lnTo>
                    <a:pt x="118" y="248"/>
                  </a:lnTo>
                  <a:lnTo>
                    <a:pt x="123" y="243"/>
                  </a:lnTo>
                  <a:lnTo>
                    <a:pt x="122" y="227"/>
                  </a:lnTo>
                  <a:lnTo>
                    <a:pt x="124" y="225"/>
                  </a:lnTo>
                  <a:lnTo>
                    <a:pt x="126" y="224"/>
                  </a:lnTo>
                  <a:lnTo>
                    <a:pt x="125" y="218"/>
                  </a:lnTo>
                  <a:lnTo>
                    <a:pt x="123" y="214"/>
                  </a:lnTo>
                  <a:lnTo>
                    <a:pt x="123" y="212"/>
                  </a:lnTo>
                  <a:lnTo>
                    <a:pt x="118" y="209"/>
                  </a:lnTo>
                  <a:lnTo>
                    <a:pt x="117" y="206"/>
                  </a:lnTo>
                  <a:lnTo>
                    <a:pt x="117" y="203"/>
                  </a:lnTo>
                  <a:lnTo>
                    <a:pt x="115" y="201"/>
                  </a:lnTo>
                  <a:lnTo>
                    <a:pt x="115" y="197"/>
                  </a:lnTo>
                  <a:lnTo>
                    <a:pt x="113" y="196"/>
                  </a:lnTo>
                  <a:lnTo>
                    <a:pt x="105" y="196"/>
                  </a:lnTo>
                  <a:lnTo>
                    <a:pt x="100" y="203"/>
                  </a:lnTo>
                  <a:lnTo>
                    <a:pt x="92" y="202"/>
                  </a:lnTo>
                  <a:lnTo>
                    <a:pt x="88" y="205"/>
                  </a:lnTo>
                  <a:lnTo>
                    <a:pt x="86" y="205"/>
                  </a:lnTo>
                  <a:lnTo>
                    <a:pt x="81" y="199"/>
                  </a:lnTo>
                  <a:lnTo>
                    <a:pt x="76" y="199"/>
                  </a:lnTo>
                  <a:lnTo>
                    <a:pt x="73" y="204"/>
                  </a:lnTo>
                  <a:lnTo>
                    <a:pt x="70" y="204"/>
                  </a:lnTo>
                  <a:lnTo>
                    <a:pt x="62" y="200"/>
                  </a:lnTo>
                  <a:lnTo>
                    <a:pt x="58" y="200"/>
                  </a:lnTo>
                  <a:lnTo>
                    <a:pt x="55" y="201"/>
                  </a:lnTo>
                  <a:lnTo>
                    <a:pt x="52" y="198"/>
                  </a:lnTo>
                  <a:lnTo>
                    <a:pt x="52" y="196"/>
                  </a:lnTo>
                  <a:lnTo>
                    <a:pt x="53" y="195"/>
                  </a:lnTo>
                  <a:lnTo>
                    <a:pt x="52" y="189"/>
                  </a:lnTo>
                  <a:lnTo>
                    <a:pt x="50" y="185"/>
                  </a:lnTo>
                  <a:lnTo>
                    <a:pt x="50" y="182"/>
                  </a:lnTo>
                  <a:lnTo>
                    <a:pt x="40" y="170"/>
                  </a:lnTo>
                  <a:lnTo>
                    <a:pt x="39" y="170"/>
                  </a:lnTo>
                  <a:lnTo>
                    <a:pt x="32" y="175"/>
                  </a:lnTo>
                  <a:lnTo>
                    <a:pt x="30" y="174"/>
                  </a:lnTo>
                  <a:lnTo>
                    <a:pt x="28" y="174"/>
                  </a:lnTo>
                  <a:lnTo>
                    <a:pt x="26" y="172"/>
                  </a:lnTo>
                  <a:lnTo>
                    <a:pt x="22" y="173"/>
                  </a:lnTo>
                  <a:lnTo>
                    <a:pt x="21" y="172"/>
                  </a:lnTo>
                  <a:lnTo>
                    <a:pt x="17" y="172"/>
                  </a:lnTo>
                  <a:lnTo>
                    <a:pt x="14" y="175"/>
                  </a:lnTo>
                  <a:lnTo>
                    <a:pt x="14" y="178"/>
                  </a:lnTo>
                  <a:lnTo>
                    <a:pt x="12" y="180"/>
                  </a:lnTo>
                  <a:lnTo>
                    <a:pt x="8" y="177"/>
                  </a:lnTo>
                  <a:lnTo>
                    <a:pt x="6" y="172"/>
                  </a:lnTo>
                  <a:lnTo>
                    <a:pt x="4" y="168"/>
                  </a:lnTo>
                  <a:lnTo>
                    <a:pt x="3" y="165"/>
                  </a:lnTo>
                  <a:lnTo>
                    <a:pt x="2" y="164"/>
                  </a:lnTo>
                  <a:lnTo>
                    <a:pt x="2" y="160"/>
                  </a:lnTo>
                  <a:lnTo>
                    <a:pt x="0" y="158"/>
                  </a:lnTo>
                  <a:lnTo>
                    <a:pt x="0" y="154"/>
                  </a:lnTo>
                  <a:lnTo>
                    <a:pt x="2" y="152"/>
                  </a:lnTo>
                  <a:lnTo>
                    <a:pt x="3" y="152"/>
                  </a:lnTo>
                  <a:lnTo>
                    <a:pt x="11" y="157"/>
                  </a:lnTo>
                  <a:lnTo>
                    <a:pt x="14" y="156"/>
                  </a:lnTo>
                  <a:lnTo>
                    <a:pt x="16" y="158"/>
                  </a:lnTo>
                  <a:lnTo>
                    <a:pt x="22" y="158"/>
                  </a:lnTo>
                  <a:lnTo>
                    <a:pt x="25" y="154"/>
                  </a:lnTo>
                  <a:lnTo>
                    <a:pt x="30" y="149"/>
                  </a:lnTo>
                  <a:lnTo>
                    <a:pt x="37" y="146"/>
                  </a:lnTo>
                  <a:lnTo>
                    <a:pt x="39" y="145"/>
                  </a:lnTo>
                  <a:lnTo>
                    <a:pt x="42" y="142"/>
                  </a:lnTo>
                  <a:lnTo>
                    <a:pt x="42" y="137"/>
                  </a:lnTo>
                  <a:lnTo>
                    <a:pt x="48" y="132"/>
                  </a:lnTo>
                  <a:lnTo>
                    <a:pt x="54" y="129"/>
                  </a:lnTo>
                  <a:lnTo>
                    <a:pt x="55" y="134"/>
                  </a:lnTo>
                  <a:lnTo>
                    <a:pt x="57" y="135"/>
                  </a:lnTo>
                  <a:lnTo>
                    <a:pt x="69" y="135"/>
                  </a:lnTo>
                  <a:lnTo>
                    <a:pt x="72" y="137"/>
                  </a:lnTo>
                  <a:lnTo>
                    <a:pt x="72" y="140"/>
                  </a:lnTo>
                  <a:lnTo>
                    <a:pt x="76" y="146"/>
                  </a:lnTo>
                  <a:lnTo>
                    <a:pt x="77" y="145"/>
                  </a:lnTo>
                  <a:lnTo>
                    <a:pt x="80" y="147"/>
                  </a:lnTo>
                  <a:lnTo>
                    <a:pt x="86" y="146"/>
                  </a:lnTo>
                  <a:lnTo>
                    <a:pt x="88" y="148"/>
                  </a:lnTo>
                  <a:lnTo>
                    <a:pt x="89" y="147"/>
                  </a:lnTo>
                  <a:lnTo>
                    <a:pt x="97" y="154"/>
                  </a:lnTo>
                  <a:lnTo>
                    <a:pt x="100" y="153"/>
                  </a:lnTo>
                  <a:lnTo>
                    <a:pt x="106" y="151"/>
                  </a:lnTo>
                  <a:lnTo>
                    <a:pt x="109" y="157"/>
                  </a:lnTo>
                  <a:lnTo>
                    <a:pt x="112" y="158"/>
                  </a:lnTo>
                  <a:lnTo>
                    <a:pt x="118" y="157"/>
                  </a:lnTo>
                  <a:lnTo>
                    <a:pt x="128" y="143"/>
                  </a:lnTo>
                  <a:lnTo>
                    <a:pt x="128" y="132"/>
                  </a:lnTo>
                  <a:lnTo>
                    <a:pt x="130" y="130"/>
                  </a:lnTo>
                  <a:lnTo>
                    <a:pt x="140" y="128"/>
                  </a:lnTo>
                  <a:lnTo>
                    <a:pt x="141" y="127"/>
                  </a:lnTo>
                  <a:lnTo>
                    <a:pt x="145" y="126"/>
                  </a:lnTo>
                  <a:lnTo>
                    <a:pt x="146" y="125"/>
                  </a:lnTo>
                  <a:lnTo>
                    <a:pt x="150" y="124"/>
                  </a:lnTo>
                  <a:lnTo>
                    <a:pt x="152" y="122"/>
                  </a:lnTo>
                  <a:lnTo>
                    <a:pt x="157" y="122"/>
                  </a:lnTo>
                  <a:lnTo>
                    <a:pt x="154" y="120"/>
                  </a:lnTo>
                  <a:lnTo>
                    <a:pt x="160" y="115"/>
                  </a:lnTo>
                  <a:lnTo>
                    <a:pt x="168" y="114"/>
                  </a:lnTo>
                  <a:lnTo>
                    <a:pt x="168" y="113"/>
                  </a:lnTo>
                  <a:lnTo>
                    <a:pt x="179" y="113"/>
                  </a:lnTo>
                  <a:lnTo>
                    <a:pt x="180" y="107"/>
                  </a:lnTo>
                  <a:lnTo>
                    <a:pt x="185" y="107"/>
                  </a:lnTo>
                  <a:lnTo>
                    <a:pt x="188" y="101"/>
                  </a:lnTo>
                  <a:lnTo>
                    <a:pt x="188" y="97"/>
                  </a:lnTo>
                  <a:lnTo>
                    <a:pt x="185" y="91"/>
                  </a:lnTo>
                  <a:lnTo>
                    <a:pt x="188" y="86"/>
                  </a:lnTo>
                  <a:lnTo>
                    <a:pt x="188" y="85"/>
                  </a:lnTo>
                  <a:lnTo>
                    <a:pt x="189" y="84"/>
                  </a:lnTo>
                  <a:lnTo>
                    <a:pt x="189" y="82"/>
                  </a:lnTo>
                  <a:lnTo>
                    <a:pt x="193" y="80"/>
                  </a:lnTo>
                  <a:lnTo>
                    <a:pt x="197" y="79"/>
                  </a:lnTo>
                  <a:lnTo>
                    <a:pt x="198" y="78"/>
                  </a:lnTo>
                  <a:lnTo>
                    <a:pt x="199" y="78"/>
                  </a:lnTo>
                  <a:lnTo>
                    <a:pt x="209" y="86"/>
                  </a:lnTo>
                  <a:lnTo>
                    <a:pt x="208" y="88"/>
                  </a:lnTo>
                  <a:lnTo>
                    <a:pt x="208" y="92"/>
                  </a:lnTo>
                  <a:lnTo>
                    <a:pt x="210" y="95"/>
                  </a:lnTo>
                  <a:lnTo>
                    <a:pt x="213" y="94"/>
                  </a:lnTo>
                  <a:lnTo>
                    <a:pt x="215" y="97"/>
                  </a:lnTo>
                  <a:lnTo>
                    <a:pt x="216" y="100"/>
                  </a:lnTo>
                  <a:lnTo>
                    <a:pt x="218" y="102"/>
                  </a:lnTo>
                  <a:lnTo>
                    <a:pt x="218" y="104"/>
                  </a:lnTo>
                  <a:lnTo>
                    <a:pt x="221" y="109"/>
                  </a:lnTo>
                  <a:lnTo>
                    <a:pt x="225" y="109"/>
                  </a:lnTo>
                  <a:lnTo>
                    <a:pt x="229" y="104"/>
                  </a:lnTo>
                  <a:lnTo>
                    <a:pt x="231" y="104"/>
                  </a:lnTo>
                  <a:lnTo>
                    <a:pt x="234" y="102"/>
                  </a:lnTo>
                  <a:lnTo>
                    <a:pt x="235" y="106"/>
                  </a:lnTo>
                  <a:lnTo>
                    <a:pt x="244" y="112"/>
                  </a:lnTo>
                  <a:lnTo>
                    <a:pt x="244" y="114"/>
                  </a:lnTo>
                  <a:lnTo>
                    <a:pt x="247" y="116"/>
                  </a:lnTo>
                  <a:lnTo>
                    <a:pt x="252" y="115"/>
                  </a:lnTo>
                  <a:lnTo>
                    <a:pt x="262" y="109"/>
                  </a:lnTo>
                  <a:lnTo>
                    <a:pt x="271" y="108"/>
                  </a:lnTo>
                  <a:lnTo>
                    <a:pt x="270" y="105"/>
                  </a:lnTo>
                  <a:lnTo>
                    <a:pt x="272" y="102"/>
                  </a:lnTo>
                  <a:lnTo>
                    <a:pt x="271" y="97"/>
                  </a:lnTo>
                  <a:lnTo>
                    <a:pt x="273" y="94"/>
                  </a:lnTo>
                  <a:lnTo>
                    <a:pt x="272" y="93"/>
                  </a:lnTo>
                  <a:lnTo>
                    <a:pt x="275" y="90"/>
                  </a:lnTo>
                  <a:lnTo>
                    <a:pt x="279" y="88"/>
                  </a:lnTo>
                  <a:lnTo>
                    <a:pt x="282" y="84"/>
                  </a:lnTo>
                  <a:lnTo>
                    <a:pt x="282" y="79"/>
                  </a:lnTo>
                  <a:lnTo>
                    <a:pt x="283" y="79"/>
                  </a:lnTo>
                  <a:lnTo>
                    <a:pt x="295" y="84"/>
                  </a:lnTo>
                  <a:lnTo>
                    <a:pt x="300" y="89"/>
                  </a:lnTo>
                  <a:lnTo>
                    <a:pt x="302" y="85"/>
                  </a:lnTo>
                  <a:lnTo>
                    <a:pt x="304" y="86"/>
                  </a:lnTo>
                  <a:lnTo>
                    <a:pt x="307" y="81"/>
                  </a:lnTo>
                  <a:lnTo>
                    <a:pt x="308" y="81"/>
                  </a:lnTo>
                  <a:lnTo>
                    <a:pt x="310" y="79"/>
                  </a:lnTo>
                  <a:lnTo>
                    <a:pt x="310" y="75"/>
                  </a:lnTo>
                  <a:lnTo>
                    <a:pt x="311" y="72"/>
                  </a:lnTo>
                  <a:lnTo>
                    <a:pt x="314" y="72"/>
                  </a:lnTo>
                  <a:lnTo>
                    <a:pt x="317" y="75"/>
                  </a:lnTo>
                  <a:lnTo>
                    <a:pt x="317" y="77"/>
                  </a:lnTo>
                  <a:lnTo>
                    <a:pt x="319" y="78"/>
                  </a:lnTo>
                  <a:lnTo>
                    <a:pt x="326" y="78"/>
                  </a:lnTo>
                  <a:lnTo>
                    <a:pt x="327" y="79"/>
                  </a:lnTo>
                  <a:lnTo>
                    <a:pt x="337" y="78"/>
                  </a:lnTo>
                  <a:lnTo>
                    <a:pt x="338" y="76"/>
                  </a:lnTo>
                  <a:lnTo>
                    <a:pt x="338" y="67"/>
                  </a:lnTo>
                  <a:lnTo>
                    <a:pt x="339" y="65"/>
                  </a:lnTo>
                  <a:lnTo>
                    <a:pt x="339" y="60"/>
                  </a:lnTo>
                  <a:lnTo>
                    <a:pt x="333" y="60"/>
                  </a:lnTo>
                  <a:lnTo>
                    <a:pt x="329" y="65"/>
                  </a:lnTo>
                  <a:lnTo>
                    <a:pt x="328" y="65"/>
                  </a:lnTo>
                  <a:lnTo>
                    <a:pt x="327" y="63"/>
                  </a:lnTo>
                  <a:lnTo>
                    <a:pt x="331" y="61"/>
                  </a:lnTo>
                  <a:lnTo>
                    <a:pt x="333" y="58"/>
                  </a:lnTo>
                  <a:lnTo>
                    <a:pt x="336" y="58"/>
                  </a:lnTo>
                  <a:lnTo>
                    <a:pt x="338" y="56"/>
                  </a:lnTo>
                  <a:lnTo>
                    <a:pt x="339" y="56"/>
                  </a:lnTo>
                  <a:lnTo>
                    <a:pt x="340" y="58"/>
                  </a:lnTo>
                  <a:lnTo>
                    <a:pt x="346" y="57"/>
                  </a:lnTo>
                  <a:lnTo>
                    <a:pt x="348" y="59"/>
                  </a:lnTo>
                  <a:lnTo>
                    <a:pt x="352" y="59"/>
                  </a:lnTo>
                  <a:lnTo>
                    <a:pt x="354" y="60"/>
                  </a:lnTo>
                  <a:lnTo>
                    <a:pt x="357" y="58"/>
                  </a:lnTo>
                  <a:lnTo>
                    <a:pt x="357" y="56"/>
                  </a:lnTo>
                  <a:lnTo>
                    <a:pt x="360" y="52"/>
                  </a:lnTo>
                  <a:lnTo>
                    <a:pt x="366" y="40"/>
                  </a:lnTo>
                  <a:lnTo>
                    <a:pt x="368" y="38"/>
                  </a:lnTo>
                  <a:lnTo>
                    <a:pt x="370" y="40"/>
                  </a:lnTo>
                  <a:lnTo>
                    <a:pt x="373" y="40"/>
                  </a:lnTo>
                  <a:lnTo>
                    <a:pt x="374" y="39"/>
                  </a:lnTo>
                  <a:lnTo>
                    <a:pt x="379" y="38"/>
                  </a:lnTo>
                  <a:lnTo>
                    <a:pt x="384" y="42"/>
                  </a:lnTo>
                  <a:lnTo>
                    <a:pt x="384" y="44"/>
                  </a:lnTo>
                  <a:lnTo>
                    <a:pt x="386" y="48"/>
                  </a:lnTo>
                  <a:lnTo>
                    <a:pt x="391" y="46"/>
                  </a:lnTo>
                  <a:lnTo>
                    <a:pt x="393" y="34"/>
                  </a:lnTo>
                  <a:lnTo>
                    <a:pt x="399" y="25"/>
                  </a:lnTo>
                  <a:lnTo>
                    <a:pt x="399" y="24"/>
                  </a:lnTo>
                  <a:lnTo>
                    <a:pt x="404" y="19"/>
                  </a:lnTo>
                  <a:lnTo>
                    <a:pt x="413" y="23"/>
                  </a:lnTo>
                  <a:lnTo>
                    <a:pt x="413" y="29"/>
                  </a:lnTo>
                  <a:lnTo>
                    <a:pt x="416" y="33"/>
                  </a:lnTo>
                  <a:lnTo>
                    <a:pt x="422" y="35"/>
                  </a:lnTo>
                  <a:lnTo>
                    <a:pt x="424" y="35"/>
                  </a:lnTo>
                  <a:lnTo>
                    <a:pt x="427" y="37"/>
                  </a:lnTo>
                  <a:lnTo>
                    <a:pt x="430" y="35"/>
                  </a:lnTo>
                  <a:lnTo>
                    <a:pt x="430" y="32"/>
                  </a:lnTo>
                  <a:lnTo>
                    <a:pt x="434" y="27"/>
                  </a:lnTo>
                  <a:lnTo>
                    <a:pt x="434" y="25"/>
                  </a:lnTo>
                  <a:lnTo>
                    <a:pt x="443" y="16"/>
                  </a:lnTo>
                  <a:lnTo>
                    <a:pt x="443" y="14"/>
                  </a:lnTo>
                  <a:lnTo>
                    <a:pt x="448" y="8"/>
                  </a:lnTo>
                  <a:lnTo>
                    <a:pt x="458" y="7"/>
                  </a:lnTo>
                  <a:lnTo>
                    <a:pt x="462" y="11"/>
                  </a:lnTo>
                  <a:lnTo>
                    <a:pt x="470" y="9"/>
                  </a:lnTo>
                  <a:lnTo>
                    <a:pt x="474" y="1"/>
                  </a:lnTo>
                  <a:lnTo>
                    <a:pt x="478" y="0"/>
                  </a:lnTo>
                  <a:lnTo>
                    <a:pt x="478" y="4"/>
                  </a:lnTo>
                  <a:lnTo>
                    <a:pt x="480" y="5"/>
                  </a:lnTo>
                  <a:lnTo>
                    <a:pt x="492" y="6"/>
                  </a:lnTo>
                  <a:lnTo>
                    <a:pt x="499" y="9"/>
                  </a:lnTo>
                  <a:lnTo>
                    <a:pt x="500" y="19"/>
                  </a:lnTo>
                  <a:lnTo>
                    <a:pt x="498" y="19"/>
                  </a:lnTo>
                  <a:lnTo>
                    <a:pt x="497" y="29"/>
                  </a:lnTo>
                  <a:lnTo>
                    <a:pt x="496" y="30"/>
                  </a:lnTo>
                  <a:lnTo>
                    <a:pt x="496" y="36"/>
                  </a:lnTo>
                  <a:lnTo>
                    <a:pt x="498" y="38"/>
                  </a:lnTo>
                  <a:lnTo>
                    <a:pt x="501" y="37"/>
                  </a:lnTo>
                  <a:lnTo>
                    <a:pt x="503" y="36"/>
                  </a:lnTo>
                  <a:lnTo>
                    <a:pt x="509" y="36"/>
                  </a:lnTo>
                  <a:lnTo>
                    <a:pt x="511" y="37"/>
                  </a:lnTo>
                  <a:lnTo>
                    <a:pt x="514" y="37"/>
                  </a:lnTo>
                  <a:lnTo>
                    <a:pt x="516" y="39"/>
                  </a:lnTo>
                  <a:lnTo>
                    <a:pt x="516" y="40"/>
                  </a:lnTo>
                  <a:lnTo>
                    <a:pt x="514" y="42"/>
                  </a:lnTo>
                  <a:lnTo>
                    <a:pt x="514" y="44"/>
                  </a:lnTo>
                  <a:lnTo>
                    <a:pt x="512" y="46"/>
                  </a:lnTo>
                  <a:lnTo>
                    <a:pt x="512" y="47"/>
                  </a:lnTo>
                  <a:lnTo>
                    <a:pt x="509" y="52"/>
                  </a:lnTo>
                  <a:lnTo>
                    <a:pt x="506" y="55"/>
                  </a:lnTo>
                  <a:lnTo>
                    <a:pt x="507" y="75"/>
                  </a:lnTo>
                  <a:lnTo>
                    <a:pt x="505" y="77"/>
                  </a:lnTo>
                  <a:lnTo>
                    <a:pt x="494" y="89"/>
                  </a:lnTo>
                  <a:lnTo>
                    <a:pt x="494" y="90"/>
                  </a:lnTo>
                  <a:lnTo>
                    <a:pt x="491" y="93"/>
                  </a:lnTo>
                  <a:lnTo>
                    <a:pt x="491" y="96"/>
                  </a:lnTo>
                  <a:lnTo>
                    <a:pt x="483" y="106"/>
                  </a:lnTo>
                  <a:lnTo>
                    <a:pt x="483" y="114"/>
                  </a:lnTo>
                  <a:lnTo>
                    <a:pt x="488" y="118"/>
                  </a:lnTo>
                  <a:lnTo>
                    <a:pt x="491" y="118"/>
                  </a:lnTo>
                  <a:lnTo>
                    <a:pt x="494" y="119"/>
                  </a:lnTo>
                  <a:lnTo>
                    <a:pt x="494" y="111"/>
                  </a:lnTo>
                  <a:lnTo>
                    <a:pt x="496" y="109"/>
                  </a:lnTo>
                  <a:lnTo>
                    <a:pt x="503" y="103"/>
                  </a:lnTo>
                  <a:lnTo>
                    <a:pt x="507" y="103"/>
                  </a:lnTo>
                  <a:lnTo>
                    <a:pt x="508" y="104"/>
                  </a:lnTo>
                  <a:lnTo>
                    <a:pt x="514" y="105"/>
                  </a:lnTo>
                  <a:lnTo>
                    <a:pt x="519" y="119"/>
                  </a:lnTo>
                  <a:lnTo>
                    <a:pt x="519" y="138"/>
                  </a:lnTo>
                  <a:lnTo>
                    <a:pt x="517" y="140"/>
                  </a:lnTo>
                  <a:lnTo>
                    <a:pt x="519" y="142"/>
                  </a:lnTo>
                  <a:lnTo>
                    <a:pt x="532" y="140"/>
                  </a:lnTo>
                  <a:lnTo>
                    <a:pt x="535" y="138"/>
                  </a:lnTo>
                  <a:lnTo>
                    <a:pt x="538" y="130"/>
                  </a:lnTo>
                  <a:lnTo>
                    <a:pt x="555" y="129"/>
                  </a:lnTo>
                  <a:lnTo>
                    <a:pt x="563" y="130"/>
                  </a:lnTo>
                  <a:lnTo>
                    <a:pt x="558" y="137"/>
                  </a:lnTo>
                  <a:lnTo>
                    <a:pt x="558" y="141"/>
                  </a:lnTo>
                  <a:lnTo>
                    <a:pt x="563" y="147"/>
                  </a:lnTo>
                  <a:lnTo>
                    <a:pt x="564" y="150"/>
                  </a:lnTo>
                  <a:lnTo>
                    <a:pt x="567" y="155"/>
                  </a:lnTo>
                  <a:lnTo>
                    <a:pt x="567" y="165"/>
                  </a:lnTo>
                  <a:lnTo>
                    <a:pt x="566" y="166"/>
                  </a:lnTo>
                  <a:lnTo>
                    <a:pt x="565" y="171"/>
                  </a:lnTo>
                  <a:lnTo>
                    <a:pt x="561" y="173"/>
                  </a:lnTo>
                  <a:lnTo>
                    <a:pt x="553" y="173"/>
                  </a:lnTo>
                  <a:lnTo>
                    <a:pt x="554" y="182"/>
                  </a:lnTo>
                  <a:lnTo>
                    <a:pt x="555" y="183"/>
                  </a:lnTo>
                  <a:lnTo>
                    <a:pt x="557" y="193"/>
                  </a:lnTo>
                  <a:lnTo>
                    <a:pt x="555" y="196"/>
                  </a:lnTo>
                  <a:lnTo>
                    <a:pt x="551" y="198"/>
                  </a:lnTo>
                  <a:lnTo>
                    <a:pt x="551" y="200"/>
                  </a:lnTo>
                  <a:lnTo>
                    <a:pt x="549" y="202"/>
                  </a:lnTo>
                  <a:lnTo>
                    <a:pt x="550" y="203"/>
                  </a:lnTo>
                  <a:lnTo>
                    <a:pt x="547" y="206"/>
                  </a:lnTo>
                  <a:lnTo>
                    <a:pt x="538" y="206"/>
                  </a:lnTo>
                  <a:lnTo>
                    <a:pt x="539" y="207"/>
                  </a:lnTo>
                  <a:lnTo>
                    <a:pt x="539" y="211"/>
                  </a:lnTo>
                  <a:lnTo>
                    <a:pt x="537" y="213"/>
                  </a:lnTo>
                  <a:lnTo>
                    <a:pt x="538" y="217"/>
                  </a:lnTo>
                  <a:lnTo>
                    <a:pt x="535" y="222"/>
                  </a:lnTo>
                  <a:lnTo>
                    <a:pt x="530" y="223"/>
                  </a:lnTo>
                  <a:lnTo>
                    <a:pt x="527" y="225"/>
                  </a:lnTo>
                  <a:lnTo>
                    <a:pt x="525" y="231"/>
                  </a:lnTo>
                  <a:lnTo>
                    <a:pt x="525" y="233"/>
                  </a:lnTo>
                  <a:lnTo>
                    <a:pt x="522" y="236"/>
                  </a:lnTo>
                  <a:lnTo>
                    <a:pt x="523" y="238"/>
                  </a:lnTo>
                  <a:lnTo>
                    <a:pt x="521" y="239"/>
                  </a:lnTo>
                  <a:lnTo>
                    <a:pt x="522" y="241"/>
                  </a:lnTo>
                  <a:lnTo>
                    <a:pt x="520" y="242"/>
                  </a:lnTo>
                  <a:lnTo>
                    <a:pt x="522" y="271"/>
                  </a:lnTo>
                  <a:lnTo>
                    <a:pt x="525" y="273"/>
                  </a:lnTo>
                  <a:lnTo>
                    <a:pt x="522" y="277"/>
                  </a:lnTo>
                  <a:lnTo>
                    <a:pt x="521" y="284"/>
                  </a:lnTo>
                  <a:lnTo>
                    <a:pt x="519" y="290"/>
                  </a:lnTo>
                  <a:lnTo>
                    <a:pt x="510" y="298"/>
                  </a:lnTo>
                  <a:lnTo>
                    <a:pt x="502" y="299"/>
                  </a:lnTo>
                  <a:lnTo>
                    <a:pt x="501" y="304"/>
                  </a:lnTo>
                  <a:lnTo>
                    <a:pt x="497" y="308"/>
                  </a:lnTo>
                  <a:lnTo>
                    <a:pt x="493" y="308"/>
                  </a:lnTo>
                  <a:lnTo>
                    <a:pt x="485" y="310"/>
                  </a:lnTo>
                  <a:lnTo>
                    <a:pt x="483" y="313"/>
                  </a:lnTo>
                  <a:lnTo>
                    <a:pt x="480" y="313"/>
                  </a:lnTo>
                  <a:lnTo>
                    <a:pt x="477" y="316"/>
                  </a:lnTo>
                  <a:lnTo>
                    <a:pt x="474" y="323"/>
                  </a:lnTo>
                  <a:lnTo>
                    <a:pt x="475" y="332"/>
                  </a:lnTo>
                  <a:lnTo>
                    <a:pt x="478" y="336"/>
                  </a:lnTo>
                  <a:lnTo>
                    <a:pt x="476" y="337"/>
                  </a:lnTo>
                  <a:lnTo>
                    <a:pt x="472" y="343"/>
                  </a:lnTo>
                  <a:lnTo>
                    <a:pt x="473" y="343"/>
                  </a:lnTo>
                  <a:lnTo>
                    <a:pt x="472" y="346"/>
                  </a:lnTo>
                  <a:lnTo>
                    <a:pt x="469" y="349"/>
                  </a:lnTo>
                  <a:lnTo>
                    <a:pt x="467" y="346"/>
                  </a:lnTo>
                  <a:lnTo>
                    <a:pt x="464" y="347"/>
                  </a:lnTo>
                  <a:lnTo>
                    <a:pt x="461" y="350"/>
                  </a:lnTo>
                  <a:lnTo>
                    <a:pt x="456" y="346"/>
                  </a:lnTo>
                  <a:lnTo>
                    <a:pt x="452" y="346"/>
                  </a:lnTo>
                  <a:lnTo>
                    <a:pt x="447" y="351"/>
                  </a:lnTo>
                  <a:lnTo>
                    <a:pt x="447" y="354"/>
                  </a:lnTo>
                  <a:lnTo>
                    <a:pt x="449" y="355"/>
                  </a:lnTo>
                  <a:lnTo>
                    <a:pt x="449" y="359"/>
                  </a:lnTo>
                  <a:lnTo>
                    <a:pt x="450" y="361"/>
                  </a:lnTo>
                  <a:lnTo>
                    <a:pt x="451" y="368"/>
                  </a:lnTo>
                  <a:lnTo>
                    <a:pt x="452" y="369"/>
                  </a:lnTo>
                  <a:lnTo>
                    <a:pt x="450" y="371"/>
                  </a:lnTo>
                  <a:lnTo>
                    <a:pt x="434" y="372"/>
                  </a:lnTo>
                  <a:lnTo>
                    <a:pt x="432" y="374"/>
                  </a:lnTo>
                  <a:lnTo>
                    <a:pt x="425" y="374"/>
                  </a:lnTo>
                  <a:lnTo>
                    <a:pt x="424" y="376"/>
                  </a:lnTo>
                  <a:lnTo>
                    <a:pt x="420" y="376"/>
                  </a:lnTo>
                  <a:lnTo>
                    <a:pt x="417" y="389"/>
                  </a:lnTo>
                  <a:lnTo>
                    <a:pt x="412" y="396"/>
                  </a:lnTo>
                  <a:lnTo>
                    <a:pt x="410" y="398"/>
                  </a:lnTo>
                  <a:lnTo>
                    <a:pt x="407" y="401"/>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1" name="Freeform 21"/>
            <p:cNvSpPr/>
            <p:nvPr/>
          </p:nvSpPr>
          <p:spPr bwMode="auto">
            <a:xfrm>
              <a:off x="5783263" y="5638800"/>
              <a:ext cx="1033462" cy="844550"/>
            </a:xfrm>
            <a:custGeom>
              <a:avLst/>
              <a:gdLst>
                <a:gd name="T0" fmla="*/ 2147483647 w 565"/>
                <a:gd name="T1" fmla="*/ 2147483647 h 443"/>
                <a:gd name="T2" fmla="*/ 2147483647 w 565"/>
                <a:gd name="T3" fmla="*/ 2147483647 h 443"/>
                <a:gd name="T4" fmla="*/ 2147483647 w 565"/>
                <a:gd name="T5" fmla="*/ 2147483647 h 443"/>
                <a:gd name="T6" fmla="*/ 0 w 565"/>
                <a:gd name="T7" fmla="*/ 2147483647 h 443"/>
                <a:gd name="T8" fmla="*/ 2147483647 w 565"/>
                <a:gd name="T9" fmla="*/ 2147483647 h 443"/>
                <a:gd name="T10" fmla="*/ 2147483647 w 565"/>
                <a:gd name="T11" fmla="*/ 2147483647 h 443"/>
                <a:gd name="T12" fmla="*/ 2147483647 w 565"/>
                <a:gd name="T13" fmla="*/ 2147483647 h 443"/>
                <a:gd name="T14" fmla="*/ 2147483647 w 565"/>
                <a:gd name="T15" fmla="*/ 2147483647 h 443"/>
                <a:gd name="T16" fmla="*/ 2147483647 w 565"/>
                <a:gd name="T17" fmla="*/ 2147483647 h 443"/>
                <a:gd name="T18" fmla="*/ 2147483647 w 565"/>
                <a:gd name="T19" fmla="*/ 2147483647 h 443"/>
                <a:gd name="T20" fmla="*/ 2147483647 w 565"/>
                <a:gd name="T21" fmla="*/ 2147483647 h 443"/>
                <a:gd name="T22" fmla="*/ 2147483647 w 565"/>
                <a:gd name="T23" fmla="*/ 2147483647 h 443"/>
                <a:gd name="T24" fmla="*/ 2147483647 w 565"/>
                <a:gd name="T25" fmla="*/ 2147483647 h 443"/>
                <a:gd name="T26" fmla="*/ 2147483647 w 565"/>
                <a:gd name="T27" fmla="*/ 2147483647 h 443"/>
                <a:gd name="T28" fmla="*/ 2147483647 w 565"/>
                <a:gd name="T29" fmla="*/ 2147483647 h 443"/>
                <a:gd name="T30" fmla="*/ 2147483647 w 565"/>
                <a:gd name="T31" fmla="*/ 2147483647 h 443"/>
                <a:gd name="T32" fmla="*/ 2147483647 w 565"/>
                <a:gd name="T33" fmla="*/ 2147483647 h 443"/>
                <a:gd name="T34" fmla="*/ 2147483647 w 565"/>
                <a:gd name="T35" fmla="*/ 2147483647 h 443"/>
                <a:gd name="T36" fmla="*/ 2147483647 w 565"/>
                <a:gd name="T37" fmla="*/ 2147483647 h 443"/>
                <a:gd name="T38" fmla="*/ 2147483647 w 565"/>
                <a:gd name="T39" fmla="*/ 2147483647 h 443"/>
                <a:gd name="T40" fmla="*/ 2147483647 w 565"/>
                <a:gd name="T41" fmla="*/ 2147483647 h 443"/>
                <a:gd name="T42" fmla="*/ 2147483647 w 565"/>
                <a:gd name="T43" fmla="*/ 2147483647 h 443"/>
                <a:gd name="T44" fmla="*/ 2147483647 w 565"/>
                <a:gd name="T45" fmla="*/ 2147483647 h 443"/>
                <a:gd name="T46" fmla="*/ 2147483647 w 565"/>
                <a:gd name="T47" fmla="*/ 2147483647 h 443"/>
                <a:gd name="T48" fmla="*/ 2147483647 w 565"/>
                <a:gd name="T49" fmla="*/ 2147483647 h 443"/>
                <a:gd name="T50" fmla="*/ 2147483647 w 565"/>
                <a:gd name="T51" fmla="*/ 2147483647 h 443"/>
                <a:gd name="T52" fmla="*/ 2147483647 w 565"/>
                <a:gd name="T53" fmla="*/ 2147483647 h 443"/>
                <a:gd name="T54" fmla="*/ 2147483647 w 565"/>
                <a:gd name="T55" fmla="*/ 2147483647 h 443"/>
                <a:gd name="T56" fmla="*/ 2147483647 w 565"/>
                <a:gd name="T57" fmla="*/ 2147483647 h 443"/>
                <a:gd name="T58" fmla="*/ 2147483647 w 565"/>
                <a:gd name="T59" fmla="*/ 2147483647 h 443"/>
                <a:gd name="T60" fmla="*/ 2147483647 w 565"/>
                <a:gd name="T61" fmla="*/ 2147483647 h 443"/>
                <a:gd name="T62" fmla="*/ 2147483647 w 565"/>
                <a:gd name="T63" fmla="*/ 2147483647 h 443"/>
                <a:gd name="T64" fmla="*/ 2147483647 w 565"/>
                <a:gd name="T65" fmla="*/ 2147483647 h 443"/>
                <a:gd name="T66" fmla="*/ 2147483647 w 565"/>
                <a:gd name="T67" fmla="*/ 2147483647 h 443"/>
                <a:gd name="T68" fmla="*/ 2147483647 w 565"/>
                <a:gd name="T69" fmla="*/ 2147483647 h 443"/>
                <a:gd name="T70" fmla="*/ 2147483647 w 565"/>
                <a:gd name="T71" fmla="*/ 2147483647 h 443"/>
                <a:gd name="T72" fmla="*/ 2147483647 w 565"/>
                <a:gd name="T73" fmla="*/ 2147483647 h 443"/>
                <a:gd name="T74" fmla="*/ 2147483647 w 565"/>
                <a:gd name="T75" fmla="*/ 2147483647 h 443"/>
                <a:gd name="T76" fmla="*/ 2147483647 w 565"/>
                <a:gd name="T77" fmla="*/ 2147483647 h 443"/>
                <a:gd name="T78" fmla="*/ 2147483647 w 565"/>
                <a:gd name="T79" fmla="*/ 2147483647 h 443"/>
                <a:gd name="T80" fmla="*/ 2147483647 w 565"/>
                <a:gd name="T81" fmla="*/ 2147483647 h 443"/>
                <a:gd name="T82" fmla="*/ 2147483647 w 565"/>
                <a:gd name="T83" fmla="*/ 2147483647 h 443"/>
                <a:gd name="T84" fmla="*/ 2147483647 w 565"/>
                <a:gd name="T85" fmla="*/ 2147483647 h 443"/>
                <a:gd name="T86" fmla="*/ 2147483647 w 565"/>
                <a:gd name="T87" fmla="*/ 2147483647 h 443"/>
                <a:gd name="T88" fmla="*/ 2147483647 w 565"/>
                <a:gd name="T89" fmla="*/ 2147483647 h 443"/>
                <a:gd name="T90" fmla="*/ 2147483647 w 565"/>
                <a:gd name="T91" fmla="*/ 2147483647 h 443"/>
                <a:gd name="T92" fmla="*/ 2147483647 w 565"/>
                <a:gd name="T93" fmla="*/ 2147483647 h 443"/>
                <a:gd name="T94" fmla="*/ 2147483647 w 565"/>
                <a:gd name="T95" fmla="*/ 2147483647 h 443"/>
                <a:gd name="T96" fmla="*/ 2147483647 w 565"/>
                <a:gd name="T97" fmla="*/ 2147483647 h 443"/>
                <a:gd name="T98" fmla="*/ 2147483647 w 565"/>
                <a:gd name="T99" fmla="*/ 2147483647 h 443"/>
                <a:gd name="T100" fmla="*/ 2147483647 w 565"/>
                <a:gd name="T101" fmla="*/ 2147483647 h 443"/>
                <a:gd name="T102" fmla="*/ 2147483647 w 565"/>
                <a:gd name="T103" fmla="*/ 2147483647 h 443"/>
                <a:gd name="T104" fmla="*/ 2147483647 w 565"/>
                <a:gd name="T105" fmla="*/ 2147483647 h 443"/>
                <a:gd name="T106" fmla="*/ 2147483647 w 565"/>
                <a:gd name="T107" fmla="*/ 2147483647 h 443"/>
                <a:gd name="T108" fmla="*/ 2147483647 w 565"/>
                <a:gd name="T109" fmla="*/ 2147483647 h 443"/>
                <a:gd name="T110" fmla="*/ 2147483647 w 565"/>
                <a:gd name="T111" fmla="*/ 2147483647 h 443"/>
                <a:gd name="T112" fmla="*/ 2147483647 w 565"/>
                <a:gd name="T113" fmla="*/ 2147483647 h 443"/>
                <a:gd name="T114" fmla="*/ 2147483647 w 565"/>
                <a:gd name="T115" fmla="*/ 2147483647 h 443"/>
                <a:gd name="T116" fmla="*/ 2147483647 w 565"/>
                <a:gd name="T117" fmla="*/ 2147483647 h 443"/>
                <a:gd name="T118" fmla="*/ 2147483647 w 565"/>
                <a:gd name="T119" fmla="*/ 2147483647 h 443"/>
                <a:gd name="T120" fmla="*/ 2147483647 w 565"/>
                <a:gd name="T121" fmla="*/ 2147483647 h 443"/>
                <a:gd name="T122" fmla="*/ 2147483647 w 565"/>
                <a:gd name="T123" fmla="*/ 2147483647 h 443"/>
                <a:gd name="T124" fmla="*/ 2147483647 w 565"/>
                <a:gd name="T125" fmla="*/ 2147483647 h 44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5"/>
                <a:gd name="T190" fmla="*/ 0 h 443"/>
                <a:gd name="T191" fmla="*/ 565 w 565"/>
                <a:gd name="T192" fmla="*/ 443 h 44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5" h="443">
                  <a:moveTo>
                    <a:pt x="172" y="70"/>
                  </a:moveTo>
                  <a:lnTo>
                    <a:pt x="167" y="77"/>
                  </a:lnTo>
                  <a:lnTo>
                    <a:pt x="167" y="81"/>
                  </a:lnTo>
                  <a:lnTo>
                    <a:pt x="172" y="87"/>
                  </a:lnTo>
                  <a:lnTo>
                    <a:pt x="173" y="90"/>
                  </a:lnTo>
                  <a:lnTo>
                    <a:pt x="176" y="95"/>
                  </a:lnTo>
                  <a:lnTo>
                    <a:pt x="176" y="105"/>
                  </a:lnTo>
                  <a:lnTo>
                    <a:pt x="175" y="106"/>
                  </a:lnTo>
                  <a:lnTo>
                    <a:pt x="174" y="111"/>
                  </a:lnTo>
                  <a:lnTo>
                    <a:pt x="170" y="113"/>
                  </a:lnTo>
                  <a:lnTo>
                    <a:pt x="162" y="113"/>
                  </a:lnTo>
                  <a:lnTo>
                    <a:pt x="163" y="122"/>
                  </a:lnTo>
                  <a:lnTo>
                    <a:pt x="164" y="123"/>
                  </a:lnTo>
                  <a:lnTo>
                    <a:pt x="166" y="133"/>
                  </a:lnTo>
                  <a:lnTo>
                    <a:pt x="164" y="136"/>
                  </a:lnTo>
                  <a:lnTo>
                    <a:pt x="160" y="138"/>
                  </a:lnTo>
                  <a:lnTo>
                    <a:pt x="160" y="140"/>
                  </a:lnTo>
                  <a:lnTo>
                    <a:pt x="158" y="142"/>
                  </a:lnTo>
                  <a:lnTo>
                    <a:pt x="159" y="143"/>
                  </a:lnTo>
                  <a:lnTo>
                    <a:pt x="156" y="146"/>
                  </a:lnTo>
                  <a:lnTo>
                    <a:pt x="147" y="146"/>
                  </a:lnTo>
                  <a:lnTo>
                    <a:pt x="148" y="147"/>
                  </a:lnTo>
                  <a:lnTo>
                    <a:pt x="148" y="151"/>
                  </a:lnTo>
                  <a:lnTo>
                    <a:pt x="146" y="153"/>
                  </a:lnTo>
                  <a:lnTo>
                    <a:pt x="147" y="157"/>
                  </a:lnTo>
                  <a:lnTo>
                    <a:pt x="144" y="162"/>
                  </a:lnTo>
                  <a:lnTo>
                    <a:pt x="139" y="163"/>
                  </a:lnTo>
                  <a:lnTo>
                    <a:pt x="136" y="165"/>
                  </a:lnTo>
                  <a:lnTo>
                    <a:pt x="134" y="171"/>
                  </a:lnTo>
                  <a:lnTo>
                    <a:pt x="134" y="173"/>
                  </a:lnTo>
                  <a:lnTo>
                    <a:pt x="131" y="176"/>
                  </a:lnTo>
                  <a:lnTo>
                    <a:pt x="132" y="178"/>
                  </a:lnTo>
                  <a:lnTo>
                    <a:pt x="130" y="179"/>
                  </a:lnTo>
                  <a:lnTo>
                    <a:pt x="131" y="181"/>
                  </a:lnTo>
                  <a:lnTo>
                    <a:pt x="129" y="182"/>
                  </a:lnTo>
                  <a:lnTo>
                    <a:pt x="131" y="211"/>
                  </a:lnTo>
                  <a:lnTo>
                    <a:pt x="134" y="213"/>
                  </a:lnTo>
                  <a:lnTo>
                    <a:pt x="131" y="217"/>
                  </a:lnTo>
                  <a:lnTo>
                    <a:pt x="130" y="224"/>
                  </a:lnTo>
                  <a:lnTo>
                    <a:pt x="128" y="230"/>
                  </a:lnTo>
                  <a:lnTo>
                    <a:pt x="119" y="238"/>
                  </a:lnTo>
                  <a:lnTo>
                    <a:pt x="111" y="239"/>
                  </a:lnTo>
                  <a:lnTo>
                    <a:pt x="110" y="244"/>
                  </a:lnTo>
                  <a:lnTo>
                    <a:pt x="106" y="248"/>
                  </a:lnTo>
                  <a:lnTo>
                    <a:pt x="102" y="248"/>
                  </a:lnTo>
                  <a:lnTo>
                    <a:pt x="94" y="250"/>
                  </a:lnTo>
                  <a:lnTo>
                    <a:pt x="92" y="253"/>
                  </a:lnTo>
                  <a:lnTo>
                    <a:pt x="89" y="253"/>
                  </a:lnTo>
                  <a:lnTo>
                    <a:pt x="86" y="256"/>
                  </a:lnTo>
                  <a:lnTo>
                    <a:pt x="83" y="263"/>
                  </a:lnTo>
                  <a:lnTo>
                    <a:pt x="84" y="272"/>
                  </a:lnTo>
                  <a:lnTo>
                    <a:pt x="87" y="276"/>
                  </a:lnTo>
                  <a:lnTo>
                    <a:pt x="85" y="277"/>
                  </a:lnTo>
                  <a:lnTo>
                    <a:pt x="81" y="283"/>
                  </a:lnTo>
                  <a:lnTo>
                    <a:pt x="82" y="283"/>
                  </a:lnTo>
                  <a:lnTo>
                    <a:pt x="81" y="286"/>
                  </a:lnTo>
                  <a:lnTo>
                    <a:pt x="78" y="289"/>
                  </a:lnTo>
                  <a:lnTo>
                    <a:pt x="76" y="286"/>
                  </a:lnTo>
                  <a:lnTo>
                    <a:pt x="73" y="287"/>
                  </a:lnTo>
                  <a:lnTo>
                    <a:pt x="70" y="290"/>
                  </a:lnTo>
                  <a:lnTo>
                    <a:pt x="65" y="286"/>
                  </a:lnTo>
                  <a:lnTo>
                    <a:pt x="61" y="286"/>
                  </a:lnTo>
                  <a:lnTo>
                    <a:pt x="56" y="291"/>
                  </a:lnTo>
                  <a:lnTo>
                    <a:pt x="56" y="294"/>
                  </a:lnTo>
                  <a:lnTo>
                    <a:pt x="58" y="295"/>
                  </a:lnTo>
                  <a:lnTo>
                    <a:pt x="58" y="299"/>
                  </a:lnTo>
                  <a:lnTo>
                    <a:pt x="59" y="301"/>
                  </a:lnTo>
                  <a:lnTo>
                    <a:pt x="60" y="308"/>
                  </a:lnTo>
                  <a:lnTo>
                    <a:pt x="61" y="309"/>
                  </a:lnTo>
                  <a:lnTo>
                    <a:pt x="59" y="311"/>
                  </a:lnTo>
                  <a:lnTo>
                    <a:pt x="43" y="312"/>
                  </a:lnTo>
                  <a:lnTo>
                    <a:pt x="41" y="314"/>
                  </a:lnTo>
                  <a:lnTo>
                    <a:pt x="34" y="314"/>
                  </a:lnTo>
                  <a:lnTo>
                    <a:pt x="33" y="316"/>
                  </a:lnTo>
                  <a:lnTo>
                    <a:pt x="29" y="316"/>
                  </a:lnTo>
                  <a:lnTo>
                    <a:pt x="26" y="329"/>
                  </a:lnTo>
                  <a:lnTo>
                    <a:pt x="21" y="336"/>
                  </a:lnTo>
                  <a:lnTo>
                    <a:pt x="19" y="338"/>
                  </a:lnTo>
                  <a:lnTo>
                    <a:pt x="16" y="341"/>
                  </a:lnTo>
                  <a:lnTo>
                    <a:pt x="16" y="342"/>
                  </a:lnTo>
                  <a:lnTo>
                    <a:pt x="17" y="342"/>
                  </a:lnTo>
                  <a:lnTo>
                    <a:pt x="17" y="343"/>
                  </a:lnTo>
                  <a:lnTo>
                    <a:pt x="18" y="344"/>
                  </a:lnTo>
                  <a:lnTo>
                    <a:pt x="18" y="345"/>
                  </a:lnTo>
                  <a:lnTo>
                    <a:pt x="18" y="346"/>
                  </a:lnTo>
                  <a:lnTo>
                    <a:pt x="18" y="347"/>
                  </a:lnTo>
                  <a:lnTo>
                    <a:pt x="19" y="347"/>
                  </a:lnTo>
                  <a:lnTo>
                    <a:pt x="19" y="348"/>
                  </a:lnTo>
                  <a:lnTo>
                    <a:pt x="19" y="349"/>
                  </a:lnTo>
                  <a:lnTo>
                    <a:pt x="19" y="350"/>
                  </a:lnTo>
                  <a:lnTo>
                    <a:pt x="18" y="350"/>
                  </a:lnTo>
                  <a:lnTo>
                    <a:pt x="17" y="350"/>
                  </a:lnTo>
                  <a:lnTo>
                    <a:pt x="17" y="351"/>
                  </a:lnTo>
                  <a:lnTo>
                    <a:pt x="16" y="351"/>
                  </a:lnTo>
                  <a:lnTo>
                    <a:pt x="15" y="351"/>
                  </a:lnTo>
                  <a:lnTo>
                    <a:pt x="13" y="350"/>
                  </a:lnTo>
                  <a:lnTo>
                    <a:pt x="12" y="350"/>
                  </a:lnTo>
                  <a:lnTo>
                    <a:pt x="11" y="350"/>
                  </a:lnTo>
                  <a:lnTo>
                    <a:pt x="10" y="350"/>
                  </a:lnTo>
                  <a:lnTo>
                    <a:pt x="10" y="351"/>
                  </a:lnTo>
                  <a:lnTo>
                    <a:pt x="9" y="351"/>
                  </a:lnTo>
                  <a:lnTo>
                    <a:pt x="9" y="352"/>
                  </a:lnTo>
                  <a:lnTo>
                    <a:pt x="8" y="352"/>
                  </a:lnTo>
                  <a:lnTo>
                    <a:pt x="8" y="353"/>
                  </a:lnTo>
                  <a:lnTo>
                    <a:pt x="8" y="354"/>
                  </a:lnTo>
                  <a:lnTo>
                    <a:pt x="7" y="355"/>
                  </a:lnTo>
                  <a:lnTo>
                    <a:pt x="7" y="356"/>
                  </a:lnTo>
                  <a:lnTo>
                    <a:pt x="8" y="357"/>
                  </a:lnTo>
                  <a:lnTo>
                    <a:pt x="8" y="358"/>
                  </a:lnTo>
                  <a:lnTo>
                    <a:pt x="8" y="359"/>
                  </a:lnTo>
                  <a:lnTo>
                    <a:pt x="8" y="361"/>
                  </a:lnTo>
                  <a:lnTo>
                    <a:pt x="9" y="361"/>
                  </a:lnTo>
                  <a:lnTo>
                    <a:pt x="9" y="362"/>
                  </a:lnTo>
                  <a:lnTo>
                    <a:pt x="9" y="363"/>
                  </a:lnTo>
                  <a:lnTo>
                    <a:pt x="9" y="364"/>
                  </a:lnTo>
                  <a:lnTo>
                    <a:pt x="8" y="365"/>
                  </a:lnTo>
                  <a:lnTo>
                    <a:pt x="8" y="366"/>
                  </a:lnTo>
                  <a:lnTo>
                    <a:pt x="7" y="366"/>
                  </a:lnTo>
                  <a:lnTo>
                    <a:pt x="7" y="367"/>
                  </a:lnTo>
                  <a:lnTo>
                    <a:pt x="6" y="367"/>
                  </a:lnTo>
                  <a:lnTo>
                    <a:pt x="5" y="367"/>
                  </a:lnTo>
                  <a:lnTo>
                    <a:pt x="4" y="367"/>
                  </a:lnTo>
                  <a:lnTo>
                    <a:pt x="3" y="368"/>
                  </a:lnTo>
                  <a:lnTo>
                    <a:pt x="2" y="368"/>
                  </a:lnTo>
                  <a:lnTo>
                    <a:pt x="2" y="369"/>
                  </a:lnTo>
                  <a:lnTo>
                    <a:pt x="2" y="370"/>
                  </a:lnTo>
                  <a:lnTo>
                    <a:pt x="2" y="371"/>
                  </a:lnTo>
                  <a:lnTo>
                    <a:pt x="2" y="372"/>
                  </a:lnTo>
                  <a:lnTo>
                    <a:pt x="2" y="373"/>
                  </a:lnTo>
                  <a:lnTo>
                    <a:pt x="3" y="374"/>
                  </a:lnTo>
                  <a:lnTo>
                    <a:pt x="3" y="375"/>
                  </a:lnTo>
                  <a:lnTo>
                    <a:pt x="3" y="376"/>
                  </a:lnTo>
                  <a:lnTo>
                    <a:pt x="3" y="377"/>
                  </a:lnTo>
                  <a:lnTo>
                    <a:pt x="2" y="377"/>
                  </a:lnTo>
                  <a:lnTo>
                    <a:pt x="2" y="378"/>
                  </a:lnTo>
                  <a:lnTo>
                    <a:pt x="2" y="379"/>
                  </a:lnTo>
                  <a:lnTo>
                    <a:pt x="1" y="381"/>
                  </a:lnTo>
                  <a:lnTo>
                    <a:pt x="1" y="382"/>
                  </a:lnTo>
                  <a:lnTo>
                    <a:pt x="0" y="382"/>
                  </a:lnTo>
                  <a:lnTo>
                    <a:pt x="0" y="383"/>
                  </a:lnTo>
                  <a:lnTo>
                    <a:pt x="0" y="384"/>
                  </a:lnTo>
                  <a:lnTo>
                    <a:pt x="0" y="385"/>
                  </a:lnTo>
                  <a:lnTo>
                    <a:pt x="0" y="386"/>
                  </a:lnTo>
                  <a:lnTo>
                    <a:pt x="0" y="387"/>
                  </a:lnTo>
                  <a:lnTo>
                    <a:pt x="0" y="388"/>
                  </a:lnTo>
                  <a:lnTo>
                    <a:pt x="0" y="389"/>
                  </a:lnTo>
                  <a:lnTo>
                    <a:pt x="0" y="390"/>
                  </a:lnTo>
                  <a:lnTo>
                    <a:pt x="0" y="391"/>
                  </a:lnTo>
                  <a:lnTo>
                    <a:pt x="1" y="392"/>
                  </a:lnTo>
                  <a:lnTo>
                    <a:pt x="2" y="392"/>
                  </a:lnTo>
                  <a:lnTo>
                    <a:pt x="3" y="392"/>
                  </a:lnTo>
                  <a:lnTo>
                    <a:pt x="4" y="392"/>
                  </a:lnTo>
                  <a:lnTo>
                    <a:pt x="5" y="392"/>
                  </a:lnTo>
                  <a:lnTo>
                    <a:pt x="6" y="392"/>
                  </a:lnTo>
                  <a:lnTo>
                    <a:pt x="7" y="392"/>
                  </a:lnTo>
                  <a:lnTo>
                    <a:pt x="7" y="393"/>
                  </a:lnTo>
                  <a:lnTo>
                    <a:pt x="8" y="393"/>
                  </a:lnTo>
                  <a:lnTo>
                    <a:pt x="8" y="394"/>
                  </a:lnTo>
                  <a:lnTo>
                    <a:pt x="8" y="395"/>
                  </a:lnTo>
                  <a:lnTo>
                    <a:pt x="8" y="396"/>
                  </a:lnTo>
                  <a:lnTo>
                    <a:pt x="9" y="397"/>
                  </a:lnTo>
                  <a:lnTo>
                    <a:pt x="9" y="398"/>
                  </a:lnTo>
                  <a:lnTo>
                    <a:pt x="10" y="399"/>
                  </a:lnTo>
                  <a:lnTo>
                    <a:pt x="11" y="399"/>
                  </a:lnTo>
                  <a:lnTo>
                    <a:pt x="11" y="400"/>
                  </a:lnTo>
                  <a:lnTo>
                    <a:pt x="11" y="401"/>
                  </a:lnTo>
                  <a:lnTo>
                    <a:pt x="12" y="401"/>
                  </a:lnTo>
                  <a:lnTo>
                    <a:pt x="12" y="402"/>
                  </a:lnTo>
                  <a:lnTo>
                    <a:pt x="12" y="403"/>
                  </a:lnTo>
                  <a:lnTo>
                    <a:pt x="12" y="404"/>
                  </a:lnTo>
                  <a:lnTo>
                    <a:pt x="12" y="405"/>
                  </a:lnTo>
                  <a:lnTo>
                    <a:pt x="11" y="405"/>
                  </a:lnTo>
                  <a:lnTo>
                    <a:pt x="11" y="406"/>
                  </a:lnTo>
                  <a:lnTo>
                    <a:pt x="11" y="407"/>
                  </a:lnTo>
                  <a:lnTo>
                    <a:pt x="10" y="408"/>
                  </a:lnTo>
                  <a:lnTo>
                    <a:pt x="10" y="409"/>
                  </a:lnTo>
                  <a:lnTo>
                    <a:pt x="10" y="410"/>
                  </a:lnTo>
                  <a:lnTo>
                    <a:pt x="11" y="411"/>
                  </a:lnTo>
                  <a:lnTo>
                    <a:pt x="12" y="411"/>
                  </a:lnTo>
                  <a:lnTo>
                    <a:pt x="13" y="412"/>
                  </a:lnTo>
                  <a:lnTo>
                    <a:pt x="14" y="412"/>
                  </a:lnTo>
                  <a:lnTo>
                    <a:pt x="14" y="413"/>
                  </a:lnTo>
                  <a:lnTo>
                    <a:pt x="14" y="414"/>
                  </a:lnTo>
                  <a:lnTo>
                    <a:pt x="15" y="414"/>
                  </a:lnTo>
                  <a:lnTo>
                    <a:pt x="15" y="415"/>
                  </a:lnTo>
                  <a:lnTo>
                    <a:pt x="15" y="416"/>
                  </a:lnTo>
                  <a:lnTo>
                    <a:pt x="15" y="417"/>
                  </a:lnTo>
                  <a:lnTo>
                    <a:pt x="15" y="418"/>
                  </a:lnTo>
                  <a:lnTo>
                    <a:pt x="16" y="418"/>
                  </a:lnTo>
                  <a:lnTo>
                    <a:pt x="16" y="419"/>
                  </a:lnTo>
                  <a:lnTo>
                    <a:pt x="17" y="419"/>
                  </a:lnTo>
                  <a:lnTo>
                    <a:pt x="18" y="419"/>
                  </a:lnTo>
                  <a:lnTo>
                    <a:pt x="19" y="419"/>
                  </a:lnTo>
                  <a:lnTo>
                    <a:pt x="20" y="418"/>
                  </a:lnTo>
                  <a:lnTo>
                    <a:pt x="20" y="419"/>
                  </a:lnTo>
                  <a:lnTo>
                    <a:pt x="21" y="419"/>
                  </a:lnTo>
                  <a:lnTo>
                    <a:pt x="22" y="419"/>
                  </a:lnTo>
                  <a:lnTo>
                    <a:pt x="22" y="420"/>
                  </a:lnTo>
                  <a:lnTo>
                    <a:pt x="23" y="420"/>
                  </a:lnTo>
                  <a:lnTo>
                    <a:pt x="23" y="421"/>
                  </a:lnTo>
                  <a:lnTo>
                    <a:pt x="24" y="421"/>
                  </a:lnTo>
                  <a:lnTo>
                    <a:pt x="24" y="422"/>
                  </a:lnTo>
                  <a:lnTo>
                    <a:pt x="25" y="422"/>
                  </a:lnTo>
                  <a:lnTo>
                    <a:pt x="26" y="422"/>
                  </a:lnTo>
                  <a:lnTo>
                    <a:pt x="27" y="422"/>
                  </a:lnTo>
                  <a:lnTo>
                    <a:pt x="28" y="422"/>
                  </a:lnTo>
                  <a:lnTo>
                    <a:pt x="29" y="422"/>
                  </a:lnTo>
                  <a:lnTo>
                    <a:pt x="30" y="422"/>
                  </a:lnTo>
                  <a:lnTo>
                    <a:pt x="31" y="422"/>
                  </a:lnTo>
                  <a:lnTo>
                    <a:pt x="32" y="422"/>
                  </a:lnTo>
                  <a:lnTo>
                    <a:pt x="32" y="423"/>
                  </a:lnTo>
                  <a:lnTo>
                    <a:pt x="33" y="423"/>
                  </a:lnTo>
                  <a:lnTo>
                    <a:pt x="33" y="424"/>
                  </a:lnTo>
                  <a:lnTo>
                    <a:pt x="33" y="425"/>
                  </a:lnTo>
                  <a:lnTo>
                    <a:pt x="32" y="426"/>
                  </a:lnTo>
                  <a:lnTo>
                    <a:pt x="32" y="427"/>
                  </a:lnTo>
                  <a:lnTo>
                    <a:pt x="32" y="428"/>
                  </a:lnTo>
                  <a:lnTo>
                    <a:pt x="31" y="428"/>
                  </a:lnTo>
                  <a:lnTo>
                    <a:pt x="31" y="429"/>
                  </a:lnTo>
                  <a:lnTo>
                    <a:pt x="30" y="429"/>
                  </a:lnTo>
                  <a:lnTo>
                    <a:pt x="30" y="430"/>
                  </a:lnTo>
                  <a:lnTo>
                    <a:pt x="29" y="430"/>
                  </a:lnTo>
                  <a:lnTo>
                    <a:pt x="28" y="430"/>
                  </a:lnTo>
                  <a:lnTo>
                    <a:pt x="27" y="430"/>
                  </a:lnTo>
                  <a:lnTo>
                    <a:pt x="26" y="430"/>
                  </a:lnTo>
                  <a:lnTo>
                    <a:pt x="26" y="429"/>
                  </a:lnTo>
                  <a:lnTo>
                    <a:pt x="25" y="428"/>
                  </a:lnTo>
                  <a:lnTo>
                    <a:pt x="24" y="428"/>
                  </a:lnTo>
                  <a:lnTo>
                    <a:pt x="24" y="427"/>
                  </a:lnTo>
                  <a:lnTo>
                    <a:pt x="23" y="427"/>
                  </a:lnTo>
                  <a:lnTo>
                    <a:pt x="22" y="427"/>
                  </a:lnTo>
                  <a:lnTo>
                    <a:pt x="21" y="428"/>
                  </a:lnTo>
                  <a:lnTo>
                    <a:pt x="20" y="429"/>
                  </a:lnTo>
                  <a:lnTo>
                    <a:pt x="20" y="430"/>
                  </a:lnTo>
                  <a:lnTo>
                    <a:pt x="21" y="430"/>
                  </a:lnTo>
                  <a:lnTo>
                    <a:pt x="21" y="431"/>
                  </a:lnTo>
                  <a:lnTo>
                    <a:pt x="23" y="432"/>
                  </a:lnTo>
                  <a:lnTo>
                    <a:pt x="24" y="433"/>
                  </a:lnTo>
                  <a:lnTo>
                    <a:pt x="25" y="434"/>
                  </a:lnTo>
                  <a:lnTo>
                    <a:pt x="25" y="435"/>
                  </a:lnTo>
                  <a:lnTo>
                    <a:pt x="25" y="436"/>
                  </a:lnTo>
                  <a:lnTo>
                    <a:pt x="24" y="437"/>
                  </a:lnTo>
                  <a:lnTo>
                    <a:pt x="24" y="438"/>
                  </a:lnTo>
                  <a:lnTo>
                    <a:pt x="24" y="439"/>
                  </a:lnTo>
                  <a:lnTo>
                    <a:pt x="24" y="440"/>
                  </a:lnTo>
                  <a:lnTo>
                    <a:pt x="25" y="440"/>
                  </a:lnTo>
                  <a:lnTo>
                    <a:pt x="26" y="441"/>
                  </a:lnTo>
                  <a:lnTo>
                    <a:pt x="27" y="440"/>
                  </a:lnTo>
                  <a:lnTo>
                    <a:pt x="28" y="440"/>
                  </a:lnTo>
                  <a:lnTo>
                    <a:pt x="29" y="439"/>
                  </a:lnTo>
                  <a:lnTo>
                    <a:pt x="30" y="438"/>
                  </a:lnTo>
                  <a:lnTo>
                    <a:pt x="31" y="437"/>
                  </a:lnTo>
                  <a:lnTo>
                    <a:pt x="31" y="436"/>
                  </a:lnTo>
                  <a:lnTo>
                    <a:pt x="31" y="435"/>
                  </a:lnTo>
                  <a:lnTo>
                    <a:pt x="32" y="435"/>
                  </a:lnTo>
                  <a:lnTo>
                    <a:pt x="33" y="435"/>
                  </a:lnTo>
                  <a:lnTo>
                    <a:pt x="34" y="436"/>
                  </a:lnTo>
                  <a:lnTo>
                    <a:pt x="35" y="436"/>
                  </a:lnTo>
                  <a:lnTo>
                    <a:pt x="35" y="437"/>
                  </a:lnTo>
                  <a:lnTo>
                    <a:pt x="36" y="437"/>
                  </a:lnTo>
                  <a:lnTo>
                    <a:pt x="36" y="438"/>
                  </a:lnTo>
                  <a:lnTo>
                    <a:pt x="38" y="439"/>
                  </a:lnTo>
                  <a:lnTo>
                    <a:pt x="39" y="440"/>
                  </a:lnTo>
                  <a:lnTo>
                    <a:pt x="39" y="441"/>
                  </a:lnTo>
                  <a:lnTo>
                    <a:pt x="40" y="441"/>
                  </a:lnTo>
                  <a:lnTo>
                    <a:pt x="41" y="442"/>
                  </a:lnTo>
                  <a:lnTo>
                    <a:pt x="42" y="443"/>
                  </a:lnTo>
                  <a:lnTo>
                    <a:pt x="43" y="443"/>
                  </a:lnTo>
                  <a:lnTo>
                    <a:pt x="43" y="442"/>
                  </a:lnTo>
                  <a:lnTo>
                    <a:pt x="44" y="442"/>
                  </a:lnTo>
                  <a:lnTo>
                    <a:pt x="44" y="441"/>
                  </a:lnTo>
                  <a:lnTo>
                    <a:pt x="45" y="440"/>
                  </a:lnTo>
                  <a:lnTo>
                    <a:pt x="45" y="439"/>
                  </a:lnTo>
                  <a:lnTo>
                    <a:pt x="46" y="438"/>
                  </a:lnTo>
                  <a:lnTo>
                    <a:pt x="47" y="438"/>
                  </a:lnTo>
                  <a:lnTo>
                    <a:pt x="47" y="437"/>
                  </a:lnTo>
                  <a:lnTo>
                    <a:pt x="48" y="437"/>
                  </a:lnTo>
                  <a:lnTo>
                    <a:pt x="48" y="436"/>
                  </a:lnTo>
                  <a:lnTo>
                    <a:pt x="49" y="436"/>
                  </a:lnTo>
                  <a:lnTo>
                    <a:pt x="50" y="436"/>
                  </a:lnTo>
                  <a:lnTo>
                    <a:pt x="51" y="436"/>
                  </a:lnTo>
                  <a:lnTo>
                    <a:pt x="52" y="436"/>
                  </a:lnTo>
                  <a:lnTo>
                    <a:pt x="53" y="437"/>
                  </a:lnTo>
                  <a:lnTo>
                    <a:pt x="55" y="437"/>
                  </a:lnTo>
                  <a:lnTo>
                    <a:pt x="56" y="437"/>
                  </a:lnTo>
                  <a:lnTo>
                    <a:pt x="57" y="437"/>
                  </a:lnTo>
                  <a:lnTo>
                    <a:pt x="58" y="437"/>
                  </a:lnTo>
                  <a:lnTo>
                    <a:pt x="59" y="437"/>
                  </a:lnTo>
                  <a:lnTo>
                    <a:pt x="60" y="437"/>
                  </a:lnTo>
                  <a:lnTo>
                    <a:pt x="61" y="436"/>
                  </a:lnTo>
                  <a:lnTo>
                    <a:pt x="62" y="436"/>
                  </a:lnTo>
                  <a:lnTo>
                    <a:pt x="62" y="435"/>
                  </a:lnTo>
                  <a:lnTo>
                    <a:pt x="63" y="435"/>
                  </a:lnTo>
                  <a:lnTo>
                    <a:pt x="64" y="434"/>
                  </a:lnTo>
                  <a:lnTo>
                    <a:pt x="65" y="434"/>
                  </a:lnTo>
                  <a:lnTo>
                    <a:pt x="65" y="433"/>
                  </a:lnTo>
                  <a:lnTo>
                    <a:pt x="66" y="433"/>
                  </a:lnTo>
                  <a:lnTo>
                    <a:pt x="66" y="432"/>
                  </a:lnTo>
                  <a:lnTo>
                    <a:pt x="67" y="431"/>
                  </a:lnTo>
                  <a:lnTo>
                    <a:pt x="68" y="430"/>
                  </a:lnTo>
                  <a:lnTo>
                    <a:pt x="68" y="429"/>
                  </a:lnTo>
                  <a:lnTo>
                    <a:pt x="69" y="428"/>
                  </a:lnTo>
                  <a:lnTo>
                    <a:pt x="70" y="427"/>
                  </a:lnTo>
                  <a:lnTo>
                    <a:pt x="70" y="426"/>
                  </a:lnTo>
                  <a:lnTo>
                    <a:pt x="70" y="425"/>
                  </a:lnTo>
                  <a:lnTo>
                    <a:pt x="71" y="424"/>
                  </a:lnTo>
                  <a:lnTo>
                    <a:pt x="71" y="423"/>
                  </a:lnTo>
                  <a:lnTo>
                    <a:pt x="72" y="422"/>
                  </a:lnTo>
                  <a:lnTo>
                    <a:pt x="72" y="421"/>
                  </a:lnTo>
                  <a:lnTo>
                    <a:pt x="72" y="420"/>
                  </a:lnTo>
                  <a:lnTo>
                    <a:pt x="72" y="419"/>
                  </a:lnTo>
                  <a:lnTo>
                    <a:pt x="72" y="418"/>
                  </a:lnTo>
                  <a:lnTo>
                    <a:pt x="71" y="417"/>
                  </a:lnTo>
                  <a:lnTo>
                    <a:pt x="71" y="416"/>
                  </a:lnTo>
                  <a:lnTo>
                    <a:pt x="70" y="415"/>
                  </a:lnTo>
                  <a:lnTo>
                    <a:pt x="70" y="414"/>
                  </a:lnTo>
                  <a:lnTo>
                    <a:pt x="69" y="413"/>
                  </a:lnTo>
                  <a:lnTo>
                    <a:pt x="69" y="412"/>
                  </a:lnTo>
                  <a:lnTo>
                    <a:pt x="68" y="412"/>
                  </a:lnTo>
                  <a:lnTo>
                    <a:pt x="67" y="411"/>
                  </a:lnTo>
                  <a:lnTo>
                    <a:pt x="66" y="411"/>
                  </a:lnTo>
                  <a:lnTo>
                    <a:pt x="65" y="410"/>
                  </a:lnTo>
                  <a:lnTo>
                    <a:pt x="64" y="410"/>
                  </a:lnTo>
                  <a:lnTo>
                    <a:pt x="63" y="410"/>
                  </a:lnTo>
                  <a:lnTo>
                    <a:pt x="62" y="409"/>
                  </a:lnTo>
                  <a:lnTo>
                    <a:pt x="60" y="409"/>
                  </a:lnTo>
                  <a:lnTo>
                    <a:pt x="60" y="408"/>
                  </a:lnTo>
                  <a:lnTo>
                    <a:pt x="59" y="408"/>
                  </a:lnTo>
                  <a:lnTo>
                    <a:pt x="58" y="407"/>
                  </a:lnTo>
                  <a:lnTo>
                    <a:pt x="57" y="407"/>
                  </a:lnTo>
                  <a:lnTo>
                    <a:pt x="56" y="406"/>
                  </a:lnTo>
                  <a:lnTo>
                    <a:pt x="55" y="405"/>
                  </a:lnTo>
                  <a:lnTo>
                    <a:pt x="55" y="404"/>
                  </a:lnTo>
                  <a:lnTo>
                    <a:pt x="54" y="404"/>
                  </a:lnTo>
                  <a:lnTo>
                    <a:pt x="54" y="403"/>
                  </a:lnTo>
                  <a:lnTo>
                    <a:pt x="54" y="402"/>
                  </a:lnTo>
                  <a:lnTo>
                    <a:pt x="54" y="401"/>
                  </a:lnTo>
                  <a:lnTo>
                    <a:pt x="54" y="400"/>
                  </a:lnTo>
                  <a:lnTo>
                    <a:pt x="54" y="399"/>
                  </a:lnTo>
                  <a:lnTo>
                    <a:pt x="55" y="398"/>
                  </a:lnTo>
                  <a:lnTo>
                    <a:pt x="55" y="396"/>
                  </a:lnTo>
                  <a:lnTo>
                    <a:pt x="55" y="395"/>
                  </a:lnTo>
                  <a:lnTo>
                    <a:pt x="56" y="394"/>
                  </a:lnTo>
                  <a:lnTo>
                    <a:pt x="56" y="393"/>
                  </a:lnTo>
                  <a:lnTo>
                    <a:pt x="56" y="392"/>
                  </a:lnTo>
                  <a:lnTo>
                    <a:pt x="55" y="391"/>
                  </a:lnTo>
                  <a:lnTo>
                    <a:pt x="54" y="390"/>
                  </a:lnTo>
                  <a:lnTo>
                    <a:pt x="53" y="390"/>
                  </a:lnTo>
                  <a:lnTo>
                    <a:pt x="52" y="389"/>
                  </a:lnTo>
                  <a:lnTo>
                    <a:pt x="50" y="389"/>
                  </a:lnTo>
                  <a:lnTo>
                    <a:pt x="49" y="389"/>
                  </a:lnTo>
                  <a:lnTo>
                    <a:pt x="48" y="389"/>
                  </a:lnTo>
                  <a:lnTo>
                    <a:pt x="47" y="389"/>
                  </a:lnTo>
                  <a:lnTo>
                    <a:pt x="46" y="389"/>
                  </a:lnTo>
                  <a:lnTo>
                    <a:pt x="45" y="389"/>
                  </a:lnTo>
                  <a:lnTo>
                    <a:pt x="44" y="389"/>
                  </a:lnTo>
                  <a:lnTo>
                    <a:pt x="43" y="389"/>
                  </a:lnTo>
                  <a:lnTo>
                    <a:pt x="43" y="388"/>
                  </a:lnTo>
                  <a:lnTo>
                    <a:pt x="42" y="388"/>
                  </a:lnTo>
                  <a:lnTo>
                    <a:pt x="42" y="387"/>
                  </a:lnTo>
                  <a:lnTo>
                    <a:pt x="42" y="386"/>
                  </a:lnTo>
                  <a:lnTo>
                    <a:pt x="42" y="385"/>
                  </a:lnTo>
                  <a:lnTo>
                    <a:pt x="42" y="384"/>
                  </a:lnTo>
                  <a:lnTo>
                    <a:pt x="41" y="383"/>
                  </a:lnTo>
                  <a:lnTo>
                    <a:pt x="42" y="382"/>
                  </a:lnTo>
                  <a:lnTo>
                    <a:pt x="42" y="380"/>
                  </a:lnTo>
                  <a:lnTo>
                    <a:pt x="42" y="379"/>
                  </a:lnTo>
                  <a:lnTo>
                    <a:pt x="42" y="378"/>
                  </a:lnTo>
                  <a:lnTo>
                    <a:pt x="42" y="377"/>
                  </a:lnTo>
                  <a:lnTo>
                    <a:pt x="42" y="376"/>
                  </a:lnTo>
                  <a:lnTo>
                    <a:pt x="43" y="375"/>
                  </a:lnTo>
                  <a:lnTo>
                    <a:pt x="43" y="374"/>
                  </a:lnTo>
                  <a:lnTo>
                    <a:pt x="44" y="374"/>
                  </a:lnTo>
                  <a:lnTo>
                    <a:pt x="44" y="373"/>
                  </a:lnTo>
                  <a:lnTo>
                    <a:pt x="45" y="373"/>
                  </a:lnTo>
                  <a:lnTo>
                    <a:pt x="46" y="372"/>
                  </a:lnTo>
                  <a:lnTo>
                    <a:pt x="47" y="372"/>
                  </a:lnTo>
                  <a:lnTo>
                    <a:pt x="48" y="372"/>
                  </a:lnTo>
                  <a:lnTo>
                    <a:pt x="49" y="372"/>
                  </a:lnTo>
                  <a:lnTo>
                    <a:pt x="50" y="373"/>
                  </a:lnTo>
                  <a:lnTo>
                    <a:pt x="51" y="373"/>
                  </a:lnTo>
                  <a:lnTo>
                    <a:pt x="51" y="374"/>
                  </a:lnTo>
                  <a:lnTo>
                    <a:pt x="51" y="375"/>
                  </a:lnTo>
                  <a:lnTo>
                    <a:pt x="51" y="376"/>
                  </a:lnTo>
                  <a:lnTo>
                    <a:pt x="51" y="377"/>
                  </a:lnTo>
                  <a:lnTo>
                    <a:pt x="50" y="377"/>
                  </a:lnTo>
                  <a:lnTo>
                    <a:pt x="50" y="378"/>
                  </a:lnTo>
                  <a:lnTo>
                    <a:pt x="50" y="379"/>
                  </a:lnTo>
                  <a:lnTo>
                    <a:pt x="49" y="380"/>
                  </a:lnTo>
                  <a:lnTo>
                    <a:pt x="49" y="381"/>
                  </a:lnTo>
                  <a:lnTo>
                    <a:pt x="50" y="381"/>
                  </a:lnTo>
                  <a:lnTo>
                    <a:pt x="51" y="381"/>
                  </a:lnTo>
                  <a:lnTo>
                    <a:pt x="52" y="381"/>
                  </a:lnTo>
                  <a:lnTo>
                    <a:pt x="53" y="381"/>
                  </a:lnTo>
                  <a:lnTo>
                    <a:pt x="55" y="380"/>
                  </a:lnTo>
                  <a:lnTo>
                    <a:pt x="56" y="380"/>
                  </a:lnTo>
                  <a:lnTo>
                    <a:pt x="57" y="379"/>
                  </a:lnTo>
                  <a:lnTo>
                    <a:pt x="58" y="379"/>
                  </a:lnTo>
                  <a:lnTo>
                    <a:pt x="58" y="378"/>
                  </a:lnTo>
                  <a:lnTo>
                    <a:pt x="59" y="378"/>
                  </a:lnTo>
                  <a:lnTo>
                    <a:pt x="60" y="378"/>
                  </a:lnTo>
                  <a:lnTo>
                    <a:pt x="61" y="378"/>
                  </a:lnTo>
                  <a:lnTo>
                    <a:pt x="62" y="378"/>
                  </a:lnTo>
                  <a:lnTo>
                    <a:pt x="63" y="379"/>
                  </a:lnTo>
                  <a:lnTo>
                    <a:pt x="64" y="379"/>
                  </a:lnTo>
                  <a:lnTo>
                    <a:pt x="64" y="380"/>
                  </a:lnTo>
                  <a:lnTo>
                    <a:pt x="65" y="380"/>
                  </a:lnTo>
                  <a:lnTo>
                    <a:pt x="65" y="381"/>
                  </a:lnTo>
                  <a:lnTo>
                    <a:pt x="66" y="381"/>
                  </a:lnTo>
                  <a:lnTo>
                    <a:pt x="67" y="381"/>
                  </a:lnTo>
                  <a:lnTo>
                    <a:pt x="67" y="382"/>
                  </a:lnTo>
                  <a:lnTo>
                    <a:pt x="68" y="382"/>
                  </a:lnTo>
                  <a:lnTo>
                    <a:pt x="68" y="381"/>
                  </a:lnTo>
                  <a:lnTo>
                    <a:pt x="69" y="381"/>
                  </a:lnTo>
                  <a:lnTo>
                    <a:pt x="70" y="381"/>
                  </a:lnTo>
                  <a:lnTo>
                    <a:pt x="70" y="380"/>
                  </a:lnTo>
                  <a:lnTo>
                    <a:pt x="71" y="380"/>
                  </a:lnTo>
                  <a:lnTo>
                    <a:pt x="71" y="379"/>
                  </a:lnTo>
                  <a:lnTo>
                    <a:pt x="72" y="378"/>
                  </a:lnTo>
                  <a:lnTo>
                    <a:pt x="72" y="377"/>
                  </a:lnTo>
                  <a:lnTo>
                    <a:pt x="72" y="376"/>
                  </a:lnTo>
                  <a:lnTo>
                    <a:pt x="72" y="375"/>
                  </a:lnTo>
                  <a:lnTo>
                    <a:pt x="72" y="374"/>
                  </a:lnTo>
                  <a:lnTo>
                    <a:pt x="71" y="374"/>
                  </a:lnTo>
                  <a:lnTo>
                    <a:pt x="71" y="373"/>
                  </a:lnTo>
                  <a:lnTo>
                    <a:pt x="70" y="372"/>
                  </a:lnTo>
                  <a:lnTo>
                    <a:pt x="70" y="371"/>
                  </a:lnTo>
                  <a:lnTo>
                    <a:pt x="69" y="371"/>
                  </a:lnTo>
                  <a:lnTo>
                    <a:pt x="68" y="371"/>
                  </a:lnTo>
                  <a:lnTo>
                    <a:pt x="67" y="371"/>
                  </a:lnTo>
                  <a:lnTo>
                    <a:pt x="67" y="370"/>
                  </a:lnTo>
                  <a:lnTo>
                    <a:pt x="66" y="370"/>
                  </a:lnTo>
                  <a:lnTo>
                    <a:pt x="65" y="370"/>
                  </a:lnTo>
                  <a:lnTo>
                    <a:pt x="64" y="370"/>
                  </a:lnTo>
                  <a:lnTo>
                    <a:pt x="62" y="371"/>
                  </a:lnTo>
                  <a:lnTo>
                    <a:pt x="61" y="371"/>
                  </a:lnTo>
                  <a:lnTo>
                    <a:pt x="60" y="371"/>
                  </a:lnTo>
                  <a:lnTo>
                    <a:pt x="59" y="370"/>
                  </a:lnTo>
                  <a:lnTo>
                    <a:pt x="58" y="370"/>
                  </a:lnTo>
                  <a:lnTo>
                    <a:pt x="57" y="370"/>
                  </a:lnTo>
                  <a:lnTo>
                    <a:pt x="56" y="369"/>
                  </a:lnTo>
                  <a:lnTo>
                    <a:pt x="56" y="368"/>
                  </a:lnTo>
                  <a:lnTo>
                    <a:pt x="55" y="368"/>
                  </a:lnTo>
                  <a:lnTo>
                    <a:pt x="55" y="367"/>
                  </a:lnTo>
                  <a:lnTo>
                    <a:pt x="54" y="365"/>
                  </a:lnTo>
                  <a:lnTo>
                    <a:pt x="54" y="364"/>
                  </a:lnTo>
                  <a:lnTo>
                    <a:pt x="53" y="363"/>
                  </a:lnTo>
                  <a:lnTo>
                    <a:pt x="53" y="362"/>
                  </a:lnTo>
                  <a:lnTo>
                    <a:pt x="53" y="361"/>
                  </a:lnTo>
                  <a:lnTo>
                    <a:pt x="53" y="360"/>
                  </a:lnTo>
                  <a:lnTo>
                    <a:pt x="53" y="359"/>
                  </a:lnTo>
                  <a:lnTo>
                    <a:pt x="54" y="359"/>
                  </a:lnTo>
                  <a:lnTo>
                    <a:pt x="54" y="358"/>
                  </a:lnTo>
                  <a:lnTo>
                    <a:pt x="55" y="358"/>
                  </a:lnTo>
                  <a:lnTo>
                    <a:pt x="56" y="357"/>
                  </a:lnTo>
                  <a:lnTo>
                    <a:pt x="57" y="357"/>
                  </a:lnTo>
                  <a:lnTo>
                    <a:pt x="58" y="357"/>
                  </a:lnTo>
                  <a:lnTo>
                    <a:pt x="58" y="356"/>
                  </a:lnTo>
                  <a:lnTo>
                    <a:pt x="59" y="355"/>
                  </a:lnTo>
                  <a:lnTo>
                    <a:pt x="60" y="354"/>
                  </a:lnTo>
                  <a:lnTo>
                    <a:pt x="60" y="353"/>
                  </a:lnTo>
                  <a:lnTo>
                    <a:pt x="60" y="352"/>
                  </a:lnTo>
                  <a:lnTo>
                    <a:pt x="61" y="352"/>
                  </a:lnTo>
                  <a:lnTo>
                    <a:pt x="61" y="351"/>
                  </a:lnTo>
                  <a:lnTo>
                    <a:pt x="61" y="350"/>
                  </a:lnTo>
                  <a:lnTo>
                    <a:pt x="62" y="350"/>
                  </a:lnTo>
                  <a:lnTo>
                    <a:pt x="63" y="350"/>
                  </a:lnTo>
                  <a:lnTo>
                    <a:pt x="63" y="351"/>
                  </a:lnTo>
                  <a:lnTo>
                    <a:pt x="64" y="351"/>
                  </a:lnTo>
                  <a:lnTo>
                    <a:pt x="64" y="352"/>
                  </a:lnTo>
                  <a:lnTo>
                    <a:pt x="64" y="353"/>
                  </a:lnTo>
                  <a:lnTo>
                    <a:pt x="65" y="353"/>
                  </a:lnTo>
                  <a:lnTo>
                    <a:pt x="65" y="354"/>
                  </a:lnTo>
                  <a:lnTo>
                    <a:pt x="65" y="355"/>
                  </a:lnTo>
                  <a:lnTo>
                    <a:pt x="65" y="356"/>
                  </a:lnTo>
                  <a:lnTo>
                    <a:pt x="65" y="357"/>
                  </a:lnTo>
                  <a:lnTo>
                    <a:pt x="65" y="358"/>
                  </a:lnTo>
                  <a:lnTo>
                    <a:pt x="65" y="360"/>
                  </a:lnTo>
                  <a:lnTo>
                    <a:pt x="65" y="361"/>
                  </a:lnTo>
                  <a:lnTo>
                    <a:pt x="65" y="362"/>
                  </a:lnTo>
                  <a:lnTo>
                    <a:pt x="65" y="363"/>
                  </a:lnTo>
                  <a:lnTo>
                    <a:pt x="65" y="364"/>
                  </a:lnTo>
                  <a:lnTo>
                    <a:pt x="65" y="365"/>
                  </a:lnTo>
                  <a:lnTo>
                    <a:pt x="66" y="366"/>
                  </a:lnTo>
                  <a:lnTo>
                    <a:pt x="67" y="367"/>
                  </a:lnTo>
                  <a:lnTo>
                    <a:pt x="68" y="367"/>
                  </a:lnTo>
                  <a:lnTo>
                    <a:pt x="69" y="367"/>
                  </a:lnTo>
                  <a:lnTo>
                    <a:pt x="70" y="367"/>
                  </a:lnTo>
                  <a:lnTo>
                    <a:pt x="71" y="367"/>
                  </a:lnTo>
                  <a:lnTo>
                    <a:pt x="72" y="367"/>
                  </a:lnTo>
                  <a:lnTo>
                    <a:pt x="72" y="366"/>
                  </a:lnTo>
                  <a:lnTo>
                    <a:pt x="73" y="366"/>
                  </a:lnTo>
                  <a:lnTo>
                    <a:pt x="73" y="365"/>
                  </a:lnTo>
                  <a:lnTo>
                    <a:pt x="74" y="365"/>
                  </a:lnTo>
                  <a:lnTo>
                    <a:pt x="74" y="364"/>
                  </a:lnTo>
                  <a:lnTo>
                    <a:pt x="75" y="363"/>
                  </a:lnTo>
                  <a:lnTo>
                    <a:pt x="75" y="362"/>
                  </a:lnTo>
                  <a:lnTo>
                    <a:pt x="75" y="361"/>
                  </a:lnTo>
                  <a:lnTo>
                    <a:pt x="76" y="360"/>
                  </a:lnTo>
                  <a:lnTo>
                    <a:pt x="76" y="359"/>
                  </a:lnTo>
                  <a:lnTo>
                    <a:pt x="76" y="358"/>
                  </a:lnTo>
                  <a:lnTo>
                    <a:pt x="76" y="356"/>
                  </a:lnTo>
                  <a:lnTo>
                    <a:pt x="76" y="354"/>
                  </a:lnTo>
                  <a:lnTo>
                    <a:pt x="76" y="353"/>
                  </a:lnTo>
                  <a:lnTo>
                    <a:pt x="77" y="352"/>
                  </a:lnTo>
                  <a:lnTo>
                    <a:pt x="77" y="351"/>
                  </a:lnTo>
                  <a:lnTo>
                    <a:pt x="77" y="350"/>
                  </a:lnTo>
                  <a:lnTo>
                    <a:pt x="77" y="349"/>
                  </a:lnTo>
                  <a:lnTo>
                    <a:pt x="77" y="348"/>
                  </a:lnTo>
                  <a:lnTo>
                    <a:pt x="78" y="348"/>
                  </a:lnTo>
                  <a:lnTo>
                    <a:pt x="78" y="347"/>
                  </a:lnTo>
                  <a:lnTo>
                    <a:pt x="79" y="347"/>
                  </a:lnTo>
                  <a:lnTo>
                    <a:pt x="79" y="346"/>
                  </a:lnTo>
                  <a:lnTo>
                    <a:pt x="80" y="345"/>
                  </a:lnTo>
                  <a:lnTo>
                    <a:pt x="81" y="345"/>
                  </a:lnTo>
                  <a:lnTo>
                    <a:pt x="82" y="345"/>
                  </a:lnTo>
                  <a:lnTo>
                    <a:pt x="82" y="344"/>
                  </a:lnTo>
                  <a:lnTo>
                    <a:pt x="83" y="344"/>
                  </a:lnTo>
                  <a:lnTo>
                    <a:pt x="84" y="344"/>
                  </a:lnTo>
                  <a:lnTo>
                    <a:pt x="85" y="343"/>
                  </a:lnTo>
                  <a:lnTo>
                    <a:pt x="86" y="343"/>
                  </a:lnTo>
                  <a:lnTo>
                    <a:pt x="87" y="343"/>
                  </a:lnTo>
                  <a:lnTo>
                    <a:pt x="88" y="343"/>
                  </a:lnTo>
                  <a:lnTo>
                    <a:pt x="89" y="343"/>
                  </a:lnTo>
                  <a:lnTo>
                    <a:pt x="90" y="343"/>
                  </a:lnTo>
                  <a:lnTo>
                    <a:pt x="91" y="343"/>
                  </a:lnTo>
                  <a:lnTo>
                    <a:pt x="93" y="343"/>
                  </a:lnTo>
                  <a:lnTo>
                    <a:pt x="94" y="343"/>
                  </a:lnTo>
                  <a:lnTo>
                    <a:pt x="96" y="343"/>
                  </a:lnTo>
                  <a:lnTo>
                    <a:pt x="97" y="343"/>
                  </a:lnTo>
                  <a:lnTo>
                    <a:pt x="98" y="343"/>
                  </a:lnTo>
                  <a:lnTo>
                    <a:pt x="99" y="342"/>
                  </a:lnTo>
                  <a:lnTo>
                    <a:pt x="100" y="342"/>
                  </a:lnTo>
                  <a:lnTo>
                    <a:pt x="101" y="342"/>
                  </a:lnTo>
                  <a:lnTo>
                    <a:pt x="102" y="342"/>
                  </a:lnTo>
                  <a:lnTo>
                    <a:pt x="103" y="341"/>
                  </a:lnTo>
                  <a:lnTo>
                    <a:pt x="104" y="341"/>
                  </a:lnTo>
                  <a:lnTo>
                    <a:pt x="105" y="340"/>
                  </a:lnTo>
                  <a:lnTo>
                    <a:pt x="106" y="339"/>
                  </a:lnTo>
                  <a:lnTo>
                    <a:pt x="106" y="338"/>
                  </a:lnTo>
                  <a:lnTo>
                    <a:pt x="106" y="337"/>
                  </a:lnTo>
                  <a:lnTo>
                    <a:pt x="105" y="336"/>
                  </a:lnTo>
                  <a:lnTo>
                    <a:pt x="104" y="335"/>
                  </a:lnTo>
                  <a:lnTo>
                    <a:pt x="104" y="334"/>
                  </a:lnTo>
                  <a:lnTo>
                    <a:pt x="103" y="334"/>
                  </a:lnTo>
                  <a:lnTo>
                    <a:pt x="103" y="333"/>
                  </a:lnTo>
                  <a:lnTo>
                    <a:pt x="102" y="332"/>
                  </a:lnTo>
                  <a:lnTo>
                    <a:pt x="103" y="332"/>
                  </a:lnTo>
                  <a:lnTo>
                    <a:pt x="103" y="331"/>
                  </a:lnTo>
                  <a:lnTo>
                    <a:pt x="104" y="331"/>
                  </a:lnTo>
                  <a:lnTo>
                    <a:pt x="105" y="330"/>
                  </a:lnTo>
                  <a:lnTo>
                    <a:pt x="106" y="330"/>
                  </a:lnTo>
                  <a:lnTo>
                    <a:pt x="107" y="330"/>
                  </a:lnTo>
                  <a:lnTo>
                    <a:pt x="107" y="331"/>
                  </a:lnTo>
                  <a:lnTo>
                    <a:pt x="108" y="331"/>
                  </a:lnTo>
                  <a:lnTo>
                    <a:pt x="109" y="331"/>
                  </a:lnTo>
                  <a:lnTo>
                    <a:pt x="109" y="332"/>
                  </a:lnTo>
                  <a:lnTo>
                    <a:pt x="110" y="332"/>
                  </a:lnTo>
                  <a:lnTo>
                    <a:pt x="110" y="333"/>
                  </a:lnTo>
                  <a:lnTo>
                    <a:pt x="111" y="334"/>
                  </a:lnTo>
                  <a:lnTo>
                    <a:pt x="112" y="335"/>
                  </a:lnTo>
                  <a:lnTo>
                    <a:pt x="113" y="336"/>
                  </a:lnTo>
                  <a:lnTo>
                    <a:pt x="114" y="336"/>
                  </a:lnTo>
                  <a:lnTo>
                    <a:pt x="115" y="336"/>
                  </a:lnTo>
                  <a:lnTo>
                    <a:pt x="116" y="336"/>
                  </a:lnTo>
                  <a:lnTo>
                    <a:pt x="117" y="335"/>
                  </a:lnTo>
                  <a:lnTo>
                    <a:pt x="118" y="334"/>
                  </a:lnTo>
                  <a:lnTo>
                    <a:pt x="119" y="334"/>
                  </a:lnTo>
                  <a:lnTo>
                    <a:pt x="119" y="333"/>
                  </a:lnTo>
                  <a:lnTo>
                    <a:pt x="120" y="333"/>
                  </a:lnTo>
                  <a:lnTo>
                    <a:pt x="121" y="333"/>
                  </a:lnTo>
                  <a:lnTo>
                    <a:pt x="122" y="333"/>
                  </a:lnTo>
                  <a:lnTo>
                    <a:pt x="123" y="334"/>
                  </a:lnTo>
                  <a:lnTo>
                    <a:pt x="123" y="335"/>
                  </a:lnTo>
                  <a:lnTo>
                    <a:pt x="124" y="336"/>
                  </a:lnTo>
                  <a:lnTo>
                    <a:pt x="124" y="337"/>
                  </a:lnTo>
                  <a:lnTo>
                    <a:pt x="125" y="337"/>
                  </a:lnTo>
                  <a:lnTo>
                    <a:pt x="126" y="338"/>
                  </a:lnTo>
                  <a:lnTo>
                    <a:pt x="127" y="337"/>
                  </a:lnTo>
                  <a:lnTo>
                    <a:pt x="128" y="337"/>
                  </a:lnTo>
                  <a:lnTo>
                    <a:pt x="128" y="336"/>
                  </a:lnTo>
                  <a:lnTo>
                    <a:pt x="129" y="335"/>
                  </a:lnTo>
                  <a:lnTo>
                    <a:pt x="130" y="335"/>
                  </a:lnTo>
                  <a:lnTo>
                    <a:pt x="131" y="334"/>
                  </a:lnTo>
                  <a:lnTo>
                    <a:pt x="131" y="333"/>
                  </a:lnTo>
                  <a:lnTo>
                    <a:pt x="132" y="332"/>
                  </a:lnTo>
                  <a:lnTo>
                    <a:pt x="133" y="332"/>
                  </a:lnTo>
                  <a:lnTo>
                    <a:pt x="134" y="331"/>
                  </a:lnTo>
                  <a:lnTo>
                    <a:pt x="135" y="331"/>
                  </a:lnTo>
                  <a:lnTo>
                    <a:pt x="135" y="330"/>
                  </a:lnTo>
                  <a:lnTo>
                    <a:pt x="136" y="330"/>
                  </a:lnTo>
                  <a:lnTo>
                    <a:pt x="137" y="330"/>
                  </a:lnTo>
                  <a:lnTo>
                    <a:pt x="138" y="329"/>
                  </a:lnTo>
                  <a:lnTo>
                    <a:pt x="139" y="329"/>
                  </a:lnTo>
                  <a:lnTo>
                    <a:pt x="140" y="330"/>
                  </a:lnTo>
                  <a:lnTo>
                    <a:pt x="141" y="330"/>
                  </a:lnTo>
                  <a:lnTo>
                    <a:pt x="143" y="330"/>
                  </a:lnTo>
                  <a:lnTo>
                    <a:pt x="144" y="331"/>
                  </a:lnTo>
                  <a:lnTo>
                    <a:pt x="145" y="331"/>
                  </a:lnTo>
                  <a:lnTo>
                    <a:pt x="146" y="331"/>
                  </a:lnTo>
                  <a:lnTo>
                    <a:pt x="147" y="331"/>
                  </a:lnTo>
                  <a:lnTo>
                    <a:pt x="148" y="331"/>
                  </a:lnTo>
                  <a:lnTo>
                    <a:pt x="149" y="331"/>
                  </a:lnTo>
                  <a:lnTo>
                    <a:pt x="150" y="331"/>
                  </a:lnTo>
                  <a:lnTo>
                    <a:pt x="151" y="331"/>
                  </a:lnTo>
                  <a:lnTo>
                    <a:pt x="151" y="330"/>
                  </a:lnTo>
                  <a:lnTo>
                    <a:pt x="152" y="330"/>
                  </a:lnTo>
                  <a:lnTo>
                    <a:pt x="153" y="329"/>
                  </a:lnTo>
                  <a:lnTo>
                    <a:pt x="154" y="329"/>
                  </a:lnTo>
                  <a:lnTo>
                    <a:pt x="154" y="328"/>
                  </a:lnTo>
                  <a:lnTo>
                    <a:pt x="155" y="328"/>
                  </a:lnTo>
                  <a:lnTo>
                    <a:pt x="155" y="327"/>
                  </a:lnTo>
                  <a:lnTo>
                    <a:pt x="156" y="327"/>
                  </a:lnTo>
                  <a:lnTo>
                    <a:pt x="157" y="326"/>
                  </a:lnTo>
                  <a:lnTo>
                    <a:pt x="157" y="325"/>
                  </a:lnTo>
                  <a:lnTo>
                    <a:pt x="158" y="324"/>
                  </a:lnTo>
                  <a:lnTo>
                    <a:pt x="159" y="323"/>
                  </a:lnTo>
                  <a:lnTo>
                    <a:pt x="160" y="322"/>
                  </a:lnTo>
                  <a:lnTo>
                    <a:pt x="160" y="321"/>
                  </a:lnTo>
                  <a:lnTo>
                    <a:pt x="160" y="320"/>
                  </a:lnTo>
                  <a:lnTo>
                    <a:pt x="161" y="320"/>
                  </a:lnTo>
                  <a:lnTo>
                    <a:pt x="161" y="319"/>
                  </a:lnTo>
                  <a:lnTo>
                    <a:pt x="162" y="318"/>
                  </a:lnTo>
                  <a:lnTo>
                    <a:pt x="162" y="317"/>
                  </a:lnTo>
                  <a:lnTo>
                    <a:pt x="162" y="316"/>
                  </a:lnTo>
                  <a:lnTo>
                    <a:pt x="162" y="315"/>
                  </a:lnTo>
                  <a:lnTo>
                    <a:pt x="162" y="314"/>
                  </a:lnTo>
                  <a:lnTo>
                    <a:pt x="161" y="314"/>
                  </a:lnTo>
                  <a:lnTo>
                    <a:pt x="161" y="313"/>
                  </a:lnTo>
                  <a:lnTo>
                    <a:pt x="160" y="313"/>
                  </a:lnTo>
                  <a:lnTo>
                    <a:pt x="159" y="312"/>
                  </a:lnTo>
                  <a:lnTo>
                    <a:pt x="158" y="311"/>
                  </a:lnTo>
                  <a:lnTo>
                    <a:pt x="157" y="311"/>
                  </a:lnTo>
                  <a:lnTo>
                    <a:pt x="156" y="310"/>
                  </a:lnTo>
                  <a:lnTo>
                    <a:pt x="155" y="309"/>
                  </a:lnTo>
                  <a:lnTo>
                    <a:pt x="154" y="309"/>
                  </a:lnTo>
                  <a:lnTo>
                    <a:pt x="154" y="308"/>
                  </a:lnTo>
                  <a:lnTo>
                    <a:pt x="154" y="307"/>
                  </a:lnTo>
                  <a:lnTo>
                    <a:pt x="155" y="307"/>
                  </a:lnTo>
                  <a:lnTo>
                    <a:pt x="155" y="306"/>
                  </a:lnTo>
                  <a:lnTo>
                    <a:pt x="156" y="306"/>
                  </a:lnTo>
                  <a:lnTo>
                    <a:pt x="157" y="306"/>
                  </a:lnTo>
                  <a:lnTo>
                    <a:pt x="158" y="306"/>
                  </a:lnTo>
                  <a:lnTo>
                    <a:pt x="159" y="306"/>
                  </a:lnTo>
                  <a:lnTo>
                    <a:pt x="160" y="307"/>
                  </a:lnTo>
                  <a:lnTo>
                    <a:pt x="161" y="307"/>
                  </a:lnTo>
                  <a:lnTo>
                    <a:pt x="162" y="307"/>
                  </a:lnTo>
                  <a:lnTo>
                    <a:pt x="163" y="308"/>
                  </a:lnTo>
                  <a:lnTo>
                    <a:pt x="164" y="308"/>
                  </a:lnTo>
                  <a:lnTo>
                    <a:pt x="164" y="309"/>
                  </a:lnTo>
                  <a:lnTo>
                    <a:pt x="165" y="310"/>
                  </a:lnTo>
                  <a:lnTo>
                    <a:pt x="166" y="311"/>
                  </a:lnTo>
                  <a:lnTo>
                    <a:pt x="167" y="313"/>
                  </a:lnTo>
                  <a:lnTo>
                    <a:pt x="167" y="314"/>
                  </a:lnTo>
                  <a:lnTo>
                    <a:pt x="168" y="314"/>
                  </a:lnTo>
                  <a:lnTo>
                    <a:pt x="168" y="315"/>
                  </a:lnTo>
                  <a:lnTo>
                    <a:pt x="168" y="316"/>
                  </a:lnTo>
                  <a:lnTo>
                    <a:pt x="168" y="317"/>
                  </a:lnTo>
                  <a:lnTo>
                    <a:pt x="168" y="318"/>
                  </a:lnTo>
                  <a:lnTo>
                    <a:pt x="168" y="319"/>
                  </a:lnTo>
                  <a:lnTo>
                    <a:pt x="168" y="320"/>
                  </a:lnTo>
                  <a:lnTo>
                    <a:pt x="168" y="321"/>
                  </a:lnTo>
                  <a:lnTo>
                    <a:pt x="168" y="322"/>
                  </a:lnTo>
                  <a:lnTo>
                    <a:pt x="168" y="323"/>
                  </a:lnTo>
                  <a:lnTo>
                    <a:pt x="168" y="324"/>
                  </a:lnTo>
                  <a:lnTo>
                    <a:pt x="169" y="324"/>
                  </a:lnTo>
                  <a:lnTo>
                    <a:pt x="170" y="325"/>
                  </a:lnTo>
                  <a:lnTo>
                    <a:pt x="171" y="325"/>
                  </a:lnTo>
                  <a:lnTo>
                    <a:pt x="171" y="324"/>
                  </a:lnTo>
                  <a:lnTo>
                    <a:pt x="172" y="324"/>
                  </a:lnTo>
                  <a:lnTo>
                    <a:pt x="173" y="324"/>
                  </a:lnTo>
                  <a:lnTo>
                    <a:pt x="174" y="324"/>
                  </a:lnTo>
                  <a:lnTo>
                    <a:pt x="175" y="323"/>
                  </a:lnTo>
                  <a:lnTo>
                    <a:pt x="176" y="323"/>
                  </a:lnTo>
                  <a:lnTo>
                    <a:pt x="177" y="322"/>
                  </a:lnTo>
                  <a:lnTo>
                    <a:pt x="178" y="321"/>
                  </a:lnTo>
                  <a:lnTo>
                    <a:pt x="178" y="320"/>
                  </a:lnTo>
                  <a:lnTo>
                    <a:pt x="178" y="319"/>
                  </a:lnTo>
                  <a:lnTo>
                    <a:pt x="178" y="318"/>
                  </a:lnTo>
                  <a:lnTo>
                    <a:pt x="177" y="317"/>
                  </a:lnTo>
                  <a:lnTo>
                    <a:pt x="177" y="316"/>
                  </a:lnTo>
                  <a:lnTo>
                    <a:pt x="176" y="315"/>
                  </a:lnTo>
                  <a:lnTo>
                    <a:pt x="176" y="314"/>
                  </a:lnTo>
                  <a:lnTo>
                    <a:pt x="176" y="313"/>
                  </a:lnTo>
                  <a:lnTo>
                    <a:pt x="177" y="313"/>
                  </a:lnTo>
                  <a:lnTo>
                    <a:pt x="177" y="312"/>
                  </a:lnTo>
                  <a:lnTo>
                    <a:pt x="178" y="311"/>
                  </a:lnTo>
                  <a:lnTo>
                    <a:pt x="178" y="310"/>
                  </a:lnTo>
                  <a:lnTo>
                    <a:pt x="178" y="309"/>
                  </a:lnTo>
                  <a:lnTo>
                    <a:pt x="178" y="308"/>
                  </a:lnTo>
                  <a:lnTo>
                    <a:pt x="178" y="307"/>
                  </a:lnTo>
                  <a:lnTo>
                    <a:pt x="178" y="306"/>
                  </a:lnTo>
                  <a:lnTo>
                    <a:pt x="178" y="305"/>
                  </a:lnTo>
                  <a:lnTo>
                    <a:pt x="178" y="304"/>
                  </a:lnTo>
                  <a:lnTo>
                    <a:pt x="179" y="304"/>
                  </a:lnTo>
                  <a:lnTo>
                    <a:pt x="180" y="304"/>
                  </a:lnTo>
                  <a:lnTo>
                    <a:pt x="181" y="304"/>
                  </a:lnTo>
                  <a:lnTo>
                    <a:pt x="182" y="304"/>
                  </a:lnTo>
                  <a:lnTo>
                    <a:pt x="182" y="305"/>
                  </a:lnTo>
                  <a:lnTo>
                    <a:pt x="184" y="305"/>
                  </a:lnTo>
                  <a:lnTo>
                    <a:pt x="186" y="306"/>
                  </a:lnTo>
                  <a:lnTo>
                    <a:pt x="187" y="306"/>
                  </a:lnTo>
                  <a:lnTo>
                    <a:pt x="188" y="306"/>
                  </a:lnTo>
                  <a:lnTo>
                    <a:pt x="189" y="306"/>
                  </a:lnTo>
                  <a:lnTo>
                    <a:pt x="189" y="305"/>
                  </a:lnTo>
                  <a:lnTo>
                    <a:pt x="190" y="305"/>
                  </a:lnTo>
                  <a:lnTo>
                    <a:pt x="190" y="304"/>
                  </a:lnTo>
                  <a:lnTo>
                    <a:pt x="190" y="303"/>
                  </a:lnTo>
                  <a:lnTo>
                    <a:pt x="191" y="303"/>
                  </a:lnTo>
                  <a:lnTo>
                    <a:pt x="191" y="302"/>
                  </a:lnTo>
                  <a:lnTo>
                    <a:pt x="191" y="301"/>
                  </a:lnTo>
                  <a:lnTo>
                    <a:pt x="191" y="300"/>
                  </a:lnTo>
                  <a:lnTo>
                    <a:pt x="191" y="299"/>
                  </a:lnTo>
                  <a:lnTo>
                    <a:pt x="191" y="298"/>
                  </a:lnTo>
                  <a:lnTo>
                    <a:pt x="192" y="298"/>
                  </a:lnTo>
                  <a:lnTo>
                    <a:pt x="192" y="299"/>
                  </a:lnTo>
                  <a:lnTo>
                    <a:pt x="192" y="300"/>
                  </a:lnTo>
                  <a:lnTo>
                    <a:pt x="193" y="301"/>
                  </a:lnTo>
                  <a:lnTo>
                    <a:pt x="193" y="302"/>
                  </a:lnTo>
                  <a:lnTo>
                    <a:pt x="194" y="303"/>
                  </a:lnTo>
                  <a:lnTo>
                    <a:pt x="194" y="304"/>
                  </a:lnTo>
                  <a:lnTo>
                    <a:pt x="195" y="305"/>
                  </a:lnTo>
                  <a:lnTo>
                    <a:pt x="195" y="306"/>
                  </a:lnTo>
                  <a:lnTo>
                    <a:pt x="196" y="307"/>
                  </a:lnTo>
                  <a:lnTo>
                    <a:pt x="196" y="308"/>
                  </a:lnTo>
                  <a:lnTo>
                    <a:pt x="197" y="309"/>
                  </a:lnTo>
                  <a:lnTo>
                    <a:pt x="198" y="309"/>
                  </a:lnTo>
                  <a:lnTo>
                    <a:pt x="198" y="310"/>
                  </a:lnTo>
                  <a:lnTo>
                    <a:pt x="199" y="310"/>
                  </a:lnTo>
                  <a:lnTo>
                    <a:pt x="199" y="311"/>
                  </a:lnTo>
                  <a:lnTo>
                    <a:pt x="200" y="311"/>
                  </a:lnTo>
                  <a:lnTo>
                    <a:pt x="201" y="311"/>
                  </a:lnTo>
                  <a:lnTo>
                    <a:pt x="201" y="312"/>
                  </a:lnTo>
                  <a:lnTo>
                    <a:pt x="202" y="312"/>
                  </a:lnTo>
                  <a:lnTo>
                    <a:pt x="203" y="312"/>
                  </a:lnTo>
                  <a:lnTo>
                    <a:pt x="204" y="312"/>
                  </a:lnTo>
                  <a:lnTo>
                    <a:pt x="205" y="312"/>
                  </a:lnTo>
                  <a:lnTo>
                    <a:pt x="206" y="312"/>
                  </a:lnTo>
                  <a:lnTo>
                    <a:pt x="206" y="311"/>
                  </a:lnTo>
                  <a:lnTo>
                    <a:pt x="207" y="311"/>
                  </a:lnTo>
                  <a:lnTo>
                    <a:pt x="208" y="311"/>
                  </a:lnTo>
                  <a:lnTo>
                    <a:pt x="209" y="310"/>
                  </a:lnTo>
                  <a:lnTo>
                    <a:pt x="210" y="309"/>
                  </a:lnTo>
                  <a:lnTo>
                    <a:pt x="211" y="309"/>
                  </a:lnTo>
                  <a:lnTo>
                    <a:pt x="211" y="308"/>
                  </a:lnTo>
                  <a:lnTo>
                    <a:pt x="212" y="307"/>
                  </a:lnTo>
                  <a:lnTo>
                    <a:pt x="212" y="306"/>
                  </a:lnTo>
                  <a:lnTo>
                    <a:pt x="213" y="305"/>
                  </a:lnTo>
                  <a:lnTo>
                    <a:pt x="213" y="304"/>
                  </a:lnTo>
                  <a:lnTo>
                    <a:pt x="213" y="303"/>
                  </a:lnTo>
                  <a:lnTo>
                    <a:pt x="213" y="302"/>
                  </a:lnTo>
                  <a:lnTo>
                    <a:pt x="213" y="301"/>
                  </a:lnTo>
                  <a:lnTo>
                    <a:pt x="213" y="300"/>
                  </a:lnTo>
                  <a:lnTo>
                    <a:pt x="213" y="299"/>
                  </a:lnTo>
                  <a:lnTo>
                    <a:pt x="212" y="299"/>
                  </a:lnTo>
                  <a:lnTo>
                    <a:pt x="212" y="298"/>
                  </a:lnTo>
                  <a:lnTo>
                    <a:pt x="212" y="297"/>
                  </a:lnTo>
                  <a:lnTo>
                    <a:pt x="211" y="296"/>
                  </a:lnTo>
                  <a:lnTo>
                    <a:pt x="211" y="295"/>
                  </a:lnTo>
                  <a:lnTo>
                    <a:pt x="210" y="294"/>
                  </a:lnTo>
                  <a:lnTo>
                    <a:pt x="209" y="293"/>
                  </a:lnTo>
                  <a:lnTo>
                    <a:pt x="208" y="292"/>
                  </a:lnTo>
                  <a:lnTo>
                    <a:pt x="207" y="291"/>
                  </a:lnTo>
                  <a:lnTo>
                    <a:pt x="206" y="290"/>
                  </a:lnTo>
                  <a:lnTo>
                    <a:pt x="205" y="289"/>
                  </a:lnTo>
                  <a:lnTo>
                    <a:pt x="204" y="289"/>
                  </a:lnTo>
                  <a:lnTo>
                    <a:pt x="204" y="288"/>
                  </a:lnTo>
                  <a:lnTo>
                    <a:pt x="204" y="287"/>
                  </a:lnTo>
                  <a:lnTo>
                    <a:pt x="203" y="287"/>
                  </a:lnTo>
                  <a:lnTo>
                    <a:pt x="203" y="286"/>
                  </a:lnTo>
                  <a:lnTo>
                    <a:pt x="203" y="285"/>
                  </a:lnTo>
                  <a:lnTo>
                    <a:pt x="204" y="285"/>
                  </a:lnTo>
                  <a:lnTo>
                    <a:pt x="204" y="284"/>
                  </a:lnTo>
                  <a:lnTo>
                    <a:pt x="204" y="283"/>
                  </a:lnTo>
                  <a:lnTo>
                    <a:pt x="205" y="283"/>
                  </a:lnTo>
                  <a:lnTo>
                    <a:pt x="205" y="282"/>
                  </a:lnTo>
                  <a:lnTo>
                    <a:pt x="206" y="282"/>
                  </a:lnTo>
                  <a:lnTo>
                    <a:pt x="206" y="281"/>
                  </a:lnTo>
                  <a:lnTo>
                    <a:pt x="207" y="281"/>
                  </a:lnTo>
                  <a:lnTo>
                    <a:pt x="208" y="281"/>
                  </a:lnTo>
                  <a:lnTo>
                    <a:pt x="209" y="281"/>
                  </a:lnTo>
                  <a:lnTo>
                    <a:pt x="210" y="281"/>
                  </a:lnTo>
                  <a:lnTo>
                    <a:pt x="210" y="282"/>
                  </a:lnTo>
                  <a:lnTo>
                    <a:pt x="211" y="282"/>
                  </a:lnTo>
                  <a:lnTo>
                    <a:pt x="211" y="283"/>
                  </a:lnTo>
                  <a:lnTo>
                    <a:pt x="212" y="284"/>
                  </a:lnTo>
                  <a:lnTo>
                    <a:pt x="212" y="285"/>
                  </a:lnTo>
                  <a:lnTo>
                    <a:pt x="213" y="286"/>
                  </a:lnTo>
                  <a:lnTo>
                    <a:pt x="213" y="287"/>
                  </a:lnTo>
                  <a:lnTo>
                    <a:pt x="213" y="288"/>
                  </a:lnTo>
                  <a:lnTo>
                    <a:pt x="214" y="289"/>
                  </a:lnTo>
                  <a:lnTo>
                    <a:pt x="214" y="290"/>
                  </a:lnTo>
                  <a:lnTo>
                    <a:pt x="214" y="291"/>
                  </a:lnTo>
                  <a:lnTo>
                    <a:pt x="214" y="292"/>
                  </a:lnTo>
                  <a:lnTo>
                    <a:pt x="214" y="293"/>
                  </a:lnTo>
                  <a:lnTo>
                    <a:pt x="215" y="294"/>
                  </a:lnTo>
                  <a:lnTo>
                    <a:pt x="215" y="295"/>
                  </a:lnTo>
                  <a:lnTo>
                    <a:pt x="215" y="296"/>
                  </a:lnTo>
                  <a:lnTo>
                    <a:pt x="215" y="297"/>
                  </a:lnTo>
                  <a:lnTo>
                    <a:pt x="215" y="298"/>
                  </a:lnTo>
                  <a:lnTo>
                    <a:pt x="215" y="299"/>
                  </a:lnTo>
                  <a:lnTo>
                    <a:pt x="215" y="300"/>
                  </a:lnTo>
                  <a:lnTo>
                    <a:pt x="216" y="301"/>
                  </a:lnTo>
                  <a:lnTo>
                    <a:pt x="216" y="302"/>
                  </a:lnTo>
                  <a:lnTo>
                    <a:pt x="216" y="303"/>
                  </a:lnTo>
                  <a:lnTo>
                    <a:pt x="217" y="303"/>
                  </a:lnTo>
                  <a:lnTo>
                    <a:pt x="218" y="304"/>
                  </a:lnTo>
                  <a:lnTo>
                    <a:pt x="219" y="304"/>
                  </a:lnTo>
                  <a:lnTo>
                    <a:pt x="220" y="304"/>
                  </a:lnTo>
                  <a:lnTo>
                    <a:pt x="221" y="304"/>
                  </a:lnTo>
                  <a:lnTo>
                    <a:pt x="222" y="304"/>
                  </a:lnTo>
                  <a:lnTo>
                    <a:pt x="223" y="304"/>
                  </a:lnTo>
                  <a:lnTo>
                    <a:pt x="224" y="304"/>
                  </a:lnTo>
                  <a:lnTo>
                    <a:pt x="225" y="304"/>
                  </a:lnTo>
                  <a:lnTo>
                    <a:pt x="226" y="304"/>
                  </a:lnTo>
                  <a:lnTo>
                    <a:pt x="226" y="303"/>
                  </a:lnTo>
                  <a:lnTo>
                    <a:pt x="227" y="303"/>
                  </a:lnTo>
                  <a:lnTo>
                    <a:pt x="227" y="302"/>
                  </a:lnTo>
                  <a:lnTo>
                    <a:pt x="228" y="302"/>
                  </a:lnTo>
                  <a:lnTo>
                    <a:pt x="229" y="301"/>
                  </a:lnTo>
                  <a:lnTo>
                    <a:pt x="230" y="300"/>
                  </a:lnTo>
                  <a:lnTo>
                    <a:pt x="230" y="299"/>
                  </a:lnTo>
                  <a:lnTo>
                    <a:pt x="231" y="298"/>
                  </a:lnTo>
                  <a:lnTo>
                    <a:pt x="231" y="297"/>
                  </a:lnTo>
                  <a:lnTo>
                    <a:pt x="232" y="296"/>
                  </a:lnTo>
                  <a:lnTo>
                    <a:pt x="233" y="294"/>
                  </a:lnTo>
                  <a:lnTo>
                    <a:pt x="233" y="292"/>
                  </a:lnTo>
                  <a:lnTo>
                    <a:pt x="233" y="291"/>
                  </a:lnTo>
                  <a:lnTo>
                    <a:pt x="234" y="290"/>
                  </a:lnTo>
                  <a:lnTo>
                    <a:pt x="234" y="289"/>
                  </a:lnTo>
                  <a:lnTo>
                    <a:pt x="235" y="288"/>
                  </a:lnTo>
                  <a:lnTo>
                    <a:pt x="235" y="287"/>
                  </a:lnTo>
                  <a:lnTo>
                    <a:pt x="235" y="286"/>
                  </a:lnTo>
                  <a:lnTo>
                    <a:pt x="236" y="286"/>
                  </a:lnTo>
                  <a:lnTo>
                    <a:pt x="237" y="285"/>
                  </a:lnTo>
                  <a:lnTo>
                    <a:pt x="238" y="285"/>
                  </a:lnTo>
                  <a:lnTo>
                    <a:pt x="239" y="285"/>
                  </a:lnTo>
                  <a:lnTo>
                    <a:pt x="240" y="285"/>
                  </a:lnTo>
                  <a:lnTo>
                    <a:pt x="241" y="286"/>
                  </a:lnTo>
                  <a:lnTo>
                    <a:pt x="242" y="286"/>
                  </a:lnTo>
                  <a:lnTo>
                    <a:pt x="242" y="287"/>
                  </a:lnTo>
                  <a:lnTo>
                    <a:pt x="243" y="287"/>
                  </a:lnTo>
                  <a:lnTo>
                    <a:pt x="244" y="288"/>
                  </a:lnTo>
                  <a:lnTo>
                    <a:pt x="245" y="289"/>
                  </a:lnTo>
                  <a:lnTo>
                    <a:pt x="245" y="290"/>
                  </a:lnTo>
                  <a:lnTo>
                    <a:pt x="246" y="291"/>
                  </a:lnTo>
                  <a:lnTo>
                    <a:pt x="246" y="292"/>
                  </a:lnTo>
                  <a:lnTo>
                    <a:pt x="247" y="293"/>
                  </a:lnTo>
                  <a:lnTo>
                    <a:pt x="247" y="294"/>
                  </a:lnTo>
                  <a:lnTo>
                    <a:pt x="248" y="294"/>
                  </a:lnTo>
                  <a:lnTo>
                    <a:pt x="248" y="295"/>
                  </a:lnTo>
                  <a:lnTo>
                    <a:pt x="249" y="295"/>
                  </a:lnTo>
                  <a:lnTo>
                    <a:pt x="250" y="295"/>
                  </a:lnTo>
                  <a:lnTo>
                    <a:pt x="251" y="295"/>
                  </a:lnTo>
                  <a:lnTo>
                    <a:pt x="251" y="294"/>
                  </a:lnTo>
                  <a:lnTo>
                    <a:pt x="252" y="294"/>
                  </a:lnTo>
                  <a:lnTo>
                    <a:pt x="252" y="293"/>
                  </a:lnTo>
                  <a:lnTo>
                    <a:pt x="253" y="292"/>
                  </a:lnTo>
                  <a:lnTo>
                    <a:pt x="254" y="291"/>
                  </a:lnTo>
                  <a:lnTo>
                    <a:pt x="254" y="290"/>
                  </a:lnTo>
                  <a:lnTo>
                    <a:pt x="255" y="290"/>
                  </a:lnTo>
                  <a:lnTo>
                    <a:pt x="255" y="288"/>
                  </a:lnTo>
                  <a:lnTo>
                    <a:pt x="255" y="287"/>
                  </a:lnTo>
                  <a:lnTo>
                    <a:pt x="256" y="286"/>
                  </a:lnTo>
                  <a:lnTo>
                    <a:pt x="256" y="285"/>
                  </a:lnTo>
                  <a:lnTo>
                    <a:pt x="256" y="284"/>
                  </a:lnTo>
                  <a:lnTo>
                    <a:pt x="256" y="283"/>
                  </a:lnTo>
                  <a:lnTo>
                    <a:pt x="255" y="283"/>
                  </a:lnTo>
                  <a:lnTo>
                    <a:pt x="255" y="282"/>
                  </a:lnTo>
                  <a:lnTo>
                    <a:pt x="255" y="281"/>
                  </a:lnTo>
                  <a:lnTo>
                    <a:pt x="255" y="280"/>
                  </a:lnTo>
                  <a:lnTo>
                    <a:pt x="254" y="279"/>
                  </a:lnTo>
                  <a:lnTo>
                    <a:pt x="254" y="278"/>
                  </a:lnTo>
                  <a:lnTo>
                    <a:pt x="254" y="277"/>
                  </a:lnTo>
                  <a:lnTo>
                    <a:pt x="253" y="277"/>
                  </a:lnTo>
                  <a:lnTo>
                    <a:pt x="253" y="276"/>
                  </a:lnTo>
                  <a:lnTo>
                    <a:pt x="253" y="275"/>
                  </a:lnTo>
                  <a:lnTo>
                    <a:pt x="253" y="274"/>
                  </a:lnTo>
                  <a:lnTo>
                    <a:pt x="253" y="273"/>
                  </a:lnTo>
                  <a:lnTo>
                    <a:pt x="253" y="272"/>
                  </a:lnTo>
                  <a:lnTo>
                    <a:pt x="253" y="271"/>
                  </a:lnTo>
                  <a:lnTo>
                    <a:pt x="253" y="270"/>
                  </a:lnTo>
                  <a:lnTo>
                    <a:pt x="253" y="269"/>
                  </a:lnTo>
                  <a:lnTo>
                    <a:pt x="253" y="268"/>
                  </a:lnTo>
                  <a:lnTo>
                    <a:pt x="254" y="267"/>
                  </a:lnTo>
                  <a:lnTo>
                    <a:pt x="254" y="266"/>
                  </a:lnTo>
                  <a:lnTo>
                    <a:pt x="254" y="265"/>
                  </a:lnTo>
                  <a:lnTo>
                    <a:pt x="255" y="265"/>
                  </a:lnTo>
                  <a:lnTo>
                    <a:pt x="255" y="264"/>
                  </a:lnTo>
                  <a:lnTo>
                    <a:pt x="256" y="264"/>
                  </a:lnTo>
                  <a:lnTo>
                    <a:pt x="257" y="264"/>
                  </a:lnTo>
                  <a:lnTo>
                    <a:pt x="258" y="264"/>
                  </a:lnTo>
                  <a:lnTo>
                    <a:pt x="258" y="265"/>
                  </a:lnTo>
                  <a:lnTo>
                    <a:pt x="259" y="265"/>
                  </a:lnTo>
                  <a:lnTo>
                    <a:pt x="259" y="266"/>
                  </a:lnTo>
                  <a:lnTo>
                    <a:pt x="260" y="267"/>
                  </a:lnTo>
                  <a:lnTo>
                    <a:pt x="261" y="268"/>
                  </a:lnTo>
                  <a:lnTo>
                    <a:pt x="262" y="270"/>
                  </a:lnTo>
                  <a:lnTo>
                    <a:pt x="262" y="271"/>
                  </a:lnTo>
                  <a:lnTo>
                    <a:pt x="263" y="272"/>
                  </a:lnTo>
                  <a:lnTo>
                    <a:pt x="263" y="273"/>
                  </a:lnTo>
                  <a:lnTo>
                    <a:pt x="264" y="273"/>
                  </a:lnTo>
                  <a:lnTo>
                    <a:pt x="264" y="274"/>
                  </a:lnTo>
                  <a:lnTo>
                    <a:pt x="264" y="275"/>
                  </a:lnTo>
                  <a:lnTo>
                    <a:pt x="265" y="275"/>
                  </a:lnTo>
                  <a:lnTo>
                    <a:pt x="265" y="276"/>
                  </a:lnTo>
                  <a:lnTo>
                    <a:pt x="266" y="276"/>
                  </a:lnTo>
                  <a:lnTo>
                    <a:pt x="266" y="277"/>
                  </a:lnTo>
                  <a:lnTo>
                    <a:pt x="267" y="277"/>
                  </a:lnTo>
                  <a:lnTo>
                    <a:pt x="268" y="277"/>
                  </a:lnTo>
                  <a:lnTo>
                    <a:pt x="269" y="277"/>
                  </a:lnTo>
                  <a:lnTo>
                    <a:pt x="270" y="277"/>
                  </a:lnTo>
                  <a:lnTo>
                    <a:pt x="271" y="277"/>
                  </a:lnTo>
                  <a:lnTo>
                    <a:pt x="272" y="277"/>
                  </a:lnTo>
                  <a:lnTo>
                    <a:pt x="273" y="276"/>
                  </a:lnTo>
                  <a:lnTo>
                    <a:pt x="274" y="275"/>
                  </a:lnTo>
                  <a:lnTo>
                    <a:pt x="275" y="275"/>
                  </a:lnTo>
                  <a:lnTo>
                    <a:pt x="276" y="275"/>
                  </a:lnTo>
                  <a:lnTo>
                    <a:pt x="276" y="274"/>
                  </a:lnTo>
                  <a:lnTo>
                    <a:pt x="277" y="273"/>
                  </a:lnTo>
                  <a:lnTo>
                    <a:pt x="278" y="273"/>
                  </a:lnTo>
                  <a:lnTo>
                    <a:pt x="278" y="272"/>
                  </a:lnTo>
                  <a:lnTo>
                    <a:pt x="279" y="271"/>
                  </a:lnTo>
                  <a:lnTo>
                    <a:pt x="279" y="270"/>
                  </a:lnTo>
                  <a:lnTo>
                    <a:pt x="280" y="270"/>
                  </a:lnTo>
                  <a:lnTo>
                    <a:pt x="280" y="269"/>
                  </a:lnTo>
                  <a:lnTo>
                    <a:pt x="281" y="268"/>
                  </a:lnTo>
                  <a:lnTo>
                    <a:pt x="282" y="267"/>
                  </a:lnTo>
                  <a:lnTo>
                    <a:pt x="283" y="267"/>
                  </a:lnTo>
                  <a:lnTo>
                    <a:pt x="283" y="266"/>
                  </a:lnTo>
                  <a:lnTo>
                    <a:pt x="284" y="266"/>
                  </a:lnTo>
                  <a:lnTo>
                    <a:pt x="285" y="266"/>
                  </a:lnTo>
                  <a:lnTo>
                    <a:pt x="286" y="266"/>
                  </a:lnTo>
                  <a:lnTo>
                    <a:pt x="287" y="266"/>
                  </a:lnTo>
                  <a:lnTo>
                    <a:pt x="288" y="266"/>
                  </a:lnTo>
                  <a:lnTo>
                    <a:pt x="288" y="267"/>
                  </a:lnTo>
                  <a:lnTo>
                    <a:pt x="289" y="267"/>
                  </a:lnTo>
                  <a:lnTo>
                    <a:pt x="291" y="267"/>
                  </a:lnTo>
                  <a:lnTo>
                    <a:pt x="292" y="267"/>
                  </a:lnTo>
                  <a:lnTo>
                    <a:pt x="293" y="268"/>
                  </a:lnTo>
                  <a:lnTo>
                    <a:pt x="294" y="268"/>
                  </a:lnTo>
                  <a:lnTo>
                    <a:pt x="295" y="268"/>
                  </a:lnTo>
                  <a:lnTo>
                    <a:pt x="296" y="268"/>
                  </a:lnTo>
                  <a:lnTo>
                    <a:pt x="297" y="267"/>
                  </a:lnTo>
                  <a:lnTo>
                    <a:pt x="298" y="267"/>
                  </a:lnTo>
                  <a:lnTo>
                    <a:pt x="299" y="266"/>
                  </a:lnTo>
                  <a:lnTo>
                    <a:pt x="300" y="266"/>
                  </a:lnTo>
                  <a:lnTo>
                    <a:pt x="301" y="265"/>
                  </a:lnTo>
                  <a:lnTo>
                    <a:pt x="301" y="264"/>
                  </a:lnTo>
                  <a:lnTo>
                    <a:pt x="302" y="264"/>
                  </a:lnTo>
                  <a:lnTo>
                    <a:pt x="302" y="263"/>
                  </a:lnTo>
                  <a:lnTo>
                    <a:pt x="303" y="262"/>
                  </a:lnTo>
                  <a:lnTo>
                    <a:pt x="303" y="261"/>
                  </a:lnTo>
                  <a:lnTo>
                    <a:pt x="303" y="260"/>
                  </a:lnTo>
                  <a:lnTo>
                    <a:pt x="304" y="260"/>
                  </a:lnTo>
                  <a:lnTo>
                    <a:pt x="304" y="259"/>
                  </a:lnTo>
                  <a:lnTo>
                    <a:pt x="304" y="258"/>
                  </a:lnTo>
                  <a:lnTo>
                    <a:pt x="304" y="257"/>
                  </a:lnTo>
                  <a:lnTo>
                    <a:pt x="304" y="256"/>
                  </a:lnTo>
                  <a:lnTo>
                    <a:pt x="304" y="255"/>
                  </a:lnTo>
                  <a:lnTo>
                    <a:pt x="304" y="254"/>
                  </a:lnTo>
                  <a:lnTo>
                    <a:pt x="303" y="254"/>
                  </a:lnTo>
                  <a:lnTo>
                    <a:pt x="303" y="253"/>
                  </a:lnTo>
                  <a:lnTo>
                    <a:pt x="303" y="252"/>
                  </a:lnTo>
                  <a:lnTo>
                    <a:pt x="302" y="251"/>
                  </a:lnTo>
                  <a:lnTo>
                    <a:pt x="301" y="251"/>
                  </a:lnTo>
                  <a:lnTo>
                    <a:pt x="301" y="250"/>
                  </a:lnTo>
                  <a:lnTo>
                    <a:pt x="300" y="250"/>
                  </a:lnTo>
                  <a:lnTo>
                    <a:pt x="299" y="250"/>
                  </a:lnTo>
                  <a:lnTo>
                    <a:pt x="298" y="249"/>
                  </a:lnTo>
                  <a:lnTo>
                    <a:pt x="297" y="249"/>
                  </a:lnTo>
                  <a:lnTo>
                    <a:pt x="296" y="249"/>
                  </a:lnTo>
                  <a:lnTo>
                    <a:pt x="295" y="249"/>
                  </a:lnTo>
                  <a:lnTo>
                    <a:pt x="294" y="249"/>
                  </a:lnTo>
                  <a:lnTo>
                    <a:pt x="293" y="249"/>
                  </a:lnTo>
                  <a:lnTo>
                    <a:pt x="293" y="248"/>
                  </a:lnTo>
                  <a:lnTo>
                    <a:pt x="292" y="248"/>
                  </a:lnTo>
                  <a:lnTo>
                    <a:pt x="292" y="247"/>
                  </a:lnTo>
                  <a:lnTo>
                    <a:pt x="292" y="246"/>
                  </a:lnTo>
                  <a:lnTo>
                    <a:pt x="292" y="245"/>
                  </a:lnTo>
                  <a:lnTo>
                    <a:pt x="293" y="245"/>
                  </a:lnTo>
                  <a:lnTo>
                    <a:pt x="293" y="244"/>
                  </a:lnTo>
                  <a:lnTo>
                    <a:pt x="294" y="243"/>
                  </a:lnTo>
                  <a:lnTo>
                    <a:pt x="295" y="241"/>
                  </a:lnTo>
                  <a:lnTo>
                    <a:pt x="296" y="240"/>
                  </a:lnTo>
                  <a:lnTo>
                    <a:pt x="296" y="239"/>
                  </a:lnTo>
                  <a:lnTo>
                    <a:pt x="296" y="238"/>
                  </a:lnTo>
                  <a:lnTo>
                    <a:pt x="297" y="237"/>
                  </a:lnTo>
                  <a:lnTo>
                    <a:pt x="297" y="236"/>
                  </a:lnTo>
                  <a:lnTo>
                    <a:pt x="297" y="235"/>
                  </a:lnTo>
                  <a:lnTo>
                    <a:pt x="297" y="234"/>
                  </a:lnTo>
                  <a:lnTo>
                    <a:pt x="297" y="233"/>
                  </a:lnTo>
                  <a:lnTo>
                    <a:pt x="297" y="232"/>
                  </a:lnTo>
                  <a:lnTo>
                    <a:pt x="296" y="231"/>
                  </a:lnTo>
                  <a:lnTo>
                    <a:pt x="296" y="229"/>
                  </a:lnTo>
                  <a:lnTo>
                    <a:pt x="296" y="227"/>
                  </a:lnTo>
                  <a:lnTo>
                    <a:pt x="296" y="226"/>
                  </a:lnTo>
                  <a:lnTo>
                    <a:pt x="295" y="222"/>
                  </a:lnTo>
                  <a:lnTo>
                    <a:pt x="295" y="221"/>
                  </a:lnTo>
                  <a:lnTo>
                    <a:pt x="295" y="220"/>
                  </a:lnTo>
                  <a:lnTo>
                    <a:pt x="295" y="219"/>
                  </a:lnTo>
                  <a:lnTo>
                    <a:pt x="294" y="218"/>
                  </a:lnTo>
                  <a:lnTo>
                    <a:pt x="294" y="217"/>
                  </a:lnTo>
                  <a:lnTo>
                    <a:pt x="293" y="216"/>
                  </a:lnTo>
                  <a:lnTo>
                    <a:pt x="292" y="215"/>
                  </a:lnTo>
                  <a:lnTo>
                    <a:pt x="291" y="214"/>
                  </a:lnTo>
                  <a:lnTo>
                    <a:pt x="290" y="213"/>
                  </a:lnTo>
                  <a:lnTo>
                    <a:pt x="288" y="212"/>
                  </a:lnTo>
                  <a:lnTo>
                    <a:pt x="287" y="212"/>
                  </a:lnTo>
                  <a:lnTo>
                    <a:pt x="287" y="211"/>
                  </a:lnTo>
                  <a:lnTo>
                    <a:pt x="286" y="211"/>
                  </a:lnTo>
                  <a:lnTo>
                    <a:pt x="286" y="210"/>
                  </a:lnTo>
                  <a:lnTo>
                    <a:pt x="285" y="209"/>
                  </a:lnTo>
                  <a:lnTo>
                    <a:pt x="284" y="208"/>
                  </a:lnTo>
                  <a:lnTo>
                    <a:pt x="284" y="207"/>
                  </a:lnTo>
                  <a:lnTo>
                    <a:pt x="284" y="206"/>
                  </a:lnTo>
                  <a:lnTo>
                    <a:pt x="284" y="205"/>
                  </a:lnTo>
                  <a:lnTo>
                    <a:pt x="284" y="204"/>
                  </a:lnTo>
                  <a:lnTo>
                    <a:pt x="284" y="203"/>
                  </a:lnTo>
                  <a:lnTo>
                    <a:pt x="284" y="202"/>
                  </a:lnTo>
                  <a:lnTo>
                    <a:pt x="285" y="202"/>
                  </a:lnTo>
                  <a:lnTo>
                    <a:pt x="285" y="201"/>
                  </a:lnTo>
                  <a:lnTo>
                    <a:pt x="286" y="201"/>
                  </a:lnTo>
                  <a:lnTo>
                    <a:pt x="286" y="200"/>
                  </a:lnTo>
                  <a:lnTo>
                    <a:pt x="287" y="200"/>
                  </a:lnTo>
                  <a:lnTo>
                    <a:pt x="288" y="200"/>
                  </a:lnTo>
                  <a:lnTo>
                    <a:pt x="289" y="200"/>
                  </a:lnTo>
                  <a:lnTo>
                    <a:pt x="289" y="201"/>
                  </a:lnTo>
                  <a:lnTo>
                    <a:pt x="290" y="201"/>
                  </a:lnTo>
                  <a:lnTo>
                    <a:pt x="291" y="201"/>
                  </a:lnTo>
                  <a:lnTo>
                    <a:pt x="291" y="202"/>
                  </a:lnTo>
                  <a:lnTo>
                    <a:pt x="292" y="202"/>
                  </a:lnTo>
                  <a:lnTo>
                    <a:pt x="292" y="203"/>
                  </a:lnTo>
                  <a:lnTo>
                    <a:pt x="293" y="203"/>
                  </a:lnTo>
                  <a:lnTo>
                    <a:pt x="293" y="204"/>
                  </a:lnTo>
                  <a:lnTo>
                    <a:pt x="294" y="204"/>
                  </a:lnTo>
                  <a:lnTo>
                    <a:pt x="294" y="205"/>
                  </a:lnTo>
                  <a:lnTo>
                    <a:pt x="294" y="206"/>
                  </a:lnTo>
                  <a:lnTo>
                    <a:pt x="295" y="207"/>
                  </a:lnTo>
                  <a:lnTo>
                    <a:pt x="295" y="208"/>
                  </a:lnTo>
                  <a:lnTo>
                    <a:pt x="295" y="209"/>
                  </a:lnTo>
                  <a:lnTo>
                    <a:pt x="296" y="209"/>
                  </a:lnTo>
                  <a:lnTo>
                    <a:pt x="296" y="210"/>
                  </a:lnTo>
                  <a:lnTo>
                    <a:pt x="296" y="211"/>
                  </a:lnTo>
                  <a:lnTo>
                    <a:pt x="296" y="212"/>
                  </a:lnTo>
                  <a:lnTo>
                    <a:pt x="297" y="213"/>
                  </a:lnTo>
                  <a:lnTo>
                    <a:pt x="297" y="214"/>
                  </a:lnTo>
                  <a:lnTo>
                    <a:pt x="298" y="214"/>
                  </a:lnTo>
                  <a:lnTo>
                    <a:pt x="299" y="215"/>
                  </a:lnTo>
                  <a:lnTo>
                    <a:pt x="300" y="215"/>
                  </a:lnTo>
                  <a:lnTo>
                    <a:pt x="301" y="215"/>
                  </a:lnTo>
                  <a:lnTo>
                    <a:pt x="302" y="215"/>
                  </a:lnTo>
                  <a:lnTo>
                    <a:pt x="304" y="215"/>
                  </a:lnTo>
                  <a:lnTo>
                    <a:pt x="305" y="215"/>
                  </a:lnTo>
                  <a:lnTo>
                    <a:pt x="306" y="215"/>
                  </a:lnTo>
                  <a:lnTo>
                    <a:pt x="307" y="215"/>
                  </a:lnTo>
                  <a:lnTo>
                    <a:pt x="307" y="216"/>
                  </a:lnTo>
                  <a:lnTo>
                    <a:pt x="308" y="216"/>
                  </a:lnTo>
                  <a:lnTo>
                    <a:pt x="309" y="217"/>
                  </a:lnTo>
                  <a:lnTo>
                    <a:pt x="310" y="218"/>
                  </a:lnTo>
                  <a:lnTo>
                    <a:pt x="310" y="219"/>
                  </a:lnTo>
                  <a:lnTo>
                    <a:pt x="311" y="219"/>
                  </a:lnTo>
                  <a:lnTo>
                    <a:pt x="311" y="220"/>
                  </a:lnTo>
                  <a:lnTo>
                    <a:pt x="311" y="221"/>
                  </a:lnTo>
                  <a:lnTo>
                    <a:pt x="312" y="222"/>
                  </a:lnTo>
                  <a:lnTo>
                    <a:pt x="312" y="224"/>
                  </a:lnTo>
                  <a:lnTo>
                    <a:pt x="313" y="224"/>
                  </a:lnTo>
                  <a:lnTo>
                    <a:pt x="313" y="225"/>
                  </a:lnTo>
                  <a:lnTo>
                    <a:pt x="313" y="226"/>
                  </a:lnTo>
                  <a:lnTo>
                    <a:pt x="314" y="227"/>
                  </a:lnTo>
                  <a:lnTo>
                    <a:pt x="314" y="228"/>
                  </a:lnTo>
                  <a:lnTo>
                    <a:pt x="315" y="228"/>
                  </a:lnTo>
                  <a:lnTo>
                    <a:pt x="315" y="229"/>
                  </a:lnTo>
                  <a:lnTo>
                    <a:pt x="316" y="229"/>
                  </a:lnTo>
                  <a:lnTo>
                    <a:pt x="317" y="230"/>
                  </a:lnTo>
                  <a:lnTo>
                    <a:pt x="318" y="231"/>
                  </a:lnTo>
                  <a:lnTo>
                    <a:pt x="319" y="231"/>
                  </a:lnTo>
                  <a:lnTo>
                    <a:pt x="320" y="231"/>
                  </a:lnTo>
                  <a:lnTo>
                    <a:pt x="321" y="231"/>
                  </a:lnTo>
                  <a:lnTo>
                    <a:pt x="322" y="232"/>
                  </a:lnTo>
                  <a:lnTo>
                    <a:pt x="323" y="232"/>
                  </a:lnTo>
                  <a:lnTo>
                    <a:pt x="324" y="232"/>
                  </a:lnTo>
                  <a:lnTo>
                    <a:pt x="325" y="232"/>
                  </a:lnTo>
                  <a:lnTo>
                    <a:pt x="326" y="232"/>
                  </a:lnTo>
                  <a:lnTo>
                    <a:pt x="327" y="233"/>
                  </a:lnTo>
                  <a:lnTo>
                    <a:pt x="328" y="233"/>
                  </a:lnTo>
                  <a:lnTo>
                    <a:pt x="329" y="233"/>
                  </a:lnTo>
                  <a:lnTo>
                    <a:pt x="329" y="234"/>
                  </a:lnTo>
                  <a:lnTo>
                    <a:pt x="330" y="234"/>
                  </a:lnTo>
                  <a:lnTo>
                    <a:pt x="330" y="235"/>
                  </a:lnTo>
                  <a:lnTo>
                    <a:pt x="329" y="235"/>
                  </a:lnTo>
                  <a:lnTo>
                    <a:pt x="329" y="236"/>
                  </a:lnTo>
                  <a:lnTo>
                    <a:pt x="328" y="236"/>
                  </a:lnTo>
                  <a:lnTo>
                    <a:pt x="328" y="237"/>
                  </a:lnTo>
                  <a:lnTo>
                    <a:pt x="326" y="239"/>
                  </a:lnTo>
                  <a:lnTo>
                    <a:pt x="325" y="239"/>
                  </a:lnTo>
                  <a:lnTo>
                    <a:pt x="325" y="240"/>
                  </a:lnTo>
                  <a:lnTo>
                    <a:pt x="324" y="240"/>
                  </a:lnTo>
                  <a:lnTo>
                    <a:pt x="324" y="241"/>
                  </a:lnTo>
                  <a:lnTo>
                    <a:pt x="323" y="241"/>
                  </a:lnTo>
                  <a:lnTo>
                    <a:pt x="323" y="242"/>
                  </a:lnTo>
                  <a:lnTo>
                    <a:pt x="323" y="243"/>
                  </a:lnTo>
                  <a:lnTo>
                    <a:pt x="324" y="243"/>
                  </a:lnTo>
                  <a:lnTo>
                    <a:pt x="324" y="244"/>
                  </a:lnTo>
                  <a:lnTo>
                    <a:pt x="325" y="244"/>
                  </a:lnTo>
                  <a:lnTo>
                    <a:pt x="325" y="245"/>
                  </a:lnTo>
                  <a:lnTo>
                    <a:pt x="326" y="245"/>
                  </a:lnTo>
                  <a:lnTo>
                    <a:pt x="327" y="245"/>
                  </a:lnTo>
                  <a:lnTo>
                    <a:pt x="328" y="246"/>
                  </a:lnTo>
                  <a:lnTo>
                    <a:pt x="329" y="246"/>
                  </a:lnTo>
                  <a:lnTo>
                    <a:pt x="330" y="246"/>
                  </a:lnTo>
                  <a:lnTo>
                    <a:pt x="331" y="246"/>
                  </a:lnTo>
                  <a:lnTo>
                    <a:pt x="332" y="247"/>
                  </a:lnTo>
                  <a:lnTo>
                    <a:pt x="334" y="247"/>
                  </a:lnTo>
                  <a:lnTo>
                    <a:pt x="336" y="248"/>
                  </a:lnTo>
                  <a:lnTo>
                    <a:pt x="337" y="248"/>
                  </a:lnTo>
                  <a:lnTo>
                    <a:pt x="338" y="248"/>
                  </a:lnTo>
                  <a:lnTo>
                    <a:pt x="339" y="248"/>
                  </a:lnTo>
                  <a:lnTo>
                    <a:pt x="340" y="248"/>
                  </a:lnTo>
                  <a:lnTo>
                    <a:pt x="340" y="249"/>
                  </a:lnTo>
                  <a:lnTo>
                    <a:pt x="341" y="249"/>
                  </a:lnTo>
                  <a:lnTo>
                    <a:pt x="342" y="250"/>
                  </a:lnTo>
                  <a:lnTo>
                    <a:pt x="342" y="251"/>
                  </a:lnTo>
                  <a:lnTo>
                    <a:pt x="342" y="252"/>
                  </a:lnTo>
                  <a:lnTo>
                    <a:pt x="342" y="253"/>
                  </a:lnTo>
                  <a:lnTo>
                    <a:pt x="341" y="254"/>
                  </a:lnTo>
                  <a:lnTo>
                    <a:pt x="341" y="255"/>
                  </a:lnTo>
                  <a:lnTo>
                    <a:pt x="341" y="256"/>
                  </a:lnTo>
                  <a:lnTo>
                    <a:pt x="340" y="258"/>
                  </a:lnTo>
                  <a:lnTo>
                    <a:pt x="340" y="259"/>
                  </a:lnTo>
                  <a:lnTo>
                    <a:pt x="340" y="260"/>
                  </a:lnTo>
                  <a:lnTo>
                    <a:pt x="339" y="260"/>
                  </a:lnTo>
                  <a:lnTo>
                    <a:pt x="339" y="261"/>
                  </a:lnTo>
                  <a:lnTo>
                    <a:pt x="340" y="261"/>
                  </a:lnTo>
                  <a:lnTo>
                    <a:pt x="340" y="262"/>
                  </a:lnTo>
                  <a:lnTo>
                    <a:pt x="340" y="263"/>
                  </a:lnTo>
                  <a:lnTo>
                    <a:pt x="341" y="263"/>
                  </a:lnTo>
                  <a:lnTo>
                    <a:pt x="342" y="263"/>
                  </a:lnTo>
                  <a:lnTo>
                    <a:pt x="343" y="263"/>
                  </a:lnTo>
                  <a:lnTo>
                    <a:pt x="344" y="263"/>
                  </a:lnTo>
                  <a:lnTo>
                    <a:pt x="345" y="263"/>
                  </a:lnTo>
                  <a:lnTo>
                    <a:pt x="346" y="263"/>
                  </a:lnTo>
                  <a:lnTo>
                    <a:pt x="347" y="263"/>
                  </a:lnTo>
                  <a:lnTo>
                    <a:pt x="348" y="262"/>
                  </a:lnTo>
                  <a:lnTo>
                    <a:pt x="349" y="262"/>
                  </a:lnTo>
                  <a:lnTo>
                    <a:pt x="350" y="262"/>
                  </a:lnTo>
                  <a:lnTo>
                    <a:pt x="350" y="261"/>
                  </a:lnTo>
                  <a:lnTo>
                    <a:pt x="351" y="261"/>
                  </a:lnTo>
                  <a:lnTo>
                    <a:pt x="352" y="260"/>
                  </a:lnTo>
                  <a:lnTo>
                    <a:pt x="353" y="259"/>
                  </a:lnTo>
                  <a:lnTo>
                    <a:pt x="353" y="258"/>
                  </a:lnTo>
                  <a:lnTo>
                    <a:pt x="354" y="258"/>
                  </a:lnTo>
                  <a:lnTo>
                    <a:pt x="354" y="257"/>
                  </a:lnTo>
                  <a:lnTo>
                    <a:pt x="354" y="256"/>
                  </a:lnTo>
                  <a:lnTo>
                    <a:pt x="354" y="255"/>
                  </a:lnTo>
                  <a:lnTo>
                    <a:pt x="354" y="254"/>
                  </a:lnTo>
                  <a:lnTo>
                    <a:pt x="354" y="253"/>
                  </a:lnTo>
                  <a:lnTo>
                    <a:pt x="353" y="253"/>
                  </a:lnTo>
                  <a:lnTo>
                    <a:pt x="353" y="252"/>
                  </a:lnTo>
                  <a:lnTo>
                    <a:pt x="353" y="251"/>
                  </a:lnTo>
                  <a:lnTo>
                    <a:pt x="353" y="250"/>
                  </a:lnTo>
                  <a:lnTo>
                    <a:pt x="352" y="249"/>
                  </a:lnTo>
                  <a:lnTo>
                    <a:pt x="352" y="248"/>
                  </a:lnTo>
                  <a:lnTo>
                    <a:pt x="352" y="247"/>
                  </a:lnTo>
                  <a:lnTo>
                    <a:pt x="352" y="246"/>
                  </a:lnTo>
                  <a:lnTo>
                    <a:pt x="352" y="245"/>
                  </a:lnTo>
                  <a:lnTo>
                    <a:pt x="353" y="245"/>
                  </a:lnTo>
                  <a:lnTo>
                    <a:pt x="354" y="245"/>
                  </a:lnTo>
                  <a:lnTo>
                    <a:pt x="354" y="244"/>
                  </a:lnTo>
                  <a:lnTo>
                    <a:pt x="355" y="244"/>
                  </a:lnTo>
                  <a:lnTo>
                    <a:pt x="356" y="244"/>
                  </a:lnTo>
                  <a:lnTo>
                    <a:pt x="357" y="243"/>
                  </a:lnTo>
                  <a:lnTo>
                    <a:pt x="358" y="243"/>
                  </a:lnTo>
                  <a:lnTo>
                    <a:pt x="359" y="243"/>
                  </a:lnTo>
                  <a:lnTo>
                    <a:pt x="359" y="242"/>
                  </a:lnTo>
                  <a:lnTo>
                    <a:pt x="359" y="241"/>
                  </a:lnTo>
                  <a:lnTo>
                    <a:pt x="359" y="240"/>
                  </a:lnTo>
                  <a:lnTo>
                    <a:pt x="359" y="239"/>
                  </a:lnTo>
                  <a:lnTo>
                    <a:pt x="359" y="238"/>
                  </a:lnTo>
                  <a:lnTo>
                    <a:pt x="359" y="237"/>
                  </a:lnTo>
                  <a:lnTo>
                    <a:pt x="359" y="236"/>
                  </a:lnTo>
                  <a:lnTo>
                    <a:pt x="358" y="236"/>
                  </a:lnTo>
                  <a:lnTo>
                    <a:pt x="358" y="235"/>
                  </a:lnTo>
                  <a:lnTo>
                    <a:pt x="357" y="235"/>
                  </a:lnTo>
                  <a:lnTo>
                    <a:pt x="356" y="234"/>
                  </a:lnTo>
                  <a:lnTo>
                    <a:pt x="355" y="234"/>
                  </a:lnTo>
                  <a:lnTo>
                    <a:pt x="354" y="233"/>
                  </a:lnTo>
                  <a:lnTo>
                    <a:pt x="353" y="233"/>
                  </a:lnTo>
                  <a:lnTo>
                    <a:pt x="352" y="232"/>
                  </a:lnTo>
                  <a:lnTo>
                    <a:pt x="351" y="231"/>
                  </a:lnTo>
                  <a:lnTo>
                    <a:pt x="350" y="231"/>
                  </a:lnTo>
                  <a:lnTo>
                    <a:pt x="349" y="231"/>
                  </a:lnTo>
                  <a:lnTo>
                    <a:pt x="348" y="230"/>
                  </a:lnTo>
                  <a:lnTo>
                    <a:pt x="347" y="229"/>
                  </a:lnTo>
                  <a:lnTo>
                    <a:pt x="347" y="228"/>
                  </a:lnTo>
                  <a:lnTo>
                    <a:pt x="346" y="228"/>
                  </a:lnTo>
                  <a:lnTo>
                    <a:pt x="346" y="227"/>
                  </a:lnTo>
                  <a:lnTo>
                    <a:pt x="346" y="226"/>
                  </a:lnTo>
                  <a:lnTo>
                    <a:pt x="347" y="226"/>
                  </a:lnTo>
                  <a:lnTo>
                    <a:pt x="347" y="225"/>
                  </a:lnTo>
                  <a:lnTo>
                    <a:pt x="348" y="225"/>
                  </a:lnTo>
                  <a:lnTo>
                    <a:pt x="349" y="224"/>
                  </a:lnTo>
                  <a:lnTo>
                    <a:pt x="350" y="224"/>
                  </a:lnTo>
                  <a:lnTo>
                    <a:pt x="351" y="224"/>
                  </a:lnTo>
                  <a:lnTo>
                    <a:pt x="352" y="223"/>
                  </a:lnTo>
                  <a:lnTo>
                    <a:pt x="353" y="223"/>
                  </a:lnTo>
                  <a:lnTo>
                    <a:pt x="354" y="223"/>
                  </a:lnTo>
                  <a:lnTo>
                    <a:pt x="355" y="223"/>
                  </a:lnTo>
                  <a:lnTo>
                    <a:pt x="356" y="223"/>
                  </a:lnTo>
                  <a:lnTo>
                    <a:pt x="357" y="223"/>
                  </a:lnTo>
                  <a:lnTo>
                    <a:pt x="358" y="223"/>
                  </a:lnTo>
                  <a:lnTo>
                    <a:pt x="359" y="223"/>
                  </a:lnTo>
                  <a:lnTo>
                    <a:pt x="359" y="224"/>
                  </a:lnTo>
                  <a:lnTo>
                    <a:pt x="360" y="224"/>
                  </a:lnTo>
                  <a:lnTo>
                    <a:pt x="361" y="224"/>
                  </a:lnTo>
                  <a:lnTo>
                    <a:pt x="361" y="225"/>
                  </a:lnTo>
                  <a:lnTo>
                    <a:pt x="362" y="225"/>
                  </a:lnTo>
                  <a:lnTo>
                    <a:pt x="362" y="226"/>
                  </a:lnTo>
                  <a:lnTo>
                    <a:pt x="363" y="227"/>
                  </a:lnTo>
                  <a:lnTo>
                    <a:pt x="363" y="228"/>
                  </a:lnTo>
                  <a:lnTo>
                    <a:pt x="363" y="229"/>
                  </a:lnTo>
                  <a:lnTo>
                    <a:pt x="364" y="231"/>
                  </a:lnTo>
                  <a:lnTo>
                    <a:pt x="364" y="232"/>
                  </a:lnTo>
                  <a:lnTo>
                    <a:pt x="364" y="233"/>
                  </a:lnTo>
                  <a:lnTo>
                    <a:pt x="364" y="234"/>
                  </a:lnTo>
                  <a:lnTo>
                    <a:pt x="364" y="235"/>
                  </a:lnTo>
                  <a:lnTo>
                    <a:pt x="365" y="236"/>
                  </a:lnTo>
                  <a:lnTo>
                    <a:pt x="366" y="236"/>
                  </a:lnTo>
                  <a:lnTo>
                    <a:pt x="366" y="237"/>
                  </a:lnTo>
                  <a:lnTo>
                    <a:pt x="367" y="237"/>
                  </a:lnTo>
                  <a:lnTo>
                    <a:pt x="368" y="237"/>
                  </a:lnTo>
                  <a:lnTo>
                    <a:pt x="369" y="236"/>
                  </a:lnTo>
                  <a:lnTo>
                    <a:pt x="370" y="236"/>
                  </a:lnTo>
                  <a:lnTo>
                    <a:pt x="371" y="236"/>
                  </a:lnTo>
                  <a:lnTo>
                    <a:pt x="372" y="235"/>
                  </a:lnTo>
                  <a:lnTo>
                    <a:pt x="373" y="234"/>
                  </a:lnTo>
                  <a:lnTo>
                    <a:pt x="374" y="233"/>
                  </a:lnTo>
                  <a:lnTo>
                    <a:pt x="375" y="232"/>
                  </a:lnTo>
                  <a:lnTo>
                    <a:pt x="375" y="231"/>
                  </a:lnTo>
                  <a:lnTo>
                    <a:pt x="376" y="231"/>
                  </a:lnTo>
                  <a:lnTo>
                    <a:pt x="376" y="230"/>
                  </a:lnTo>
                  <a:lnTo>
                    <a:pt x="376" y="229"/>
                  </a:lnTo>
                  <a:lnTo>
                    <a:pt x="376" y="228"/>
                  </a:lnTo>
                  <a:lnTo>
                    <a:pt x="376" y="227"/>
                  </a:lnTo>
                  <a:lnTo>
                    <a:pt x="375" y="227"/>
                  </a:lnTo>
                  <a:lnTo>
                    <a:pt x="375" y="226"/>
                  </a:lnTo>
                  <a:lnTo>
                    <a:pt x="374" y="226"/>
                  </a:lnTo>
                  <a:lnTo>
                    <a:pt x="374" y="225"/>
                  </a:lnTo>
                  <a:lnTo>
                    <a:pt x="372" y="224"/>
                  </a:lnTo>
                  <a:lnTo>
                    <a:pt x="371" y="223"/>
                  </a:lnTo>
                  <a:lnTo>
                    <a:pt x="370" y="223"/>
                  </a:lnTo>
                  <a:lnTo>
                    <a:pt x="370" y="222"/>
                  </a:lnTo>
                  <a:lnTo>
                    <a:pt x="369" y="222"/>
                  </a:lnTo>
                  <a:lnTo>
                    <a:pt x="369" y="221"/>
                  </a:lnTo>
                  <a:lnTo>
                    <a:pt x="368" y="221"/>
                  </a:lnTo>
                  <a:lnTo>
                    <a:pt x="368" y="220"/>
                  </a:lnTo>
                  <a:lnTo>
                    <a:pt x="368" y="219"/>
                  </a:lnTo>
                  <a:lnTo>
                    <a:pt x="368" y="218"/>
                  </a:lnTo>
                  <a:lnTo>
                    <a:pt x="368" y="217"/>
                  </a:lnTo>
                  <a:lnTo>
                    <a:pt x="368" y="216"/>
                  </a:lnTo>
                  <a:lnTo>
                    <a:pt x="369" y="216"/>
                  </a:lnTo>
                  <a:lnTo>
                    <a:pt x="369" y="215"/>
                  </a:lnTo>
                  <a:lnTo>
                    <a:pt x="370" y="214"/>
                  </a:lnTo>
                  <a:lnTo>
                    <a:pt x="371" y="213"/>
                  </a:lnTo>
                  <a:lnTo>
                    <a:pt x="371" y="212"/>
                  </a:lnTo>
                  <a:lnTo>
                    <a:pt x="372" y="212"/>
                  </a:lnTo>
                  <a:lnTo>
                    <a:pt x="373" y="211"/>
                  </a:lnTo>
                  <a:lnTo>
                    <a:pt x="374" y="210"/>
                  </a:lnTo>
                  <a:lnTo>
                    <a:pt x="375" y="210"/>
                  </a:lnTo>
                  <a:lnTo>
                    <a:pt x="376" y="209"/>
                  </a:lnTo>
                  <a:lnTo>
                    <a:pt x="377" y="208"/>
                  </a:lnTo>
                  <a:lnTo>
                    <a:pt x="378" y="208"/>
                  </a:lnTo>
                  <a:lnTo>
                    <a:pt x="379" y="208"/>
                  </a:lnTo>
                  <a:lnTo>
                    <a:pt x="380" y="207"/>
                  </a:lnTo>
                  <a:lnTo>
                    <a:pt x="381" y="207"/>
                  </a:lnTo>
                  <a:lnTo>
                    <a:pt x="382" y="207"/>
                  </a:lnTo>
                  <a:lnTo>
                    <a:pt x="383" y="207"/>
                  </a:lnTo>
                  <a:lnTo>
                    <a:pt x="384" y="207"/>
                  </a:lnTo>
                  <a:lnTo>
                    <a:pt x="385" y="207"/>
                  </a:lnTo>
                  <a:lnTo>
                    <a:pt x="385" y="208"/>
                  </a:lnTo>
                  <a:lnTo>
                    <a:pt x="386" y="208"/>
                  </a:lnTo>
                  <a:lnTo>
                    <a:pt x="386" y="209"/>
                  </a:lnTo>
                  <a:lnTo>
                    <a:pt x="386" y="210"/>
                  </a:lnTo>
                  <a:lnTo>
                    <a:pt x="386" y="211"/>
                  </a:lnTo>
                  <a:lnTo>
                    <a:pt x="386" y="212"/>
                  </a:lnTo>
                  <a:lnTo>
                    <a:pt x="386" y="213"/>
                  </a:lnTo>
                  <a:lnTo>
                    <a:pt x="386" y="214"/>
                  </a:lnTo>
                  <a:lnTo>
                    <a:pt x="386" y="215"/>
                  </a:lnTo>
                  <a:lnTo>
                    <a:pt x="385" y="217"/>
                  </a:lnTo>
                  <a:lnTo>
                    <a:pt x="385" y="219"/>
                  </a:lnTo>
                  <a:lnTo>
                    <a:pt x="385" y="221"/>
                  </a:lnTo>
                  <a:lnTo>
                    <a:pt x="386" y="222"/>
                  </a:lnTo>
                  <a:lnTo>
                    <a:pt x="386" y="223"/>
                  </a:lnTo>
                  <a:lnTo>
                    <a:pt x="387" y="224"/>
                  </a:lnTo>
                  <a:lnTo>
                    <a:pt x="388" y="224"/>
                  </a:lnTo>
                  <a:lnTo>
                    <a:pt x="388" y="223"/>
                  </a:lnTo>
                  <a:lnTo>
                    <a:pt x="389" y="223"/>
                  </a:lnTo>
                  <a:lnTo>
                    <a:pt x="390" y="223"/>
                  </a:lnTo>
                  <a:lnTo>
                    <a:pt x="391" y="222"/>
                  </a:lnTo>
                  <a:lnTo>
                    <a:pt x="392" y="222"/>
                  </a:lnTo>
                  <a:lnTo>
                    <a:pt x="393" y="222"/>
                  </a:lnTo>
                  <a:lnTo>
                    <a:pt x="394" y="222"/>
                  </a:lnTo>
                  <a:lnTo>
                    <a:pt x="395" y="222"/>
                  </a:lnTo>
                  <a:lnTo>
                    <a:pt x="396" y="222"/>
                  </a:lnTo>
                  <a:lnTo>
                    <a:pt x="397" y="223"/>
                  </a:lnTo>
                  <a:lnTo>
                    <a:pt x="398" y="223"/>
                  </a:lnTo>
                  <a:lnTo>
                    <a:pt x="399" y="223"/>
                  </a:lnTo>
                  <a:lnTo>
                    <a:pt x="400" y="223"/>
                  </a:lnTo>
                  <a:lnTo>
                    <a:pt x="401" y="223"/>
                  </a:lnTo>
                  <a:lnTo>
                    <a:pt x="401" y="222"/>
                  </a:lnTo>
                  <a:lnTo>
                    <a:pt x="402" y="222"/>
                  </a:lnTo>
                  <a:lnTo>
                    <a:pt x="402" y="221"/>
                  </a:lnTo>
                  <a:lnTo>
                    <a:pt x="403" y="221"/>
                  </a:lnTo>
                  <a:lnTo>
                    <a:pt x="403" y="220"/>
                  </a:lnTo>
                  <a:lnTo>
                    <a:pt x="403" y="219"/>
                  </a:lnTo>
                  <a:lnTo>
                    <a:pt x="404" y="219"/>
                  </a:lnTo>
                  <a:lnTo>
                    <a:pt x="404" y="218"/>
                  </a:lnTo>
                  <a:lnTo>
                    <a:pt x="404" y="217"/>
                  </a:lnTo>
                  <a:lnTo>
                    <a:pt x="404" y="216"/>
                  </a:lnTo>
                  <a:lnTo>
                    <a:pt x="403" y="215"/>
                  </a:lnTo>
                  <a:lnTo>
                    <a:pt x="403" y="214"/>
                  </a:lnTo>
                  <a:lnTo>
                    <a:pt x="402" y="214"/>
                  </a:lnTo>
                  <a:lnTo>
                    <a:pt x="402" y="213"/>
                  </a:lnTo>
                  <a:lnTo>
                    <a:pt x="401" y="213"/>
                  </a:lnTo>
                  <a:lnTo>
                    <a:pt x="401" y="212"/>
                  </a:lnTo>
                  <a:lnTo>
                    <a:pt x="400" y="211"/>
                  </a:lnTo>
                  <a:lnTo>
                    <a:pt x="399" y="211"/>
                  </a:lnTo>
                  <a:lnTo>
                    <a:pt x="398" y="210"/>
                  </a:lnTo>
                  <a:lnTo>
                    <a:pt x="397" y="209"/>
                  </a:lnTo>
                  <a:lnTo>
                    <a:pt x="398" y="210"/>
                  </a:lnTo>
                  <a:lnTo>
                    <a:pt x="399" y="210"/>
                  </a:lnTo>
                  <a:lnTo>
                    <a:pt x="400" y="210"/>
                  </a:lnTo>
                  <a:lnTo>
                    <a:pt x="400" y="211"/>
                  </a:lnTo>
                  <a:lnTo>
                    <a:pt x="401" y="211"/>
                  </a:lnTo>
                  <a:lnTo>
                    <a:pt x="402" y="211"/>
                  </a:lnTo>
                  <a:lnTo>
                    <a:pt x="403" y="212"/>
                  </a:lnTo>
                  <a:lnTo>
                    <a:pt x="404" y="212"/>
                  </a:lnTo>
                  <a:lnTo>
                    <a:pt x="405" y="212"/>
                  </a:lnTo>
                  <a:lnTo>
                    <a:pt x="406" y="212"/>
                  </a:lnTo>
                  <a:lnTo>
                    <a:pt x="406" y="211"/>
                  </a:lnTo>
                  <a:lnTo>
                    <a:pt x="407" y="211"/>
                  </a:lnTo>
                  <a:lnTo>
                    <a:pt x="407" y="210"/>
                  </a:lnTo>
                  <a:lnTo>
                    <a:pt x="407" y="209"/>
                  </a:lnTo>
                  <a:lnTo>
                    <a:pt x="408" y="208"/>
                  </a:lnTo>
                  <a:lnTo>
                    <a:pt x="408" y="207"/>
                  </a:lnTo>
                  <a:lnTo>
                    <a:pt x="408" y="206"/>
                  </a:lnTo>
                  <a:lnTo>
                    <a:pt x="408" y="205"/>
                  </a:lnTo>
                  <a:lnTo>
                    <a:pt x="408" y="204"/>
                  </a:lnTo>
                  <a:lnTo>
                    <a:pt x="408" y="203"/>
                  </a:lnTo>
                  <a:lnTo>
                    <a:pt x="409" y="202"/>
                  </a:lnTo>
                  <a:lnTo>
                    <a:pt x="409" y="201"/>
                  </a:lnTo>
                  <a:lnTo>
                    <a:pt x="410" y="201"/>
                  </a:lnTo>
                  <a:lnTo>
                    <a:pt x="410" y="200"/>
                  </a:lnTo>
                  <a:lnTo>
                    <a:pt x="411" y="200"/>
                  </a:lnTo>
                  <a:lnTo>
                    <a:pt x="412" y="199"/>
                  </a:lnTo>
                  <a:lnTo>
                    <a:pt x="413" y="199"/>
                  </a:lnTo>
                  <a:lnTo>
                    <a:pt x="413" y="198"/>
                  </a:lnTo>
                  <a:lnTo>
                    <a:pt x="414" y="198"/>
                  </a:lnTo>
                  <a:lnTo>
                    <a:pt x="415" y="198"/>
                  </a:lnTo>
                  <a:lnTo>
                    <a:pt x="416" y="198"/>
                  </a:lnTo>
                  <a:lnTo>
                    <a:pt x="417" y="198"/>
                  </a:lnTo>
                  <a:lnTo>
                    <a:pt x="418" y="197"/>
                  </a:lnTo>
                  <a:lnTo>
                    <a:pt x="419" y="197"/>
                  </a:lnTo>
                  <a:lnTo>
                    <a:pt x="420" y="197"/>
                  </a:lnTo>
                  <a:lnTo>
                    <a:pt x="422" y="198"/>
                  </a:lnTo>
                  <a:lnTo>
                    <a:pt x="423" y="198"/>
                  </a:lnTo>
                  <a:lnTo>
                    <a:pt x="424" y="198"/>
                  </a:lnTo>
                  <a:lnTo>
                    <a:pt x="425" y="198"/>
                  </a:lnTo>
                  <a:lnTo>
                    <a:pt x="426" y="199"/>
                  </a:lnTo>
                  <a:lnTo>
                    <a:pt x="427" y="199"/>
                  </a:lnTo>
                  <a:lnTo>
                    <a:pt x="427" y="200"/>
                  </a:lnTo>
                  <a:lnTo>
                    <a:pt x="428" y="200"/>
                  </a:lnTo>
                  <a:lnTo>
                    <a:pt x="429" y="200"/>
                  </a:lnTo>
                  <a:lnTo>
                    <a:pt x="429" y="201"/>
                  </a:lnTo>
                  <a:lnTo>
                    <a:pt x="430" y="201"/>
                  </a:lnTo>
                  <a:lnTo>
                    <a:pt x="430" y="202"/>
                  </a:lnTo>
                  <a:lnTo>
                    <a:pt x="430" y="203"/>
                  </a:lnTo>
                  <a:lnTo>
                    <a:pt x="431" y="203"/>
                  </a:lnTo>
                  <a:lnTo>
                    <a:pt x="431" y="204"/>
                  </a:lnTo>
                  <a:lnTo>
                    <a:pt x="431" y="205"/>
                  </a:lnTo>
                  <a:lnTo>
                    <a:pt x="431" y="206"/>
                  </a:lnTo>
                  <a:lnTo>
                    <a:pt x="431" y="207"/>
                  </a:lnTo>
                  <a:lnTo>
                    <a:pt x="431" y="208"/>
                  </a:lnTo>
                  <a:lnTo>
                    <a:pt x="431" y="209"/>
                  </a:lnTo>
                  <a:lnTo>
                    <a:pt x="431" y="210"/>
                  </a:lnTo>
                  <a:lnTo>
                    <a:pt x="432" y="210"/>
                  </a:lnTo>
                  <a:lnTo>
                    <a:pt x="432" y="211"/>
                  </a:lnTo>
                  <a:lnTo>
                    <a:pt x="433" y="211"/>
                  </a:lnTo>
                  <a:lnTo>
                    <a:pt x="434" y="211"/>
                  </a:lnTo>
                  <a:lnTo>
                    <a:pt x="435" y="211"/>
                  </a:lnTo>
                  <a:lnTo>
                    <a:pt x="436" y="211"/>
                  </a:lnTo>
                  <a:lnTo>
                    <a:pt x="437" y="211"/>
                  </a:lnTo>
                  <a:lnTo>
                    <a:pt x="438" y="211"/>
                  </a:lnTo>
                  <a:lnTo>
                    <a:pt x="439" y="211"/>
                  </a:lnTo>
                  <a:lnTo>
                    <a:pt x="440" y="211"/>
                  </a:lnTo>
                  <a:lnTo>
                    <a:pt x="442" y="211"/>
                  </a:lnTo>
                  <a:lnTo>
                    <a:pt x="444" y="211"/>
                  </a:lnTo>
                  <a:lnTo>
                    <a:pt x="445" y="211"/>
                  </a:lnTo>
                  <a:lnTo>
                    <a:pt x="446" y="211"/>
                  </a:lnTo>
                  <a:lnTo>
                    <a:pt x="447" y="211"/>
                  </a:lnTo>
                  <a:lnTo>
                    <a:pt x="448" y="211"/>
                  </a:lnTo>
                  <a:lnTo>
                    <a:pt x="449" y="211"/>
                  </a:lnTo>
                  <a:lnTo>
                    <a:pt x="449" y="210"/>
                  </a:lnTo>
                  <a:lnTo>
                    <a:pt x="450" y="210"/>
                  </a:lnTo>
                  <a:lnTo>
                    <a:pt x="451" y="210"/>
                  </a:lnTo>
                  <a:lnTo>
                    <a:pt x="451" y="209"/>
                  </a:lnTo>
                  <a:lnTo>
                    <a:pt x="450" y="209"/>
                  </a:lnTo>
                  <a:lnTo>
                    <a:pt x="450" y="208"/>
                  </a:lnTo>
                  <a:lnTo>
                    <a:pt x="449" y="208"/>
                  </a:lnTo>
                  <a:lnTo>
                    <a:pt x="449" y="207"/>
                  </a:lnTo>
                  <a:lnTo>
                    <a:pt x="448" y="207"/>
                  </a:lnTo>
                  <a:lnTo>
                    <a:pt x="447" y="206"/>
                  </a:lnTo>
                  <a:lnTo>
                    <a:pt x="447" y="205"/>
                  </a:lnTo>
                  <a:lnTo>
                    <a:pt x="446" y="204"/>
                  </a:lnTo>
                  <a:lnTo>
                    <a:pt x="446" y="203"/>
                  </a:lnTo>
                  <a:lnTo>
                    <a:pt x="446" y="202"/>
                  </a:lnTo>
                  <a:lnTo>
                    <a:pt x="446" y="201"/>
                  </a:lnTo>
                  <a:lnTo>
                    <a:pt x="446" y="200"/>
                  </a:lnTo>
                  <a:lnTo>
                    <a:pt x="446" y="199"/>
                  </a:lnTo>
                  <a:lnTo>
                    <a:pt x="447" y="199"/>
                  </a:lnTo>
                  <a:lnTo>
                    <a:pt x="447" y="198"/>
                  </a:lnTo>
                  <a:lnTo>
                    <a:pt x="447" y="197"/>
                  </a:lnTo>
                  <a:lnTo>
                    <a:pt x="448" y="197"/>
                  </a:lnTo>
                  <a:lnTo>
                    <a:pt x="448" y="196"/>
                  </a:lnTo>
                  <a:lnTo>
                    <a:pt x="449" y="196"/>
                  </a:lnTo>
                  <a:lnTo>
                    <a:pt x="450" y="195"/>
                  </a:lnTo>
                  <a:lnTo>
                    <a:pt x="451" y="195"/>
                  </a:lnTo>
                  <a:lnTo>
                    <a:pt x="452" y="195"/>
                  </a:lnTo>
                  <a:lnTo>
                    <a:pt x="453" y="194"/>
                  </a:lnTo>
                  <a:lnTo>
                    <a:pt x="454" y="194"/>
                  </a:lnTo>
                  <a:lnTo>
                    <a:pt x="455" y="194"/>
                  </a:lnTo>
                  <a:lnTo>
                    <a:pt x="456" y="194"/>
                  </a:lnTo>
                  <a:lnTo>
                    <a:pt x="457" y="194"/>
                  </a:lnTo>
                  <a:lnTo>
                    <a:pt x="459" y="193"/>
                  </a:lnTo>
                  <a:lnTo>
                    <a:pt x="460" y="193"/>
                  </a:lnTo>
                  <a:lnTo>
                    <a:pt x="461" y="193"/>
                  </a:lnTo>
                  <a:lnTo>
                    <a:pt x="462" y="193"/>
                  </a:lnTo>
                  <a:lnTo>
                    <a:pt x="463" y="193"/>
                  </a:lnTo>
                  <a:lnTo>
                    <a:pt x="463" y="194"/>
                  </a:lnTo>
                  <a:lnTo>
                    <a:pt x="464" y="194"/>
                  </a:lnTo>
                  <a:lnTo>
                    <a:pt x="464" y="195"/>
                  </a:lnTo>
                  <a:lnTo>
                    <a:pt x="465" y="196"/>
                  </a:lnTo>
                  <a:lnTo>
                    <a:pt x="465" y="197"/>
                  </a:lnTo>
                  <a:lnTo>
                    <a:pt x="466" y="199"/>
                  </a:lnTo>
                  <a:lnTo>
                    <a:pt x="466" y="200"/>
                  </a:lnTo>
                  <a:lnTo>
                    <a:pt x="466" y="201"/>
                  </a:lnTo>
                  <a:lnTo>
                    <a:pt x="467" y="202"/>
                  </a:lnTo>
                  <a:lnTo>
                    <a:pt x="468" y="202"/>
                  </a:lnTo>
                  <a:lnTo>
                    <a:pt x="469" y="202"/>
                  </a:lnTo>
                  <a:lnTo>
                    <a:pt x="470" y="202"/>
                  </a:lnTo>
                  <a:lnTo>
                    <a:pt x="471" y="202"/>
                  </a:lnTo>
                  <a:lnTo>
                    <a:pt x="471" y="201"/>
                  </a:lnTo>
                  <a:lnTo>
                    <a:pt x="472" y="201"/>
                  </a:lnTo>
                  <a:lnTo>
                    <a:pt x="473" y="200"/>
                  </a:lnTo>
                  <a:lnTo>
                    <a:pt x="474" y="200"/>
                  </a:lnTo>
                  <a:lnTo>
                    <a:pt x="475" y="200"/>
                  </a:lnTo>
                  <a:lnTo>
                    <a:pt x="477" y="198"/>
                  </a:lnTo>
                  <a:lnTo>
                    <a:pt x="478" y="198"/>
                  </a:lnTo>
                  <a:lnTo>
                    <a:pt x="479" y="197"/>
                  </a:lnTo>
                  <a:lnTo>
                    <a:pt x="480" y="197"/>
                  </a:lnTo>
                  <a:lnTo>
                    <a:pt x="481" y="196"/>
                  </a:lnTo>
                  <a:lnTo>
                    <a:pt x="482" y="196"/>
                  </a:lnTo>
                  <a:lnTo>
                    <a:pt x="483" y="196"/>
                  </a:lnTo>
                  <a:lnTo>
                    <a:pt x="484" y="195"/>
                  </a:lnTo>
                  <a:lnTo>
                    <a:pt x="485" y="195"/>
                  </a:lnTo>
                  <a:lnTo>
                    <a:pt x="487" y="195"/>
                  </a:lnTo>
                  <a:lnTo>
                    <a:pt x="488" y="194"/>
                  </a:lnTo>
                  <a:lnTo>
                    <a:pt x="489" y="194"/>
                  </a:lnTo>
                  <a:lnTo>
                    <a:pt x="490" y="194"/>
                  </a:lnTo>
                  <a:lnTo>
                    <a:pt x="491" y="193"/>
                  </a:lnTo>
                  <a:lnTo>
                    <a:pt x="492" y="193"/>
                  </a:lnTo>
                  <a:lnTo>
                    <a:pt x="493" y="192"/>
                  </a:lnTo>
                  <a:lnTo>
                    <a:pt x="494" y="191"/>
                  </a:lnTo>
                  <a:lnTo>
                    <a:pt x="495" y="190"/>
                  </a:lnTo>
                  <a:lnTo>
                    <a:pt x="495" y="189"/>
                  </a:lnTo>
                  <a:lnTo>
                    <a:pt x="496" y="189"/>
                  </a:lnTo>
                  <a:lnTo>
                    <a:pt x="497" y="187"/>
                  </a:lnTo>
                  <a:lnTo>
                    <a:pt x="498" y="186"/>
                  </a:lnTo>
                  <a:lnTo>
                    <a:pt x="498" y="185"/>
                  </a:lnTo>
                  <a:lnTo>
                    <a:pt x="499" y="184"/>
                  </a:lnTo>
                  <a:lnTo>
                    <a:pt x="499" y="183"/>
                  </a:lnTo>
                  <a:lnTo>
                    <a:pt x="500" y="183"/>
                  </a:lnTo>
                  <a:lnTo>
                    <a:pt x="500" y="182"/>
                  </a:lnTo>
                  <a:lnTo>
                    <a:pt x="501" y="182"/>
                  </a:lnTo>
                  <a:lnTo>
                    <a:pt x="501" y="181"/>
                  </a:lnTo>
                  <a:lnTo>
                    <a:pt x="502" y="181"/>
                  </a:lnTo>
                  <a:lnTo>
                    <a:pt x="503" y="181"/>
                  </a:lnTo>
                  <a:lnTo>
                    <a:pt x="503" y="180"/>
                  </a:lnTo>
                  <a:lnTo>
                    <a:pt x="504" y="180"/>
                  </a:lnTo>
                  <a:lnTo>
                    <a:pt x="505" y="180"/>
                  </a:lnTo>
                  <a:lnTo>
                    <a:pt x="506" y="180"/>
                  </a:lnTo>
                  <a:lnTo>
                    <a:pt x="507" y="181"/>
                  </a:lnTo>
                  <a:lnTo>
                    <a:pt x="508" y="181"/>
                  </a:lnTo>
                  <a:lnTo>
                    <a:pt x="510" y="181"/>
                  </a:lnTo>
                  <a:lnTo>
                    <a:pt x="511" y="181"/>
                  </a:lnTo>
                  <a:lnTo>
                    <a:pt x="512" y="181"/>
                  </a:lnTo>
                  <a:lnTo>
                    <a:pt x="512" y="182"/>
                  </a:lnTo>
                  <a:lnTo>
                    <a:pt x="513" y="182"/>
                  </a:lnTo>
                  <a:lnTo>
                    <a:pt x="514" y="182"/>
                  </a:lnTo>
                  <a:lnTo>
                    <a:pt x="515" y="182"/>
                  </a:lnTo>
                  <a:lnTo>
                    <a:pt x="515" y="181"/>
                  </a:lnTo>
                  <a:lnTo>
                    <a:pt x="516" y="181"/>
                  </a:lnTo>
                  <a:lnTo>
                    <a:pt x="517" y="181"/>
                  </a:lnTo>
                  <a:lnTo>
                    <a:pt x="517" y="180"/>
                  </a:lnTo>
                  <a:lnTo>
                    <a:pt x="518" y="180"/>
                  </a:lnTo>
                  <a:lnTo>
                    <a:pt x="519" y="179"/>
                  </a:lnTo>
                  <a:lnTo>
                    <a:pt x="520" y="178"/>
                  </a:lnTo>
                  <a:lnTo>
                    <a:pt x="520" y="177"/>
                  </a:lnTo>
                  <a:lnTo>
                    <a:pt x="520" y="176"/>
                  </a:lnTo>
                  <a:lnTo>
                    <a:pt x="520" y="175"/>
                  </a:lnTo>
                  <a:lnTo>
                    <a:pt x="520" y="174"/>
                  </a:lnTo>
                  <a:lnTo>
                    <a:pt x="520" y="173"/>
                  </a:lnTo>
                  <a:lnTo>
                    <a:pt x="520" y="172"/>
                  </a:lnTo>
                  <a:lnTo>
                    <a:pt x="520" y="171"/>
                  </a:lnTo>
                  <a:lnTo>
                    <a:pt x="520" y="169"/>
                  </a:lnTo>
                  <a:lnTo>
                    <a:pt x="520" y="168"/>
                  </a:lnTo>
                  <a:lnTo>
                    <a:pt x="520" y="167"/>
                  </a:lnTo>
                  <a:lnTo>
                    <a:pt x="520" y="166"/>
                  </a:lnTo>
                  <a:lnTo>
                    <a:pt x="520" y="165"/>
                  </a:lnTo>
                  <a:lnTo>
                    <a:pt x="520" y="164"/>
                  </a:lnTo>
                  <a:lnTo>
                    <a:pt x="520" y="163"/>
                  </a:lnTo>
                  <a:lnTo>
                    <a:pt x="520" y="162"/>
                  </a:lnTo>
                  <a:lnTo>
                    <a:pt x="520" y="161"/>
                  </a:lnTo>
                  <a:lnTo>
                    <a:pt x="521" y="160"/>
                  </a:lnTo>
                  <a:lnTo>
                    <a:pt x="521" y="159"/>
                  </a:lnTo>
                  <a:lnTo>
                    <a:pt x="522" y="158"/>
                  </a:lnTo>
                  <a:lnTo>
                    <a:pt x="523" y="158"/>
                  </a:lnTo>
                  <a:lnTo>
                    <a:pt x="523" y="157"/>
                  </a:lnTo>
                  <a:lnTo>
                    <a:pt x="524" y="157"/>
                  </a:lnTo>
                  <a:lnTo>
                    <a:pt x="525" y="156"/>
                  </a:lnTo>
                  <a:lnTo>
                    <a:pt x="526" y="156"/>
                  </a:lnTo>
                  <a:lnTo>
                    <a:pt x="527" y="156"/>
                  </a:lnTo>
                  <a:lnTo>
                    <a:pt x="528" y="155"/>
                  </a:lnTo>
                  <a:lnTo>
                    <a:pt x="529" y="155"/>
                  </a:lnTo>
                  <a:lnTo>
                    <a:pt x="530" y="155"/>
                  </a:lnTo>
                  <a:lnTo>
                    <a:pt x="531" y="155"/>
                  </a:lnTo>
                  <a:lnTo>
                    <a:pt x="532" y="155"/>
                  </a:lnTo>
                  <a:lnTo>
                    <a:pt x="533" y="155"/>
                  </a:lnTo>
                  <a:lnTo>
                    <a:pt x="534" y="155"/>
                  </a:lnTo>
                  <a:lnTo>
                    <a:pt x="535" y="154"/>
                  </a:lnTo>
                  <a:lnTo>
                    <a:pt x="536" y="154"/>
                  </a:lnTo>
                  <a:lnTo>
                    <a:pt x="536" y="153"/>
                  </a:lnTo>
                  <a:lnTo>
                    <a:pt x="536" y="152"/>
                  </a:lnTo>
                  <a:lnTo>
                    <a:pt x="535" y="151"/>
                  </a:lnTo>
                  <a:lnTo>
                    <a:pt x="535" y="150"/>
                  </a:lnTo>
                  <a:lnTo>
                    <a:pt x="535" y="149"/>
                  </a:lnTo>
                  <a:lnTo>
                    <a:pt x="534" y="149"/>
                  </a:lnTo>
                  <a:lnTo>
                    <a:pt x="533" y="148"/>
                  </a:lnTo>
                  <a:lnTo>
                    <a:pt x="532" y="147"/>
                  </a:lnTo>
                  <a:lnTo>
                    <a:pt x="531" y="147"/>
                  </a:lnTo>
                  <a:lnTo>
                    <a:pt x="530" y="147"/>
                  </a:lnTo>
                  <a:lnTo>
                    <a:pt x="529" y="147"/>
                  </a:lnTo>
                  <a:lnTo>
                    <a:pt x="528" y="147"/>
                  </a:lnTo>
                  <a:lnTo>
                    <a:pt x="527" y="147"/>
                  </a:lnTo>
                  <a:lnTo>
                    <a:pt x="526" y="148"/>
                  </a:lnTo>
                  <a:lnTo>
                    <a:pt x="525" y="148"/>
                  </a:lnTo>
                  <a:lnTo>
                    <a:pt x="524" y="148"/>
                  </a:lnTo>
                  <a:lnTo>
                    <a:pt x="523" y="149"/>
                  </a:lnTo>
                  <a:lnTo>
                    <a:pt x="522" y="149"/>
                  </a:lnTo>
                  <a:lnTo>
                    <a:pt x="521" y="149"/>
                  </a:lnTo>
                  <a:lnTo>
                    <a:pt x="520" y="149"/>
                  </a:lnTo>
                  <a:lnTo>
                    <a:pt x="519" y="149"/>
                  </a:lnTo>
                  <a:lnTo>
                    <a:pt x="518" y="149"/>
                  </a:lnTo>
                  <a:lnTo>
                    <a:pt x="517" y="149"/>
                  </a:lnTo>
                  <a:lnTo>
                    <a:pt x="516" y="148"/>
                  </a:lnTo>
                  <a:lnTo>
                    <a:pt x="515" y="148"/>
                  </a:lnTo>
                  <a:lnTo>
                    <a:pt x="515" y="147"/>
                  </a:lnTo>
                  <a:lnTo>
                    <a:pt x="514" y="147"/>
                  </a:lnTo>
                  <a:lnTo>
                    <a:pt x="514" y="146"/>
                  </a:lnTo>
                  <a:lnTo>
                    <a:pt x="513" y="146"/>
                  </a:lnTo>
                  <a:lnTo>
                    <a:pt x="513" y="145"/>
                  </a:lnTo>
                  <a:lnTo>
                    <a:pt x="513" y="144"/>
                  </a:lnTo>
                  <a:lnTo>
                    <a:pt x="513" y="143"/>
                  </a:lnTo>
                  <a:lnTo>
                    <a:pt x="514" y="143"/>
                  </a:lnTo>
                  <a:lnTo>
                    <a:pt x="515" y="143"/>
                  </a:lnTo>
                  <a:lnTo>
                    <a:pt x="516" y="143"/>
                  </a:lnTo>
                  <a:lnTo>
                    <a:pt x="517" y="143"/>
                  </a:lnTo>
                  <a:lnTo>
                    <a:pt x="519" y="143"/>
                  </a:lnTo>
                  <a:lnTo>
                    <a:pt x="520" y="143"/>
                  </a:lnTo>
                  <a:lnTo>
                    <a:pt x="522" y="143"/>
                  </a:lnTo>
                  <a:lnTo>
                    <a:pt x="523" y="143"/>
                  </a:lnTo>
                  <a:lnTo>
                    <a:pt x="524" y="144"/>
                  </a:lnTo>
                  <a:lnTo>
                    <a:pt x="525" y="144"/>
                  </a:lnTo>
                  <a:lnTo>
                    <a:pt x="526" y="144"/>
                  </a:lnTo>
                  <a:lnTo>
                    <a:pt x="527" y="144"/>
                  </a:lnTo>
                  <a:lnTo>
                    <a:pt x="528" y="144"/>
                  </a:lnTo>
                  <a:lnTo>
                    <a:pt x="529" y="145"/>
                  </a:lnTo>
                  <a:lnTo>
                    <a:pt x="530" y="145"/>
                  </a:lnTo>
                  <a:lnTo>
                    <a:pt x="531" y="145"/>
                  </a:lnTo>
                  <a:lnTo>
                    <a:pt x="532" y="144"/>
                  </a:lnTo>
                  <a:lnTo>
                    <a:pt x="533" y="144"/>
                  </a:lnTo>
                  <a:lnTo>
                    <a:pt x="534" y="144"/>
                  </a:lnTo>
                  <a:lnTo>
                    <a:pt x="534" y="143"/>
                  </a:lnTo>
                  <a:lnTo>
                    <a:pt x="535" y="143"/>
                  </a:lnTo>
                  <a:lnTo>
                    <a:pt x="536" y="142"/>
                  </a:lnTo>
                  <a:lnTo>
                    <a:pt x="537" y="141"/>
                  </a:lnTo>
                  <a:lnTo>
                    <a:pt x="537" y="140"/>
                  </a:lnTo>
                  <a:lnTo>
                    <a:pt x="538" y="139"/>
                  </a:lnTo>
                  <a:lnTo>
                    <a:pt x="538" y="138"/>
                  </a:lnTo>
                  <a:lnTo>
                    <a:pt x="539" y="137"/>
                  </a:lnTo>
                  <a:lnTo>
                    <a:pt x="539" y="136"/>
                  </a:lnTo>
                  <a:lnTo>
                    <a:pt x="539" y="135"/>
                  </a:lnTo>
                  <a:lnTo>
                    <a:pt x="539" y="134"/>
                  </a:lnTo>
                  <a:lnTo>
                    <a:pt x="539" y="133"/>
                  </a:lnTo>
                  <a:lnTo>
                    <a:pt x="540" y="132"/>
                  </a:lnTo>
                  <a:lnTo>
                    <a:pt x="540" y="130"/>
                  </a:lnTo>
                  <a:lnTo>
                    <a:pt x="540" y="129"/>
                  </a:lnTo>
                  <a:lnTo>
                    <a:pt x="540" y="128"/>
                  </a:lnTo>
                  <a:lnTo>
                    <a:pt x="540" y="127"/>
                  </a:lnTo>
                  <a:lnTo>
                    <a:pt x="540" y="126"/>
                  </a:lnTo>
                  <a:lnTo>
                    <a:pt x="540" y="125"/>
                  </a:lnTo>
                  <a:lnTo>
                    <a:pt x="541" y="125"/>
                  </a:lnTo>
                  <a:lnTo>
                    <a:pt x="541" y="124"/>
                  </a:lnTo>
                  <a:lnTo>
                    <a:pt x="542" y="123"/>
                  </a:lnTo>
                  <a:lnTo>
                    <a:pt x="542" y="122"/>
                  </a:lnTo>
                  <a:lnTo>
                    <a:pt x="543" y="121"/>
                  </a:lnTo>
                  <a:lnTo>
                    <a:pt x="544" y="120"/>
                  </a:lnTo>
                  <a:lnTo>
                    <a:pt x="545" y="119"/>
                  </a:lnTo>
                  <a:lnTo>
                    <a:pt x="546" y="119"/>
                  </a:lnTo>
                  <a:lnTo>
                    <a:pt x="547" y="119"/>
                  </a:lnTo>
                  <a:lnTo>
                    <a:pt x="547" y="118"/>
                  </a:lnTo>
                  <a:lnTo>
                    <a:pt x="548" y="118"/>
                  </a:lnTo>
                  <a:lnTo>
                    <a:pt x="549" y="118"/>
                  </a:lnTo>
                  <a:lnTo>
                    <a:pt x="550" y="118"/>
                  </a:lnTo>
                  <a:lnTo>
                    <a:pt x="551" y="119"/>
                  </a:lnTo>
                  <a:lnTo>
                    <a:pt x="552" y="119"/>
                  </a:lnTo>
                  <a:lnTo>
                    <a:pt x="553" y="120"/>
                  </a:lnTo>
                  <a:lnTo>
                    <a:pt x="554" y="121"/>
                  </a:lnTo>
                  <a:lnTo>
                    <a:pt x="555" y="121"/>
                  </a:lnTo>
                  <a:lnTo>
                    <a:pt x="556" y="122"/>
                  </a:lnTo>
                  <a:lnTo>
                    <a:pt x="557" y="122"/>
                  </a:lnTo>
                  <a:lnTo>
                    <a:pt x="558" y="122"/>
                  </a:lnTo>
                  <a:lnTo>
                    <a:pt x="559" y="122"/>
                  </a:lnTo>
                  <a:lnTo>
                    <a:pt x="560" y="122"/>
                  </a:lnTo>
                  <a:lnTo>
                    <a:pt x="561" y="122"/>
                  </a:lnTo>
                  <a:lnTo>
                    <a:pt x="562" y="121"/>
                  </a:lnTo>
                  <a:lnTo>
                    <a:pt x="563" y="121"/>
                  </a:lnTo>
                  <a:lnTo>
                    <a:pt x="564" y="120"/>
                  </a:lnTo>
                  <a:lnTo>
                    <a:pt x="565" y="120"/>
                  </a:lnTo>
                  <a:lnTo>
                    <a:pt x="559" y="115"/>
                  </a:lnTo>
                  <a:lnTo>
                    <a:pt x="557" y="114"/>
                  </a:lnTo>
                  <a:lnTo>
                    <a:pt x="554" y="109"/>
                  </a:lnTo>
                  <a:lnTo>
                    <a:pt x="554" y="107"/>
                  </a:lnTo>
                  <a:lnTo>
                    <a:pt x="551" y="104"/>
                  </a:lnTo>
                  <a:lnTo>
                    <a:pt x="550" y="96"/>
                  </a:lnTo>
                  <a:lnTo>
                    <a:pt x="548" y="95"/>
                  </a:lnTo>
                  <a:lnTo>
                    <a:pt x="546" y="85"/>
                  </a:lnTo>
                  <a:lnTo>
                    <a:pt x="545" y="83"/>
                  </a:lnTo>
                  <a:lnTo>
                    <a:pt x="550" y="80"/>
                  </a:lnTo>
                  <a:lnTo>
                    <a:pt x="550" y="75"/>
                  </a:lnTo>
                  <a:lnTo>
                    <a:pt x="546" y="73"/>
                  </a:lnTo>
                  <a:lnTo>
                    <a:pt x="541" y="65"/>
                  </a:lnTo>
                  <a:lnTo>
                    <a:pt x="539" y="60"/>
                  </a:lnTo>
                  <a:lnTo>
                    <a:pt x="536" y="56"/>
                  </a:lnTo>
                  <a:lnTo>
                    <a:pt x="532" y="53"/>
                  </a:lnTo>
                  <a:lnTo>
                    <a:pt x="530" y="52"/>
                  </a:lnTo>
                  <a:lnTo>
                    <a:pt x="529" y="42"/>
                  </a:lnTo>
                  <a:lnTo>
                    <a:pt x="527" y="38"/>
                  </a:lnTo>
                  <a:lnTo>
                    <a:pt x="519" y="38"/>
                  </a:lnTo>
                  <a:lnTo>
                    <a:pt x="511" y="44"/>
                  </a:lnTo>
                  <a:lnTo>
                    <a:pt x="500" y="31"/>
                  </a:lnTo>
                  <a:lnTo>
                    <a:pt x="498" y="23"/>
                  </a:lnTo>
                  <a:lnTo>
                    <a:pt x="495" y="24"/>
                  </a:lnTo>
                  <a:lnTo>
                    <a:pt x="493" y="25"/>
                  </a:lnTo>
                  <a:lnTo>
                    <a:pt x="493" y="28"/>
                  </a:lnTo>
                  <a:lnTo>
                    <a:pt x="492" y="32"/>
                  </a:lnTo>
                  <a:lnTo>
                    <a:pt x="490" y="31"/>
                  </a:lnTo>
                  <a:lnTo>
                    <a:pt x="486" y="31"/>
                  </a:lnTo>
                  <a:lnTo>
                    <a:pt x="484" y="29"/>
                  </a:lnTo>
                  <a:lnTo>
                    <a:pt x="475" y="29"/>
                  </a:lnTo>
                  <a:lnTo>
                    <a:pt x="473" y="27"/>
                  </a:lnTo>
                  <a:lnTo>
                    <a:pt x="469" y="28"/>
                  </a:lnTo>
                  <a:lnTo>
                    <a:pt x="468" y="26"/>
                  </a:lnTo>
                  <a:lnTo>
                    <a:pt x="460" y="25"/>
                  </a:lnTo>
                  <a:lnTo>
                    <a:pt x="461" y="28"/>
                  </a:lnTo>
                  <a:lnTo>
                    <a:pt x="459" y="30"/>
                  </a:lnTo>
                  <a:lnTo>
                    <a:pt x="457" y="30"/>
                  </a:lnTo>
                  <a:lnTo>
                    <a:pt x="456" y="32"/>
                  </a:lnTo>
                  <a:lnTo>
                    <a:pt x="454" y="32"/>
                  </a:lnTo>
                  <a:lnTo>
                    <a:pt x="453" y="48"/>
                  </a:lnTo>
                  <a:lnTo>
                    <a:pt x="458" y="54"/>
                  </a:lnTo>
                  <a:lnTo>
                    <a:pt x="458" y="60"/>
                  </a:lnTo>
                  <a:lnTo>
                    <a:pt x="454" y="63"/>
                  </a:lnTo>
                  <a:lnTo>
                    <a:pt x="449" y="64"/>
                  </a:lnTo>
                  <a:lnTo>
                    <a:pt x="446" y="60"/>
                  </a:lnTo>
                  <a:lnTo>
                    <a:pt x="442" y="59"/>
                  </a:lnTo>
                  <a:lnTo>
                    <a:pt x="435" y="54"/>
                  </a:lnTo>
                  <a:lnTo>
                    <a:pt x="435" y="52"/>
                  </a:lnTo>
                  <a:lnTo>
                    <a:pt x="427" y="46"/>
                  </a:lnTo>
                  <a:lnTo>
                    <a:pt x="425" y="46"/>
                  </a:lnTo>
                  <a:lnTo>
                    <a:pt x="422" y="48"/>
                  </a:lnTo>
                  <a:lnTo>
                    <a:pt x="416" y="50"/>
                  </a:lnTo>
                  <a:lnTo>
                    <a:pt x="411" y="54"/>
                  </a:lnTo>
                  <a:lnTo>
                    <a:pt x="395" y="56"/>
                  </a:lnTo>
                  <a:lnTo>
                    <a:pt x="388" y="66"/>
                  </a:lnTo>
                  <a:lnTo>
                    <a:pt x="383" y="67"/>
                  </a:lnTo>
                  <a:lnTo>
                    <a:pt x="382" y="66"/>
                  </a:lnTo>
                  <a:lnTo>
                    <a:pt x="375" y="68"/>
                  </a:lnTo>
                  <a:lnTo>
                    <a:pt x="370" y="71"/>
                  </a:lnTo>
                  <a:lnTo>
                    <a:pt x="368" y="71"/>
                  </a:lnTo>
                  <a:lnTo>
                    <a:pt x="367" y="72"/>
                  </a:lnTo>
                  <a:lnTo>
                    <a:pt x="363" y="72"/>
                  </a:lnTo>
                  <a:lnTo>
                    <a:pt x="362" y="74"/>
                  </a:lnTo>
                  <a:lnTo>
                    <a:pt x="355" y="76"/>
                  </a:lnTo>
                  <a:lnTo>
                    <a:pt x="351" y="72"/>
                  </a:lnTo>
                  <a:lnTo>
                    <a:pt x="347" y="72"/>
                  </a:lnTo>
                  <a:lnTo>
                    <a:pt x="344" y="73"/>
                  </a:lnTo>
                  <a:lnTo>
                    <a:pt x="334" y="66"/>
                  </a:lnTo>
                  <a:lnTo>
                    <a:pt x="334" y="63"/>
                  </a:lnTo>
                  <a:lnTo>
                    <a:pt x="335" y="60"/>
                  </a:lnTo>
                  <a:lnTo>
                    <a:pt x="341" y="59"/>
                  </a:lnTo>
                  <a:lnTo>
                    <a:pt x="344" y="55"/>
                  </a:lnTo>
                  <a:lnTo>
                    <a:pt x="344" y="54"/>
                  </a:lnTo>
                  <a:lnTo>
                    <a:pt x="348" y="48"/>
                  </a:lnTo>
                  <a:lnTo>
                    <a:pt x="347" y="44"/>
                  </a:lnTo>
                  <a:lnTo>
                    <a:pt x="350" y="40"/>
                  </a:lnTo>
                  <a:lnTo>
                    <a:pt x="351" y="35"/>
                  </a:lnTo>
                  <a:lnTo>
                    <a:pt x="356" y="29"/>
                  </a:lnTo>
                  <a:lnTo>
                    <a:pt x="358" y="29"/>
                  </a:lnTo>
                  <a:lnTo>
                    <a:pt x="360" y="27"/>
                  </a:lnTo>
                  <a:lnTo>
                    <a:pt x="362" y="27"/>
                  </a:lnTo>
                  <a:lnTo>
                    <a:pt x="363" y="25"/>
                  </a:lnTo>
                  <a:lnTo>
                    <a:pt x="367" y="25"/>
                  </a:lnTo>
                  <a:lnTo>
                    <a:pt x="370" y="19"/>
                  </a:lnTo>
                  <a:lnTo>
                    <a:pt x="368" y="17"/>
                  </a:lnTo>
                  <a:lnTo>
                    <a:pt x="367" y="14"/>
                  </a:lnTo>
                  <a:lnTo>
                    <a:pt x="369" y="13"/>
                  </a:lnTo>
                  <a:lnTo>
                    <a:pt x="371" y="9"/>
                  </a:lnTo>
                  <a:lnTo>
                    <a:pt x="369" y="8"/>
                  </a:lnTo>
                  <a:lnTo>
                    <a:pt x="362" y="8"/>
                  </a:lnTo>
                  <a:lnTo>
                    <a:pt x="359" y="5"/>
                  </a:lnTo>
                  <a:lnTo>
                    <a:pt x="358" y="0"/>
                  </a:lnTo>
                  <a:lnTo>
                    <a:pt x="353" y="5"/>
                  </a:lnTo>
                  <a:lnTo>
                    <a:pt x="345" y="9"/>
                  </a:lnTo>
                  <a:lnTo>
                    <a:pt x="343" y="9"/>
                  </a:lnTo>
                  <a:lnTo>
                    <a:pt x="342" y="11"/>
                  </a:lnTo>
                  <a:lnTo>
                    <a:pt x="340" y="11"/>
                  </a:lnTo>
                  <a:lnTo>
                    <a:pt x="335" y="14"/>
                  </a:lnTo>
                  <a:lnTo>
                    <a:pt x="330" y="14"/>
                  </a:lnTo>
                  <a:lnTo>
                    <a:pt x="326" y="13"/>
                  </a:lnTo>
                  <a:lnTo>
                    <a:pt x="325" y="14"/>
                  </a:lnTo>
                  <a:lnTo>
                    <a:pt x="318" y="16"/>
                  </a:lnTo>
                  <a:lnTo>
                    <a:pt x="318" y="15"/>
                  </a:lnTo>
                  <a:lnTo>
                    <a:pt x="314" y="10"/>
                  </a:lnTo>
                  <a:lnTo>
                    <a:pt x="315" y="9"/>
                  </a:lnTo>
                  <a:lnTo>
                    <a:pt x="313" y="6"/>
                  </a:lnTo>
                  <a:lnTo>
                    <a:pt x="309" y="0"/>
                  </a:lnTo>
                  <a:lnTo>
                    <a:pt x="307" y="2"/>
                  </a:lnTo>
                  <a:lnTo>
                    <a:pt x="301" y="10"/>
                  </a:lnTo>
                  <a:lnTo>
                    <a:pt x="294" y="9"/>
                  </a:lnTo>
                  <a:lnTo>
                    <a:pt x="289" y="12"/>
                  </a:lnTo>
                  <a:lnTo>
                    <a:pt x="284" y="12"/>
                  </a:lnTo>
                  <a:lnTo>
                    <a:pt x="283" y="11"/>
                  </a:lnTo>
                  <a:lnTo>
                    <a:pt x="281" y="11"/>
                  </a:lnTo>
                  <a:lnTo>
                    <a:pt x="278" y="9"/>
                  </a:lnTo>
                  <a:lnTo>
                    <a:pt x="274" y="10"/>
                  </a:lnTo>
                  <a:lnTo>
                    <a:pt x="267" y="3"/>
                  </a:lnTo>
                  <a:lnTo>
                    <a:pt x="264" y="2"/>
                  </a:lnTo>
                  <a:lnTo>
                    <a:pt x="262" y="0"/>
                  </a:lnTo>
                  <a:lnTo>
                    <a:pt x="255" y="1"/>
                  </a:lnTo>
                  <a:lnTo>
                    <a:pt x="244" y="13"/>
                  </a:lnTo>
                  <a:lnTo>
                    <a:pt x="234" y="19"/>
                  </a:lnTo>
                  <a:lnTo>
                    <a:pt x="233" y="18"/>
                  </a:lnTo>
                  <a:lnTo>
                    <a:pt x="230" y="20"/>
                  </a:lnTo>
                  <a:lnTo>
                    <a:pt x="231" y="23"/>
                  </a:lnTo>
                  <a:lnTo>
                    <a:pt x="234" y="26"/>
                  </a:lnTo>
                  <a:lnTo>
                    <a:pt x="241" y="25"/>
                  </a:lnTo>
                  <a:lnTo>
                    <a:pt x="243" y="26"/>
                  </a:lnTo>
                  <a:lnTo>
                    <a:pt x="240" y="30"/>
                  </a:lnTo>
                  <a:lnTo>
                    <a:pt x="240" y="34"/>
                  </a:lnTo>
                  <a:lnTo>
                    <a:pt x="243" y="38"/>
                  </a:lnTo>
                  <a:lnTo>
                    <a:pt x="243" y="46"/>
                  </a:lnTo>
                  <a:lnTo>
                    <a:pt x="240" y="49"/>
                  </a:lnTo>
                  <a:lnTo>
                    <a:pt x="235" y="49"/>
                  </a:lnTo>
                  <a:lnTo>
                    <a:pt x="230" y="52"/>
                  </a:lnTo>
                  <a:lnTo>
                    <a:pt x="229" y="50"/>
                  </a:lnTo>
                  <a:lnTo>
                    <a:pt x="226" y="48"/>
                  </a:lnTo>
                  <a:lnTo>
                    <a:pt x="222" y="40"/>
                  </a:lnTo>
                  <a:lnTo>
                    <a:pt x="222" y="38"/>
                  </a:lnTo>
                  <a:lnTo>
                    <a:pt x="218" y="34"/>
                  </a:lnTo>
                  <a:lnTo>
                    <a:pt x="213" y="34"/>
                  </a:lnTo>
                  <a:lnTo>
                    <a:pt x="211" y="36"/>
                  </a:lnTo>
                  <a:lnTo>
                    <a:pt x="202" y="32"/>
                  </a:lnTo>
                  <a:lnTo>
                    <a:pt x="197" y="33"/>
                  </a:lnTo>
                  <a:lnTo>
                    <a:pt x="185" y="35"/>
                  </a:lnTo>
                  <a:lnTo>
                    <a:pt x="182" y="37"/>
                  </a:lnTo>
                  <a:lnTo>
                    <a:pt x="181" y="46"/>
                  </a:lnTo>
                  <a:lnTo>
                    <a:pt x="180" y="48"/>
                  </a:lnTo>
                  <a:lnTo>
                    <a:pt x="180" y="52"/>
                  </a:lnTo>
                  <a:lnTo>
                    <a:pt x="182" y="54"/>
                  </a:lnTo>
                  <a:lnTo>
                    <a:pt x="182" y="56"/>
                  </a:lnTo>
                  <a:lnTo>
                    <a:pt x="183" y="56"/>
                  </a:lnTo>
                  <a:lnTo>
                    <a:pt x="183" y="61"/>
                  </a:lnTo>
                  <a:lnTo>
                    <a:pt x="181" y="65"/>
                  </a:lnTo>
                  <a:lnTo>
                    <a:pt x="178" y="64"/>
                  </a:lnTo>
                  <a:lnTo>
                    <a:pt x="172" y="70"/>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2" name="Freeform 22"/>
            <p:cNvSpPr/>
            <p:nvPr/>
          </p:nvSpPr>
          <p:spPr bwMode="auto">
            <a:xfrm>
              <a:off x="4954588" y="5114925"/>
              <a:ext cx="790575" cy="711200"/>
            </a:xfrm>
            <a:custGeom>
              <a:avLst/>
              <a:gdLst>
                <a:gd name="T0" fmla="*/ 2147483647 w 432"/>
                <a:gd name="T1" fmla="*/ 2147483647 h 373"/>
                <a:gd name="T2" fmla="*/ 2147483647 w 432"/>
                <a:gd name="T3" fmla="*/ 2147483647 h 373"/>
                <a:gd name="T4" fmla="*/ 2147483647 w 432"/>
                <a:gd name="T5" fmla="*/ 2147483647 h 373"/>
                <a:gd name="T6" fmla="*/ 2147483647 w 432"/>
                <a:gd name="T7" fmla="*/ 2147483647 h 373"/>
                <a:gd name="T8" fmla="*/ 2147483647 w 432"/>
                <a:gd name="T9" fmla="*/ 2147483647 h 373"/>
                <a:gd name="T10" fmla="*/ 2147483647 w 432"/>
                <a:gd name="T11" fmla="*/ 2147483647 h 373"/>
                <a:gd name="T12" fmla="*/ 2147483647 w 432"/>
                <a:gd name="T13" fmla="*/ 2147483647 h 373"/>
                <a:gd name="T14" fmla="*/ 2147483647 w 432"/>
                <a:gd name="T15" fmla="*/ 2147483647 h 373"/>
                <a:gd name="T16" fmla="*/ 2147483647 w 432"/>
                <a:gd name="T17" fmla="*/ 2147483647 h 373"/>
                <a:gd name="T18" fmla="*/ 2147483647 w 432"/>
                <a:gd name="T19" fmla="*/ 2147483647 h 373"/>
                <a:gd name="T20" fmla="*/ 2147483647 w 432"/>
                <a:gd name="T21" fmla="*/ 2147483647 h 373"/>
                <a:gd name="T22" fmla="*/ 2147483647 w 432"/>
                <a:gd name="T23" fmla="*/ 2147483647 h 373"/>
                <a:gd name="T24" fmla="*/ 2147483647 w 432"/>
                <a:gd name="T25" fmla="*/ 2147483647 h 373"/>
                <a:gd name="T26" fmla="*/ 2147483647 w 432"/>
                <a:gd name="T27" fmla="*/ 2147483647 h 373"/>
                <a:gd name="T28" fmla="*/ 2147483647 w 432"/>
                <a:gd name="T29" fmla="*/ 2147483647 h 373"/>
                <a:gd name="T30" fmla="*/ 2147483647 w 432"/>
                <a:gd name="T31" fmla="*/ 2147483647 h 373"/>
                <a:gd name="T32" fmla="*/ 2147483647 w 432"/>
                <a:gd name="T33" fmla="*/ 2147483647 h 373"/>
                <a:gd name="T34" fmla="*/ 2147483647 w 432"/>
                <a:gd name="T35" fmla="*/ 2147483647 h 373"/>
                <a:gd name="T36" fmla="*/ 2147483647 w 432"/>
                <a:gd name="T37" fmla="*/ 2147483647 h 373"/>
                <a:gd name="T38" fmla="*/ 2147483647 w 432"/>
                <a:gd name="T39" fmla="*/ 2147483647 h 373"/>
                <a:gd name="T40" fmla="*/ 2147483647 w 432"/>
                <a:gd name="T41" fmla="*/ 2147483647 h 373"/>
                <a:gd name="T42" fmla="*/ 2147483647 w 432"/>
                <a:gd name="T43" fmla="*/ 2147483647 h 373"/>
                <a:gd name="T44" fmla="*/ 2147483647 w 432"/>
                <a:gd name="T45" fmla="*/ 2147483647 h 373"/>
                <a:gd name="T46" fmla="*/ 2147483647 w 432"/>
                <a:gd name="T47" fmla="*/ 2147483647 h 373"/>
                <a:gd name="T48" fmla="*/ 2147483647 w 432"/>
                <a:gd name="T49" fmla="*/ 2147483647 h 373"/>
                <a:gd name="T50" fmla="*/ 2147483647 w 432"/>
                <a:gd name="T51" fmla="*/ 2147483647 h 373"/>
                <a:gd name="T52" fmla="*/ 2147483647 w 432"/>
                <a:gd name="T53" fmla="*/ 2147483647 h 373"/>
                <a:gd name="T54" fmla="*/ 2147483647 w 432"/>
                <a:gd name="T55" fmla="*/ 2147483647 h 373"/>
                <a:gd name="T56" fmla="*/ 2147483647 w 432"/>
                <a:gd name="T57" fmla="*/ 2147483647 h 373"/>
                <a:gd name="T58" fmla="*/ 2147483647 w 432"/>
                <a:gd name="T59" fmla="*/ 2147483647 h 373"/>
                <a:gd name="T60" fmla="*/ 2147483647 w 432"/>
                <a:gd name="T61" fmla="*/ 2147483647 h 373"/>
                <a:gd name="T62" fmla="*/ 2147483647 w 432"/>
                <a:gd name="T63" fmla="*/ 2147483647 h 373"/>
                <a:gd name="T64" fmla="*/ 2147483647 w 432"/>
                <a:gd name="T65" fmla="*/ 2147483647 h 373"/>
                <a:gd name="T66" fmla="*/ 2147483647 w 432"/>
                <a:gd name="T67" fmla="*/ 2147483647 h 373"/>
                <a:gd name="T68" fmla="*/ 2147483647 w 432"/>
                <a:gd name="T69" fmla="*/ 2147483647 h 373"/>
                <a:gd name="T70" fmla="*/ 2147483647 w 432"/>
                <a:gd name="T71" fmla="*/ 2147483647 h 373"/>
                <a:gd name="T72" fmla="*/ 2147483647 w 432"/>
                <a:gd name="T73" fmla="*/ 2147483647 h 373"/>
                <a:gd name="T74" fmla="*/ 2147483647 w 432"/>
                <a:gd name="T75" fmla="*/ 2147483647 h 373"/>
                <a:gd name="T76" fmla="*/ 2147483647 w 432"/>
                <a:gd name="T77" fmla="*/ 2147483647 h 373"/>
                <a:gd name="T78" fmla="*/ 2147483647 w 432"/>
                <a:gd name="T79" fmla="*/ 2147483647 h 373"/>
                <a:gd name="T80" fmla="*/ 2147483647 w 432"/>
                <a:gd name="T81" fmla="*/ 2147483647 h 373"/>
                <a:gd name="T82" fmla="*/ 2147483647 w 432"/>
                <a:gd name="T83" fmla="*/ 2147483647 h 373"/>
                <a:gd name="T84" fmla="*/ 2147483647 w 432"/>
                <a:gd name="T85" fmla="*/ 2147483647 h 373"/>
                <a:gd name="T86" fmla="*/ 2147483647 w 432"/>
                <a:gd name="T87" fmla="*/ 2147483647 h 373"/>
                <a:gd name="T88" fmla="*/ 2147483647 w 432"/>
                <a:gd name="T89" fmla="*/ 2147483647 h 373"/>
                <a:gd name="T90" fmla="*/ 2147483647 w 432"/>
                <a:gd name="T91" fmla="*/ 2147483647 h 373"/>
                <a:gd name="T92" fmla="*/ 2147483647 w 432"/>
                <a:gd name="T93" fmla="*/ 2147483647 h 373"/>
                <a:gd name="T94" fmla="*/ 2147483647 w 432"/>
                <a:gd name="T95" fmla="*/ 2147483647 h 373"/>
                <a:gd name="T96" fmla="*/ 2147483647 w 432"/>
                <a:gd name="T97" fmla="*/ 2147483647 h 373"/>
                <a:gd name="T98" fmla="*/ 2147483647 w 432"/>
                <a:gd name="T99" fmla="*/ 2147483647 h 373"/>
                <a:gd name="T100" fmla="*/ 2147483647 w 432"/>
                <a:gd name="T101" fmla="*/ 2147483647 h 373"/>
                <a:gd name="T102" fmla="*/ 2147483647 w 432"/>
                <a:gd name="T103" fmla="*/ 2147483647 h 373"/>
                <a:gd name="T104" fmla="*/ 2147483647 w 432"/>
                <a:gd name="T105" fmla="*/ 2147483647 h 373"/>
                <a:gd name="T106" fmla="*/ 2147483647 w 432"/>
                <a:gd name="T107" fmla="*/ 2147483647 h 373"/>
                <a:gd name="T108" fmla="*/ 2147483647 w 432"/>
                <a:gd name="T109" fmla="*/ 2147483647 h 373"/>
                <a:gd name="T110" fmla="*/ 2147483647 w 432"/>
                <a:gd name="T111" fmla="*/ 2147483647 h 373"/>
                <a:gd name="T112" fmla="*/ 2147483647 w 432"/>
                <a:gd name="T113" fmla="*/ 2147483647 h 373"/>
                <a:gd name="T114" fmla="*/ 2147483647 w 432"/>
                <a:gd name="T115" fmla="*/ 2147483647 h 373"/>
                <a:gd name="T116" fmla="*/ 2147483647 w 432"/>
                <a:gd name="T117" fmla="*/ 2147483647 h 373"/>
                <a:gd name="T118" fmla="*/ 2147483647 w 432"/>
                <a:gd name="T119" fmla="*/ 2147483647 h 3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32"/>
                <a:gd name="T181" fmla="*/ 0 h 373"/>
                <a:gd name="T182" fmla="*/ 432 w 432"/>
                <a:gd name="T183" fmla="*/ 373 h 3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32" h="373">
                  <a:moveTo>
                    <a:pt x="122" y="124"/>
                  </a:moveTo>
                  <a:lnTo>
                    <a:pt x="123" y="131"/>
                  </a:lnTo>
                  <a:lnTo>
                    <a:pt x="119" y="138"/>
                  </a:lnTo>
                  <a:lnTo>
                    <a:pt x="119" y="140"/>
                  </a:lnTo>
                  <a:lnTo>
                    <a:pt x="113" y="149"/>
                  </a:lnTo>
                  <a:lnTo>
                    <a:pt x="108" y="151"/>
                  </a:lnTo>
                  <a:lnTo>
                    <a:pt x="102" y="152"/>
                  </a:lnTo>
                  <a:lnTo>
                    <a:pt x="100" y="153"/>
                  </a:lnTo>
                  <a:lnTo>
                    <a:pt x="96" y="153"/>
                  </a:lnTo>
                  <a:lnTo>
                    <a:pt x="90" y="158"/>
                  </a:lnTo>
                  <a:lnTo>
                    <a:pt x="69" y="158"/>
                  </a:lnTo>
                  <a:lnTo>
                    <a:pt x="61" y="151"/>
                  </a:lnTo>
                  <a:lnTo>
                    <a:pt x="58" y="150"/>
                  </a:lnTo>
                  <a:lnTo>
                    <a:pt x="56" y="147"/>
                  </a:lnTo>
                  <a:lnTo>
                    <a:pt x="51" y="148"/>
                  </a:lnTo>
                  <a:lnTo>
                    <a:pt x="44" y="160"/>
                  </a:lnTo>
                  <a:lnTo>
                    <a:pt x="41" y="160"/>
                  </a:lnTo>
                  <a:lnTo>
                    <a:pt x="32" y="154"/>
                  </a:lnTo>
                  <a:lnTo>
                    <a:pt x="31" y="154"/>
                  </a:lnTo>
                  <a:lnTo>
                    <a:pt x="27" y="149"/>
                  </a:lnTo>
                  <a:lnTo>
                    <a:pt x="22" y="150"/>
                  </a:lnTo>
                  <a:lnTo>
                    <a:pt x="21" y="159"/>
                  </a:lnTo>
                  <a:lnTo>
                    <a:pt x="15" y="162"/>
                  </a:lnTo>
                  <a:lnTo>
                    <a:pt x="13" y="165"/>
                  </a:lnTo>
                  <a:lnTo>
                    <a:pt x="9" y="166"/>
                  </a:lnTo>
                  <a:lnTo>
                    <a:pt x="0" y="174"/>
                  </a:lnTo>
                  <a:lnTo>
                    <a:pt x="2" y="176"/>
                  </a:lnTo>
                  <a:lnTo>
                    <a:pt x="7" y="178"/>
                  </a:lnTo>
                  <a:lnTo>
                    <a:pt x="12" y="185"/>
                  </a:lnTo>
                  <a:lnTo>
                    <a:pt x="12" y="193"/>
                  </a:lnTo>
                  <a:lnTo>
                    <a:pt x="9" y="198"/>
                  </a:lnTo>
                  <a:lnTo>
                    <a:pt x="7" y="199"/>
                  </a:lnTo>
                  <a:lnTo>
                    <a:pt x="7" y="201"/>
                  </a:lnTo>
                  <a:lnTo>
                    <a:pt x="12" y="204"/>
                  </a:lnTo>
                  <a:lnTo>
                    <a:pt x="13" y="208"/>
                  </a:lnTo>
                  <a:lnTo>
                    <a:pt x="10" y="212"/>
                  </a:lnTo>
                  <a:lnTo>
                    <a:pt x="14" y="216"/>
                  </a:lnTo>
                  <a:lnTo>
                    <a:pt x="14" y="218"/>
                  </a:lnTo>
                  <a:lnTo>
                    <a:pt x="19" y="222"/>
                  </a:lnTo>
                  <a:lnTo>
                    <a:pt x="21" y="221"/>
                  </a:lnTo>
                  <a:lnTo>
                    <a:pt x="22" y="220"/>
                  </a:lnTo>
                  <a:lnTo>
                    <a:pt x="30" y="219"/>
                  </a:lnTo>
                  <a:lnTo>
                    <a:pt x="32" y="215"/>
                  </a:lnTo>
                  <a:lnTo>
                    <a:pt x="32" y="212"/>
                  </a:lnTo>
                  <a:lnTo>
                    <a:pt x="34" y="210"/>
                  </a:lnTo>
                  <a:lnTo>
                    <a:pt x="39" y="210"/>
                  </a:lnTo>
                  <a:lnTo>
                    <a:pt x="42" y="212"/>
                  </a:lnTo>
                  <a:lnTo>
                    <a:pt x="46" y="213"/>
                  </a:lnTo>
                  <a:lnTo>
                    <a:pt x="52" y="210"/>
                  </a:lnTo>
                  <a:lnTo>
                    <a:pt x="54" y="206"/>
                  </a:lnTo>
                  <a:lnTo>
                    <a:pt x="58" y="205"/>
                  </a:lnTo>
                  <a:lnTo>
                    <a:pt x="64" y="212"/>
                  </a:lnTo>
                  <a:lnTo>
                    <a:pt x="68" y="213"/>
                  </a:lnTo>
                  <a:lnTo>
                    <a:pt x="72" y="219"/>
                  </a:lnTo>
                  <a:lnTo>
                    <a:pt x="76" y="226"/>
                  </a:lnTo>
                  <a:lnTo>
                    <a:pt x="77" y="236"/>
                  </a:lnTo>
                  <a:lnTo>
                    <a:pt x="67" y="242"/>
                  </a:lnTo>
                  <a:lnTo>
                    <a:pt x="65" y="247"/>
                  </a:lnTo>
                  <a:lnTo>
                    <a:pt x="65" y="249"/>
                  </a:lnTo>
                  <a:lnTo>
                    <a:pt x="63" y="253"/>
                  </a:lnTo>
                  <a:lnTo>
                    <a:pt x="63" y="257"/>
                  </a:lnTo>
                  <a:lnTo>
                    <a:pt x="60" y="260"/>
                  </a:lnTo>
                  <a:lnTo>
                    <a:pt x="61" y="264"/>
                  </a:lnTo>
                  <a:lnTo>
                    <a:pt x="58" y="267"/>
                  </a:lnTo>
                  <a:lnTo>
                    <a:pt x="58" y="270"/>
                  </a:lnTo>
                  <a:lnTo>
                    <a:pt x="56" y="275"/>
                  </a:lnTo>
                  <a:lnTo>
                    <a:pt x="55" y="280"/>
                  </a:lnTo>
                  <a:lnTo>
                    <a:pt x="50" y="285"/>
                  </a:lnTo>
                  <a:lnTo>
                    <a:pt x="49" y="285"/>
                  </a:lnTo>
                  <a:lnTo>
                    <a:pt x="48" y="286"/>
                  </a:lnTo>
                  <a:lnTo>
                    <a:pt x="50" y="294"/>
                  </a:lnTo>
                  <a:lnTo>
                    <a:pt x="60" y="298"/>
                  </a:lnTo>
                  <a:lnTo>
                    <a:pt x="67" y="304"/>
                  </a:lnTo>
                  <a:lnTo>
                    <a:pt x="67" y="308"/>
                  </a:lnTo>
                  <a:lnTo>
                    <a:pt x="70" y="312"/>
                  </a:lnTo>
                  <a:lnTo>
                    <a:pt x="74" y="318"/>
                  </a:lnTo>
                  <a:lnTo>
                    <a:pt x="77" y="317"/>
                  </a:lnTo>
                  <a:lnTo>
                    <a:pt x="84" y="320"/>
                  </a:lnTo>
                  <a:lnTo>
                    <a:pt x="89" y="326"/>
                  </a:lnTo>
                  <a:lnTo>
                    <a:pt x="88" y="329"/>
                  </a:lnTo>
                  <a:lnTo>
                    <a:pt x="86" y="332"/>
                  </a:lnTo>
                  <a:lnTo>
                    <a:pt x="82" y="331"/>
                  </a:lnTo>
                  <a:lnTo>
                    <a:pt x="79" y="334"/>
                  </a:lnTo>
                  <a:lnTo>
                    <a:pt x="78" y="344"/>
                  </a:lnTo>
                  <a:lnTo>
                    <a:pt x="64" y="361"/>
                  </a:lnTo>
                  <a:lnTo>
                    <a:pt x="65" y="367"/>
                  </a:lnTo>
                  <a:lnTo>
                    <a:pt x="73" y="372"/>
                  </a:lnTo>
                  <a:lnTo>
                    <a:pt x="76" y="371"/>
                  </a:lnTo>
                  <a:lnTo>
                    <a:pt x="78" y="373"/>
                  </a:lnTo>
                  <a:lnTo>
                    <a:pt x="84" y="373"/>
                  </a:lnTo>
                  <a:lnTo>
                    <a:pt x="87" y="369"/>
                  </a:lnTo>
                  <a:lnTo>
                    <a:pt x="92" y="364"/>
                  </a:lnTo>
                  <a:lnTo>
                    <a:pt x="99" y="361"/>
                  </a:lnTo>
                  <a:lnTo>
                    <a:pt x="101" y="360"/>
                  </a:lnTo>
                  <a:lnTo>
                    <a:pt x="104" y="357"/>
                  </a:lnTo>
                  <a:lnTo>
                    <a:pt x="104" y="352"/>
                  </a:lnTo>
                  <a:lnTo>
                    <a:pt x="110" y="347"/>
                  </a:lnTo>
                  <a:lnTo>
                    <a:pt x="116" y="344"/>
                  </a:lnTo>
                  <a:lnTo>
                    <a:pt x="117" y="349"/>
                  </a:lnTo>
                  <a:lnTo>
                    <a:pt x="119" y="350"/>
                  </a:lnTo>
                  <a:lnTo>
                    <a:pt x="131" y="350"/>
                  </a:lnTo>
                  <a:lnTo>
                    <a:pt x="134" y="352"/>
                  </a:lnTo>
                  <a:lnTo>
                    <a:pt x="134" y="355"/>
                  </a:lnTo>
                  <a:lnTo>
                    <a:pt x="138" y="361"/>
                  </a:lnTo>
                  <a:lnTo>
                    <a:pt x="139" y="360"/>
                  </a:lnTo>
                  <a:lnTo>
                    <a:pt x="142" y="362"/>
                  </a:lnTo>
                  <a:lnTo>
                    <a:pt x="148" y="361"/>
                  </a:lnTo>
                  <a:lnTo>
                    <a:pt x="150" y="363"/>
                  </a:lnTo>
                  <a:lnTo>
                    <a:pt x="151" y="362"/>
                  </a:lnTo>
                  <a:lnTo>
                    <a:pt x="159" y="369"/>
                  </a:lnTo>
                  <a:lnTo>
                    <a:pt x="162" y="368"/>
                  </a:lnTo>
                  <a:lnTo>
                    <a:pt x="168" y="366"/>
                  </a:lnTo>
                  <a:lnTo>
                    <a:pt x="171" y="372"/>
                  </a:lnTo>
                  <a:lnTo>
                    <a:pt x="174" y="373"/>
                  </a:lnTo>
                  <a:lnTo>
                    <a:pt x="180" y="372"/>
                  </a:lnTo>
                  <a:lnTo>
                    <a:pt x="190" y="358"/>
                  </a:lnTo>
                  <a:lnTo>
                    <a:pt x="190" y="347"/>
                  </a:lnTo>
                  <a:lnTo>
                    <a:pt x="192" y="345"/>
                  </a:lnTo>
                  <a:lnTo>
                    <a:pt x="202" y="343"/>
                  </a:lnTo>
                  <a:lnTo>
                    <a:pt x="203" y="342"/>
                  </a:lnTo>
                  <a:lnTo>
                    <a:pt x="207" y="341"/>
                  </a:lnTo>
                  <a:lnTo>
                    <a:pt x="208" y="340"/>
                  </a:lnTo>
                  <a:lnTo>
                    <a:pt x="212" y="339"/>
                  </a:lnTo>
                  <a:lnTo>
                    <a:pt x="214" y="337"/>
                  </a:lnTo>
                  <a:lnTo>
                    <a:pt x="219" y="337"/>
                  </a:lnTo>
                  <a:lnTo>
                    <a:pt x="216" y="335"/>
                  </a:lnTo>
                  <a:lnTo>
                    <a:pt x="222" y="330"/>
                  </a:lnTo>
                  <a:lnTo>
                    <a:pt x="230" y="329"/>
                  </a:lnTo>
                  <a:lnTo>
                    <a:pt x="230" y="328"/>
                  </a:lnTo>
                  <a:lnTo>
                    <a:pt x="241" y="328"/>
                  </a:lnTo>
                  <a:lnTo>
                    <a:pt x="242" y="322"/>
                  </a:lnTo>
                  <a:lnTo>
                    <a:pt x="247" y="322"/>
                  </a:lnTo>
                  <a:lnTo>
                    <a:pt x="250" y="316"/>
                  </a:lnTo>
                  <a:lnTo>
                    <a:pt x="250" y="312"/>
                  </a:lnTo>
                  <a:lnTo>
                    <a:pt x="247" y="306"/>
                  </a:lnTo>
                  <a:lnTo>
                    <a:pt x="250" y="301"/>
                  </a:lnTo>
                  <a:lnTo>
                    <a:pt x="250" y="300"/>
                  </a:lnTo>
                  <a:lnTo>
                    <a:pt x="251" y="299"/>
                  </a:lnTo>
                  <a:lnTo>
                    <a:pt x="251" y="297"/>
                  </a:lnTo>
                  <a:lnTo>
                    <a:pt x="255" y="295"/>
                  </a:lnTo>
                  <a:lnTo>
                    <a:pt x="259" y="294"/>
                  </a:lnTo>
                  <a:lnTo>
                    <a:pt x="260" y="293"/>
                  </a:lnTo>
                  <a:lnTo>
                    <a:pt x="261" y="293"/>
                  </a:lnTo>
                  <a:lnTo>
                    <a:pt x="271" y="301"/>
                  </a:lnTo>
                  <a:lnTo>
                    <a:pt x="270" y="303"/>
                  </a:lnTo>
                  <a:lnTo>
                    <a:pt x="270" y="307"/>
                  </a:lnTo>
                  <a:lnTo>
                    <a:pt x="272" y="310"/>
                  </a:lnTo>
                  <a:lnTo>
                    <a:pt x="275" y="309"/>
                  </a:lnTo>
                  <a:lnTo>
                    <a:pt x="277" y="312"/>
                  </a:lnTo>
                  <a:lnTo>
                    <a:pt x="278" y="315"/>
                  </a:lnTo>
                  <a:lnTo>
                    <a:pt x="280" y="317"/>
                  </a:lnTo>
                  <a:lnTo>
                    <a:pt x="280" y="319"/>
                  </a:lnTo>
                  <a:lnTo>
                    <a:pt x="283" y="324"/>
                  </a:lnTo>
                  <a:lnTo>
                    <a:pt x="287" y="324"/>
                  </a:lnTo>
                  <a:lnTo>
                    <a:pt x="291" y="319"/>
                  </a:lnTo>
                  <a:lnTo>
                    <a:pt x="293" y="319"/>
                  </a:lnTo>
                  <a:lnTo>
                    <a:pt x="296" y="317"/>
                  </a:lnTo>
                  <a:lnTo>
                    <a:pt x="297" y="321"/>
                  </a:lnTo>
                  <a:lnTo>
                    <a:pt x="306" y="327"/>
                  </a:lnTo>
                  <a:lnTo>
                    <a:pt x="306" y="329"/>
                  </a:lnTo>
                  <a:lnTo>
                    <a:pt x="309" y="331"/>
                  </a:lnTo>
                  <a:lnTo>
                    <a:pt x="314" y="330"/>
                  </a:lnTo>
                  <a:lnTo>
                    <a:pt x="324" y="324"/>
                  </a:lnTo>
                  <a:lnTo>
                    <a:pt x="333" y="323"/>
                  </a:lnTo>
                  <a:lnTo>
                    <a:pt x="332" y="320"/>
                  </a:lnTo>
                  <a:lnTo>
                    <a:pt x="334" y="317"/>
                  </a:lnTo>
                  <a:lnTo>
                    <a:pt x="333" y="312"/>
                  </a:lnTo>
                  <a:lnTo>
                    <a:pt x="335" y="309"/>
                  </a:lnTo>
                  <a:lnTo>
                    <a:pt x="334" y="308"/>
                  </a:lnTo>
                  <a:lnTo>
                    <a:pt x="337" y="305"/>
                  </a:lnTo>
                  <a:lnTo>
                    <a:pt x="341" y="303"/>
                  </a:lnTo>
                  <a:lnTo>
                    <a:pt x="344" y="299"/>
                  </a:lnTo>
                  <a:lnTo>
                    <a:pt x="344" y="294"/>
                  </a:lnTo>
                  <a:lnTo>
                    <a:pt x="345" y="294"/>
                  </a:lnTo>
                  <a:lnTo>
                    <a:pt x="357" y="299"/>
                  </a:lnTo>
                  <a:lnTo>
                    <a:pt x="362" y="304"/>
                  </a:lnTo>
                  <a:lnTo>
                    <a:pt x="364" y="300"/>
                  </a:lnTo>
                  <a:lnTo>
                    <a:pt x="366" y="301"/>
                  </a:lnTo>
                  <a:lnTo>
                    <a:pt x="369" y="296"/>
                  </a:lnTo>
                  <a:lnTo>
                    <a:pt x="370" y="296"/>
                  </a:lnTo>
                  <a:lnTo>
                    <a:pt x="372" y="294"/>
                  </a:lnTo>
                  <a:lnTo>
                    <a:pt x="372" y="290"/>
                  </a:lnTo>
                  <a:lnTo>
                    <a:pt x="373" y="287"/>
                  </a:lnTo>
                  <a:lnTo>
                    <a:pt x="376" y="287"/>
                  </a:lnTo>
                  <a:lnTo>
                    <a:pt x="379" y="290"/>
                  </a:lnTo>
                  <a:lnTo>
                    <a:pt x="379" y="292"/>
                  </a:lnTo>
                  <a:lnTo>
                    <a:pt x="381" y="293"/>
                  </a:lnTo>
                  <a:lnTo>
                    <a:pt x="388" y="293"/>
                  </a:lnTo>
                  <a:lnTo>
                    <a:pt x="389" y="294"/>
                  </a:lnTo>
                  <a:lnTo>
                    <a:pt x="399" y="293"/>
                  </a:lnTo>
                  <a:lnTo>
                    <a:pt x="400" y="291"/>
                  </a:lnTo>
                  <a:lnTo>
                    <a:pt x="400" y="282"/>
                  </a:lnTo>
                  <a:lnTo>
                    <a:pt x="401" y="280"/>
                  </a:lnTo>
                  <a:lnTo>
                    <a:pt x="401" y="275"/>
                  </a:lnTo>
                  <a:lnTo>
                    <a:pt x="395" y="275"/>
                  </a:lnTo>
                  <a:lnTo>
                    <a:pt x="391" y="280"/>
                  </a:lnTo>
                  <a:lnTo>
                    <a:pt x="390" y="280"/>
                  </a:lnTo>
                  <a:lnTo>
                    <a:pt x="389" y="278"/>
                  </a:lnTo>
                  <a:lnTo>
                    <a:pt x="393" y="276"/>
                  </a:lnTo>
                  <a:lnTo>
                    <a:pt x="395" y="273"/>
                  </a:lnTo>
                  <a:lnTo>
                    <a:pt x="398" y="273"/>
                  </a:lnTo>
                  <a:lnTo>
                    <a:pt x="400" y="271"/>
                  </a:lnTo>
                  <a:lnTo>
                    <a:pt x="401" y="271"/>
                  </a:lnTo>
                  <a:lnTo>
                    <a:pt x="402" y="273"/>
                  </a:lnTo>
                  <a:lnTo>
                    <a:pt x="408" y="272"/>
                  </a:lnTo>
                  <a:lnTo>
                    <a:pt x="410" y="274"/>
                  </a:lnTo>
                  <a:lnTo>
                    <a:pt x="414" y="274"/>
                  </a:lnTo>
                  <a:lnTo>
                    <a:pt x="416" y="275"/>
                  </a:lnTo>
                  <a:lnTo>
                    <a:pt x="419" y="273"/>
                  </a:lnTo>
                  <a:lnTo>
                    <a:pt x="419" y="271"/>
                  </a:lnTo>
                  <a:lnTo>
                    <a:pt x="422" y="267"/>
                  </a:lnTo>
                  <a:lnTo>
                    <a:pt x="428" y="255"/>
                  </a:lnTo>
                  <a:lnTo>
                    <a:pt x="430" y="253"/>
                  </a:lnTo>
                  <a:lnTo>
                    <a:pt x="431" y="251"/>
                  </a:lnTo>
                  <a:lnTo>
                    <a:pt x="431" y="247"/>
                  </a:lnTo>
                  <a:lnTo>
                    <a:pt x="432" y="246"/>
                  </a:lnTo>
                  <a:lnTo>
                    <a:pt x="432" y="241"/>
                  </a:lnTo>
                  <a:lnTo>
                    <a:pt x="430" y="239"/>
                  </a:lnTo>
                  <a:lnTo>
                    <a:pt x="430" y="236"/>
                  </a:lnTo>
                  <a:lnTo>
                    <a:pt x="429" y="235"/>
                  </a:lnTo>
                  <a:lnTo>
                    <a:pt x="428" y="229"/>
                  </a:lnTo>
                  <a:lnTo>
                    <a:pt x="426" y="228"/>
                  </a:lnTo>
                  <a:lnTo>
                    <a:pt x="423" y="230"/>
                  </a:lnTo>
                  <a:lnTo>
                    <a:pt x="419" y="231"/>
                  </a:lnTo>
                  <a:lnTo>
                    <a:pt x="415" y="228"/>
                  </a:lnTo>
                  <a:lnTo>
                    <a:pt x="423" y="217"/>
                  </a:lnTo>
                  <a:lnTo>
                    <a:pt x="422" y="203"/>
                  </a:lnTo>
                  <a:lnTo>
                    <a:pt x="418" y="200"/>
                  </a:lnTo>
                  <a:lnTo>
                    <a:pt x="419" y="199"/>
                  </a:lnTo>
                  <a:lnTo>
                    <a:pt x="421" y="199"/>
                  </a:lnTo>
                  <a:lnTo>
                    <a:pt x="425" y="193"/>
                  </a:lnTo>
                  <a:lnTo>
                    <a:pt x="429" y="192"/>
                  </a:lnTo>
                  <a:lnTo>
                    <a:pt x="430" y="191"/>
                  </a:lnTo>
                  <a:lnTo>
                    <a:pt x="430" y="184"/>
                  </a:lnTo>
                  <a:lnTo>
                    <a:pt x="427" y="181"/>
                  </a:lnTo>
                  <a:lnTo>
                    <a:pt x="427" y="180"/>
                  </a:lnTo>
                  <a:lnTo>
                    <a:pt x="431" y="177"/>
                  </a:lnTo>
                  <a:lnTo>
                    <a:pt x="431" y="175"/>
                  </a:lnTo>
                  <a:lnTo>
                    <a:pt x="432" y="174"/>
                  </a:lnTo>
                  <a:lnTo>
                    <a:pt x="432" y="171"/>
                  </a:lnTo>
                  <a:lnTo>
                    <a:pt x="426" y="165"/>
                  </a:lnTo>
                  <a:lnTo>
                    <a:pt x="426" y="163"/>
                  </a:lnTo>
                  <a:lnTo>
                    <a:pt x="423" y="159"/>
                  </a:lnTo>
                  <a:lnTo>
                    <a:pt x="408" y="160"/>
                  </a:lnTo>
                  <a:lnTo>
                    <a:pt x="404" y="166"/>
                  </a:lnTo>
                  <a:lnTo>
                    <a:pt x="400" y="166"/>
                  </a:lnTo>
                  <a:lnTo>
                    <a:pt x="397" y="163"/>
                  </a:lnTo>
                  <a:lnTo>
                    <a:pt x="394" y="164"/>
                  </a:lnTo>
                  <a:lnTo>
                    <a:pt x="389" y="167"/>
                  </a:lnTo>
                  <a:lnTo>
                    <a:pt x="387" y="171"/>
                  </a:lnTo>
                  <a:lnTo>
                    <a:pt x="382" y="174"/>
                  </a:lnTo>
                  <a:lnTo>
                    <a:pt x="380" y="173"/>
                  </a:lnTo>
                  <a:lnTo>
                    <a:pt x="379" y="168"/>
                  </a:lnTo>
                  <a:lnTo>
                    <a:pt x="385" y="162"/>
                  </a:lnTo>
                  <a:lnTo>
                    <a:pt x="386" y="158"/>
                  </a:lnTo>
                  <a:lnTo>
                    <a:pt x="393" y="152"/>
                  </a:lnTo>
                  <a:lnTo>
                    <a:pt x="399" y="140"/>
                  </a:lnTo>
                  <a:lnTo>
                    <a:pt x="413" y="139"/>
                  </a:lnTo>
                  <a:lnTo>
                    <a:pt x="417" y="136"/>
                  </a:lnTo>
                  <a:lnTo>
                    <a:pt x="418" y="132"/>
                  </a:lnTo>
                  <a:lnTo>
                    <a:pt x="421" y="128"/>
                  </a:lnTo>
                  <a:lnTo>
                    <a:pt x="424" y="127"/>
                  </a:lnTo>
                  <a:lnTo>
                    <a:pt x="424" y="122"/>
                  </a:lnTo>
                  <a:lnTo>
                    <a:pt x="423" y="120"/>
                  </a:lnTo>
                  <a:lnTo>
                    <a:pt x="423" y="116"/>
                  </a:lnTo>
                  <a:lnTo>
                    <a:pt x="420" y="114"/>
                  </a:lnTo>
                  <a:lnTo>
                    <a:pt x="416" y="112"/>
                  </a:lnTo>
                  <a:lnTo>
                    <a:pt x="411" y="106"/>
                  </a:lnTo>
                  <a:lnTo>
                    <a:pt x="410" y="89"/>
                  </a:lnTo>
                  <a:lnTo>
                    <a:pt x="412" y="79"/>
                  </a:lnTo>
                  <a:lnTo>
                    <a:pt x="411" y="69"/>
                  </a:lnTo>
                  <a:lnTo>
                    <a:pt x="405" y="65"/>
                  </a:lnTo>
                  <a:lnTo>
                    <a:pt x="404" y="55"/>
                  </a:lnTo>
                  <a:lnTo>
                    <a:pt x="395" y="56"/>
                  </a:lnTo>
                  <a:lnTo>
                    <a:pt x="395" y="59"/>
                  </a:lnTo>
                  <a:lnTo>
                    <a:pt x="391" y="68"/>
                  </a:lnTo>
                  <a:lnTo>
                    <a:pt x="392" y="70"/>
                  </a:lnTo>
                  <a:lnTo>
                    <a:pt x="389" y="76"/>
                  </a:lnTo>
                  <a:lnTo>
                    <a:pt x="386" y="79"/>
                  </a:lnTo>
                  <a:lnTo>
                    <a:pt x="382" y="78"/>
                  </a:lnTo>
                  <a:lnTo>
                    <a:pt x="382" y="72"/>
                  </a:lnTo>
                  <a:lnTo>
                    <a:pt x="380" y="71"/>
                  </a:lnTo>
                  <a:lnTo>
                    <a:pt x="373" y="71"/>
                  </a:lnTo>
                  <a:lnTo>
                    <a:pt x="370" y="74"/>
                  </a:lnTo>
                  <a:lnTo>
                    <a:pt x="368" y="73"/>
                  </a:lnTo>
                  <a:lnTo>
                    <a:pt x="368" y="71"/>
                  </a:lnTo>
                  <a:lnTo>
                    <a:pt x="370" y="69"/>
                  </a:lnTo>
                  <a:lnTo>
                    <a:pt x="369" y="55"/>
                  </a:lnTo>
                  <a:lnTo>
                    <a:pt x="367" y="54"/>
                  </a:lnTo>
                  <a:lnTo>
                    <a:pt x="367" y="51"/>
                  </a:lnTo>
                  <a:lnTo>
                    <a:pt x="363" y="49"/>
                  </a:lnTo>
                  <a:lnTo>
                    <a:pt x="360" y="52"/>
                  </a:lnTo>
                  <a:lnTo>
                    <a:pt x="361" y="55"/>
                  </a:lnTo>
                  <a:lnTo>
                    <a:pt x="360" y="56"/>
                  </a:lnTo>
                  <a:lnTo>
                    <a:pt x="360" y="60"/>
                  </a:lnTo>
                  <a:lnTo>
                    <a:pt x="358" y="63"/>
                  </a:lnTo>
                  <a:lnTo>
                    <a:pt x="357" y="62"/>
                  </a:lnTo>
                  <a:lnTo>
                    <a:pt x="357" y="59"/>
                  </a:lnTo>
                  <a:lnTo>
                    <a:pt x="355" y="56"/>
                  </a:lnTo>
                  <a:lnTo>
                    <a:pt x="359" y="49"/>
                  </a:lnTo>
                  <a:lnTo>
                    <a:pt x="359" y="45"/>
                  </a:lnTo>
                  <a:lnTo>
                    <a:pt x="355" y="40"/>
                  </a:lnTo>
                  <a:lnTo>
                    <a:pt x="346" y="41"/>
                  </a:lnTo>
                  <a:lnTo>
                    <a:pt x="341" y="38"/>
                  </a:lnTo>
                  <a:lnTo>
                    <a:pt x="341" y="34"/>
                  </a:lnTo>
                  <a:lnTo>
                    <a:pt x="339" y="33"/>
                  </a:lnTo>
                  <a:lnTo>
                    <a:pt x="339" y="24"/>
                  </a:lnTo>
                  <a:lnTo>
                    <a:pt x="337" y="22"/>
                  </a:lnTo>
                  <a:lnTo>
                    <a:pt x="336" y="17"/>
                  </a:lnTo>
                  <a:lnTo>
                    <a:pt x="337" y="16"/>
                  </a:lnTo>
                  <a:lnTo>
                    <a:pt x="335" y="14"/>
                  </a:lnTo>
                  <a:lnTo>
                    <a:pt x="335" y="10"/>
                  </a:lnTo>
                  <a:lnTo>
                    <a:pt x="333" y="7"/>
                  </a:lnTo>
                  <a:lnTo>
                    <a:pt x="331" y="8"/>
                  </a:lnTo>
                  <a:lnTo>
                    <a:pt x="328" y="11"/>
                  </a:lnTo>
                  <a:lnTo>
                    <a:pt x="324" y="11"/>
                  </a:lnTo>
                  <a:lnTo>
                    <a:pt x="323" y="10"/>
                  </a:lnTo>
                  <a:lnTo>
                    <a:pt x="311" y="10"/>
                  </a:lnTo>
                  <a:lnTo>
                    <a:pt x="310" y="12"/>
                  </a:lnTo>
                  <a:lnTo>
                    <a:pt x="307" y="12"/>
                  </a:lnTo>
                  <a:lnTo>
                    <a:pt x="306" y="13"/>
                  </a:lnTo>
                  <a:lnTo>
                    <a:pt x="304" y="14"/>
                  </a:lnTo>
                  <a:lnTo>
                    <a:pt x="303" y="16"/>
                  </a:lnTo>
                  <a:lnTo>
                    <a:pt x="301" y="16"/>
                  </a:lnTo>
                  <a:lnTo>
                    <a:pt x="299" y="10"/>
                  </a:lnTo>
                  <a:lnTo>
                    <a:pt x="297" y="9"/>
                  </a:lnTo>
                  <a:lnTo>
                    <a:pt x="297" y="7"/>
                  </a:lnTo>
                  <a:lnTo>
                    <a:pt x="295" y="7"/>
                  </a:lnTo>
                  <a:lnTo>
                    <a:pt x="295" y="3"/>
                  </a:lnTo>
                  <a:lnTo>
                    <a:pt x="292" y="1"/>
                  </a:lnTo>
                  <a:lnTo>
                    <a:pt x="283" y="3"/>
                  </a:lnTo>
                  <a:lnTo>
                    <a:pt x="279" y="0"/>
                  </a:lnTo>
                  <a:lnTo>
                    <a:pt x="273" y="0"/>
                  </a:lnTo>
                  <a:lnTo>
                    <a:pt x="272" y="2"/>
                  </a:lnTo>
                  <a:lnTo>
                    <a:pt x="270" y="2"/>
                  </a:lnTo>
                  <a:lnTo>
                    <a:pt x="267" y="5"/>
                  </a:lnTo>
                  <a:lnTo>
                    <a:pt x="268" y="17"/>
                  </a:lnTo>
                  <a:lnTo>
                    <a:pt x="270" y="18"/>
                  </a:lnTo>
                  <a:lnTo>
                    <a:pt x="271" y="21"/>
                  </a:lnTo>
                  <a:lnTo>
                    <a:pt x="265" y="28"/>
                  </a:lnTo>
                  <a:lnTo>
                    <a:pt x="260" y="31"/>
                  </a:lnTo>
                  <a:lnTo>
                    <a:pt x="253" y="25"/>
                  </a:lnTo>
                  <a:lnTo>
                    <a:pt x="246" y="25"/>
                  </a:lnTo>
                  <a:lnTo>
                    <a:pt x="246" y="26"/>
                  </a:lnTo>
                  <a:lnTo>
                    <a:pt x="244" y="25"/>
                  </a:lnTo>
                  <a:lnTo>
                    <a:pt x="241" y="25"/>
                  </a:lnTo>
                  <a:lnTo>
                    <a:pt x="238" y="27"/>
                  </a:lnTo>
                  <a:lnTo>
                    <a:pt x="239" y="30"/>
                  </a:lnTo>
                  <a:lnTo>
                    <a:pt x="236" y="35"/>
                  </a:lnTo>
                  <a:lnTo>
                    <a:pt x="233" y="32"/>
                  </a:lnTo>
                  <a:lnTo>
                    <a:pt x="233" y="30"/>
                  </a:lnTo>
                  <a:lnTo>
                    <a:pt x="230" y="27"/>
                  </a:lnTo>
                  <a:lnTo>
                    <a:pt x="226" y="29"/>
                  </a:lnTo>
                  <a:lnTo>
                    <a:pt x="227" y="30"/>
                  </a:lnTo>
                  <a:lnTo>
                    <a:pt x="225" y="31"/>
                  </a:lnTo>
                  <a:lnTo>
                    <a:pt x="226" y="35"/>
                  </a:lnTo>
                  <a:lnTo>
                    <a:pt x="230" y="42"/>
                  </a:lnTo>
                  <a:lnTo>
                    <a:pt x="227" y="45"/>
                  </a:lnTo>
                  <a:lnTo>
                    <a:pt x="225" y="45"/>
                  </a:lnTo>
                  <a:lnTo>
                    <a:pt x="225" y="51"/>
                  </a:lnTo>
                  <a:lnTo>
                    <a:pt x="224" y="52"/>
                  </a:lnTo>
                  <a:lnTo>
                    <a:pt x="224" y="54"/>
                  </a:lnTo>
                  <a:lnTo>
                    <a:pt x="220" y="57"/>
                  </a:lnTo>
                  <a:lnTo>
                    <a:pt x="219" y="57"/>
                  </a:lnTo>
                  <a:lnTo>
                    <a:pt x="216" y="55"/>
                  </a:lnTo>
                  <a:lnTo>
                    <a:pt x="217" y="42"/>
                  </a:lnTo>
                  <a:lnTo>
                    <a:pt x="213" y="39"/>
                  </a:lnTo>
                  <a:lnTo>
                    <a:pt x="207" y="30"/>
                  </a:lnTo>
                  <a:lnTo>
                    <a:pt x="204" y="30"/>
                  </a:lnTo>
                  <a:lnTo>
                    <a:pt x="202" y="31"/>
                  </a:lnTo>
                  <a:lnTo>
                    <a:pt x="204" y="39"/>
                  </a:lnTo>
                  <a:lnTo>
                    <a:pt x="206" y="42"/>
                  </a:lnTo>
                  <a:lnTo>
                    <a:pt x="205" y="46"/>
                  </a:lnTo>
                  <a:lnTo>
                    <a:pt x="206" y="47"/>
                  </a:lnTo>
                  <a:lnTo>
                    <a:pt x="205" y="49"/>
                  </a:lnTo>
                  <a:lnTo>
                    <a:pt x="204" y="54"/>
                  </a:lnTo>
                  <a:lnTo>
                    <a:pt x="202" y="53"/>
                  </a:lnTo>
                  <a:lnTo>
                    <a:pt x="200" y="53"/>
                  </a:lnTo>
                  <a:lnTo>
                    <a:pt x="199" y="52"/>
                  </a:lnTo>
                  <a:lnTo>
                    <a:pt x="197" y="52"/>
                  </a:lnTo>
                  <a:lnTo>
                    <a:pt x="194" y="50"/>
                  </a:lnTo>
                  <a:lnTo>
                    <a:pt x="194" y="52"/>
                  </a:lnTo>
                  <a:lnTo>
                    <a:pt x="193" y="54"/>
                  </a:lnTo>
                  <a:lnTo>
                    <a:pt x="192" y="55"/>
                  </a:lnTo>
                  <a:lnTo>
                    <a:pt x="180" y="43"/>
                  </a:lnTo>
                  <a:lnTo>
                    <a:pt x="179" y="43"/>
                  </a:lnTo>
                  <a:lnTo>
                    <a:pt x="173" y="38"/>
                  </a:lnTo>
                  <a:lnTo>
                    <a:pt x="166" y="40"/>
                  </a:lnTo>
                  <a:lnTo>
                    <a:pt x="163" y="43"/>
                  </a:lnTo>
                  <a:lnTo>
                    <a:pt x="161" y="48"/>
                  </a:lnTo>
                  <a:lnTo>
                    <a:pt x="152" y="49"/>
                  </a:lnTo>
                  <a:lnTo>
                    <a:pt x="143" y="58"/>
                  </a:lnTo>
                  <a:lnTo>
                    <a:pt x="143" y="76"/>
                  </a:lnTo>
                  <a:lnTo>
                    <a:pt x="149" y="80"/>
                  </a:lnTo>
                  <a:lnTo>
                    <a:pt x="152" y="80"/>
                  </a:lnTo>
                  <a:lnTo>
                    <a:pt x="154" y="76"/>
                  </a:lnTo>
                  <a:lnTo>
                    <a:pt x="158" y="75"/>
                  </a:lnTo>
                  <a:lnTo>
                    <a:pt x="160" y="79"/>
                  </a:lnTo>
                  <a:lnTo>
                    <a:pt x="161" y="80"/>
                  </a:lnTo>
                  <a:lnTo>
                    <a:pt x="161" y="82"/>
                  </a:lnTo>
                  <a:lnTo>
                    <a:pt x="163" y="82"/>
                  </a:lnTo>
                  <a:lnTo>
                    <a:pt x="164" y="86"/>
                  </a:lnTo>
                  <a:lnTo>
                    <a:pt x="166" y="88"/>
                  </a:lnTo>
                  <a:lnTo>
                    <a:pt x="184" y="87"/>
                  </a:lnTo>
                  <a:lnTo>
                    <a:pt x="187" y="90"/>
                  </a:lnTo>
                  <a:lnTo>
                    <a:pt x="189" y="94"/>
                  </a:lnTo>
                  <a:lnTo>
                    <a:pt x="193" y="97"/>
                  </a:lnTo>
                  <a:lnTo>
                    <a:pt x="195" y="104"/>
                  </a:lnTo>
                  <a:lnTo>
                    <a:pt x="195" y="106"/>
                  </a:lnTo>
                  <a:lnTo>
                    <a:pt x="196" y="107"/>
                  </a:lnTo>
                  <a:lnTo>
                    <a:pt x="189" y="116"/>
                  </a:lnTo>
                  <a:lnTo>
                    <a:pt x="179" y="117"/>
                  </a:lnTo>
                  <a:lnTo>
                    <a:pt x="177" y="118"/>
                  </a:lnTo>
                  <a:lnTo>
                    <a:pt x="164" y="119"/>
                  </a:lnTo>
                  <a:lnTo>
                    <a:pt x="163" y="120"/>
                  </a:lnTo>
                  <a:lnTo>
                    <a:pt x="158" y="120"/>
                  </a:lnTo>
                  <a:lnTo>
                    <a:pt x="156" y="122"/>
                  </a:lnTo>
                  <a:lnTo>
                    <a:pt x="147" y="124"/>
                  </a:lnTo>
                  <a:lnTo>
                    <a:pt x="140" y="117"/>
                  </a:lnTo>
                  <a:lnTo>
                    <a:pt x="137" y="116"/>
                  </a:lnTo>
                  <a:lnTo>
                    <a:pt x="128" y="117"/>
                  </a:lnTo>
                  <a:lnTo>
                    <a:pt x="122" y="124"/>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3" name="Freeform 23"/>
            <p:cNvSpPr/>
            <p:nvPr/>
          </p:nvSpPr>
          <p:spPr bwMode="auto">
            <a:xfrm>
              <a:off x="5173663" y="4645025"/>
              <a:ext cx="614362" cy="619125"/>
            </a:xfrm>
            <a:custGeom>
              <a:avLst/>
              <a:gdLst>
                <a:gd name="T0" fmla="*/ 2147483647 w 336"/>
                <a:gd name="T1" fmla="*/ 2147483647 h 325"/>
                <a:gd name="T2" fmla="*/ 2147483647 w 336"/>
                <a:gd name="T3" fmla="*/ 2147483647 h 325"/>
                <a:gd name="T4" fmla="*/ 2147483647 w 336"/>
                <a:gd name="T5" fmla="*/ 2147483647 h 325"/>
                <a:gd name="T6" fmla="*/ 2147483647 w 336"/>
                <a:gd name="T7" fmla="*/ 2147483647 h 325"/>
                <a:gd name="T8" fmla="*/ 2147483647 w 336"/>
                <a:gd name="T9" fmla="*/ 2147483647 h 325"/>
                <a:gd name="T10" fmla="*/ 2147483647 w 336"/>
                <a:gd name="T11" fmla="*/ 2147483647 h 325"/>
                <a:gd name="T12" fmla="*/ 2147483647 w 336"/>
                <a:gd name="T13" fmla="*/ 2147483647 h 325"/>
                <a:gd name="T14" fmla="*/ 2147483647 w 336"/>
                <a:gd name="T15" fmla="*/ 2147483647 h 325"/>
                <a:gd name="T16" fmla="*/ 2147483647 w 336"/>
                <a:gd name="T17" fmla="*/ 2147483647 h 325"/>
                <a:gd name="T18" fmla="*/ 2147483647 w 336"/>
                <a:gd name="T19" fmla="*/ 2147483647 h 325"/>
                <a:gd name="T20" fmla="*/ 2147483647 w 336"/>
                <a:gd name="T21" fmla="*/ 2147483647 h 325"/>
                <a:gd name="T22" fmla="*/ 2147483647 w 336"/>
                <a:gd name="T23" fmla="*/ 2147483647 h 325"/>
                <a:gd name="T24" fmla="*/ 2147483647 w 336"/>
                <a:gd name="T25" fmla="*/ 2147483647 h 325"/>
                <a:gd name="T26" fmla="*/ 2147483647 w 336"/>
                <a:gd name="T27" fmla="*/ 2147483647 h 325"/>
                <a:gd name="T28" fmla="*/ 2147483647 w 336"/>
                <a:gd name="T29" fmla="*/ 2147483647 h 325"/>
                <a:gd name="T30" fmla="*/ 2147483647 w 336"/>
                <a:gd name="T31" fmla="*/ 2147483647 h 325"/>
                <a:gd name="T32" fmla="*/ 2147483647 w 336"/>
                <a:gd name="T33" fmla="*/ 2147483647 h 325"/>
                <a:gd name="T34" fmla="*/ 2147483647 w 336"/>
                <a:gd name="T35" fmla="*/ 2147483647 h 325"/>
                <a:gd name="T36" fmla="*/ 2147483647 w 336"/>
                <a:gd name="T37" fmla="*/ 2147483647 h 325"/>
                <a:gd name="T38" fmla="*/ 2147483647 w 336"/>
                <a:gd name="T39" fmla="*/ 2147483647 h 325"/>
                <a:gd name="T40" fmla="*/ 2147483647 w 336"/>
                <a:gd name="T41" fmla="*/ 2147483647 h 325"/>
                <a:gd name="T42" fmla="*/ 2147483647 w 336"/>
                <a:gd name="T43" fmla="*/ 2147483647 h 325"/>
                <a:gd name="T44" fmla="*/ 2147483647 w 336"/>
                <a:gd name="T45" fmla="*/ 2147483647 h 325"/>
                <a:gd name="T46" fmla="*/ 2147483647 w 336"/>
                <a:gd name="T47" fmla="*/ 2147483647 h 325"/>
                <a:gd name="T48" fmla="*/ 2147483647 w 336"/>
                <a:gd name="T49" fmla="*/ 2147483647 h 325"/>
                <a:gd name="T50" fmla="*/ 2147483647 w 336"/>
                <a:gd name="T51" fmla="*/ 2147483647 h 325"/>
                <a:gd name="T52" fmla="*/ 2147483647 w 336"/>
                <a:gd name="T53" fmla="*/ 2147483647 h 325"/>
                <a:gd name="T54" fmla="*/ 2147483647 w 336"/>
                <a:gd name="T55" fmla="*/ 2147483647 h 325"/>
                <a:gd name="T56" fmla="*/ 2147483647 w 336"/>
                <a:gd name="T57" fmla="*/ 2147483647 h 325"/>
                <a:gd name="T58" fmla="*/ 2147483647 w 336"/>
                <a:gd name="T59" fmla="*/ 2147483647 h 325"/>
                <a:gd name="T60" fmla="*/ 2147483647 w 336"/>
                <a:gd name="T61" fmla="*/ 2147483647 h 325"/>
                <a:gd name="T62" fmla="*/ 2147483647 w 336"/>
                <a:gd name="T63" fmla="*/ 2147483647 h 325"/>
                <a:gd name="T64" fmla="*/ 2147483647 w 336"/>
                <a:gd name="T65" fmla="*/ 2147483647 h 325"/>
                <a:gd name="T66" fmla="*/ 2147483647 w 336"/>
                <a:gd name="T67" fmla="*/ 2147483647 h 325"/>
                <a:gd name="T68" fmla="*/ 2147483647 w 336"/>
                <a:gd name="T69" fmla="*/ 2147483647 h 325"/>
                <a:gd name="T70" fmla="*/ 2147483647 w 336"/>
                <a:gd name="T71" fmla="*/ 2147483647 h 325"/>
                <a:gd name="T72" fmla="*/ 2147483647 w 336"/>
                <a:gd name="T73" fmla="*/ 2147483647 h 325"/>
                <a:gd name="T74" fmla="*/ 2147483647 w 336"/>
                <a:gd name="T75" fmla="*/ 2147483647 h 325"/>
                <a:gd name="T76" fmla="*/ 2147483647 w 336"/>
                <a:gd name="T77" fmla="*/ 2147483647 h 325"/>
                <a:gd name="T78" fmla="*/ 2147483647 w 336"/>
                <a:gd name="T79" fmla="*/ 2147483647 h 325"/>
                <a:gd name="T80" fmla="*/ 2147483647 w 336"/>
                <a:gd name="T81" fmla="*/ 2147483647 h 325"/>
                <a:gd name="T82" fmla="*/ 2147483647 w 336"/>
                <a:gd name="T83" fmla="*/ 2147483647 h 325"/>
                <a:gd name="T84" fmla="*/ 2147483647 w 336"/>
                <a:gd name="T85" fmla="*/ 2147483647 h 325"/>
                <a:gd name="T86" fmla="*/ 2147483647 w 336"/>
                <a:gd name="T87" fmla="*/ 2147483647 h 325"/>
                <a:gd name="T88" fmla="*/ 2147483647 w 336"/>
                <a:gd name="T89" fmla="*/ 2147483647 h 325"/>
                <a:gd name="T90" fmla="*/ 2147483647 w 336"/>
                <a:gd name="T91" fmla="*/ 2147483647 h 325"/>
                <a:gd name="T92" fmla="*/ 2147483647 w 336"/>
                <a:gd name="T93" fmla="*/ 2147483647 h 325"/>
                <a:gd name="T94" fmla="*/ 2147483647 w 336"/>
                <a:gd name="T95" fmla="*/ 2147483647 h 325"/>
                <a:gd name="T96" fmla="*/ 2147483647 w 336"/>
                <a:gd name="T97" fmla="*/ 2147483647 h 325"/>
                <a:gd name="T98" fmla="*/ 2147483647 w 336"/>
                <a:gd name="T99" fmla="*/ 2147483647 h 325"/>
                <a:gd name="T100" fmla="*/ 2147483647 w 336"/>
                <a:gd name="T101" fmla="*/ 2147483647 h 325"/>
                <a:gd name="T102" fmla="*/ 2147483647 w 336"/>
                <a:gd name="T103" fmla="*/ 2147483647 h 325"/>
                <a:gd name="T104" fmla="*/ 2147483647 w 336"/>
                <a:gd name="T105" fmla="*/ 2147483647 h 325"/>
                <a:gd name="T106" fmla="*/ 2147483647 w 336"/>
                <a:gd name="T107" fmla="*/ 2147483647 h 325"/>
                <a:gd name="T108" fmla="*/ 2147483647 w 336"/>
                <a:gd name="T109" fmla="*/ 2147483647 h 325"/>
                <a:gd name="T110" fmla="*/ 2147483647 w 336"/>
                <a:gd name="T111" fmla="*/ 2147483647 h 325"/>
                <a:gd name="T112" fmla="*/ 2147483647 w 336"/>
                <a:gd name="T113" fmla="*/ 2147483647 h 32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6"/>
                <a:gd name="T172" fmla="*/ 0 h 325"/>
                <a:gd name="T173" fmla="*/ 336 w 336"/>
                <a:gd name="T174" fmla="*/ 325 h 32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6" h="325">
                  <a:moveTo>
                    <a:pt x="74" y="296"/>
                  </a:moveTo>
                  <a:lnTo>
                    <a:pt x="74" y="290"/>
                  </a:lnTo>
                  <a:lnTo>
                    <a:pt x="73" y="289"/>
                  </a:lnTo>
                  <a:lnTo>
                    <a:pt x="72" y="280"/>
                  </a:lnTo>
                  <a:lnTo>
                    <a:pt x="71" y="280"/>
                  </a:lnTo>
                  <a:lnTo>
                    <a:pt x="71" y="274"/>
                  </a:lnTo>
                  <a:lnTo>
                    <a:pt x="68" y="271"/>
                  </a:lnTo>
                  <a:lnTo>
                    <a:pt x="68" y="268"/>
                  </a:lnTo>
                  <a:lnTo>
                    <a:pt x="65" y="266"/>
                  </a:lnTo>
                  <a:lnTo>
                    <a:pt x="58" y="268"/>
                  </a:lnTo>
                  <a:lnTo>
                    <a:pt x="51" y="263"/>
                  </a:lnTo>
                  <a:lnTo>
                    <a:pt x="49" y="263"/>
                  </a:lnTo>
                  <a:lnTo>
                    <a:pt x="44" y="267"/>
                  </a:lnTo>
                  <a:lnTo>
                    <a:pt x="40" y="266"/>
                  </a:lnTo>
                  <a:lnTo>
                    <a:pt x="38" y="264"/>
                  </a:lnTo>
                  <a:lnTo>
                    <a:pt x="35" y="265"/>
                  </a:lnTo>
                  <a:lnTo>
                    <a:pt x="33" y="263"/>
                  </a:lnTo>
                  <a:lnTo>
                    <a:pt x="32" y="242"/>
                  </a:lnTo>
                  <a:lnTo>
                    <a:pt x="28" y="238"/>
                  </a:lnTo>
                  <a:lnTo>
                    <a:pt x="26" y="238"/>
                  </a:lnTo>
                  <a:lnTo>
                    <a:pt x="18" y="239"/>
                  </a:lnTo>
                  <a:lnTo>
                    <a:pt x="14" y="238"/>
                  </a:lnTo>
                  <a:lnTo>
                    <a:pt x="11" y="234"/>
                  </a:lnTo>
                  <a:lnTo>
                    <a:pt x="11" y="230"/>
                  </a:lnTo>
                  <a:lnTo>
                    <a:pt x="10" y="227"/>
                  </a:lnTo>
                  <a:lnTo>
                    <a:pt x="0" y="220"/>
                  </a:lnTo>
                  <a:lnTo>
                    <a:pt x="1" y="217"/>
                  </a:lnTo>
                  <a:lnTo>
                    <a:pt x="10" y="207"/>
                  </a:lnTo>
                  <a:lnTo>
                    <a:pt x="13" y="209"/>
                  </a:lnTo>
                  <a:lnTo>
                    <a:pt x="15" y="209"/>
                  </a:lnTo>
                  <a:lnTo>
                    <a:pt x="21" y="199"/>
                  </a:lnTo>
                  <a:lnTo>
                    <a:pt x="33" y="192"/>
                  </a:lnTo>
                  <a:lnTo>
                    <a:pt x="33" y="178"/>
                  </a:lnTo>
                  <a:lnTo>
                    <a:pt x="24" y="174"/>
                  </a:lnTo>
                  <a:lnTo>
                    <a:pt x="22" y="173"/>
                  </a:lnTo>
                  <a:lnTo>
                    <a:pt x="25" y="168"/>
                  </a:lnTo>
                  <a:lnTo>
                    <a:pt x="25" y="163"/>
                  </a:lnTo>
                  <a:lnTo>
                    <a:pt x="30" y="158"/>
                  </a:lnTo>
                  <a:lnTo>
                    <a:pt x="30" y="155"/>
                  </a:lnTo>
                  <a:lnTo>
                    <a:pt x="35" y="150"/>
                  </a:lnTo>
                  <a:lnTo>
                    <a:pt x="36" y="152"/>
                  </a:lnTo>
                  <a:lnTo>
                    <a:pt x="46" y="152"/>
                  </a:lnTo>
                  <a:lnTo>
                    <a:pt x="47" y="151"/>
                  </a:lnTo>
                  <a:lnTo>
                    <a:pt x="56" y="156"/>
                  </a:lnTo>
                  <a:lnTo>
                    <a:pt x="60" y="160"/>
                  </a:lnTo>
                  <a:lnTo>
                    <a:pt x="60" y="161"/>
                  </a:lnTo>
                  <a:lnTo>
                    <a:pt x="64" y="166"/>
                  </a:lnTo>
                  <a:lnTo>
                    <a:pt x="74" y="166"/>
                  </a:lnTo>
                  <a:lnTo>
                    <a:pt x="76" y="162"/>
                  </a:lnTo>
                  <a:lnTo>
                    <a:pt x="78" y="161"/>
                  </a:lnTo>
                  <a:lnTo>
                    <a:pt x="81" y="157"/>
                  </a:lnTo>
                  <a:lnTo>
                    <a:pt x="87" y="157"/>
                  </a:lnTo>
                  <a:lnTo>
                    <a:pt x="90" y="161"/>
                  </a:lnTo>
                  <a:lnTo>
                    <a:pt x="92" y="163"/>
                  </a:lnTo>
                  <a:lnTo>
                    <a:pt x="95" y="169"/>
                  </a:lnTo>
                  <a:lnTo>
                    <a:pt x="97" y="169"/>
                  </a:lnTo>
                  <a:lnTo>
                    <a:pt x="97" y="174"/>
                  </a:lnTo>
                  <a:lnTo>
                    <a:pt x="100" y="178"/>
                  </a:lnTo>
                  <a:lnTo>
                    <a:pt x="114" y="177"/>
                  </a:lnTo>
                  <a:lnTo>
                    <a:pt x="115" y="176"/>
                  </a:lnTo>
                  <a:lnTo>
                    <a:pt x="121" y="175"/>
                  </a:lnTo>
                  <a:lnTo>
                    <a:pt x="121" y="177"/>
                  </a:lnTo>
                  <a:lnTo>
                    <a:pt x="126" y="176"/>
                  </a:lnTo>
                  <a:lnTo>
                    <a:pt x="131" y="171"/>
                  </a:lnTo>
                  <a:lnTo>
                    <a:pt x="130" y="170"/>
                  </a:lnTo>
                  <a:lnTo>
                    <a:pt x="137" y="164"/>
                  </a:lnTo>
                  <a:lnTo>
                    <a:pt x="137" y="162"/>
                  </a:lnTo>
                  <a:lnTo>
                    <a:pt x="146" y="140"/>
                  </a:lnTo>
                  <a:lnTo>
                    <a:pt x="149" y="137"/>
                  </a:lnTo>
                  <a:lnTo>
                    <a:pt x="149" y="135"/>
                  </a:lnTo>
                  <a:lnTo>
                    <a:pt x="153" y="130"/>
                  </a:lnTo>
                  <a:lnTo>
                    <a:pt x="152" y="127"/>
                  </a:lnTo>
                  <a:lnTo>
                    <a:pt x="151" y="126"/>
                  </a:lnTo>
                  <a:lnTo>
                    <a:pt x="151" y="122"/>
                  </a:lnTo>
                  <a:lnTo>
                    <a:pt x="150" y="121"/>
                  </a:lnTo>
                  <a:lnTo>
                    <a:pt x="156" y="112"/>
                  </a:lnTo>
                  <a:lnTo>
                    <a:pt x="165" y="111"/>
                  </a:lnTo>
                  <a:lnTo>
                    <a:pt x="170" y="114"/>
                  </a:lnTo>
                  <a:lnTo>
                    <a:pt x="180" y="114"/>
                  </a:lnTo>
                  <a:lnTo>
                    <a:pt x="183" y="108"/>
                  </a:lnTo>
                  <a:lnTo>
                    <a:pt x="182" y="106"/>
                  </a:lnTo>
                  <a:lnTo>
                    <a:pt x="184" y="105"/>
                  </a:lnTo>
                  <a:lnTo>
                    <a:pt x="183" y="100"/>
                  </a:lnTo>
                  <a:lnTo>
                    <a:pt x="190" y="94"/>
                  </a:lnTo>
                  <a:lnTo>
                    <a:pt x="190" y="91"/>
                  </a:lnTo>
                  <a:lnTo>
                    <a:pt x="189" y="90"/>
                  </a:lnTo>
                  <a:lnTo>
                    <a:pt x="195" y="79"/>
                  </a:lnTo>
                  <a:lnTo>
                    <a:pt x="199" y="67"/>
                  </a:lnTo>
                  <a:lnTo>
                    <a:pt x="203" y="61"/>
                  </a:lnTo>
                  <a:lnTo>
                    <a:pt x="205" y="56"/>
                  </a:lnTo>
                  <a:lnTo>
                    <a:pt x="214" y="47"/>
                  </a:lnTo>
                  <a:lnTo>
                    <a:pt x="218" y="46"/>
                  </a:lnTo>
                  <a:lnTo>
                    <a:pt x="220" y="43"/>
                  </a:lnTo>
                  <a:lnTo>
                    <a:pt x="221" y="44"/>
                  </a:lnTo>
                  <a:lnTo>
                    <a:pt x="223" y="42"/>
                  </a:lnTo>
                  <a:lnTo>
                    <a:pt x="222" y="35"/>
                  </a:lnTo>
                  <a:lnTo>
                    <a:pt x="206" y="23"/>
                  </a:lnTo>
                  <a:lnTo>
                    <a:pt x="207" y="18"/>
                  </a:lnTo>
                  <a:lnTo>
                    <a:pt x="217" y="12"/>
                  </a:lnTo>
                  <a:lnTo>
                    <a:pt x="217" y="9"/>
                  </a:lnTo>
                  <a:lnTo>
                    <a:pt x="210" y="4"/>
                  </a:lnTo>
                  <a:lnTo>
                    <a:pt x="211" y="2"/>
                  </a:lnTo>
                  <a:lnTo>
                    <a:pt x="216" y="2"/>
                  </a:lnTo>
                  <a:lnTo>
                    <a:pt x="217" y="1"/>
                  </a:lnTo>
                  <a:lnTo>
                    <a:pt x="220" y="0"/>
                  </a:lnTo>
                  <a:lnTo>
                    <a:pt x="220" y="1"/>
                  </a:lnTo>
                  <a:lnTo>
                    <a:pt x="225" y="4"/>
                  </a:lnTo>
                  <a:lnTo>
                    <a:pt x="228" y="4"/>
                  </a:lnTo>
                  <a:lnTo>
                    <a:pt x="233" y="9"/>
                  </a:lnTo>
                  <a:lnTo>
                    <a:pt x="234" y="9"/>
                  </a:lnTo>
                  <a:lnTo>
                    <a:pt x="244" y="17"/>
                  </a:lnTo>
                  <a:lnTo>
                    <a:pt x="246" y="16"/>
                  </a:lnTo>
                  <a:lnTo>
                    <a:pt x="253" y="20"/>
                  </a:lnTo>
                  <a:lnTo>
                    <a:pt x="257" y="20"/>
                  </a:lnTo>
                  <a:lnTo>
                    <a:pt x="261" y="22"/>
                  </a:lnTo>
                  <a:lnTo>
                    <a:pt x="266" y="28"/>
                  </a:lnTo>
                  <a:lnTo>
                    <a:pt x="266" y="29"/>
                  </a:lnTo>
                  <a:lnTo>
                    <a:pt x="270" y="33"/>
                  </a:lnTo>
                  <a:lnTo>
                    <a:pt x="270" y="34"/>
                  </a:lnTo>
                  <a:lnTo>
                    <a:pt x="274" y="37"/>
                  </a:lnTo>
                  <a:lnTo>
                    <a:pt x="296" y="36"/>
                  </a:lnTo>
                  <a:lnTo>
                    <a:pt x="300" y="34"/>
                  </a:lnTo>
                  <a:lnTo>
                    <a:pt x="303" y="34"/>
                  </a:lnTo>
                  <a:lnTo>
                    <a:pt x="305" y="36"/>
                  </a:lnTo>
                  <a:lnTo>
                    <a:pt x="305" y="48"/>
                  </a:lnTo>
                  <a:lnTo>
                    <a:pt x="309" y="49"/>
                  </a:lnTo>
                  <a:lnTo>
                    <a:pt x="312" y="47"/>
                  </a:lnTo>
                  <a:lnTo>
                    <a:pt x="315" y="50"/>
                  </a:lnTo>
                  <a:lnTo>
                    <a:pt x="319" y="50"/>
                  </a:lnTo>
                  <a:lnTo>
                    <a:pt x="320" y="51"/>
                  </a:lnTo>
                  <a:lnTo>
                    <a:pt x="320" y="54"/>
                  </a:lnTo>
                  <a:lnTo>
                    <a:pt x="325" y="55"/>
                  </a:lnTo>
                  <a:lnTo>
                    <a:pt x="329" y="59"/>
                  </a:lnTo>
                  <a:lnTo>
                    <a:pt x="332" y="58"/>
                  </a:lnTo>
                  <a:lnTo>
                    <a:pt x="334" y="60"/>
                  </a:lnTo>
                  <a:lnTo>
                    <a:pt x="336" y="74"/>
                  </a:lnTo>
                  <a:lnTo>
                    <a:pt x="335" y="75"/>
                  </a:lnTo>
                  <a:lnTo>
                    <a:pt x="335" y="79"/>
                  </a:lnTo>
                  <a:lnTo>
                    <a:pt x="333" y="83"/>
                  </a:lnTo>
                  <a:lnTo>
                    <a:pt x="333" y="85"/>
                  </a:lnTo>
                  <a:lnTo>
                    <a:pt x="332" y="86"/>
                  </a:lnTo>
                  <a:lnTo>
                    <a:pt x="332" y="88"/>
                  </a:lnTo>
                  <a:lnTo>
                    <a:pt x="335" y="92"/>
                  </a:lnTo>
                  <a:lnTo>
                    <a:pt x="334" y="99"/>
                  </a:lnTo>
                  <a:lnTo>
                    <a:pt x="329" y="104"/>
                  </a:lnTo>
                  <a:lnTo>
                    <a:pt x="327" y="104"/>
                  </a:lnTo>
                  <a:lnTo>
                    <a:pt x="323" y="100"/>
                  </a:lnTo>
                  <a:lnTo>
                    <a:pt x="315" y="100"/>
                  </a:lnTo>
                  <a:lnTo>
                    <a:pt x="310" y="105"/>
                  </a:lnTo>
                  <a:lnTo>
                    <a:pt x="308" y="105"/>
                  </a:lnTo>
                  <a:lnTo>
                    <a:pt x="299" y="113"/>
                  </a:lnTo>
                  <a:lnTo>
                    <a:pt x="299" y="115"/>
                  </a:lnTo>
                  <a:lnTo>
                    <a:pt x="291" y="123"/>
                  </a:lnTo>
                  <a:lnTo>
                    <a:pt x="289" y="123"/>
                  </a:lnTo>
                  <a:lnTo>
                    <a:pt x="283" y="130"/>
                  </a:lnTo>
                  <a:lnTo>
                    <a:pt x="283" y="132"/>
                  </a:lnTo>
                  <a:lnTo>
                    <a:pt x="282" y="128"/>
                  </a:lnTo>
                  <a:lnTo>
                    <a:pt x="280" y="125"/>
                  </a:lnTo>
                  <a:lnTo>
                    <a:pt x="277" y="124"/>
                  </a:lnTo>
                  <a:lnTo>
                    <a:pt x="273" y="130"/>
                  </a:lnTo>
                  <a:lnTo>
                    <a:pt x="269" y="130"/>
                  </a:lnTo>
                  <a:lnTo>
                    <a:pt x="268" y="131"/>
                  </a:lnTo>
                  <a:lnTo>
                    <a:pt x="266" y="131"/>
                  </a:lnTo>
                  <a:lnTo>
                    <a:pt x="265" y="129"/>
                  </a:lnTo>
                  <a:lnTo>
                    <a:pt x="264" y="128"/>
                  </a:lnTo>
                  <a:lnTo>
                    <a:pt x="264" y="125"/>
                  </a:lnTo>
                  <a:lnTo>
                    <a:pt x="262" y="123"/>
                  </a:lnTo>
                  <a:lnTo>
                    <a:pt x="254" y="124"/>
                  </a:lnTo>
                  <a:lnTo>
                    <a:pt x="252" y="125"/>
                  </a:lnTo>
                  <a:lnTo>
                    <a:pt x="252" y="127"/>
                  </a:lnTo>
                  <a:lnTo>
                    <a:pt x="248" y="132"/>
                  </a:lnTo>
                  <a:lnTo>
                    <a:pt x="248" y="133"/>
                  </a:lnTo>
                  <a:lnTo>
                    <a:pt x="245" y="135"/>
                  </a:lnTo>
                  <a:lnTo>
                    <a:pt x="239" y="133"/>
                  </a:lnTo>
                  <a:lnTo>
                    <a:pt x="236" y="130"/>
                  </a:lnTo>
                  <a:lnTo>
                    <a:pt x="235" y="131"/>
                  </a:lnTo>
                  <a:lnTo>
                    <a:pt x="233" y="129"/>
                  </a:lnTo>
                  <a:lnTo>
                    <a:pt x="228" y="135"/>
                  </a:lnTo>
                  <a:lnTo>
                    <a:pt x="221" y="138"/>
                  </a:lnTo>
                  <a:lnTo>
                    <a:pt x="216" y="139"/>
                  </a:lnTo>
                  <a:lnTo>
                    <a:pt x="215" y="143"/>
                  </a:lnTo>
                  <a:lnTo>
                    <a:pt x="218" y="149"/>
                  </a:lnTo>
                  <a:lnTo>
                    <a:pt x="228" y="158"/>
                  </a:lnTo>
                  <a:lnTo>
                    <a:pt x="227" y="161"/>
                  </a:lnTo>
                  <a:lnTo>
                    <a:pt x="227" y="168"/>
                  </a:lnTo>
                  <a:lnTo>
                    <a:pt x="225" y="171"/>
                  </a:lnTo>
                  <a:lnTo>
                    <a:pt x="226" y="176"/>
                  </a:lnTo>
                  <a:lnTo>
                    <a:pt x="225" y="178"/>
                  </a:lnTo>
                  <a:lnTo>
                    <a:pt x="225" y="182"/>
                  </a:lnTo>
                  <a:lnTo>
                    <a:pt x="222" y="186"/>
                  </a:lnTo>
                  <a:lnTo>
                    <a:pt x="218" y="187"/>
                  </a:lnTo>
                  <a:lnTo>
                    <a:pt x="216" y="191"/>
                  </a:lnTo>
                  <a:lnTo>
                    <a:pt x="224" y="203"/>
                  </a:lnTo>
                  <a:lnTo>
                    <a:pt x="225" y="203"/>
                  </a:lnTo>
                  <a:lnTo>
                    <a:pt x="228" y="198"/>
                  </a:lnTo>
                  <a:lnTo>
                    <a:pt x="228" y="194"/>
                  </a:lnTo>
                  <a:lnTo>
                    <a:pt x="232" y="190"/>
                  </a:lnTo>
                  <a:lnTo>
                    <a:pt x="234" y="190"/>
                  </a:lnTo>
                  <a:lnTo>
                    <a:pt x="237" y="193"/>
                  </a:lnTo>
                  <a:lnTo>
                    <a:pt x="237" y="199"/>
                  </a:lnTo>
                  <a:lnTo>
                    <a:pt x="239" y="200"/>
                  </a:lnTo>
                  <a:lnTo>
                    <a:pt x="238" y="202"/>
                  </a:lnTo>
                  <a:lnTo>
                    <a:pt x="241" y="203"/>
                  </a:lnTo>
                  <a:lnTo>
                    <a:pt x="243" y="203"/>
                  </a:lnTo>
                  <a:lnTo>
                    <a:pt x="245" y="205"/>
                  </a:lnTo>
                  <a:lnTo>
                    <a:pt x="246" y="204"/>
                  </a:lnTo>
                  <a:lnTo>
                    <a:pt x="251" y="212"/>
                  </a:lnTo>
                  <a:lnTo>
                    <a:pt x="252" y="217"/>
                  </a:lnTo>
                  <a:lnTo>
                    <a:pt x="253" y="218"/>
                  </a:lnTo>
                  <a:lnTo>
                    <a:pt x="253" y="223"/>
                  </a:lnTo>
                  <a:lnTo>
                    <a:pt x="255" y="223"/>
                  </a:lnTo>
                  <a:lnTo>
                    <a:pt x="256" y="229"/>
                  </a:lnTo>
                  <a:lnTo>
                    <a:pt x="258" y="231"/>
                  </a:lnTo>
                  <a:lnTo>
                    <a:pt x="260" y="231"/>
                  </a:lnTo>
                  <a:lnTo>
                    <a:pt x="266" y="225"/>
                  </a:lnTo>
                  <a:lnTo>
                    <a:pt x="268" y="227"/>
                  </a:lnTo>
                  <a:lnTo>
                    <a:pt x="269" y="239"/>
                  </a:lnTo>
                  <a:lnTo>
                    <a:pt x="275" y="245"/>
                  </a:lnTo>
                  <a:lnTo>
                    <a:pt x="282" y="244"/>
                  </a:lnTo>
                  <a:lnTo>
                    <a:pt x="285" y="250"/>
                  </a:lnTo>
                  <a:lnTo>
                    <a:pt x="285" y="255"/>
                  </a:lnTo>
                  <a:lnTo>
                    <a:pt x="281" y="264"/>
                  </a:lnTo>
                  <a:lnTo>
                    <a:pt x="281" y="271"/>
                  </a:lnTo>
                  <a:lnTo>
                    <a:pt x="287" y="276"/>
                  </a:lnTo>
                  <a:lnTo>
                    <a:pt x="279" y="284"/>
                  </a:lnTo>
                  <a:lnTo>
                    <a:pt x="280" y="288"/>
                  </a:lnTo>
                  <a:lnTo>
                    <a:pt x="281" y="289"/>
                  </a:lnTo>
                  <a:lnTo>
                    <a:pt x="285" y="288"/>
                  </a:lnTo>
                  <a:lnTo>
                    <a:pt x="288" y="290"/>
                  </a:lnTo>
                  <a:lnTo>
                    <a:pt x="286" y="293"/>
                  </a:lnTo>
                  <a:lnTo>
                    <a:pt x="287" y="294"/>
                  </a:lnTo>
                  <a:lnTo>
                    <a:pt x="285" y="296"/>
                  </a:lnTo>
                  <a:lnTo>
                    <a:pt x="286" y="297"/>
                  </a:lnTo>
                  <a:lnTo>
                    <a:pt x="284" y="301"/>
                  </a:lnTo>
                  <a:lnTo>
                    <a:pt x="275" y="302"/>
                  </a:lnTo>
                  <a:lnTo>
                    <a:pt x="275" y="305"/>
                  </a:lnTo>
                  <a:lnTo>
                    <a:pt x="271" y="314"/>
                  </a:lnTo>
                  <a:lnTo>
                    <a:pt x="272" y="316"/>
                  </a:lnTo>
                  <a:lnTo>
                    <a:pt x="269" y="322"/>
                  </a:lnTo>
                  <a:lnTo>
                    <a:pt x="266" y="325"/>
                  </a:lnTo>
                  <a:lnTo>
                    <a:pt x="262" y="324"/>
                  </a:lnTo>
                  <a:lnTo>
                    <a:pt x="262" y="318"/>
                  </a:lnTo>
                  <a:lnTo>
                    <a:pt x="260" y="317"/>
                  </a:lnTo>
                  <a:lnTo>
                    <a:pt x="253" y="317"/>
                  </a:lnTo>
                  <a:lnTo>
                    <a:pt x="250" y="320"/>
                  </a:lnTo>
                  <a:lnTo>
                    <a:pt x="248" y="319"/>
                  </a:lnTo>
                  <a:lnTo>
                    <a:pt x="248" y="317"/>
                  </a:lnTo>
                  <a:lnTo>
                    <a:pt x="250" y="315"/>
                  </a:lnTo>
                  <a:lnTo>
                    <a:pt x="249" y="301"/>
                  </a:lnTo>
                  <a:lnTo>
                    <a:pt x="247" y="300"/>
                  </a:lnTo>
                  <a:lnTo>
                    <a:pt x="247" y="297"/>
                  </a:lnTo>
                  <a:lnTo>
                    <a:pt x="243" y="295"/>
                  </a:lnTo>
                  <a:lnTo>
                    <a:pt x="240" y="298"/>
                  </a:lnTo>
                  <a:lnTo>
                    <a:pt x="241" y="301"/>
                  </a:lnTo>
                  <a:lnTo>
                    <a:pt x="240" y="302"/>
                  </a:lnTo>
                  <a:lnTo>
                    <a:pt x="240" y="306"/>
                  </a:lnTo>
                  <a:lnTo>
                    <a:pt x="238" y="309"/>
                  </a:lnTo>
                  <a:lnTo>
                    <a:pt x="237" y="308"/>
                  </a:lnTo>
                  <a:lnTo>
                    <a:pt x="237" y="305"/>
                  </a:lnTo>
                  <a:lnTo>
                    <a:pt x="235" y="302"/>
                  </a:lnTo>
                  <a:lnTo>
                    <a:pt x="239" y="295"/>
                  </a:lnTo>
                  <a:lnTo>
                    <a:pt x="239" y="291"/>
                  </a:lnTo>
                  <a:lnTo>
                    <a:pt x="235" y="286"/>
                  </a:lnTo>
                  <a:lnTo>
                    <a:pt x="226" y="287"/>
                  </a:lnTo>
                  <a:lnTo>
                    <a:pt x="221" y="284"/>
                  </a:lnTo>
                  <a:lnTo>
                    <a:pt x="221" y="280"/>
                  </a:lnTo>
                  <a:lnTo>
                    <a:pt x="219" y="279"/>
                  </a:lnTo>
                  <a:lnTo>
                    <a:pt x="219" y="270"/>
                  </a:lnTo>
                  <a:lnTo>
                    <a:pt x="217" y="268"/>
                  </a:lnTo>
                  <a:lnTo>
                    <a:pt x="216" y="263"/>
                  </a:lnTo>
                  <a:lnTo>
                    <a:pt x="217" y="262"/>
                  </a:lnTo>
                  <a:lnTo>
                    <a:pt x="215" y="260"/>
                  </a:lnTo>
                  <a:lnTo>
                    <a:pt x="215" y="256"/>
                  </a:lnTo>
                  <a:lnTo>
                    <a:pt x="213" y="253"/>
                  </a:lnTo>
                  <a:lnTo>
                    <a:pt x="211" y="254"/>
                  </a:lnTo>
                  <a:lnTo>
                    <a:pt x="208" y="257"/>
                  </a:lnTo>
                  <a:lnTo>
                    <a:pt x="204" y="257"/>
                  </a:lnTo>
                  <a:lnTo>
                    <a:pt x="203" y="256"/>
                  </a:lnTo>
                  <a:lnTo>
                    <a:pt x="191" y="256"/>
                  </a:lnTo>
                  <a:lnTo>
                    <a:pt x="190" y="258"/>
                  </a:lnTo>
                  <a:lnTo>
                    <a:pt x="187" y="258"/>
                  </a:lnTo>
                  <a:lnTo>
                    <a:pt x="186" y="259"/>
                  </a:lnTo>
                  <a:lnTo>
                    <a:pt x="184" y="260"/>
                  </a:lnTo>
                  <a:lnTo>
                    <a:pt x="183" y="262"/>
                  </a:lnTo>
                  <a:lnTo>
                    <a:pt x="181" y="262"/>
                  </a:lnTo>
                  <a:lnTo>
                    <a:pt x="179" y="256"/>
                  </a:lnTo>
                  <a:lnTo>
                    <a:pt x="177" y="255"/>
                  </a:lnTo>
                  <a:lnTo>
                    <a:pt x="177" y="253"/>
                  </a:lnTo>
                  <a:lnTo>
                    <a:pt x="175" y="253"/>
                  </a:lnTo>
                  <a:lnTo>
                    <a:pt x="175" y="249"/>
                  </a:lnTo>
                  <a:lnTo>
                    <a:pt x="172" y="247"/>
                  </a:lnTo>
                  <a:lnTo>
                    <a:pt x="163" y="249"/>
                  </a:lnTo>
                  <a:lnTo>
                    <a:pt x="159" y="246"/>
                  </a:lnTo>
                  <a:lnTo>
                    <a:pt x="153" y="246"/>
                  </a:lnTo>
                  <a:lnTo>
                    <a:pt x="152" y="248"/>
                  </a:lnTo>
                  <a:lnTo>
                    <a:pt x="150" y="248"/>
                  </a:lnTo>
                  <a:lnTo>
                    <a:pt x="147" y="251"/>
                  </a:lnTo>
                  <a:lnTo>
                    <a:pt x="148" y="263"/>
                  </a:lnTo>
                  <a:lnTo>
                    <a:pt x="150" y="264"/>
                  </a:lnTo>
                  <a:lnTo>
                    <a:pt x="151" y="267"/>
                  </a:lnTo>
                  <a:lnTo>
                    <a:pt x="145" y="274"/>
                  </a:lnTo>
                  <a:lnTo>
                    <a:pt x="140" y="277"/>
                  </a:lnTo>
                  <a:lnTo>
                    <a:pt x="133" y="271"/>
                  </a:lnTo>
                  <a:lnTo>
                    <a:pt x="126" y="271"/>
                  </a:lnTo>
                  <a:lnTo>
                    <a:pt x="126" y="272"/>
                  </a:lnTo>
                  <a:lnTo>
                    <a:pt x="124" y="271"/>
                  </a:lnTo>
                  <a:lnTo>
                    <a:pt x="121" y="271"/>
                  </a:lnTo>
                  <a:lnTo>
                    <a:pt x="118" y="273"/>
                  </a:lnTo>
                  <a:lnTo>
                    <a:pt x="119" y="276"/>
                  </a:lnTo>
                  <a:lnTo>
                    <a:pt x="116" y="281"/>
                  </a:lnTo>
                  <a:lnTo>
                    <a:pt x="113" y="278"/>
                  </a:lnTo>
                  <a:lnTo>
                    <a:pt x="113" y="276"/>
                  </a:lnTo>
                  <a:lnTo>
                    <a:pt x="110" y="273"/>
                  </a:lnTo>
                  <a:lnTo>
                    <a:pt x="106" y="275"/>
                  </a:lnTo>
                  <a:lnTo>
                    <a:pt x="107" y="276"/>
                  </a:lnTo>
                  <a:lnTo>
                    <a:pt x="105" y="277"/>
                  </a:lnTo>
                  <a:lnTo>
                    <a:pt x="106" y="281"/>
                  </a:lnTo>
                  <a:lnTo>
                    <a:pt x="110" y="288"/>
                  </a:lnTo>
                  <a:lnTo>
                    <a:pt x="107" y="291"/>
                  </a:lnTo>
                  <a:lnTo>
                    <a:pt x="105" y="291"/>
                  </a:lnTo>
                  <a:lnTo>
                    <a:pt x="105" y="297"/>
                  </a:lnTo>
                  <a:lnTo>
                    <a:pt x="104" y="298"/>
                  </a:lnTo>
                  <a:lnTo>
                    <a:pt x="104" y="300"/>
                  </a:lnTo>
                  <a:lnTo>
                    <a:pt x="100" y="303"/>
                  </a:lnTo>
                  <a:lnTo>
                    <a:pt x="99" y="303"/>
                  </a:lnTo>
                  <a:lnTo>
                    <a:pt x="96" y="301"/>
                  </a:lnTo>
                  <a:lnTo>
                    <a:pt x="97" y="288"/>
                  </a:lnTo>
                  <a:lnTo>
                    <a:pt x="93" y="285"/>
                  </a:lnTo>
                  <a:lnTo>
                    <a:pt x="87" y="276"/>
                  </a:lnTo>
                  <a:lnTo>
                    <a:pt x="84" y="276"/>
                  </a:lnTo>
                  <a:lnTo>
                    <a:pt x="82" y="277"/>
                  </a:lnTo>
                  <a:lnTo>
                    <a:pt x="84" y="285"/>
                  </a:lnTo>
                  <a:lnTo>
                    <a:pt x="86" y="288"/>
                  </a:lnTo>
                  <a:lnTo>
                    <a:pt x="85" y="292"/>
                  </a:lnTo>
                  <a:lnTo>
                    <a:pt x="86" y="293"/>
                  </a:lnTo>
                  <a:lnTo>
                    <a:pt x="85" y="295"/>
                  </a:lnTo>
                  <a:lnTo>
                    <a:pt x="84" y="300"/>
                  </a:lnTo>
                  <a:lnTo>
                    <a:pt x="82" y="299"/>
                  </a:lnTo>
                  <a:lnTo>
                    <a:pt x="80" y="299"/>
                  </a:lnTo>
                  <a:lnTo>
                    <a:pt x="79" y="298"/>
                  </a:lnTo>
                  <a:lnTo>
                    <a:pt x="77" y="298"/>
                  </a:lnTo>
                  <a:lnTo>
                    <a:pt x="74" y="296"/>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4" name="Freeform 24"/>
            <p:cNvSpPr/>
            <p:nvPr/>
          </p:nvSpPr>
          <p:spPr bwMode="auto">
            <a:xfrm>
              <a:off x="5189538" y="3490913"/>
              <a:ext cx="692150" cy="1223962"/>
            </a:xfrm>
            <a:custGeom>
              <a:avLst/>
              <a:gdLst>
                <a:gd name="T0" fmla="*/ 2147483647 w 378"/>
                <a:gd name="T1" fmla="*/ 2147483647 h 642"/>
                <a:gd name="T2" fmla="*/ 2147483647 w 378"/>
                <a:gd name="T3" fmla="*/ 2147483647 h 642"/>
                <a:gd name="T4" fmla="*/ 2147483647 w 378"/>
                <a:gd name="T5" fmla="*/ 2147483647 h 642"/>
                <a:gd name="T6" fmla="*/ 2147483647 w 378"/>
                <a:gd name="T7" fmla="*/ 2147483647 h 642"/>
                <a:gd name="T8" fmla="*/ 2147483647 w 378"/>
                <a:gd name="T9" fmla="*/ 2147483647 h 642"/>
                <a:gd name="T10" fmla="*/ 2147483647 w 378"/>
                <a:gd name="T11" fmla="*/ 2147483647 h 642"/>
                <a:gd name="T12" fmla="*/ 2147483647 w 378"/>
                <a:gd name="T13" fmla="*/ 2147483647 h 642"/>
                <a:gd name="T14" fmla="*/ 2147483647 w 378"/>
                <a:gd name="T15" fmla="*/ 2147483647 h 642"/>
                <a:gd name="T16" fmla="*/ 2147483647 w 378"/>
                <a:gd name="T17" fmla="*/ 2147483647 h 642"/>
                <a:gd name="T18" fmla="*/ 2147483647 w 378"/>
                <a:gd name="T19" fmla="*/ 2147483647 h 642"/>
                <a:gd name="T20" fmla="*/ 2147483647 w 378"/>
                <a:gd name="T21" fmla="*/ 2147483647 h 642"/>
                <a:gd name="T22" fmla="*/ 2147483647 w 378"/>
                <a:gd name="T23" fmla="*/ 2147483647 h 642"/>
                <a:gd name="T24" fmla="*/ 2147483647 w 378"/>
                <a:gd name="T25" fmla="*/ 2147483647 h 642"/>
                <a:gd name="T26" fmla="*/ 2147483647 w 378"/>
                <a:gd name="T27" fmla="*/ 2147483647 h 642"/>
                <a:gd name="T28" fmla="*/ 2147483647 w 378"/>
                <a:gd name="T29" fmla="*/ 2147483647 h 642"/>
                <a:gd name="T30" fmla="*/ 2147483647 w 378"/>
                <a:gd name="T31" fmla="*/ 2147483647 h 642"/>
                <a:gd name="T32" fmla="*/ 2147483647 w 378"/>
                <a:gd name="T33" fmla="*/ 2147483647 h 642"/>
                <a:gd name="T34" fmla="*/ 2147483647 w 378"/>
                <a:gd name="T35" fmla="*/ 2147483647 h 642"/>
                <a:gd name="T36" fmla="*/ 2147483647 w 378"/>
                <a:gd name="T37" fmla="*/ 2147483647 h 642"/>
                <a:gd name="T38" fmla="*/ 2147483647 w 378"/>
                <a:gd name="T39" fmla="*/ 2147483647 h 642"/>
                <a:gd name="T40" fmla="*/ 2147483647 w 378"/>
                <a:gd name="T41" fmla="*/ 2147483647 h 642"/>
                <a:gd name="T42" fmla="*/ 2147483647 w 378"/>
                <a:gd name="T43" fmla="*/ 2147483647 h 642"/>
                <a:gd name="T44" fmla="*/ 2147483647 w 378"/>
                <a:gd name="T45" fmla="*/ 2147483647 h 642"/>
                <a:gd name="T46" fmla="*/ 2147483647 w 378"/>
                <a:gd name="T47" fmla="*/ 2147483647 h 642"/>
                <a:gd name="T48" fmla="*/ 2147483647 w 378"/>
                <a:gd name="T49" fmla="*/ 2147483647 h 642"/>
                <a:gd name="T50" fmla="*/ 2147483647 w 378"/>
                <a:gd name="T51" fmla="*/ 2147483647 h 642"/>
                <a:gd name="T52" fmla="*/ 2147483647 w 378"/>
                <a:gd name="T53" fmla="*/ 2147483647 h 642"/>
                <a:gd name="T54" fmla="*/ 2147483647 w 378"/>
                <a:gd name="T55" fmla="*/ 2147483647 h 642"/>
                <a:gd name="T56" fmla="*/ 2147483647 w 378"/>
                <a:gd name="T57" fmla="*/ 2147483647 h 642"/>
                <a:gd name="T58" fmla="*/ 2147483647 w 378"/>
                <a:gd name="T59" fmla="*/ 2147483647 h 642"/>
                <a:gd name="T60" fmla="*/ 2147483647 w 378"/>
                <a:gd name="T61" fmla="*/ 2147483647 h 642"/>
                <a:gd name="T62" fmla="*/ 2147483647 w 378"/>
                <a:gd name="T63" fmla="*/ 2147483647 h 642"/>
                <a:gd name="T64" fmla="*/ 2147483647 w 378"/>
                <a:gd name="T65" fmla="*/ 2147483647 h 642"/>
                <a:gd name="T66" fmla="*/ 2147483647 w 378"/>
                <a:gd name="T67" fmla="*/ 2147483647 h 642"/>
                <a:gd name="T68" fmla="*/ 2147483647 w 378"/>
                <a:gd name="T69" fmla="*/ 2147483647 h 642"/>
                <a:gd name="T70" fmla="*/ 2147483647 w 378"/>
                <a:gd name="T71" fmla="*/ 2147483647 h 642"/>
                <a:gd name="T72" fmla="*/ 2147483647 w 378"/>
                <a:gd name="T73" fmla="*/ 2147483647 h 642"/>
                <a:gd name="T74" fmla="*/ 2147483647 w 378"/>
                <a:gd name="T75" fmla="*/ 2147483647 h 642"/>
                <a:gd name="T76" fmla="*/ 2147483647 w 378"/>
                <a:gd name="T77" fmla="*/ 2147483647 h 642"/>
                <a:gd name="T78" fmla="*/ 2147483647 w 378"/>
                <a:gd name="T79" fmla="*/ 2147483647 h 642"/>
                <a:gd name="T80" fmla="*/ 2147483647 w 378"/>
                <a:gd name="T81" fmla="*/ 2147483647 h 642"/>
                <a:gd name="T82" fmla="*/ 2147483647 w 378"/>
                <a:gd name="T83" fmla="*/ 2147483647 h 642"/>
                <a:gd name="T84" fmla="*/ 2147483647 w 378"/>
                <a:gd name="T85" fmla="*/ 2147483647 h 642"/>
                <a:gd name="T86" fmla="*/ 2147483647 w 378"/>
                <a:gd name="T87" fmla="*/ 2147483647 h 642"/>
                <a:gd name="T88" fmla="*/ 2147483647 w 378"/>
                <a:gd name="T89" fmla="*/ 2147483647 h 642"/>
                <a:gd name="T90" fmla="*/ 2147483647 w 378"/>
                <a:gd name="T91" fmla="*/ 2147483647 h 642"/>
                <a:gd name="T92" fmla="*/ 2147483647 w 378"/>
                <a:gd name="T93" fmla="*/ 2147483647 h 642"/>
                <a:gd name="T94" fmla="*/ 2147483647 w 378"/>
                <a:gd name="T95" fmla="*/ 2147483647 h 642"/>
                <a:gd name="T96" fmla="*/ 2147483647 w 378"/>
                <a:gd name="T97" fmla="*/ 2147483647 h 642"/>
                <a:gd name="T98" fmla="*/ 2147483647 w 378"/>
                <a:gd name="T99" fmla="*/ 2147483647 h 642"/>
                <a:gd name="T100" fmla="*/ 2147483647 w 378"/>
                <a:gd name="T101" fmla="*/ 2147483647 h 642"/>
                <a:gd name="T102" fmla="*/ 2147483647 w 378"/>
                <a:gd name="T103" fmla="*/ 2147483647 h 642"/>
                <a:gd name="T104" fmla="*/ 2147483647 w 378"/>
                <a:gd name="T105" fmla="*/ 2147483647 h 642"/>
                <a:gd name="T106" fmla="*/ 2147483647 w 378"/>
                <a:gd name="T107" fmla="*/ 2147483647 h 642"/>
                <a:gd name="T108" fmla="*/ 2147483647 w 378"/>
                <a:gd name="T109" fmla="*/ 2147483647 h 642"/>
                <a:gd name="T110" fmla="*/ 2147483647 w 378"/>
                <a:gd name="T111" fmla="*/ 2147483647 h 6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78"/>
                <a:gd name="T169" fmla="*/ 0 h 642"/>
                <a:gd name="T170" fmla="*/ 378 w 378"/>
                <a:gd name="T171" fmla="*/ 642 h 6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78" h="642">
                  <a:moveTo>
                    <a:pt x="286" y="641"/>
                  </a:moveTo>
                  <a:lnTo>
                    <a:pt x="287" y="625"/>
                  </a:lnTo>
                  <a:lnTo>
                    <a:pt x="286" y="621"/>
                  </a:lnTo>
                  <a:lnTo>
                    <a:pt x="284" y="620"/>
                  </a:lnTo>
                  <a:lnTo>
                    <a:pt x="284" y="612"/>
                  </a:lnTo>
                  <a:lnTo>
                    <a:pt x="285" y="611"/>
                  </a:lnTo>
                  <a:lnTo>
                    <a:pt x="285" y="598"/>
                  </a:lnTo>
                  <a:lnTo>
                    <a:pt x="283" y="596"/>
                  </a:lnTo>
                  <a:lnTo>
                    <a:pt x="281" y="596"/>
                  </a:lnTo>
                  <a:lnTo>
                    <a:pt x="279" y="594"/>
                  </a:lnTo>
                  <a:lnTo>
                    <a:pt x="279" y="592"/>
                  </a:lnTo>
                  <a:lnTo>
                    <a:pt x="278" y="591"/>
                  </a:lnTo>
                  <a:lnTo>
                    <a:pt x="277" y="581"/>
                  </a:lnTo>
                  <a:lnTo>
                    <a:pt x="281" y="577"/>
                  </a:lnTo>
                  <a:lnTo>
                    <a:pt x="281" y="573"/>
                  </a:lnTo>
                  <a:lnTo>
                    <a:pt x="286" y="566"/>
                  </a:lnTo>
                  <a:lnTo>
                    <a:pt x="292" y="566"/>
                  </a:lnTo>
                  <a:lnTo>
                    <a:pt x="294" y="568"/>
                  </a:lnTo>
                  <a:lnTo>
                    <a:pt x="300" y="567"/>
                  </a:lnTo>
                  <a:lnTo>
                    <a:pt x="304" y="566"/>
                  </a:lnTo>
                  <a:lnTo>
                    <a:pt x="305" y="567"/>
                  </a:lnTo>
                  <a:lnTo>
                    <a:pt x="308" y="567"/>
                  </a:lnTo>
                  <a:lnTo>
                    <a:pt x="311" y="570"/>
                  </a:lnTo>
                  <a:lnTo>
                    <a:pt x="315" y="568"/>
                  </a:lnTo>
                  <a:lnTo>
                    <a:pt x="316" y="565"/>
                  </a:lnTo>
                  <a:lnTo>
                    <a:pt x="318" y="563"/>
                  </a:lnTo>
                  <a:lnTo>
                    <a:pt x="321" y="565"/>
                  </a:lnTo>
                  <a:lnTo>
                    <a:pt x="324" y="564"/>
                  </a:lnTo>
                  <a:lnTo>
                    <a:pt x="324" y="558"/>
                  </a:lnTo>
                  <a:lnTo>
                    <a:pt x="322" y="558"/>
                  </a:lnTo>
                  <a:lnTo>
                    <a:pt x="322" y="550"/>
                  </a:lnTo>
                  <a:lnTo>
                    <a:pt x="321" y="550"/>
                  </a:lnTo>
                  <a:lnTo>
                    <a:pt x="321" y="546"/>
                  </a:lnTo>
                  <a:lnTo>
                    <a:pt x="314" y="541"/>
                  </a:lnTo>
                  <a:lnTo>
                    <a:pt x="311" y="541"/>
                  </a:lnTo>
                  <a:lnTo>
                    <a:pt x="311" y="540"/>
                  </a:lnTo>
                  <a:lnTo>
                    <a:pt x="305" y="540"/>
                  </a:lnTo>
                  <a:lnTo>
                    <a:pt x="304" y="539"/>
                  </a:lnTo>
                  <a:lnTo>
                    <a:pt x="295" y="539"/>
                  </a:lnTo>
                  <a:lnTo>
                    <a:pt x="294" y="537"/>
                  </a:lnTo>
                  <a:lnTo>
                    <a:pt x="296" y="536"/>
                  </a:lnTo>
                  <a:lnTo>
                    <a:pt x="295" y="526"/>
                  </a:lnTo>
                  <a:lnTo>
                    <a:pt x="291" y="523"/>
                  </a:lnTo>
                  <a:lnTo>
                    <a:pt x="289" y="523"/>
                  </a:lnTo>
                  <a:lnTo>
                    <a:pt x="288" y="522"/>
                  </a:lnTo>
                  <a:lnTo>
                    <a:pt x="278" y="523"/>
                  </a:lnTo>
                  <a:lnTo>
                    <a:pt x="275" y="521"/>
                  </a:lnTo>
                  <a:lnTo>
                    <a:pt x="274" y="521"/>
                  </a:lnTo>
                  <a:lnTo>
                    <a:pt x="273" y="519"/>
                  </a:lnTo>
                  <a:lnTo>
                    <a:pt x="277" y="514"/>
                  </a:lnTo>
                  <a:lnTo>
                    <a:pt x="281" y="515"/>
                  </a:lnTo>
                  <a:lnTo>
                    <a:pt x="282" y="513"/>
                  </a:lnTo>
                  <a:lnTo>
                    <a:pt x="291" y="513"/>
                  </a:lnTo>
                  <a:lnTo>
                    <a:pt x="292" y="514"/>
                  </a:lnTo>
                  <a:lnTo>
                    <a:pt x="295" y="514"/>
                  </a:lnTo>
                  <a:lnTo>
                    <a:pt x="297" y="513"/>
                  </a:lnTo>
                  <a:lnTo>
                    <a:pt x="299" y="513"/>
                  </a:lnTo>
                  <a:lnTo>
                    <a:pt x="301" y="514"/>
                  </a:lnTo>
                  <a:lnTo>
                    <a:pt x="303" y="514"/>
                  </a:lnTo>
                  <a:lnTo>
                    <a:pt x="304" y="515"/>
                  </a:lnTo>
                  <a:lnTo>
                    <a:pt x="308" y="515"/>
                  </a:lnTo>
                  <a:lnTo>
                    <a:pt x="309" y="516"/>
                  </a:lnTo>
                  <a:lnTo>
                    <a:pt x="321" y="516"/>
                  </a:lnTo>
                  <a:lnTo>
                    <a:pt x="323" y="518"/>
                  </a:lnTo>
                  <a:lnTo>
                    <a:pt x="341" y="516"/>
                  </a:lnTo>
                  <a:lnTo>
                    <a:pt x="345" y="511"/>
                  </a:lnTo>
                  <a:lnTo>
                    <a:pt x="346" y="511"/>
                  </a:lnTo>
                  <a:lnTo>
                    <a:pt x="348" y="516"/>
                  </a:lnTo>
                  <a:lnTo>
                    <a:pt x="347" y="517"/>
                  </a:lnTo>
                  <a:lnTo>
                    <a:pt x="349" y="519"/>
                  </a:lnTo>
                  <a:lnTo>
                    <a:pt x="353" y="519"/>
                  </a:lnTo>
                  <a:lnTo>
                    <a:pt x="356" y="521"/>
                  </a:lnTo>
                  <a:lnTo>
                    <a:pt x="357" y="521"/>
                  </a:lnTo>
                  <a:lnTo>
                    <a:pt x="360" y="518"/>
                  </a:lnTo>
                  <a:lnTo>
                    <a:pt x="363" y="518"/>
                  </a:lnTo>
                  <a:lnTo>
                    <a:pt x="366" y="513"/>
                  </a:lnTo>
                  <a:lnTo>
                    <a:pt x="370" y="512"/>
                  </a:lnTo>
                  <a:lnTo>
                    <a:pt x="374" y="509"/>
                  </a:lnTo>
                  <a:lnTo>
                    <a:pt x="376" y="508"/>
                  </a:lnTo>
                  <a:lnTo>
                    <a:pt x="376" y="501"/>
                  </a:lnTo>
                  <a:lnTo>
                    <a:pt x="377" y="500"/>
                  </a:lnTo>
                  <a:lnTo>
                    <a:pt x="376" y="489"/>
                  </a:lnTo>
                  <a:lnTo>
                    <a:pt x="378" y="487"/>
                  </a:lnTo>
                  <a:lnTo>
                    <a:pt x="376" y="486"/>
                  </a:lnTo>
                  <a:lnTo>
                    <a:pt x="376" y="483"/>
                  </a:lnTo>
                  <a:lnTo>
                    <a:pt x="362" y="472"/>
                  </a:lnTo>
                  <a:lnTo>
                    <a:pt x="359" y="465"/>
                  </a:lnTo>
                  <a:lnTo>
                    <a:pt x="357" y="463"/>
                  </a:lnTo>
                  <a:lnTo>
                    <a:pt x="349" y="460"/>
                  </a:lnTo>
                  <a:lnTo>
                    <a:pt x="352" y="456"/>
                  </a:lnTo>
                  <a:lnTo>
                    <a:pt x="352" y="454"/>
                  </a:lnTo>
                  <a:lnTo>
                    <a:pt x="350" y="453"/>
                  </a:lnTo>
                  <a:lnTo>
                    <a:pt x="348" y="444"/>
                  </a:lnTo>
                  <a:lnTo>
                    <a:pt x="347" y="443"/>
                  </a:lnTo>
                  <a:lnTo>
                    <a:pt x="347" y="438"/>
                  </a:lnTo>
                  <a:lnTo>
                    <a:pt x="345" y="436"/>
                  </a:lnTo>
                  <a:lnTo>
                    <a:pt x="343" y="436"/>
                  </a:lnTo>
                  <a:lnTo>
                    <a:pt x="340" y="433"/>
                  </a:lnTo>
                  <a:lnTo>
                    <a:pt x="336" y="432"/>
                  </a:lnTo>
                  <a:lnTo>
                    <a:pt x="338" y="427"/>
                  </a:lnTo>
                  <a:lnTo>
                    <a:pt x="339" y="421"/>
                  </a:lnTo>
                  <a:lnTo>
                    <a:pt x="329" y="417"/>
                  </a:lnTo>
                  <a:lnTo>
                    <a:pt x="329" y="415"/>
                  </a:lnTo>
                  <a:lnTo>
                    <a:pt x="328" y="414"/>
                  </a:lnTo>
                  <a:lnTo>
                    <a:pt x="326" y="409"/>
                  </a:lnTo>
                  <a:lnTo>
                    <a:pt x="321" y="406"/>
                  </a:lnTo>
                  <a:lnTo>
                    <a:pt x="318" y="402"/>
                  </a:lnTo>
                  <a:lnTo>
                    <a:pt x="316" y="373"/>
                  </a:lnTo>
                  <a:lnTo>
                    <a:pt x="319" y="370"/>
                  </a:lnTo>
                  <a:lnTo>
                    <a:pt x="319" y="367"/>
                  </a:lnTo>
                  <a:lnTo>
                    <a:pt x="321" y="363"/>
                  </a:lnTo>
                  <a:lnTo>
                    <a:pt x="321" y="360"/>
                  </a:lnTo>
                  <a:lnTo>
                    <a:pt x="323" y="356"/>
                  </a:lnTo>
                  <a:lnTo>
                    <a:pt x="323" y="352"/>
                  </a:lnTo>
                  <a:lnTo>
                    <a:pt x="326" y="348"/>
                  </a:lnTo>
                  <a:lnTo>
                    <a:pt x="327" y="342"/>
                  </a:lnTo>
                  <a:lnTo>
                    <a:pt x="328" y="341"/>
                  </a:lnTo>
                  <a:lnTo>
                    <a:pt x="329" y="336"/>
                  </a:lnTo>
                  <a:lnTo>
                    <a:pt x="331" y="336"/>
                  </a:lnTo>
                  <a:lnTo>
                    <a:pt x="330" y="332"/>
                  </a:lnTo>
                  <a:lnTo>
                    <a:pt x="335" y="325"/>
                  </a:lnTo>
                  <a:lnTo>
                    <a:pt x="331" y="306"/>
                  </a:lnTo>
                  <a:lnTo>
                    <a:pt x="330" y="302"/>
                  </a:lnTo>
                  <a:lnTo>
                    <a:pt x="327" y="297"/>
                  </a:lnTo>
                  <a:lnTo>
                    <a:pt x="325" y="287"/>
                  </a:lnTo>
                  <a:lnTo>
                    <a:pt x="324" y="286"/>
                  </a:lnTo>
                  <a:lnTo>
                    <a:pt x="323" y="244"/>
                  </a:lnTo>
                  <a:lnTo>
                    <a:pt x="319" y="239"/>
                  </a:lnTo>
                  <a:lnTo>
                    <a:pt x="317" y="210"/>
                  </a:lnTo>
                  <a:lnTo>
                    <a:pt x="322" y="203"/>
                  </a:lnTo>
                  <a:lnTo>
                    <a:pt x="322" y="201"/>
                  </a:lnTo>
                  <a:lnTo>
                    <a:pt x="326" y="197"/>
                  </a:lnTo>
                  <a:lnTo>
                    <a:pt x="329" y="190"/>
                  </a:lnTo>
                  <a:lnTo>
                    <a:pt x="331" y="189"/>
                  </a:lnTo>
                  <a:lnTo>
                    <a:pt x="329" y="175"/>
                  </a:lnTo>
                  <a:lnTo>
                    <a:pt x="336" y="166"/>
                  </a:lnTo>
                  <a:lnTo>
                    <a:pt x="336" y="163"/>
                  </a:lnTo>
                  <a:lnTo>
                    <a:pt x="338" y="160"/>
                  </a:lnTo>
                  <a:lnTo>
                    <a:pt x="338" y="158"/>
                  </a:lnTo>
                  <a:lnTo>
                    <a:pt x="336" y="157"/>
                  </a:lnTo>
                  <a:lnTo>
                    <a:pt x="334" y="153"/>
                  </a:lnTo>
                  <a:lnTo>
                    <a:pt x="333" y="152"/>
                  </a:lnTo>
                  <a:lnTo>
                    <a:pt x="332" y="149"/>
                  </a:lnTo>
                  <a:lnTo>
                    <a:pt x="320" y="135"/>
                  </a:lnTo>
                  <a:lnTo>
                    <a:pt x="319" y="127"/>
                  </a:lnTo>
                  <a:lnTo>
                    <a:pt x="318" y="125"/>
                  </a:lnTo>
                  <a:lnTo>
                    <a:pt x="317" y="114"/>
                  </a:lnTo>
                  <a:lnTo>
                    <a:pt x="321" y="106"/>
                  </a:lnTo>
                  <a:lnTo>
                    <a:pt x="329" y="100"/>
                  </a:lnTo>
                  <a:lnTo>
                    <a:pt x="334" y="91"/>
                  </a:lnTo>
                  <a:lnTo>
                    <a:pt x="337" y="91"/>
                  </a:lnTo>
                  <a:lnTo>
                    <a:pt x="340" y="87"/>
                  </a:lnTo>
                  <a:lnTo>
                    <a:pt x="339" y="80"/>
                  </a:lnTo>
                  <a:lnTo>
                    <a:pt x="340" y="78"/>
                  </a:lnTo>
                  <a:lnTo>
                    <a:pt x="339" y="74"/>
                  </a:lnTo>
                  <a:lnTo>
                    <a:pt x="345" y="71"/>
                  </a:lnTo>
                  <a:lnTo>
                    <a:pt x="345" y="68"/>
                  </a:lnTo>
                  <a:lnTo>
                    <a:pt x="346" y="67"/>
                  </a:lnTo>
                  <a:lnTo>
                    <a:pt x="346" y="63"/>
                  </a:lnTo>
                  <a:lnTo>
                    <a:pt x="348" y="60"/>
                  </a:lnTo>
                  <a:lnTo>
                    <a:pt x="348" y="50"/>
                  </a:lnTo>
                  <a:lnTo>
                    <a:pt x="350" y="48"/>
                  </a:lnTo>
                  <a:lnTo>
                    <a:pt x="350" y="46"/>
                  </a:lnTo>
                  <a:lnTo>
                    <a:pt x="354" y="42"/>
                  </a:lnTo>
                  <a:lnTo>
                    <a:pt x="355" y="37"/>
                  </a:lnTo>
                  <a:lnTo>
                    <a:pt x="356" y="37"/>
                  </a:lnTo>
                  <a:lnTo>
                    <a:pt x="356" y="32"/>
                  </a:lnTo>
                  <a:lnTo>
                    <a:pt x="357" y="31"/>
                  </a:lnTo>
                  <a:lnTo>
                    <a:pt x="357" y="24"/>
                  </a:lnTo>
                  <a:lnTo>
                    <a:pt x="353" y="20"/>
                  </a:lnTo>
                  <a:lnTo>
                    <a:pt x="352" y="15"/>
                  </a:lnTo>
                  <a:lnTo>
                    <a:pt x="352" y="6"/>
                  </a:lnTo>
                  <a:lnTo>
                    <a:pt x="352" y="2"/>
                  </a:lnTo>
                  <a:lnTo>
                    <a:pt x="350" y="0"/>
                  </a:lnTo>
                  <a:lnTo>
                    <a:pt x="346" y="1"/>
                  </a:lnTo>
                  <a:lnTo>
                    <a:pt x="344" y="2"/>
                  </a:lnTo>
                  <a:lnTo>
                    <a:pt x="340" y="3"/>
                  </a:lnTo>
                  <a:lnTo>
                    <a:pt x="339" y="2"/>
                  </a:lnTo>
                  <a:lnTo>
                    <a:pt x="338" y="4"/>
                  </a:lnTo>
                  <a:lnTo>
                    <a:pt x="334" y="5"/>
                  </a:lnTo>
                  <a:lnTo>
                    <a:pt x="331" y="10"/>
                  </a:lnTo>
                  <a:lnTo>
                    <a:pt x="331" y="11"/>
                  </a:lnTo>
                  <a:lnTo>
                    <a:pt x="328" y="13"/>
                  </a:lnTo>
                  <a:lnTo>
                    <a:pt x="324" y="24"/>
                  </a:lnTo>
                  <a:lnTo>
                    <a:pt x="318" y="20"/>
                  </a:lnTo>
                  <a:lnTo>
                    <a:pt x="312" y="17"/>
                  </a:lnTo>
                  <a:lnTo>
                    <a:pt x="308" y="17"/>
                  </a:lnTo>
                  <a:lnTo>
                    <a:pt x="304" y="22"/>
                  </a:lnTo>
                  <a:lnTo>
                    <a:pt x="299" y="17"/>
                  </a:lnTo>
                  <a:lnTo>
                    <a:pt x="298" y="15"/>
                  </a:lnTo>
                  <a:lnTo>
                    <a:pt x="296" y="13"/>
                  </a:lnTo>
                  <a:lnTo>
                    <a:pt x="289" y="13"/>
                  </a:lnTo>
                  <a:lnTo>
                    <a:pt x="285" y="17"/>
                  </a:lnTo>
                  <a:lnTo>
                    <a:pt x="285" y="19"/>
                  </a:lnTo>
                  <a:lnTo>
                    <a:pt x="291" y="23"/>
                  </a:lnTo>
                  <a:lnTo>
                    <a:pt x="292" y="27"/>
                  </a:lnTo>
                  <a:lnTo>
                    <a:pt x="289" y="29"/>
                  </a:lnTo>
                  <a:lnTo>
                    <a:pt x="287" y="31"/>
                  </a:lnTo>
                  <a:lnTo>
                    <a:pt x="284" y="30"/>
                  </a:lnTo>
                  <a:lnTo>
                    <a:pt x="281" y="30"/>
                  </a:lnTo>
                  <a:lnTo>
                    <a:pt x="278" y="29"/>
                  </a:lnTo>
                  <a:lnTo>
                    <a:pt x="274" y="30"/>
                  </a:lnTo>
                  <a:lnTo>
                    <a:pt x="274" y="33"/>
                  </a:lnTo>
                  <a:lnTo>
                    <a:pt x="275" y="34"/>
                  </a:lnTo>
                  <a:lnTo>
                    <a:pt x="276" y="39"/>
                  </a:lnTo>
                  <a:lnTo>
                    <a:pt x="264" y="47"/>
                  </a:lnTo>
                  <a:lnTo>
                    <a:pt x="262" y="54"/>
                  </a:lnTo>
                  <a:lnTo>
                    <a:pt x="263" y="56"/>
                  </a:lnTo>
                  <a:lnTo>
                    <a:pt x="261" y="58"/>
                  </a:lnTo>
                  <a:lnTo>
                    <a:pt x="261" y="59"/>
                  </a:lnTo>
                  <a:lnTo>
                    <a:pt x="257" y="60"/>
                  </a:lnTo>
                  <a:lnTo>
                    <a:pt x="253" y="67"/>
                  </a:lnTo>
                  <a:lnTo>
                    <a:pt x="248" y="67"/>
                  </a:lnTo>
                  <a:lnTo>
                    <a:pt x="243" y="73"/>
                  </a:lnTo>
                  <a:lnTo>
                    <a:pt x="243" y="75"/>
                  </a:lnTo>
                  <a:lnTo>
                    <a:pt x="239" y="78"/>
                  </a:lnTo>
                  <a:lnTo>
                    <a:pt x="239" y="81"/>
                  </a:lnTo>
                  <a:lnTo>
                    <a:pt x="232" y="88"/>
                  </a:lnTo>
                  <a:lnTo>
                    <a:pt x="228" y="96"/>
                  </a:lnTo>
                  <a:lnTo>
                    <a:pt x="221" y="107"/>
                  </a:lnTo>
                  <a:lnTo>
                    <a:pt x="219" y="111"/>
                  </a:lnTo>
                  <a:lnTo>
                    <a:pt x="217" y="114"/>
                  </a:lnTo>
                  <a:lnTo>
                    <a:pt x="218" y="125"/>
                  </a:lnTo>
                  <a:lnTo>
                    <a:pt x="225" y="133"/>
                  </a:lnTo>
                  <a:lnTo>
                    <a:pt x="220" y="134"/>
                  </a:lnTo>
                  <a:lnTo>
                    <a:pt x="219" y="133"/>
                  </a:lnTo>
                  <a:lnTo>
                    <a:pt x="215" y="133"/>
                  </a:lnTo>
                  <a:lnTo>
                    <a:pt x="213" y="132"/>
                  </a:lnTo>
                  <a:lnTo>
                    <a:pt x="209" y="132"/>
                  </a:lnTo>
                  <a:lnTo>
                    <a:pt x="207" y="133"/>
                  </a:lnTo>
                  <a:lnTo>
                    <a:pt x="208" y="139"/>
                  </a:lnTo>
                  <a:lnTo>
                    <a:pt x="209" y="141"/>
                  </a:lnTo>
                  <a:lnTo>
                    <a:pt x="210" y="157"/>
                  </a:lnTo>
                  <a:lnTo>
                    <a:pt x="211" y="162"/>
                  </a:lnTo>
                  <a:lnTo>
                    <a:pt x="202" y="163"/>
                  </a:lnTo>
                  <a:lnTo>
                    <a:pt x="194" y="160"/>
                  </a:lnTo>
                  <a:lnTo>
                    <a:pt x="184" y="160"/>
                  </a:lnTo>
                  <a:lnTo>
                    <a:pt x="178" y="165"/>
                  </a:lnTo>
                  <a:lnTo>
                    <a:pt x="168" y="165"/>
                  </a:lnTo>
                  <a:lnTo>
                    <a:pt x="160" y="156"/>
                  </a:lnTo>
                  <a:lnTo>
                    <a:pt x="155" y="155"/>
                  </a:lnTo>
                  <a:lnTo>
                    <a:pt x="152" y="152"/>
                  </a:lnTo>
                  <a:lnTo>
                    <a:pt x="149" y="153"/>
                  </a:lnTo>
                  <a:lnTo>
                    <a:pt x="145" y="150"/>
                  </a:lnTo>
                  <a:lnTo>
                    <a:pt x="142" y="150"/>
                  </a:lnTo>
                  <a:lnTo>
                    <a:pt x="120" y="170"/>
                  </a:lnTo>
                  <a:lnTo>
                    <a:pt x="120" y="172"/>
                  </a:lnTo>
                  <a:lnTo>
                    <a:pt x="119" y="172"/>
                  </a:lnTo>
                  <a:lnTo>
                    <a:pt x="121" y="178"/>
                  </a:lnTo>
                  <a:lnTo>
                    <a:pt x="117" y="182"/>
                  </a:lnTo>
                  <a:lnTo>
                    <a:pt x="117" y="189"/>
                  </a:lnTo>
                  <a:lnTo>
                    <a:pt x="116" y="190"/>
                  </a:lnTo>
                  <a:lnTo>
                    <a:pt x="116" y="195"/>
                  </a:lnTo>
                  <a:lnTo>
                    <a:pt x="118" y="197"/>
                  </a:lnTo>
                  <a:lnTo>
                    <a:pt x="118" y="205"/>
                  </a:lnTo>
                  <a:lnTo>
                    <a:pt x="117" y="206"/>
                  </a:lnTo>
                  <a:lnTo>
                    <a:pt x="118" y="224"/>
                  </a:lnTo>
                  <a:lnTo>
                    <a:pt x="125" y="227"/>
                  </a:lnTo>
                  <a:lnTo>
                    <a:pt x="129" y="230"/>
                  </a:lnTo>
                  <a:lnTo>
                    <a:pt x="131" y="230"/>
                  </a:lnTo>
                  <a:lnTo>
                    <a:pt x="132" y="231"/>
                  </a:lnTo>
                  <a:lnTo>
                    <a:pt x="140" y="232"/>
                  </a:lnTo>
                  <a:lnTo>
                    <a:pt x="141" y="233"/>
                  </a:lnTo>
                  <a:lnTo>
                    <a:pt x="142" y="232"/>
                  </a:lnTo>
                  <a:lnTo>
                    <a:pt x="144" y="234"/>
                  </a:lnTo>
                  <a:lnTo>
                    <a:pt x="147" y="234"/>
                  </a:lnTo>
                  <a:lnTo>
                    <a:pt x="150" y="237"/>
                  </a:lnTo>
                  <a:lnTo>
                    <a:pt x="153" y="236"/>
                  </a:lnTo>
                  <a:lnTo>
                    <a:pt x="155" y="239"/>
                  </a:lnTo>
                  <a:lnTo>
                    <a:pt x="169" y="248"/>
                  </a:lnTo>
                  <a:lnTo>
                    <a:pt x="174" y="249"/>
                  </a:lnTo>
                  <a:lnTo>
                    <a:pt x="176" y="250"/>
                  </a:lnTo>
                  <a:lnTo>
                    <a:pt x="178" y="250"/>
                  </a:lnTo>
                  <a:lnTo>
                    <a:pt x="183" y="254"/>
                  </a:lnTo>
                  <a:lnTo>
                    <a:pt x="187" y="255"/>
                  </a:lnTo>
                  <a:lnTo>
                    <a:pt x="194" y="260"/>
                  </a:lnTo>
                  <a:lnTo>
                    <a:pt x="199" y="261"/>
                  </a:lnTo>
                  <a:lnTo>
                    <a:pt x="203" y="263"/>
                  </a:lnTo>
                  <a:lnTo>
                    <a:pt x="207" y="263"/>
                  </a:lnTo>
                  <a:lnTo>
                    <a:pt x="211" y="266"/>
                  </a:lnTo>
                  <a:lnTo>
                    <a:pt x="211" y="276"/>
                  </a:lnTo>
                  <a:lnTo>
                    <a:pt x="210" y="278"/>
                  </a:lnTo>
                  <a:lnTo>
                    <a:pt x="211" y="295"/>
                  </a:lnTo>
                  <a:lnTo>
                    <a:pt x="210" y="297"/>
                  </a:lnTo>
                  <a:lnTo>
                    <a:pt x="210" y="299"/>
                  </a:lnTo>
                  <a:lnTo>
                    <a:pt x="206" y="302"/>
                  </a:lnTo>
                  <a:lnTo>
                    <a:pt x="204" y="305"/>
                  </a:lnTo>
                  <a:lnTo>
                    <a:pt x="202" y="305"/>
                  </a:lnTo>
                  <a:lnTo>
                    <a:pt x="200" y="308"/>
                  </a:lnTo>
                  <a:lnTo>
                    <a:pt x="200" y="322"/>
                  </a:lnTo>
                  <a:lnTo>
                    <a:pt x="202" y="322"/>
                  </a:lnTo>
                  <a:lnTo>
                    <a:pt x="202" y="327"/>
                  </a:lnTo>
                  <a:lnTo>
                    <a:pt x="205" y="332"/>
                  </a:lnTo>
                  <a:lnTo>
                    <a:pt x="205" y="336"/>
                  </a:lnTo>
                  <a:lnTo>
                    <a:pt x="208" y="341"/>
                  </a:lnTo>
                  <a:lnTo>
                    <a:pt x="209" y="350"/>
                  </a:lnTo>
                  <a:lnTo>
                    <a:pt x="203" y="355"/>
                  </a:lnTo>
                  <a:lnTo>
                    <a:pt x="180" y="356"/>
                  </a:lnTo>
                  <a:lnTo>
                    <a:pt x="179" y="357"/>
                  </a:lnTo>
                  <a:lnTo>
                    <a:pt x="170" y="358"/>
                  </a:lnTo>
                  <a:lnTo>
                    <a:pt x="169" y="359"/>
                  </a:lnTo>
                  <a:lnTo>
                    <a:pt x="157" y="360"/>
                  </a:lnTo>
                  <a:lnTo>
                    <a:pt x="156" y="358"/>
                  </a:lnTo>
                  <a:lnTo>
                    <a:pt x="153" y="358"/>
                  </a:lnTo>
                  <a:lnTo>
                    <a:pt x="146" y="361"/>
                  </a:lnTo>
                  <a:lnTo>
                    <a:pt x="156" y="376"/>
                  </a:lnTo>
                  <a:lnTo>
                    <a:pt x="156" y="381"/>
                  </a:lnTo>
                  <a:lnTo>
                    <a:pt x="154" y="383"/>
                  </a:lnTo>
                  <a:lnTo>
                    <a:pt x="143" y="383"/>
                  </a:lnTo>
                  <a:lnTo>
                    <a:pt x="142" y="384"/>
                  </a:lnTo>
                  <a:lnTo>
                    <a:pt x="127" y="385"/>
                  </a:lnTo>
                  <a:lnTo>
                    <a:pt x="126" y="386"/>
                  </a:lnTo>
                  <a:lnTo>
                    <a:pt x="119" y="387"/>
                  </a:lnTo>
                  <a:lnTo>
                    <a:pt x="118" y="388"/>
                  </a:lnTo>
                  <a:lnTo>
                    <a:pt x="115" y="388"/>
                  </a:lnTo>
                  <a:lnTo>
                    <a:pt x="109" y="382"/>
                  </a:lnTo>
                  <a:lnTo>
                    <a:pt x="104" y="379"/>
                  </a:lnTo>
                  <a:lnTo>
                    <a:pt x="95" y="372"/>
                  </a:lnTo>
                  <a:lnTo>
                    <a:pt x="70" y="374"/>
                  </a:lnTo>
                  <a:lnTo>
                    <a:pt x="67" y="377"/>
                  </a:lnTo>
                  <a:lnTo>
                    <a:pt x="64" y="380"/>
                  </a:lnTo>
                  <a:lnTo>
                    <a:pt x="65" y="387"/>
                  </a:lnTo>
                  <a:lnTo>
                    <a:pt x="70" y="393"/>
                  </a:lnTo>
                  <a:lnTo>
                    <a:pt x="64" y="406"/>
                  </a:lnTo>
                  <a:lnTo>
                    <a:pt x="59" y="410"/>
                  </a:lnTo>
                  <a:lnTo>
                    <a:pt x="59" y="412"/>
                  </a:lnTo>
                  <a:lnTo>
                    <a:pt x="56" y="416"/>
                  </a:lnTo>
                  <a:lnTo>
                    <a:pt x="57" y="422"/>
                  </a:lnTo>
                  <a:lnTo>
                    <a:pt x="60" y="422"/>
                  </a:lnTo>
                  <a:lnTo>
                    <a:pt x="62" y="423"/>
                  </a:lnTo>
                  <a:lnTo>
                    <a:pt x="65" y="423"/>
                  </a:lnTo>
                  <a:lnTo>
                    <a:pt x="67" y="424"/>
                  </a:lnTo>
                  <a:lnTo>
                    <a:pt x="73" y="426"/>
                  </a:lnTo>
                  <a:lnTo>
                    <a:pt x="82" y="434"/>
                  </a:lnTo>
                  <a:lnTo>
                    <a:pt x="82" y="436"/>
                  </a:lnTo>
                  <a:lnTo>
                    <a:pt x="80" y="438"/>
                  </a:lnTo>
                  <a:lnTo>
                    <a:pt x="73" y="438"/>
                  </a:lnTo>
                  <a:lnTo>
                    <a:pt x="73" y="442"/>
                  </a:lnTo>
                  <a:lnTo>
                    <a:pt x="68" y="452"/>
                  </a:lnTo>
                  <a:lnTo>
                    <a:pt x="67" y="458"/>
                  </a:lnTo>
                  <a:lnTo>
                    <a:pt x="65" y="459"/>
                  </a:lnTo>
                  <a:lnTo>
                    <a:pt x="67" y="480"/>
                  </a:lnTo>
                  <a:lnTo>
                    <a:pt x="71" y="486"/>
                  </a:lnTo>
                  <a:lnTo>
                    <a:pt x="71" y="489"/>
                  </a:lnTo>
                  <a:lnTo>
                    <a:pt x="71" y="498"/>
                  </a:lnTo>
                  <a:lnTo>
                    <a:pt x="70" y="496"/>
                  </a:lnTo>
                  <a:lnTo>
                    <a:pt x="68" y="496"/>
                  </a:lnTo>
                  <a:lnTo>
                    <a:pt x="65" y="494"/>
                  </a:lnTo>
                  <a:lnTo>
                    <a:pt x="55" y="494"/>
                  </a:lnTo>
                  <a:lnTo>
                    <a:pt x="49" y="497"/>
                  </a:lnTo>
                  <a:lnTo>
                    <a:pt x="43" y="492"/>
                  </a:lnTo>
                  <a:lnTo>
                    <a:pt x="34" y="493"/>
                  </a:lnTo>
                  <a:lnTo>
                    <a:pt x="31" y="496"/>
                  </a:lnTo>
                  <a:lnTo>
                    <a:pt x="29" y="501"/>
                  </a:lnTo>
                  <a:lnTo>
                    <a:pt x="24" y="507"/>
                  </a:lnTo>
                  <a:lnTo>
                    <a:pt x="22" y="508"/>
                  </a:lnTo>
                  <a:lnTo>
                    <a:pt x="17" y="514"/>
                  </a:lnTo>
                  <a:lnTo>
                    <a:pt x="17" y="516"/>
                  </a:lnTo>
                  <a:lnTo>
                    <a:pt x="20" y="521"/>
                  </a:lnTo>
                  <a:lnTo>
                    <a:pt x="23" y="524"/>
                  </a:lnTo>
                  <a:lnTo>
                    <a:pt x="29" y="526"/>
                  </a:lnTo>
                  <a:lnTo>
                    <a:pt x="31" y="528"/>
                  </a:lnTo>
                  <a:lnTo>
                    <a:pt x="29" y="535"/>
                  </a:lnTo>
                  <a:lnTo>
                    <a:pt x="29" y="544"/>
                  </a:lnTo>
                  <a:lnTo>
                    <a:pt x="27" y="545"/>
                  </a:lnTo>
                  <a:lnTo>
                    <a:pt x="26" y="547"/>
                  </a:lnTo>
                  <a:lnTo>
                    <a:pt x="24" y="547"/>
                  </a:lnTo>
                  <a:lnTo>
                    <a:pt x="23" y="548"/>
                  </a:lnTo>
                  <a:lnTo>
                    <a:pt x="21" y="548"/>
                  </a:lnTo>
                  <a:lnTo>
                    <a:pt x="21" y="550"/>
                  </a:lnTo>
                  <a:lnTo>
                    <a:pt x="15" y="551"/>
                  </a:lnTo>
                  <a:lnTo>
                    <a:pt x="13" y="550"/>
                  </a:lnTo>
                  <a:lnTo>
                    <a:pt x="9" y="550"/>
                  </a:lnTo>
                  <a:lnTo>
                    <a:pt x="7" y="549"/>
                  </a:lnTo>
                  <a:lnTo>
                    <a:pt x="2" y="549"/>
                  </a:lnTo>
                  <a:lnTo>
                    <a:pt x="0" y="555"/>
                  </a:lnTo>
                  <a:lnTo>
                    <a:pt x="9" y="564"/>
                  </a:lnTo>
                  <a:lnTo>
                    <a:pt x="9" y="565"/>
                  </a:lnTo>
                  <a:lnTo>
                    <a:pt x="12" y="567"/>
                  </a:lnTo>
                  <a:lnTo>
                    <a:pt x="17" y="565"/>
                  </a:lnTo>
                  <a:lnTo>
                    <a:pt x="18" y="563"/>
                  </a:lnTo>
                  <a:lnTo>
                    <a:pt x="20" y="563"/>
                  </a:lnTo>
                  <a:lnTo>
                    <a:pt x="26" y="557"/>
                  </a:lnTo>
                  <a:lnTo>
                    <a:pt x="40" y="557"/>
                  </a:lnTo>
                  <a:lnTo>
                    <a:pt x="41" y="555"/>
                  </a:lnTo>
                  <a:lnTo>
                    <a:pt x="43" y="555"/>
                  </a:lnTo>
                  <a:lnTo>
                    <a:pt x="46" y="558"/>
                  </a:lnTo>
                  <a:lnTo>
                    <a:pt x="48" y="568"/>
                  </a:lnTo>
                  <a:lnTo>
                    <a:pt x="50" y="569"/>
                  </a:lnTo>
                  <a:lnTo>
                    <a:pt x="59" y="569"/>
                  </a:lnTo>
                  <a:lnTo>
                    <a:pt x="64" y="573"/>
                  </a:lnTo>
                  <a:lnTo>
                    <a:pt x="67" y="573"/>
                  </a:lnTo>
                  <a:lnTo>
                    <a:pt x="72" y="568"/>
                  </a:lnTo>
                  <a:lnTo>
                    <a:pt x="75" y="568"/>
                  </a:lnTo>
                  <a:lnTo>
                    <a:pt x="75" y="569"/>
                  </a:lnTo>
                  <a:lnTo>
                    <a:pt x="82" y="569"/>
                  </a:lnTo>
                  <a:lnTo>
                    <a:pt x="84" y="565"/>
                  </a:lnTo>
                  <a:lnTo>
                    <a:pt x="89" y="565"/>
                  </a:lnTo>
                  <a:lnTo>
                    <a:pt x="91" y="566"/>
                  </a:lnTo>
                  <a:lnTo>
                    <a:pt x="106" y="565"/>
                  </a:lnTo>
                  <a:lnTo>
                    <a:pt x="112" y="570"/>
                  </a:lnTo>
                  <a:lnTo>
                    <a:pt x="111" y="572"/>
                  </a:lnTo>
                  <a:lnTo>
                    <a:pt x="114" y="574"/>
                  </a:lnTo>
                  <a:lnTo>
                    <a:pt x="113" y="577"/>
                  </a:lnTo>
                  <a:lnTo>
                    <a:pt x="115" y="579"/>
                  </a:lnTo>
                  <a:lnTo>
                    <a:pt x="115" y="583"/>
                  </a:lnTo>
                  <a:lnTo>
                    <a:pt x="122" y="587"/>
                  </a:lnTo>
                  <a:lnTo>
                    <a:pt x="124" y="587"/>
                  </a:lnTo>
                  <a:lnTo>
                    <a:pt x="129" y="579"/>
                  </a:lnTo>
                  <a:lnTo>
                    <a:pt x="133" y="579"/>
                  </a:lnTo>
                  <a:lnTo>
                    <a:pt x="137" y="582"/>
                  </a:lnTo>
                  <a:lnTo>
                    <a:pt x="137" y="584"/>
                  </a:lnTo>
                  <a:lnTo>
                    <a:pt x="141" y="589"/>
                  </a:lnTo>
                  <a:lnTo>
                    <a:pt x="145" y="589"/>
                  </a:lnTo>
                  <a:lnTo>
                    <a:pt x="150" y="590"/>
                  </a:lnTo>
                  <a:lnTo>
                    <a:pt x="153" y="590"/>
                  </a:lnTo>
                  <a:lnTo>
                    <a:pt x="155" y="591"/>
                  </a:lnTo>
                  <a:lnTo>
                    <a:pt x="155" y="594"/>
                  </a:lnTo>
                  <a:lnTo>
                    <a:pt x="158" y="595"/>
                  </a:lnTo>
                  <a:lnTo>
                    <a:pt x="158" y="597"/>
                  </a:lnTo>
                  <a:lnTo>
                    <a:pt x="164" y="603"/>
                  </a:lnTo>
                  <a:lnTo>
                    <a:pt x="173" y="606"/>
                  </a:lnTo>
                  <a:lnTo>
                    <a:pt x="179" y="601"/>
                  </a:lnTo>
                  <a:lnTo>
                    <a:pt x="186" y="601"/>
                  </a:lnTo>
                  <a:lnTo>
                    <a:pt x="187" y="599"/>
                  </a:lnTo>
                  <a:lnTo>
                    <a:pt x="203" y="602"/>
                  </a:lnTo>
                  <a:lnTo>
                    <a:pt x="205" y="604"/>
                  </a:lnTo>
                  <a:lnTo>
                    <a:pt x="205" y="605"/>
                  </a:lnTo>
                  <a:lnTo>
                    <a:pt x="204" y="607"/>
                  </a:lnTo>
                  <a:lnTo>
                    <a:pt x="207" y="607"/>
                  </a:lnTo>
                  <a:lnTo>
                    <a:pt x="208" y="606"/>
                  </a:lnTo>
                  <a:lnTo>
                    <a:pt x="211" y="605"/>
                  </a:lnTo>
                  <a:lnTo>
                    <a:pt x="211" y="606"/>
                  </a:lnTo>
                  <a:lnTo>
                    <a:pt x="216" y="609"/>
                  </a:lnTo>
                  <a:lnTo>
                    <a:pt x="219" y="609"/>
                  </a:lnTo>
                  <a:lnTo>
                    <a:pt x="224" y="614"/>
                  </a:lnTo>
                  <a:lnTo>
                    <a:pt x="225" y="614"/>
                  </a:lnTo>
                  <a:lnTo>
                    <a:pt x="235" y="622"/>
                  </a:lnTo>
                  <a:lnTo>
                    <a:pt x="237" y="621"/>
                  </a:lnTo>
                  <a:lnTo>
                    <a:pt x="244" y="625"/>
                  </a:lnTo>
                  <a:lnTo>
                    <a:pt x="248" y="625"/>
                  </a:lnTo>
                  <a:lnTo>
                    <a:pt x="252" y="627"/>
                  </a:lnTo>
                  <a:lnTo>
                    <a:pt x="257" y="633"/>
                  </a:lnTo>
                  <a:lnTo>
                    <a:pt x="257" y="634"/>
                  </a:lnTo>
                  <a:lnTo>
                    <a:pt x="261" y="638"/>
                  </a:lnTo>
                  <a:lnTo>
                    <a:pt x="261" y="639"/>
                  </a:lnTo>
                  <a:lnTo>
                    <a:pt x="265" y="642"/>
                  </a:lnTo>
                  <a:lnTo>
                    <a:pt x="286" y="641"/>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Freeform 25"/>
            <p:cNvSpPr/>
            <p:nvPr/>
          </p:nvSpPr>
          <p:spPr bwMode="auto">
            <a:xfrm>
              <a:off x="5072063" y="3554413"/>
              <a:ext cx="377825" cy="623887"/>
            </a:xfrm>
            <a:custGeom>
              <a:avLst/>
              <a:gdLst>
                <a:gd name="T0" fmla="*/ 2147483647 w 206"/>
                <a:gd name="T1" fmla="*/ 2147483647 h 327"/>
                <a:gd name="T2" fmla="*/ 2147483647 w 206"/>
                <a:gd name="T3" fmla="*/ 2147483647 h 327"/>
                <a:gd name="T4" fmla="*/ 2147483647 w 206"/>
                <a:gd name="T5" fmla="*/ 2147483647 h 327"/>
                <a:gd name="T6" fmla="*/ 2147483647 w 206"/>
                <a:gd name="T7" fmla="*/ 2147483647 h 327"/>
                <a:gd name="T8" fmla="*/ 2147483647 w 206"/>
                <a:gd name="T9" fmla="*/ 2147483647 h 327"/>
                <a:gd name="T10" fmla="*/ 2147483647 w 206"/>
                <a:gd name="T11" fmla="*/ 2147483647 h 327"/>
                <a:gd name="T12" fmla="*/ 2147483647 w 206"/>
                <a:gd name="T13" fmla="*/ 2147483647 h 327"/>
                <a:gd name="T14" fmla="*/ 2147483647 w 206"/>
                <a:gd name="T15" fmla="*/ 2147483647 h 327"/>
                <a:gd name="T16" fmla="*/ 2147483647 w 206"/>
                <a:gd name="T17" fmla="*/ 2147483647 h 327"/>
                <a:gd name="T18" fmla="*/ 2147483647 w 206"/>
                <a:gd name="T19" fmla="*/ 2147483647 h 327"/>
                <a:gd name="T20" fmla="*/ 2147483647 w 206"/>
                <a:gd name="T21" fmla="*/ 2147483647 h 327"/>
                <a:gd name="T22" fmla="*/ 2147483647 w 206"/>
                <a:gd name="T23" fmla="*/ 2147483647 h 327"/>
                <a:gd name="T24" fmla="*/ 2147483647 w 206"/>
                <a:gd name="T25" fmla="*/ 2147483647 h 327"/>
                <a:gd name="T26" fmla="*/ 2147483647 w 206"/>
                <a:gd name="T27" fmla="*/ 2147483647 h 327"/>
                <a:gd name="T28" fmla="*/ 2147483647 w 206"/>
                <a:gd name="T29" fmla="*/ 2147483647 h 327"/>
                <a:gd name="T30" fmla="*/ 2147483647 w 206"/>
                <a:gd name="T31" fmla="*/ 2147483647 h 327"/>
                <a:gd name="T32" fmla="*/ 2147483647 w 206"/>
                <a:gd name="T33" fmla="*/ 2147483647 h 327"/>
                <a:gd name="T34" fmla="*/ 2147483647 w 206"/>
                <a:gd name="T35" fmla="*/ 2147483647 h 327"/>
                <a:gd name="T36" fmla="*/ 2147483647 w 206"/>
                <a:gd name="T37" fmla="*/ 2147483647 h 327"/>
                <a:gd name="T38" fmla="*/ 2147483647 w 206"/>
                <a:gd name="T39" fmla="*/ 2147483647 h 327"/>
                <a:gd name="T40" fmla="*/ 2147483647 w 206"/>
                <a:gd name="T41" fmla="*/ 2147483647 h 327"/>
                <a:gd name="T42" fmla="*/ 2147483647 w 206"/>
                <a:gd name="T43" fmla="*/ 2147483647 h 327"/>
                <a:gd name="T44" fmla="*/ 2147483647 w 206"/>
                <a:gd name="T45" fmla="*/ 2147483647 h 327"/>
                <a:gd name="T46" fmla="*/ 2147483647 w 206"/>
                <a:gd name="T47" fmla="*/ 2147483647 h 327"/>
                <a:gd name="T48" fmla="*/ 2147483647 w 206"/>
                <a:gd name="T49" fmla="*/ 2147483647 h 327"/>
                <a:gd name="T50" fmla="*/ 2147483647 w 206"/>
                <a:gd name="T51" fmla="*/ 2147483647 h 327"/>
                <a:gd name="T52" fmla="*/ 2147483647 w 206"/>
                <a:gd name="T53" fmla="*/ 2147483647 h 327"/>
                <a:gd name="T54" fmla="*/ 2147483647 w 206"/>
                <a:gd name="T55" fmla="*/ 2147483647 h 327"/>
                <a:gd name="T56" fmla="*/ 2147483647 w 206"/>
                <a:gd name="T57" fmla="*/ 2147483647 h 327"/>
                <a:gd name="T58" fmla="*/ 2147483647 w 206"/>
                <a:gd name="T59" fmla="*/ 2147483647 h 327"/>
                <a:gd name="T60" fmla="*/ 2147483647 w 206"/>
                <a:gd name="T61" fmla="*/ 2147483647 h 327"/>
                <a:gd name="T62" fmla="*/ 2147483647 w 206"/>
                <a:gd name="T63" fmla="*/ 2147483647 h 327"/>
                <a:gd name="T64" fmla="*/ 2147483647 w 206"/>
                <a:gd name="T65" fmla="*/ 2147483647 h 327"/>
                <a:gd name="T66" fmla="*/ 2147483647 w 206"/>
                <a:gd name="T67" fmla="*/ 2147483647 h 327"/>
                <a:gd name="T68" fmla="*/ 2147483647 w 206"/>
                <a:gd name="T69" fmla="*/ 2147483647 h 327"/>
                <a:gd name="T70" fmla="*/ 2147483647 w 206"/>
                <a:gd name="T71" fmla="*/ 2147483647 h 327"/>
                <a:gd name="T72" fmla="*/ 2147483647 w 206"/>
                <a:gd name="T73" fmla="*/ 2147483647 h 327"/>
                <a:gd name="T74" fmla="*/ 2147483647 w 206"/>
                <a:gd name="T75" fmla="*/ 2147483647 h 327"/>
                <a:gd name="T76" fmla="*/ 2147483647 w 206"/>
                <a:gd name="T77" fmla="*/ 2147483647 h 327"/>
                <a:gd name="T78" fmla="*/ 2147483647 w 206"/>
                <a:gd name="T79" fmla="*/ 2147483647 h 327"/>
                <a:gd name="T80" fmla="*/ 2147483647 w 206"/>
                <a:gd name="T81" fmla="*/ 2147483647 h 327"/>
                <a:gd name="T82" fmla="*/ 2147483647 w 206"/>
                <a:gd name="T83" fmla="*/ 2147483647 h 327"/>
                <a:gd name="T84" fmla="*/ 2147483647 w 206"/>
                <a:gd name="T85" fmla="*/ 2147483647 h 327"/>
                <a:gd name="T86" fmla="*/ 2147483647 w 206"/>
                <a:gd name="T87" fmla="*/ 2147483647 h 327"/>
                <a:gd name="T88" fmla="*/ 2147483647 w 206"/>
                <a:gd name="T89" fmla="*/ 2147483647 h 327"/>
                <a:gd name="T90" fmla="*/ 2147483647 w 206"/>
                <a:gd name="T91" fmla="*/ 2147483647 h 327"/>
                <a:gd name="T92" fmla="*/ 2147483647 w 206"/>
                <a:gd name="T93" fmla="*/ 2147483647 h 327"/>
                <a:gd name="T94" fmla="*/ 2147483647 w 206"/>
                <a:gd name="T95" fmla="*/ 2147483647 h 327"/>
                <a:gd name="T96" fmla="*/ 2147483647 w 206"/>
                <a:gd name="T97" fmla="*/ 2147483647 h 327"/>
                <a:gd name="T98" fmla="*/ 2147483647 w 206"/>
                <a:gd name="T99" fmla="*/ 2147483647 h 32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06"/>
                <a:gd name="T151" fmla="*/ 0 h 327"/>
                <a:gd name="T152" fmla="*/ 206 w 206"/>
                <a:gd name="T153" fmla="*/ 327 h 32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06" h="327">
                  <a:moveTo>
                    <a:pt x="0" y="150"/>
                  </a:moveTo>
                  <a:lnTo>
                    <a:pt x="3" y="147"/>
                  </a:lnTo>
                  <a:lnTo>
                    <a:pt x="11" y="147"/>
                  </a:lnTo>
                  <a:lnTo>
                    <a:pt x="12" y="145"/>
                  </a:lnTo>
                  <a:lnTo>
                    <a:pt x="29" y="144"/>
                  </a:lnTo>
                  <a:lnTo>
                    <a:pt x="31" y="143"/>
                  </a:lnTo>
                  <a:lnTo>
                    <a:pt x="40" y="142"/>
                  </a:lnTo>
                  <a:lnTo>
                    <a:pt x="44" y="139"/>
                  </a:lnTo>
                  <a:lnTo>
                    <a:pt x="46" y="139"/>
                  </a:lnTo>
                  <a:lnTo>
                    <a:pt x="54" y="135"/>
                  </a:lnTo>
                  <a:lnTo>
                    <a:pt x="54" y="133"/>
                  </a:lnTo>
                  <a:lnTo>
                    <a:pt x="59" y="133"/>
                  </a:lnTo>
                  <a:lnTo>
                    <a:pt x="60" y="132"/>
                  </a:lnTo>
                  <a:lnTo>
                    <a:pt x="69" y="130"/>
                  </a:lnTo>
                  <a:lnTo>
                    <a:pt x="71" y="128"/>
                  </a:lnTo>
                  <a:lnTo>
                    <a:pt x="75" y="128"/>
                  </a:lnTo>
                  <a:lnTo>
                    <a:pt x="75" y="125"/>
                  </a:lnTo>
                  <a:lnTo>
                    <a:pt x="78" y="121"/>
                  </a:lnTo>
                  <a:lnTo>
                    <a:pt x="84" y="121"/>
                  </a:lnTo>
                  <a:lnTo>
                    <a:pt x="86" y="118"/>
                  </a:lnTo>
                  <a:lnTo>
                    <a:pt x="86" y="117"/>
                  </a:lnTo>
                  <a:lnTo>
                    <a:pt x="87" y="106"/>
                  </a:lnTo>
                  <a:lnTo>
                    <a:pt x="85" y="104"/>
                  </a:lnTo>
                  <a:lnTo>
                    <a:pt x="85" y="100"/>
                  </a:lnTo>
                  <a:lnTo>
                    <a:pt x="83" y="95"/>
                  </a:lnTo>
                  <a:lnTo>
                    <a:pt x="87" y="91"/>
                  </a:lnTo>
                  <a:lnTo>
                    <a:pt x="88" y="84"/>
                  </a:lnTo>
                  <a:lnTo>
                    <a:pt x="87" y="68"/>
                  </a:lnTo>
                  <a:lnTo>
                    <a:pt x="89" y="64"/>
                  </a:lnTo>
                  <a:lnTo>
                    <a:pt x="88" y="58"/>
                  </a:lnTo>
                  <a:lnTo>
                    <a:pt x="91" y="53"/>
                  </a:lnTo>
                  <a:lnTo>
                    <a:pt x="91" y="50"/>
                  </a:lnTo>
                  <a:lnTo>
                    <a:pt x="93" y="46"/>
                  </a:lnTo>
                  <a:lnTo>
                    <a:pt x="92" y="45"/>
                  </a:lnTo>
                  <a:lnTo>
                    <a:pt x="94" y="40"/>
                  </a:lnTo>
                  <a:lnTo>
                    <a:pt x="102" y="31"/>
                  </a:lnTo>
                  <a:lnTo>
                    <a:pt x="102" y="28"/>
                  </a:lnTo>
                  <a:lnTo>
                    <a:pt x="103" y="26"/>
                  </a:lnTo>
                  <a:lnTo>
                    <a:pt x="104" y="21"/>
                  </a:lnTo>
                  <a:lnTo>
                    <a:pt x="107" y="17"/>
                  </a:lnTo>
                  <a:lnTo>
                    <a:pt x="113" y="18"/>
                  </a:lnTo>
                  <a:lnTo>
                    <a:pt x="115" y="16"/>
                  </a:lnTo>
                  <a:lnTo>
                    <a:pt x="114" y="10"/>
                  </a:lnTo>
                  <a:lnTo>
                    <a:pt x="115" y="8"/>
                  </a:lnTo>
                  <a:lnTo>
                    <a:pt x="125" y="8"/>
                  </a:lnTo>
                  <a:lnTo>
                    <a:pt x="133" y="0"/>
                  </a:lnTo>
                  <a:lnTo>
                    <a:pt x="137" y="0"/>
                  </a:lnTo>
                  <a:lnTo>
                    <a:pt x="139" y="1"/>
                  </a:lnTo>
                  <a:lnTo>
                    <a:pt x="142" y="1"/>
                  </a:lnTo>
                  <a:lnTo>
                    <a:pt x="143" y="4"/>
                  </a:lnTo>
                  <a:lnTo>
                    <a:pt x="145" y="5"/>
                  </a:lnTo>
                  <a:lnTo>
                    <a:pt x="145" y="12"/>
                  </a:lnTo>
                  <a:lnTo>
                    <a:pt x="148" y="15"/>
                  </a:lnTo>
                  <a:lnTo>
                    <a:pt x="148" y="19"/>
                  </a:lnTo>
                  <a:lnTo>
                    <a:pt x="150" y="21"/>
                  </a:lnTo>
                  <a:lnTo>
                    <a:pt x="151" y="25"/>
                  </a:lnTo>
                  <a:lnTo>
                    <a:pt x="155" y="24"/>
                  </a:lnTo>
                  <a:lnTo>
                    <a:pt x="156" y="22"/>
                  </a:lnTo>
                  <a:lnTo>
                    <a:pt x="159" y="25"/>
                  </a:lnTo>
                  <a:lnTo>
                    <a:pt x="160" y="33"/>
                  </a:lnTo>
                  <a:lnTo>
                    <a:pt x="146" y="48"/>
                  </a:lnTo>
                  <a:lnTo>
                    <a:pt x="146" y="52"/>
                  </a:lnTo>
                  <a:lnTo>
                    <a:pt x="143" y="56"/>
                  </a:lnTo>
                  <a:lnTo>
                    <a:pt x="139" y="68"/>
                  </a:lnTo>
                  <a:lnTo>
                    <a:pt x="137" y="69"/>
                  </a:lnTo>
                  <a:lnTo>
                    <a:pt x="138" y="71"/>
                  </a:lnTo>
                  <a:lnTo>
                    <a:pt x="132" y="83"/>
                  </a:lnTo>
                  <a:lnTo>
                    <a:pt x="139" y="90"/>
                  </a:lnTo>
                  <a:lnTo>
                    <a:pt x="142" y="90"/>
                  </a:lnTo>
                  <a:lnTo>
                    <a:pt x="152" y="97"/>
                  </a:lnTo>
                  <a:lnTo>
                    <a:pt x="159" y="97"/>
                  </a:lnTo>
                  <a:lnTo>
                    <a:pt x="161" y="94"/>
                  </a:lnTo>
                  <a:lnTo>
                    <a:pt x="164" y="94"/>
                  </a:lnTo>
                  <a:lnTo>
                    <a:pt x="165" y="93"/>
                  </a:lnTo>
                  <a:lnTo>
                    <a:pt x="170" y="92"/>
                  </a:lnTo>
                  <a:lnTo>
                    <a:pt x="175" y="96"/>
                  </a:lnTo>
                  <a:lnTo>
                    <a:pt x="176" y="95"/>
                  </a:lnTo>
                  <a:lnTo>
                    <a:pt x="184" y="101"/>
                  </a:lnTo>
                  <a:lnTo>
                    <a:pt x="185" y="109"/>
                  </a:lnTo>
                  <a:lnTo>
                    <a:pt x="188" y="111"/>
                  </a:lnTo>
                  <a:lnTo>
                    <a:pt x="190" y="111"/>
                  </a:lnTo>
                  <a:lnTo>
                    <a:pt x="190" y="113"/>
                  </a:lnTo>
                  <a:lnTo>
                    <a:pt x="196" y="112"/>
                  </a:lnTo>
                  <a:lnTo>
                    <a:pt x="206" y="117"/>
                  </a:lnTo>
                  <a:lnTo>
                    <a:pt x="184" y="137"/>
                  </a:lnTo>
                  <a:lnTo>
                    <a:pt x="184" y="139"/>
                  </a:lnTo>
                  <a:lnTo>
                    <a:pt x="183" y="139"/>
                  </a:lnTo>
                  <a:lnTo>
                    <a:pt x="185" y="145"/>
                  </a:lnTo>
                  <a:lnTo>
                    <a:pt x="181" y="149"/>
                  </a:lnTo>
                  <a:lnTo>
                    <a:pt x="181" y="156"/>
                  </a:lnTo>
                  <a:lnTo>
                    <a:pt x="180" y="157"/>
                  </a:lnTo>
                  <a:lnTo>
                    <a:pt x="180" y="162"/>
                  </a:lnTo>
                  <a:lnTo>
                    <a:pt x="182" y="164"/>
                  </a:lnTo>
                  <a:lnTo>
                    <a:pt x="182" y="172"/>
                  </a:lnTo>
                  <a:lnTo>
                    <a:pt x="181" y="173"/>
                  </a:lnTo>
                  <a:lnTo>
                    <a:pt x="181" y="182"/>
                  </a:lnTo>
                  <a:lnTo>
                    <a:pt x="178" y="179"/>
                  </a:lnTo>
                  <a:lnTo>
                    <a:pt x="165" y="178"/>
                  </a:lnTo>
                  <a:lnTo>
                    <a:pt x="164" y="177"/>
                  </a:lnTo>
                  <a:lnTo>
                    <a:pt x="141" y="179"/>
                  </a:lnTo>
                  <a:lnTo>
                    <a:pt x="140" y="182"/>
                  </a:lnTo>
                  <a:lnTo>
                    <a:pt x="142" y="186"/>
                  </a:lnTo>
                  <a:lnTo>
                    <a:pt x="143" y="190"/>
                  </a:lnTo>
                  <a:lnTo>
                    <a:pt x="139" y="194"/>
                  </a:lnTo>
                  <a:lnTo>
                    <a:pt x="140" y="195"/>
                  </a:lnTo>
                  <a:lnTo>
                    <a:pt x="139" y="196"/>
                  </a:lnTo>
                  <a:lnTo>
                    <a:pt x="143" y="200"/>
                  </a:lnTo>
                  <a:lnTo>
                    <a:pt x="143" y="202"/>
                  </a:lnTo>
                  <a:lnTo>
                    <a:pt x="138" y="211"/>
                  </a:lnTo>
                  <a:lnTo>
                    <a:pt x="135" y="210"/>
                  </a:lnTo>
                  <a:lnTo>
                    <a:pt x="132" y="213"/>
                  </a:lnTo>
                  <a:lnTo>
                    <a:pt x="130" y="214"/>
                  </a:lnTo>
                  <a:lnTo>
                    <a:pt x="126" y="219"/>
                  </a:lnTo>
                  <a:lnTo>
                    <a:pt x="126" y="222"/>
                  </a:lnTo>
                  <a:lnTo>
                    <a:pt x="133" y="227"/>
                  </a:lnTo>
                  <a:lnTo>
                    <a:pt x="134" y="231"/>
                  </a:lnTo>
                  <a:lnTo>
                    <a:pt x="132" y="233"/>
                  </a:lnTo>
                  <a:lnTo>
                    <a:pt x="132" y="242"/>
                  </a:lnTo>
                  <a:lnTo>
                    <a:pt x="135" y="244"/>
                  </a:lnTo>
                  <a:lnTo>
                    <a:pt x="137" y="242"/>
                  </a:lnTo>
                  <a:lnTo>
                    <a:pt x="140" y="241"/>
                  </a:lnTo>
                  <a:lnTo>
                    <a:pt x="145" y="245"/>
                  </a:lnTo>
                  <a:lnTo>
                    <a:pt x="147" y="244"/>
                  </a:lnTo>
                  <a:lnTo>
                    <a:pt x="156" y="249"/>
                  </a:lnTo>
                  <a:lnTo>
                    <a:pt x="158" y="252"/>
                  </a:lnTo>
                  <a:lnTo>
                    <a:pt x="162" y="256"/>
                  </a:lnTo>
                  <a:lnTo>
                    <a:pt x="162" y="259"/>
                  </a:lnTo>
                  <a:lnTo>
                    <a:pt x="161" y="260"/>
                  </a:lnTo>
                  <a:lnTo>
                    <a:pt x="160" y="269"/>
                  </a:lnTo>
                  <a:lnTo>
                    <a:pt x="159" y="271"/>
                  </a:lnTo>
                  <a:lnTo>
                    <a:pt x="159" y="273"/>
                  </a:lnTo>
                  <a:lnTo>
                    <a:pt x="161" y="274"/>
                  </a:lnTo>
                  <a:lnTo>
                    <a:pt x="161" y="279"/>
                  </a:lnTo>
                  <a:lnTo>
                    <a:pt x="160" y="280"/>
                  </a:lnTo>
                  <a:lnTo>
                    <a:pt x="160" y="284"/>
                  </a:lnTo>
                  <a:lnTo>
                    <a:pt x="155" y="290"/>
                  </a:lnTo>
                  <a:lnTo>
                    <a:pt x="153" y="289"/>
                  </a:lnTo>
                  <a:lnTo>
                    <a:pt x="152" y="291"/>
                  </a:lnTo>
                  <a:lnTo>
                    <a:pt x="150" y="291"/>
                  </a:lnTo>
                  <a:lnTo>
                    <a:pt x="148" y="293"/>
                  </a:lnTo>
                  <a:lnTo>
                    <a:pt x="147" y="289"/>
                  </a:lnTo>
                  <a:lnTo>
                    <a:pt x="145" y="290"/>
                  </a:lnTo>
                  <a:lnTo>
                    <a:pt x="140" y="287"/>
                  </a:lnTo>
                  <a:lnTo>
                    <a:pt x="134" y="288"/>
                  </a:lnTo>
                  <a:lnTo>
                    <a:pt x="132" y="290"/>
                  </a:lnTo>
                  <a:lnTo>
                    <a:pt x="132" y="303"/>
                  </a:lnTo>
                  <a:lnTo>
                    <a:pt x="130" y="304"/>
                  </a:lnTo>
                  <a:lnTo>
                    <a:pt x="131" y="308"/>
                  </a:lnTo>
                  <a:lnTo>
                    <a:pt x="134" y="313"/>
                  </a:lnTo>
                  <a:lnTo>
                    <a:pt x="135" y="318"/>
                  </a:lnTo>
                  <a:lnTo>
                    <a:pt x="124" y="327"/>
                  </a:lnTo>
                  <a:lnTo>
                    <a:pt x="123" y="325"/>
                  </a:lnTo>
                  <a:lnTo>
                    <a:pt x="120" y="324"/>
                  </a:lnTo>
                  <a:lnTo>
                    <a:pt x="114" y="318"/>
                  </a:lnTo>
                  <a:lnTo>
                    <a:pt x="114" y="315"/>
                  </a:lnTo>
                  <a:lnTo>
                    <a:pt x="112" y="316"/>
                  </a:lnTo>
                  <a:lnTo>
                    <a:pt x="108" y="317"/>
                  </a:lnTo>
                  <a:lnTo>
                    <a:pt x="104" y="310"/>
                  </a:lnTo>
                  <a:lnTo>
                    <a:pt x="102" y="311"/>
                  </a:lnTo>
                  <a:lnTo>
                    <a:pt x="98" y="312"/>
                  </a:lnTo>
                  <a:lnTo>
                    <a:pt x="96" y="310"/>
                  </a:lnTo>
                  <a:lnTo>
                    <a:pt x="96" y="308"/>
                  </a:lnTo>
                  <a:lnTo>
                    <a:pt x="100" y="304"/>
                  </a:lnTo>
                  <a:lnTo>
                    <a:pt x="96" y="302"/>
                  </a:lnTo>
                  <a:lnTo>
                    <a:pt x="92" y="305"/>
                  </a:lnTo>
                  <a:lnTo>
                    <a:pt x="88" y="304"/>
                  </a:lnTo>
                  <a:lnTo>
                    <a:pt x="81" y="289"/>
                  </a:lnTo>
                  <a:lnTo>
                    <a:pt x="76" y="289"/>
                  </a:lnTo>
                  <a:lnTo>
                    <a:pt x="73" y="291"/>
                  </a:lnTo>
                  <a:lnTo>
                    <a:pt x="71" y="291"/>
                  </a:lnTo>
                  <a:lnTo>
                    <a:pt x="68" y="288"/>
                  </a:lnTo>
                  <a:lnTo>
                    <a:pt x="61" y="276"/>
                  </a:lnTo>
                  <a:lnTo>
                    <a:pt x="59" y="276"/>
                  </a:lnTo>
                  <a:lnTo>
                    <a:pt x="56" y="274"/>
                  </a:lnTo>
                  <a:lnTo>
                    <a:pt x="58" y="265"/>
                  </a:lnTo>
                  <a:lnTo>
                    <a:pt x="62" y="259"/>
                  </a:lnTo>
                  <a:lnTo>
                    <a:pt x="65" y="259"/>
                  </a:lnTo>
                  <a:lnTo>
                    <a:pt x="70" y="256"/>
                  </a:lnTo>
                  <a:lnTo>
                    <a:pt x="70" y="250"/>
                  </a:lnTo>
                  <a:lnTo>
                    <a:pt x="69" y="249"/>
                  </a:lnTo>
                  <a:lnTo>
                    <a:pt x="69" y="242"/>
                  </a:lnTo>
                  <a:lnTo>
                    <a:pt x="64" y="233"/>
                  </a:lnTo>
                  <a:lnTo>
                    <a:pt x="54" y="225"/>
                  </a:lnTo>
                  <a:lnTo>
                    <a:pt x="54" y="215"/>
                  </a:lnTo>
                  <a:lnTo>
                    <a:pt x="52" y="213"/>
                  </a:lnTo>
                  <a:lnTo>
                    <a:pt x="54" y="211"/>
                  </a:lnTo>
                  <a:lnTo>
                    <a:pt x="59" y="209"/>
                  </a:lnTo>
                  <a:lnTo>
                    <a:pt x="61" y="204"/>
                  </a:lnTo>
                  <a:lnTo>
                    <a:pt x="58" y="200"/>
                  </a:lnTo>
                  <a:lnTo>
                    <a:pt x="51" y="192"/>
                  </a:lnTo>
                  <a:lnTo>
                    <a:pt x="51" y="191"/>
                  </a:lnTo>
                  <a:lnTo>
                    <a:pt x="45" y="186"/>
                  </a:lnTo>
                  <a:lnTo>
                    <a:pt x="34" y="181"/>
                  </a:lnTo>
                  <a:lnTo>
                    <a:pt x="28" y="171"/>
                  </a:lnTo>
                  <a:lnTo>
                    <a:pt x="25" y="167"/>
                  </a:lnTo>
                  <a:lnTo>
                    <a:pt x="22" y="168"/>
                  </a:lnTo>
                  <a:lnTo>
                    <a:pt x="18" y="170"/>
                  </a:lnTo>
                  <a:lnTo>
                    <a:pt x="15" y="169"/>
                  </a:lnTo>
                  <a:lnTo>
                    <a:pt x="21" y="163"/>
                  </a:lnTo>
                  <a:lnTo>
                    <a:pt x="20" y="156"/>
                  </a:lnTo>
                  <a:lnTo>
                    <a:pt x="17" y="154"/>
                  </a:lnTo>
                  <a:lnTo>
                    <a:pt x="0" y="150"/>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6" name="Freeform 26"/>
            <p:cNvSpPr/>
            <p:nvPr/>
          </p:nvSpPr>
          <p:spPr bwMode="auto">
            <a:xfrm>
              <a:off x="6654800" y="1125538"/>
              <a:ext cx="1465263" cy="1454150"/>
            </a:xfrm>
            <a:custGeom>
              <a:avLst/>
              <a:gdLst>
                <a:gd name="T0" fmla="*/ 2147483647 w 801"/>
                <a:gd name="T1" fmla="*/ 2147483647 h 762"/>
                <a:gd name="T2" fmla="*/ 2147483647 w 801"/>
                <a:gd name="T3" fmla="*/ 2147483647 h 762"/>
                <a:gd name="T4" fmla="*/ 2147483647 w 801"/>
                <a:gd name="T5" fmla="*/ 2147483647 h 762"/>
                <a:gd name="T6" fmla="*/ 2147483647 w 801"/>
                <a:gd name="T7" fmla="*/ 2147483647 h 762"/>
                <a:gd name="T8" fmla="*/ 2147483647 w 801"/>
                <a:gd name="T9" fmla="*/ 2147483647 h 762"/>
                <a:gd name="T10" fmla="*/ 2147483647 w 801"/>
                <a:gd name="T11" fmla="*/ 2147483647 h 762"/>
                <a:gd name="T12" fmla="*/ 2147483647 w 801"/>
                <a:gd name="T13" fmla="*/ 2147483647 h 762"/>
                <a:gd name="T14" fmla="*/ 2147483647 w 801"/>
                <a:gd name="T15" fmla="*/ 2147483647 h 762"/>
                <a:gd name="T16" fmla="*/ 2147483647 w 801"/>
                <a:gd name="T17" fmla="*/ 2147483647 h 762"/>
                <a:gd name="T18" fmla="*/ 2147483647 w 801"/>
                <a:gd name="T19" fmla="*/ 2147483647 h 762"/>
                <a:gd name="T20" fmla="*/ 2147483647 w 801"/>
                <a:gd name="T21" fmla="*/ 2147483647 h 762"/>
                <a:gd name="T22" fmla="*/ 2147483647 w 801"/>
                <a:gd name="T23" fmla="*/ 2147483647 h 762"/>
                <a:gd name="T24" fmla="*/ 2147483647 w 801"/>
                <a:gd name="T25" fmla="*/ 2147483647 h 762"/>
                <a:gd name="T26" fmla="*/ 2147483647 w 801"/>
                <a:gd name="T27" fmla="*/ 2147483647 h 762"/>
                <a:gd name="T28" fmla="*/ 2147483647 w 801"/>
                <a:gd name="T29" fmla="*/ 2147483647 h 762"/>
                <a:gd name="T30" fmla="*/ 2147483647 w 801"/>
                <a:gd name="T31" fmla="*/ 2147483647 h 762"/>
                <a:gd name="T32" fmla="*/ 2147483647 w 801"/>
                <a:gd name="T33" fmla="*/ 2147483647 h 762"/>
                <a:gd name="T34" fmla="*/ 2147483647 w 801"/>
                <a:gd name="T35" fmla="*/ 2147483647 h 762"/>
                <a:gd name="T36" fmla="*/ 2147483647 w 801"/>
                <a:gd name="T37" fmla="*/ 2147483647 h 762"/>
                <a:gd name="T38" fmla="*/ 2147483647 w 801"/>
                <a:gd name="T39" fmla="*/ 2147483647 h 762"/>
                <a:gd name="T40" fmla="*/ 2147483647 w 801"/>
                <a:gd name="T41" fmla="*/ 2147483647 h 762"/>
                <a:gd name="T42" fmla="*/ 2147483647 w 801"/>
                <a:gd name="T43" fmla="*/ 2147483647 h 762"/>
                <a:gd name="T44" fmla="*/ 2147483647 w 801"/>
                <a:gd name="T45" fmla="*/ 2147483647 h 762"/>
                <a:gd name="T46" fmla="*/ 2147483647 w 801"/>
                <a:gd name="T47" fmla="*/ 2147483647 h 762"/>
                <a:gd name="T48" fmla="*/ 2147483647 w 801"/>
                <a:gd name="T49" fmla="*/ 2147483647 h 762"/>
                <a:gd name="T50" fmla="*/ 2147483647 w 801"/>
                <a:gd name="T51" fmla="*/ 2147483647 h 762"/>
                <a:gd name="T52" fmla="*/ 2147483647 w 801"/>
                <a:gd name="T53" fmla="*/ 2147483647 h 762"/>
                <a:gd name="T54" fmla="*/ 2147483647 w 801"/>
                <a:gd name="T55" fmla="*/ 2147483647 h 762"/>
                <a:gd name="T56" fmla="*/ 2147483647 w 801"/>
                <a:gd name="T57" fmla="*/ 2147483647 h 762"/>
                <a:gd name="T58" fmla="*/ 2147483647 w 801"/>
                <a:gd name="T59" fmla="*/ 2147483647 h 762"/>
                <a:gd name="T60" fmla="*/ 2147483647 w 801"/>
                <a:gd name="T61" fmla="*/ 2147483647 h 762"/>
                <a:gd name="T62" fmla="*/ 2147483647 w 801"/>
                <a:gd name="T63" fmla="*/ 2147483647 h 762"/>
                <a:gd name="T64" fmla="*/ 2147483647 w 801"/>
                <a:gd name="T65" fmla="*/ 2147483647 h 762"/>
                <a:gd name="T66" fmla="*/ 2147483647 w 801"/>
                <a:gd name="T67" fmla="*/ 2147483647 h 762"/>
                <a:gd name="T68" fmla="*/ 2147483647 w 801"/>
                <a:gd name="T69" fmla="*/ 2147483647 h 762"/>
                <a:gd name="T70" fmla="*/ 2147483647 w 801"/>
                <a:gd name="T71" fmla="*/ 2147483647 h 762"/>
                <a:gd name="T72" fmla="*/ 2147483647 w 801"/>
                <a:gd name="T73" fmla="*/ 2147483647 h 762"/>
                <a:gd name="T74" fmla="*/ 2147483647 w 801"/>
                <a:gd name="T75" fmla="*/ 2147483647 h 762"/>
                <a:gd name="T76" fmla="*/ 2147483647 w 801"/>
                <a:gd name="T77" fmla="*/ 2147483647 h 762"/>
                <a:gd name="T78" fmla="*/ 2147483647 w 801"/>
                <a:gd name="T79" fmla="*/ 2147483647 h 762"/>
                <a:gd name="T80" fmla="*/ 2147483647 w 801"/>
                <a:gd name="T81" fmla="*/ 2147483647 h 762"/>
                <a:gd name="T82" fmla="*/ 2147483647 w 801"/>
                <a:gd name="T83" fmla="*/ 2147483647 h 762"/>
                <a:gd name="T84" fmla="*/ 2147483647 w 801"/>
                <a:gd name="T85" fmla="*/ 2147483647 h 762"/>
                <a:gd name="T86" fmla="*/ 2147483647 w 801"/>
                <a:gd name="T87" fmla="*/ 2147483647 h 762"/>
                <a:gd name="T88" fmla="*/ 2147483647 w 801"/>
                <a:gd name="T89" fmla="*/ 2147483647 h 762"/>
                <a:gd name="T90" fmla="*/ 2147483647 w 801"/>
                <a:gd name="T91" fmla="*/ 2147483647 h 762"/>
                <a:gd name="T92" fmla="*/ 2147483647 w 801"/>
                <a:gd name="T93" fmla="*/ 2147483647 h 762"/>
                <a:gd name="T94" fmla="*/ 2147483647 w 801"/>
                <a:gd name="T95" fmla="*/ 2147483647 h 762"/>
                <a:gd name="T96" fmla="*/ 2147483647 w 801"/>
                <a:gd name="T97" fmla="*/ 2147483647 h 762"/>
                <a:gd name="T98" fmla="*/ 2147483647 w 801"/>
                <a:gd name="T99" fmla="*/ 2147483647 h 762"/>
                <a:gd name="T100" fmla="*/ 2147483647 w 801"/>
                <a:gd name="T101" fmla="*/ 2147483647 h 762"/>
                <a:gd name="T102" fmla="*/ 2147483647 w 801"/>
                <a:gd name="T103" fmla="*/ 2147483647 h 762"/>
                <a:gd name="T104" fmla="*/ 2147483647 w 801"/>
                <a:gd name="T105" fmla="*/ 2147483647 h 762"/>
                <a:gd name="T106" fmla="*/ 2147483647 w 801"/>
                <a:gd name="T107" fmla="*/ 2147483647 h 762"/>
                <a:gd name="T108" fmla="*/ 2147483647 w 801"/>
                <a:gd name="T109" fmla="*/ 2147483647 h 762"/>
                <a:gd name="T110" fmla="*/ 2147483647 w 801"/>
                <a:gd name="T111" fmla="*/ 2147483647 h 762"/>
                <a:gd name="T112" fmla="*/ 2147483647 w 801"/>
                <a:gd name="T113" fmla="*/ 2147483647 h 762"/>
                <a:gd name="T114" fmla="*/ 2147483647 w 801"/>
                <a:gd name="T115" fmla="*/ 2147483647 h 762"/>
                <a:gd name="T116" fmla="*/ 2147483647 w 801"/>
                <a:gd name="T117" fmla="*/ 2147483647 h 762"/>
                <a:gd name="T118" fmla="*/ 2147483647 w 801"/>
                <a:gd name="T119" fmla="*/ 2147483647 h 762"/>
                <a:gd name="T120" fmla="*/ 2147483647 w 801"/>
                <a:gd name="T121" fmla="*/ 2147483647 h 762"/>
                <a:gd name="T122" fmla="*/ 2147483647 w 801"/>
                <a:gd name="T123" fmla="*/ 2147483647 h 7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801"/>
                <a:gd name="T187" fmla="*/ 0 h 762"/>
                <a:gd name="T188" fmla="*/ 801 w 801"/>
                <a:gd name="T189" fmla="*/ 762 h 7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801" h="762">
                  <a:moveTo>
                    <a:pt x="712" y="734"/>
                  </a:moveTo>
                  <a:lnTo>
                    <a:pt x="681" y="735"/>
                  </a:lnTo>
                  <a:lnTo>
                    <a:pt x="677" y="740"/>
                  </a:lnTo>
                  <a:lnTo>
                    <a:pt x="671" y="740"/>
                  </a:lnTo>
                  <a:lnTo>
                    <a:pt x="666" y="735"/>
                  </a:lnTo>
                  <a:lnTo>
                    <a:pt x="647" y="730"/>
                  </a:lnTo>
                  <a:lnTo>
                    <a:pt x="644" y="727"/>
                  </a:lnTo>
                  <a:lnTo>
                    <a:pt x="644" y="725"/>
                  </a:lnTo>
                  <a:lnTo>
                    <a:pt x="643" y="724"/>
                  </a:lnTo>
                  <a:lnTo>
                    <a:pt x="642" y="719"/>
                  </a:lnTo>
                  <a:lnTo>
                    <a:pt x="639" y="717"/>
                  </a:lnTo>
                  <a:lnTo>
                    <a:pt x="634" y="708"/>
                  </a:lnTo>
                  <a:lnTo>
                    <a:pt x="631" y="706"/>
                  </a:lnTo>
                  <a:lnTo>
                    <a:pt x="628" y="709"/>
                  </a:lnTo>
                  <a:lnTo>
                    <a:pt x="628" y="711"/>
                  </a:lnTo>
                  <a:lnTo>
                    <a:pt x="627" y="712"/>
                  </a:lnTo>
                  <a:lnTo>
                    <a:pt x="627" y="713"/>
                  </a:lnTo>
                  <a:lnTo>
                    <a:pt x="625" y="716"/>
                  </a:lnTo>
                  <a:lnTo>
                    <a:pt x="623" y="720"/>
                  </a:lnTo>
                  <a:lnTo>
                    <a:pt x="621" y="722"/>
                  </a:lnTo>
                  <a:lnTo>
                    <a:pt x="619" y="722"/>
                  </a:lnTo>
                  <a:lnTo>
                    <a:pt x="615" y="718"/>
                  </a:lnTo>
                  <a:lnTo>
                    <a:pt x="615" y="711"/>
                  </a:lnTo>
                  <a:lnTo>
                    <a:pt x="614" y="709"/>
                  </a:lnTo>
                  <a:lnTo>
                    <a:pt x="609" y="712"/>
                  </a:lnTo>
                  <a:lnTo>
                    <a:pt x="606" y="713"/>
                  </a:lnTo>
                  <a:lnTo>
                    <a:pt x="603" y="716"/>
                  </a:lnTo>
                  <a:lnTo>
                    <a:pt x="602" y="722"/>
                  </a:lnTo>
                  <a:lnTo>
                    <a:pt x="599" y="725"/>
                  </a:lnTo>
                  <a:lnTo>
                    <a:pt x="576" y="737"/>
                  </a:lnTo>
                  <a:lnTo>
                    <a:pt x="574" y="740"/>
                  </a:lnTo>
                  <a:lnTo>
                    <a:pt x="574" y="742"/>
                  </a:lnTo>
                  <a:lnTo>
                    <a:pt x="578" y="746"/>
                  </a:lnTo>
                  <a:lnTo>
                    <a:pt x="579" y="754"/>
                  </a:lnTo>
                  <a:lnTo>
                    <a:pt x="575" y="761"/>
                  </a:lnTo>
                  <a:lnTo>
                    <a:pt x="567" y="760"/>
                  </a:lnTo>
                  <a:lnTo>
                    <a:pt x="566" y="762"/>
                  </a:lnTo>
                  <a:lnTo>
                    <a:pt x="558" y="762"/>
                  </a:lnTo>
                  <a:lnTo>
                    <a:pt x="549" y="751"/>
                  </a:lnTo>
                  <a:lnTo>
                    <a:pt x="550" y="751"/>
                  </a:lnTo>
                  <a:lnTo>
                    <a:pt x="542" y="743"/>
                  </a:lnTo>
                  <a:lnTo>
                    <a:pt x="542" y="742"/>
                  </a:lnTo>
                  <a:lnTo>
                    <a:pt x="540" y="739"/>
                  </a:lnTo>
                  <a:lnTo>
                    <a:pt x="534" y="730"/>
                  </a:lnTo>
                  <a:lnTo>
                    <a:pt x="523" y="716"/>
                  </a:lnTo>
                  <a:lnTo>
                    <a:pt x="521" y="713"/>
                  </a:lnTo>
                  <a:lnTo>
                    <a:pt x="522" y="709"/>
                  </a:lnTo>
                  <a:lnTo>
                    <a:pt x="519" y="706"/>
                  </a:lnTo>
                  <a:lnTo>
                    <a:pt x="519" y="700"/>
                  </a:lnTo>
                  <a:lnTo>
                    <a:pt x="510" y="692"/>
                  </a:lnTo>
                  <a:lnTo>
                    <a:pt x="502" y="711"/>
                  </a:lnTo>
                  <a:lnTo>
                    <a:pt x="502" y="715"/>
                  </a:lnTo>
                  <a:lnTo>
                    <a:pt x="504" y="718"/>
                  </a:lnTo>
                  <a:lnTo>
                    <a:pt x="503" y="721"/>
                  </a:lnTo>
                  <a:lnTo>
                    <a:pt x="505" y="722"/>
                  </a:lnTo>
                  <a:lnTo>
                    <a:pt x="506" y="726"/>
                  </a:lnTo>
                  <a:lnTo>
                    <a:pt x="501" y="734"/>
                  </a:lnTo>
                  <a:lnTo>
                    <a:pt x="489" y="735"/>
                  </a:lnTo>
                  <a:lnTo>
                    <a:pt x="485" y="735"/>
                  </a:lnTo>
                  <a:lnTo>
                    <a:pt x="482" y="734"/>
                  </a:lnTo>
                  <a:lnTo>
                    <a:pt x="478" y="730"/>
                  </a:lnTo>
                  <a:lnTo>
                    <a:pt x="477" y="730"/>
                  </a:lnTo>
                  <a:lnTo>
                    <a:pt x="475" y="728"/>
                  </a:lnTo>
                  <a:lnTo>
                    <a:pt x="474" y="722"/>
                  </a:lnTo>
                  <a:lnTo>
                    <a:pt x="465" y="714"/>
                  </a:lnTo>
                  <a:lnTo>
                    <a:pt x="464" y="712"/>
                  </a:lnTo>
                  <a:lnTo>
                    <a:pt x="463" y="711"/>
                  </a:lnTo>
                  <a:lnTo>
                    <a:pt x="463" y="704"/>
                  </a:lnTo>
                  <a:lnTo>
                    <a:pt x="464" y="703"/>
                  </a:lnTo>
                  <a:lnTo>
                    <a:pt x="464" y="701"/>
                  </a:lnTo>
                  <a:lnTo>
                    <a:pt x="461" y="698"/>
                  </a:lnTo>
                  <a:lnTo>
                    <a:pt x="458" y="698"/>
                  </a:lnTo>
                  <a:lnTo>
                    <a:pt x="457" y="700"/>
                  </a:lnTo>
                  <a:lnTo>
                    <a:pt x="451" y="701"/>
                  </a:lnTo>
                  <a:lnTo>
                    <a:pt x="450" y="702"/>
                  </a:lnTo>
                  <a:lnTo>
                    <a:pt x="446" y="702"/>
                  </a:lnTo>
                  <a:lnTo>
                    <a:pt x="443" y="704"/>
                  </a:lnTo>
                  <a:lnTo>
                    <a:pt x="442" y="703"/>
                  </a:lnTo>
                  <a:lnTo>
                    <a:pt x="438" y="705"/>
                  </a:lnTo>
                  <a:lnTo>
                    <a:pt x="436" y="705"/>
                  </a:lnTo>
                  <a:lnTo>
                    <a:pt x="434" y="701"/>
                  </a:lnTo>
                  <a:lnTo>
                    <a:pt x="432" y="699"/>
                  </a:lnTo>
                  <a:lnTo>
                    <a:pt x="432" y="694"/>
                  </a:lnTo>
                  <a:lnTo>
                    <a:pt x="430" y="692"/>
                  </a:lnTo>
                  <a:lnTo>
                    <a:pt x="429" y="683"/>
                  </a:lnTo>
                  <a:lnTo>
                    <a:pt x="431" y="679"/>
                  </a:lnTo>
                  <a:lnTo>
                    <a:pt x="431" y="677"/>
                  </a:lnTo>
                  <a:lnTo>
                    <a:pt x="423" y="665"/>
                  </a:lnTo>
                  <a:lnTo>
                    <a:pt x="420" y="665"/>
                  </a:lnTo>
                  <a:lnTo>
                    <a:pt x="419" y="664"/>
                  </a:lnTo>
                  <a:lnTo>
                    <a:pt x="411" y="664"/>
                  </a:lnTo>
                  <a:lnTo>
                    <a:pt x="411" y="663"/>
                  </a:lnTo>
                  <a:lnTo>
                    <a:pt x="401" y="662"/>
                  </a:lnTo>
                  <a:lnTo>
                    <a:pt x="396" y="662"/>
                  </a:lnTo>
                  <a:lnTo>
                    <a:pt x="396" y="664"/>
                  </a:lnTo>
                  <a:lnTo>
                    <a:pt x="391" y="665"/>
                  </a:lnTo>
                  <a:lnTo>
                    <a:pt x="389" y="668"/>
                  </a:lnTo>
                  <a:lnTo>
                    <a:pt x="387" y="668"/>
                  </a:lnTo>
                  <a:lnTo>
                    <a:pt x="384" y="672"/>
                  </a:lnTo>
                  <a:lnTo>
                    <a:pt x="380" y="675"/>
                  </a:lnTo>
                  <a:lnTo>
                    <a:pt x="345" y="650"/>
                  </a:lnTo>
                  <a:lnTo>
                    <a:pt x="343" y="649"/>
                  </a:lnTo>
                  <a:lnTo>
                    <a:pt x="341" y="651"/>
                  </a:lnTo>
                  <a:lnTo>
                    <a:pt x="323" y="663"/>
                  </a:lnTo>
                  <a:lnTo>
                    <a:pt x="321" y="662"/>
                  </a:lnTo>
                  <a:lnTo>
                    <a:pt x="319" y="664"/>
                  </a:lnTo>
                  <a:lnTo>
                    <a:pt x="315" y="664"/>
                  </a:lnTo>
                  <a:lnTo>
                    <a:pt x="311" y="660"/>
                  </a:lnTo>
                  <a:lnTo>
                    <a:pt x="307" y="660"/>
                  </a:lnTo>
                  <a:lnTo>
                    <a:pt x="305" y="658"/>
                  </a:lnTo>
                  <a:lnTo>
                    <a:pt x="303" y="658"/>
                  </a:lnTo>
                  <a:lnTo>
                    <a:pt x="299" y="664"/>
                  </a:lnTo>
                  <a:lnTo>
                    <a:pt x="297" y="664"/>
                  </a:lnTo>
                  <a:lnTo>
                    <a:pt x="296" y="666"/>
                  </a:lnTo>
                  <a:lnTo>
                    <a:pt x="292" y="666"/>
                  </a:lnTo>
                  <a:lnTo>
                    <a:pt x="290" y="667"/>
                  </a:lnTo>
                  <a:lnTo>
                    <a:pt x="271" y="669"/>
                  </a:lnTo>
                  <a:lnTo>
                    <a:pt x="250" y="651"/>
                  </a:lnTo>
                  <a:lnTo>
                    <a:pt x="250" y="649"/>
                  </a:lnTo>
                  <a:lnTo>
                    <a:pt x="249" y="648"/>
                  </a:lnTo>
                  <a:lnTo>
                    <a:pt x="249" y="641"/>
                  </a:lnTo>
                  <a:lnTo>
                    <a:pt x="243" y="636"/>
                  </a:lnTo>
                  <a:lnTo>
                    <a:pt x="241" y="620"/>
                  </a:lnTo>
                  <a:lnTo>
                    <a:pt x="238" y="616"/>
                  </a:lnTo>
                  <a:lnTo>
                    <a:pt x="238" y="614"/>
                  </a:lnTo>
                  <a:lnTo>
                    <a:pt x="236" y="612"/>
                  </a:lnTo>
                  <a:lnTo>
                    <a:pt x="236" y="611"/>
                  </a:lnTo>
                  <a:lnTo>
                    <a:pt x="231" y="611"/>
                  </a:lnTo>
                  <a:lnTo>
                    <a:pt x="230" y="613"/>
                  </a:lnTo>
                  <a:lnTo>
                    <a:pt x="223" y="614"/>
                  </a:lnTo>
                  <a:lnTo>
                    <a:pt x="222" y="616"/>
                  </a:lnTo>
                  <a:lnTo>
                    <a:pt x="220" y="616"/>
                  </a:lnTo>
                  <a:lnTo>
                    <a:pt x="218" y="617"/>
                  </a:lnTo>
                  <a:lnTo>
                    <a:pt x="208" y="618"/>
                  </a:lnTo>
                  <a:lnTo>
                    <a:pt x="206" y="619"/>
                  </a:lnTo>
                  <a:lnTo>
                    <a:pt x="198" y="620"/>
                  </a:lnTo>
                  <a:lnTo>
                    <a:pt x="196" y="622"/>
                  </a:lnTo>
                  <a:lnTo>
                    <a:pt x="183" y="608"/>
                  </a:lnTo>
                  <a:lnTo>
                    <a:pt x="182" y="604"/>
                  </a:lnTo>
                  <a:lnTo>
                    <a:pt x="181" y="603"/>
                  </a:lnTo>
                  <a:lnTo>
                    <a:pt x="181" y="593"/>
                  </a:lnTo>
                  <a:lnTo>
                    <a:pt x="187" y="589"/>
                  </a:lnTo>
                  <a:lnTo>
                    <a:pt x="189" y="590"/>
                  </a:lnTo>
                  <a:lnTo>
                    <a:pt x="193" y="588"/>
                  </a:lnTo>
                  <a:lnTo>
                    <a:pt x="197" y="583"/>
                  </a:lnTo>
                  <a:lnTo>
                    <a:pt x="207" y="580"/>
                  </a:lnTo>
                  <a:lnTo>
                    <a:pt x="210" y="581"/>
                  </a:lnTo>
                  <a:lnTo>
                    <a:pt x="212" y="579"/>
                  </a:lnTo>
                  <a:lnTo>
                    <a:pt x="211" y="569"/>
                  </a:lnTo>
                  <a:lnTo>
                    <a:pt x="210" y="568"/>
                  </a:lnTo>
                  <a:lnTo>
                    <a:pt x="206" y="568"/>
                  </a:lnTo>
                  <a:lnTo>
                    <a:pt x="202" y="572"/>
                  </a:lnTo>
                  <a:lnTo>
                    <a:pt x="200" y="572"/>
                  </a:lnTo>
                  <a:lnTo>
                    <a:pt x="198" y="570"/>
                  </a:lnTo>
                  <a:lnTo>
                    <a:pt x="198" y="565"/>
                  </a:lnTo>
                  <a:lnTo>
                    <a:pt x="199" y="564"/>
                  </a:lnTo>
                  <a:lnTo>
                    <a:pt x="196" y="562"/>
                  </a:lnTo>
                  <a:lnTo>
                    <a:pt x="193" y="565"/>
                  </a:lnTo>
                  <a:lnTo>
                    <a:pt x="194" y="565"/>
                  </a:lnTo>
                  <a:lnTo>
                    <a:pt x="192" y="567"/>
                  </a:lnTo>
                  <a:lnTo>
                    <a:pt x="193" y="569"/>
                  </a:lnTo>
                  <a:lnTo>
                    <a:pt x="183" y="583"/>
                  </a:lnTo>
                  <a:lnTo>
                    <a:pt x="177" y="583"/>
                  </a:lnTo>
                  <a:lnTo>
                    <a:pt x="170" y="576"/>
                  </a:lnTo>
                  <a:lnTo>
                    <a:pt x="170" y="569"/>
                  </a:lnTo>
                  <a:lnTo>
                    <a:pt x="163" y="566"/>
                  </a:lnTo>
                  <a:lnTo>
                    <a:pt x="161" y="558"/>
                  </a:lnTo>
                  <a:lnTo>
                    <a:pt x="160" y="557"/>
                  </a:lnTo>
                  <a:lnTo>
                    <a:pt x="152" y="557"/>
                  </a:lnTo>
                  <a:lnTo>
                    <a:pt x="137" y="541"/>
                  </a:lnTo>
                  <a:lnTo>
                    <a:pt x="134" y="541"/>
                  </a:lnTo>
                  <a:lnTo>
                    <a:pt x="134" y="529"/>
                  </a:lnTo>
                  <a:lnTo>
                    <a:pt x="139" y="515"/>
                  </a:lnTo>
                  <a:lnTo>
                    <a:pt x="141" y="512"/>
                  </a:lnTo>
                  <a:lnTo>
                    <a:pt x="140" y="506"/>
                  </a:lnTo>
                  <a:lnTo>
                    <a:pt x="144" y="495"/>
                  </a:lnTo>
                  <a:lnTo>
                    <a:pt x="149" y="489"/>
                  </a:lnTo>
                  <a:lnTo>
                    <a:pt x="160" y="482"/>
                  </a:lnTo>
                  <a:lnTo>
                    <a:pt x="174" y="466"/>
                  </a:lnTo>
                  <a:lnTo>
                    <a:pt x="174" y="464"/>
                  </a:lnTo>
                  <a:lnTo>
                    <a:pt x="181" y="456"/>
                  </a:lnTo>
                  <a:lnTo>
                    <a:pt x="184" y="454"/>
                  </a:lnTo>
                  <a:lnTo>
                    <a:pt x="188" y="449"/>
                  </a:lnTo>
                  <a:lnTo>
                    <a:pt x="188" y="447"/>
                  </a:lnTo>
                  <a:lnTo>
                    <a:pt x="198" y="436"/>
                  </a:lnTo>
                  <a:lnTo>
                    <a:pt x="199" y="432"/>
                  </a:lnTo>
                  <a:lnTo>
                    <a:pt x="203" y="428"/>
                  </a:lnTo>
                  <a:lnTo>
                    <a:pt x="207" y="417"/>
                  </a:lnTo>
                  <a:lnTo>
                    <a:pt x="210" y="414"/>
                  </a:lnTo>
                  <a:lnTo>
                    <a:pt x="210" y="412"/>
                  </a:lnTo>
                  <a:lnTo>
                    <a:pt x="211" y="412"/>
                  </a:lnTo>
                  <a:lnTo>
                    <a:pt x="215" y="402"/>
                  </a:lnTo>
                  <a:lnTo>
                    <a:pt x="217" y="401"/>
                  </a:lnTo>
                  <a:lnTo>
                    <a:pt x="224" y="403"/>
                  </a:lnTo>
                  <a:lnTo>
                    <a:pt x="229" y="414"/>
                  </a:lnTo>
                  <a:lnTo>
                    <a:pt x="234" y="429"/>
                  </a:lnTo>
                  <a:lnTo>
                    <a:pt x="236" y="431"/>
                  </a:lnTo>
                  <a:lnTo>
                    <a:pt x="241" y="426"/>
                  </a:lnTo>
                  <a:lnTo>
                    <a:pt x="240" y="420"/>
                  </a:lnTo>
                  <a:lnTo>
                    <a:pt x="238" y="419"/>
                  </a:lnTo>
                  <a:lnTo>
                    <a:pt x="238" y="414"/>
                  </a:lnTo>
                  <a:lnTo>
                    <a:pt x="237" y="413"/>
                  </a:lnTo>
                  <a:lnTo>
                    <a:pt x="235" y="406"/>
                  </a:lnTo>
                  <a:lnTo>
                    <a:pt x="234" y="406"/>
                  </a:lnTo>
                  <a:lnTo>
                    <a:pt x="232" y="396"/>
                  </a:lnTo>
                  <a:lnTo>
                    <a:pt x="236" y="386"/>
                  </a:lnTo>
                  <a:lnTo>
                    <a:pt x="234" y="384"/>
                  </a:lnTo>
                  <a:lnTo>
                    <a:pt x="234" y="379"/>
                  </a:lnTo>
                  <a:lnTo>
                    <a:pt x="235" y="378"/>
                  </a:lnTo>
                  <a:lnTo>
                    <a:pt x="236" y="369"/>
                  </a:lnTo>
                  <a:lnTo>
                    <a:pt x="238" y="363"/>
                  </a:lnTo>
                  <a:lnTo>
                    <a:pt x="238" y="350"/>
                  </a:lnTo>
                  <a:lnTo>
                    <a:pt x="241" y="345"/>
                  </a:lnTo>
                  <a:lnTo>
                    <a:pt x="253" y="343"/>
                  </a:lnTo>
                  <a:lnTo>
                    <a:pt x="256" y="335"/>
                  </a:lnTo>
                  <a:lnTo>
                    <a:pt x="256" y="325"/>
                  </a:lnTo>
                  <a:lnTo>
                    <a:pt x="255" y="323"/>
                  </a:lnTo>
                  <a:lnTo>
                    <a:pt x="255" y="314"/>
                  </a:lnTo>
                  <a:lnTo>
                    <a:pt x="253" y="312"/>
                  </a:lnTo>
                  <a:lnTo>
                    <a:pt x="251" y="298"/>
                  </a:lnTo>
                  <a:lnTo>
                    <a:pt x="250" y="297"/>
                  </a:lnTo>
                  <a:lnTo>
                    <a:pt x="249" y="290"/>
                  </a:lnTo>
                  <a:lnTo>
                    <a:pt x="248" y="289"/>
                  </a:lnTo>
                  <a:lnTo>
                    <a:pt x="247" y="282"/>
                  </a:lnTo>
                  <a:lnTo>
                    <a:pt x="246" y="280"/>
                  </a:lnTo>
                  <a:lnTo>
                    <a:pt x="245" y="269"/>
                  </a:lnTo>
                  <a:lnTo>
                    <a:pt x="243" y="270"/>
                  </a:lnTo>
                  <a:lnTo>
                    <a:pt x="240" y="269"/>
                  </a:lnTo>
                  <a:lnTo>
                    <a:pt x="238" y="268"/>
                  </a:lnTo>
                  <a:lnTo>
                    <a:pt x="233" y="268"/>
                  </a:lnTo>
                  <a:lnTo>
                    <a:pt x="231" y="267"/>
                  </a:lnTo>
                  <a:lnTo>
                    <a:pt x="226" y="262"/>
                  </a:lnTo>
                  <a:lnTo>
                    <a:pt x="206" y="262"/>
                  </a:lnTo>
                  <a:lnTo>
                    <a:pt x="203" y="258"/>
                  </a:lnTo>
                  <a:lnTo>
                    <a:pt x="201" y="261"/>
                  </a:lnTo>
                  <a:lnTo>
                    <a:pt x="200" y="270"/>
                  </a:lnTo>
                  <a:lnTo>
                    <a:pt x="198" y="276"/>
                  </a:lnTo>
                  <a:lnTo>
                    <a:pt x="197" y="284"/>
                  </a:lnTo>
                  <a:lnTo>
                    <a:pt x="194" y="285"/>
                  </a:lnTo>
                  <a:lnTo>
                    <a:pt x="192" y="283"/>
                  </a:lnTo>
                  <a:lnTo>
                    <a:pt x="190" y="283"/>
                  </a:lnTo>
                  <a:lnTo>
                    <a:pt x="187" y="282"/>
                  </a:lnTo>
                  <a:lnTo>
                    <a:pt x="185" y="283"/>
                  </a:lnTo>
                  <a:lnTo>
                    <a:pt x="181" y="283"/>
                  </a:lnTo>
                  <a:lnTo>
                    <a:pt x="181" y="285"/>
                  </a:lnTo>
                  <a:lnTo>
                    <a:pt x="178" y="285"/>
                  </a:lnTo>
                  <a:lnTo>
                    <a:pt x="165" y="273"/>
                  </a:lnTo>
                  <a:lnTo>
                    <a:pt x="165" y="267"/>
                  </a:lnTo>
                  <a:lnTo>
                    <a:pt x="168" y="263"/>
                  </a:lnTo>
                  <a:lnTo>
                    <a:pt x="170" y="263"/>
                  </a:lnTo>
                  <a:lnTo>
                    <a:pt x="172" y="260"/>
                  </a:lnTo>
                  <a:lnTo>
                    <a:pt x="175" y="258"/>
                  </a:lnTo>
                  <a:lnTo>
                    <a:pt x="179" y="253"/>
                  </a:lnTo>
                  <a:lnTo>
                    <a:pt x="173" y="243"/>
                  </a:lnTo>
                  <a:lnTo>
                    <a:pt x="171" y="241"/>
                  </a:lnTo>
                  <a:lnTo>
                    <a:pt x="167" y="240"/>
                  </a:lnTo>
                  <a:lnTo>
                    <a:pt x="158" y="229"/>
                  </a:lnTo>
                  <a:lnTo>
                    <a:pt x="155" y="222"/>
                  </a:lnTo>
                  <a:lnTo>
                    <a:pt x="146" y="216"/>
                  </a:lnTo>
                  <a:lnTo>
                    <a:pt x="143" y="209"/>
                  </a:lnTo>
                  <a:lnTo>
                    <a:pt x="139" y="205"/>
                  </a:lnTo>
                  <a:lnTo>
                    <a:pt x="133" y="196"/>
                  </a:lnTo>
                  <a:lnTo>
                    <a:pt x="127" y="192"/>
                  </a:lnTo>
                  <a:lnTo>
                    <a:pt x="118" y="193"/>
                  </a:lnTo>
                  <a:lnTo>
                    <a:pt x="117" y="192"/>
                  </a:lnTo>
                  <a:lnTo>
                    <a:pt x="111" y="192"/>
                  </a:lnTo>
                  <a:lnTo>
                    <a:pt x="99" y="180"/>
                  </a:lnTo>
                  <a:lnTo>
                    <a:pt x="96" y="175"/>
                  </a:lnTo>
                  <a:lnTo>
                    <a:pt x="94" y="173"/>
                  </a:lnTo>
                  <a:lnTo>
                    <a:pt x="95" y="172"/>
                  </a:lnTo>
                  <a:lnTo>
                    <a:pt x="93" y="171"/>
                  </a:lnTo>
                  <a:lnTo>
                    <a:pt x="93" y="167"/>
                  </a:lnTo>
                  <a:lnTo>
                    <a:pt x="89" y="160"/>
                  </a:lnTo>
                  <a:lnTo>
                    <a:pt x="89" y="158"/>
                  </a:lnTo>
                  <a:lnTo>
                    <a:pt x="87" y="157"/>
                  </a:lnTo>
                  <a:lnTo>
                    <a:pt x="87" y="152"/>
                  </a:lnTo>
                  <a:lnTo>
                    <a:pt x="85" y="151"/>
                  </a:lnTo>
                  <a:lnTo>
                    <a:pt x="85" y="149"/>
                  </a:lnTo>
                  <a:lnTo>
                    <a:pt x="84" y="148"/>
                  </a:lnTo>
                  <a:lnTo>
                    <a:pt x="82" y="142"/>
                  </a:lnTo>
                  <a:lnTo>
                    <a:pt x="78" y="134"/>
                  </a:lnTo>
                  <a:lnTo>
                    <a:pt x="78" y="127"/>
                  </a:lnTo>
                  <a:lnTo>
                    <a:pt x="80" y="123"/>
                  </a:lnTo>
                  <a:lnTo>
                    <a:pt x="80" y="120"/>
                  </a:lnTo>
                  <a:lnTo>
                    <a:pt x="78" y="119"/>
                  </a:lnTo>
                  <a:lnTo>
                    <a:pt x="76" y="119"/>
                  </a:lnTo>
                  <a:lnTo>
                    <a:pt x="75" y="118"/>
                  </a:lnTo>
                  <a:lnTo>
                    <a:pt x="70" y="117"/>
                  </a:lnTo>
                  <a:lnTo>
                    <a:pt x="60" y="108"/>
                  </a:lnTo>
                  <a:lnTo>
                    <a:pt x="53" y="104"/>
                  </a:lnTo>
                  <a:lnTo>
                    <a:pt x="51" y="104"/>
                  </a:lnTo>
                  <a:lnTo>
                    <a:pt x="49" y="108"/>
                  </a:lnTo>
                  <a:lnTo>
                    <a:pt x="46" y="112"/>
                  </a:lnTo>
                  <a:lnTo>
                    <a:pt x="46" y="115"/>
                  </a:lnTo>
                  <a:lnTo>
                    <a:pt x="45" y="116"/>
                  </a:lnTo>
                  <a:lnTo>
                    <a:pt x="44" y="121"/>
                  </a:lnTo>
                  <a:lnTo>
                    <a:pt x="41" y="124"/>
                  </a:lnTo>
                  <a:lnTo>
                    <a:pt x="34" y="123"/>
                  </a:lnTo>
                  <a:lnTo>
                    <a:pt x="26" y="115"/>
                  </a:lnTo>
                  <a:lnTo>
                    <a:pt x="24" y="115"/>
                  </a:lnTo>
                  <a:lnTo>
                    <a:pt x="19" y="111"/>
                  </a:lnTo>
                  <a:lnTo>
                    <a:pt x="16" y="112"/>
                  </a:lnTo>
                  <a:lnTo>
                    <a:pt x="13" y="109"/>
                  </a:lnTo>
                  <a:lnTo>
                    <a:pt x="5" y="108"/>
                  </a:lnTo>
                  <a:lnTo>
                    <a:pt x="2" y="105"/>
                  </a:lnTo>
                  <a:lnTo>
                    <a:pt x="1" y="102"/>
                  </a:lnTo>
                  <a:lnTo>
                    <a:pt x="4" y="98"/>
                  </a:lnTo>
                  <a:lnTo>
                    <a:pt x="4" y="95"/>
                  </a:lnTo>
                  <a:lnTo>
                    <a:pt x="6" y="93"/>
                  </a:lnTo>
                  <a:lnTo>
                    <a:pt x="7" y="90"/>
                  </a:lnTo>
                  <a:lnTo>
                    <a:pt x="9" y="89"/>
                  </a:lnTo>
                  <a:lnTo>
                    <a:pt x="10" y="86"/>
                  </a:lnTo>
                  <a:lnTo>
                    <a:pt x="13" y="82"/>
                  </a:lnTo>
                  <a:lnTo>
                    <a:pt x="20" y="66"/>
                  </a:lnTo>
                  <a:lnTo>
                    <a:pt x="22" y="64"/>
                  </a:lnTo>
                  <a:lnTo>
                    <a:pt x="21" y="63"/>
                  </a:lnTo>
                  <a:lnTo>
                    <a:pt x="23" y="60"/>
                  </a:lnTo>
                  <a:lnTo>
                    <a:pt x="22" y="55"/>
                  </a:lnTo>
                  <a:lnTo>
                    <a:pt x="18" y="54"/>
                  </a:lnTo>
                  <a:lnTo>
                    <a:pt x="13" y="50"/>
                  </a:lnTo>
                  <a:lnTo>
                    <a:pt x="10" y="43"/>
                  </a:lnTo>
                  <a:lnTo>
                    <a:pt x="8" y="41"/>
                  </a:lnTo>
                  <a:lnTo>
                    <a:pt x="0" y="30"/>
                  </a:lnTo>
                  <a:lnTo>
                    <a:pt x="2" y="29"/>
                  </a:lnTo>
                  <a:lnTo>
                    <a:pt x="2" y="28"/>
                  </a:lnTo>
                  <a:lnTo>
                    <a:pt x="3" y="28"/>
                  </a:lnTo>
                  <a:lnTo>
                    <a:pt x="8" y="25"/>
                  </a:lnTo>
                  <a:lnTo>
                    <a:pt x="9" y="25"/>
                  </a:lnTo>
                  <a:lnTo>
                    <a:pt x="10" y="25"/>
                  </a:lnTo>
                  <a:lnTo>
                    <a:pt x="10" y="24"/>
                  </a:lnTo>
                  <a:lnTo>
                    <a:pt x="11" y="24"/>
                  </a:lnTo>
                  <a:lnTo>
                    <a:pt x="17" y="22"/>
                  </a:lnTo>
                  <a:lnTo>
                    <a:pt x="18" y="22"/>
                  </a:lnTo>
                  <a:lnTo>
                    <a:pt x="18" y="21"/>
                  </a:lnTo>
                  <a:lnTo>
                    <a:pt x="19" y="21"/>
                  </a:lnTo>
                  <a:lnTo>
                    <a:pt x="20" y="21"/>
                  </a:lnTo>
                  <a:lnTo>
                    <a:pt x="20" y="20"/>
                  </a:lnTo>
                  <a:lnTo>
                    <a:pt x="30" y="14"/>
                  </a:lnTo>
                  <a:lnTo>
                    <a:pt x="34" y="14"/>
                  </a:lnTo>
                  <a:lnTo>
                    <a:pt x="35" y="14"/>
                  </a:lnTo>
                  <a:lnTo>
                    <a:pt x="36" y="15"/>
                  </a:lnTo>
                  <a:lnTo>
                    <a:pt x="37" y="15"/>
                  </a:lnTo>
                  <a:lnTo>
                    <a:pt x="39" y="15"/>
                  </a:lnTo>
                  <a:lnTo>
                    <a:pt x="40" y="15"/>
                  </a:lnTo>
                  <a:lnTo>
                    <a:pt x="41" y="15"/>
                  </a:lnTo>
                  <a:lnTo>
                    <a:pt x="43" y="15"/>
                  </a:lnTo>
                  <a:lnTo>
                    <a:pt x="44" y="15"/>
                  </a:lnTo>
                  <a:lnTo>
                    <a:pt x="46" y="15"/>
                  </a:lnTo>
                  <a:lnTo>
                    <a:pt x="47" y="15"/>
                  </a:lnTo>
                  <a:lnTo>
                    <a:pt x="48" y="14"/>
                  </a:lnTo>
                  <a:lnTo>
                    <a:pt x="49" y="14"/>
                  </a:lnTo>
                  <a:lnTo>
                    <a:pt x="50" y="14"/>
                  </a:lnTo>
                  <a:lnTo>
                    <a:pt x="51" y="14"/>
                  </a:lnTo>
                  <a:lnTo>
                    <a:pt x="53" y="14"/>
                  </a:lnTo>
                  <a:lnTo>
                    <a:pt x="55" y="13"/>
                  </a:lnTo>
                  <a:lnTo>
                    <a:pt x="56" y="13"/>
                  </a:lnTo>
                  <a:lnTo>
                    <a:pt x="57" y="12"/>
                  </a:lnTo>
                  <a:lnTo>
                    <a:pt x="58" y="12"/>
                  </a:lnTo>
                  <a:lnTo>
                    <a:pt x="59" y="12"/>
                  </a:lnTo>
                  <a:lnTo>
                    <a:pt x="60" y="11"/>
                  </a:lnTo>
                  <a:lnTo>
                    <a:pt x="61" y="10"/>
                  </a:lnTo>
                  <a:lnTo>
                    <a:pt x="63" y="10"/>
                  </a:lnTo>
                  <a:lnTo>
                    <a:pt x="64" y="9"/>
                  </a:lnTo>
                  <a:lnTo>
                    <a:pt x="66" y="9"/>
                  </a:lnTo>
                  <a:lnTo>
                    <a:pt x="67" y="8"/>
                  </a:lnTo>
                  <a:lnTo>
                    <a:pt x="68" y="7"/>
                  </a:lnTo>
                  <a:lnTo>
                    <a:pt x="69" y="7"/>
                  </a:lnTo>
                  <a:lnTo>
                    <a:pt x="70" y="6"/>
                  </a:lnTo>
                  <a:lnTo>
                    <a:pt x="71" y="5"/>
                  </a:lnTo>
                  <a:lnTo>
                    <a:pt x="73" y="5"/>
                  </a:lnTo>
                  <a:lnTo>
                    <a:pt x="74" y="4"/>
                  </a:lnTo>
                  <a:lnTo>
                    <a:pt x="75" y="3"/>
                  </a:lnTo>
                  <a:lnTo>
                    <a:pt x="76" y="3"/>
                  </a:lnTo>
                  <a:lnTo>
                    <a:pt x="78" y="3"/>
                  </a:lnTo>
                  <a:lnTo>
                    <a:pt x="79" y="2"/>
                  </a:lnTo>
                  <a:lnTo>
                    <a:pt x="80" y="2"/>
                  </a:lnTo>
                  <a:lnTo>
                    <a:pt x="81" y="1"/>
                  </a:lnTo>
                  <a:lnTo>
                    <a:pt x="82" y="1"/>
                  </a:lnTo>
                  <a:lnTo>
                    <a:pt x="83" y="1"/>
                  </a:lnTo>
                  <a:lnTo>
                    <a:pt x="85" y="0"/>
                  </a:lnTo>
                  <a:lnTo>
                    <a:pt x="90" y="2"/>
                  </a:lnTo>
                  <a:lnTo>
                    <a:pt x="91" y="2"/>
                  </a:lnTo>
                  <a:lnTo>
                    <a:pt x="92" y="2"/>
                  </a:lnTo>
                  <a:lnTo>
                    <a:pt x="93" y="2"/>
                  </a:lnTo>
                  <a:lnTo>
                    <a:pt x="95" y="1"/>
                  </a:lnTo>
                  <a:lnTo>
                    <a:pt x="96" y="1"/>
                  </a:lnTo>
                  <a:lnTo>
                    <a:pt x="98" y="1"/>
                  </a:lnTo>
                  <a:lnTo>
                    <a:pt x="100" y="0"/>
                  </a:lnTo>
                  <a:lnTo>
                    <a:pt x="102" y="0"/>
                  </a:lnTo>
                  <a:lnTo>
                    <a:pt x="103" y="0"/>
                  </a:lnTo>
                  <a:lnTo>
                    <a:pt x="105" y="0"/>
                  </a:lnTo>
                  <a:lnTo>
                    <a:pt x="107" y="0"/>
                  </a:lnTo>
                  <a:lnTo>
                    <a:pt x="109" y="0"/>
                  </a:lnTo>
                  <a:lnTo>
                    <a:pt x="110" y="0"/>
                  </a:lnTo>
                  <a:lnTo>
                    <a:pt x="111" y="0"/>
                  </a:lnTo>
                  <a:lnTo>
                    <a:pt x="112" y="1"/>
                  </a:lnTo>
                  <a:lnTo>
                    <a:pt x="114" y="1"/>
                  </a:lnTo>
                  <a:lnTo>
                    <a:pt x="115" y="2"/>
                  </a:lnTo>
                  <a:lnTo>
                    <a:pt x="116" y="2"/>
                  </a:lnTo>
                  <a:lnTo>
                    <a:pt x="117" y="3"/>
                  </a:lnTo>
                  <a:lnTo>
                    <a:pt x="118" y="3"/>
                  </a:lnTo>
                  <a:lnTo>
                    <a:pt x="119" y="3"/>
                  </a:lnTo>
                  <a:lnTo>
                    <a:pt x="124" y="7"/>
                  </a:lnTo>
                  <a:lnTo>
                    <a:pt x="125" y="7"/>
                  </a:lnTo>
                  <a:lnTo>
                    <a:pt x="126" y="7"/>
                  </a:lnTo>
                  <a:lnTo>
                    <a:pt x="129" y="6"/>
                  </a:lnTo>
                  <a:lnTo>
                    <a:pt x="130" y="6"/>
                  </a:lnTo>
                  <a:lnTo>
                    <a:pt x="131" y="6"/>
                  </a:lnTo>
                  <a:lnTo>
                    <a:pt x="132" y="6"/>
                  </a:lnTo>
                  <a:lnTo>
                    <a:pt x="133" y="6"/>
                  </a:lnTo>
                  <a:lnTo>
                    <a:pt x="134" y="6"/>
                  </a:lnTo>
                  <a:lnTo>
                    <a:pt x="134" y="7"/>
                  </a:lnTo>
                  <a:lnTo>
                    <a:pt x="135" y="7"/>
                  </a:lnTo>
                  <a:lnTo>
                    <a:pt x="136" y="7"/>
                  </a:lnTo>
                  <a:lnTo>
                    <a:pt x="137" y="8"/>
                  </a:lnTo>
                  <a:lnTo>
                    <a:pt x="138" y="8"/>
                  </a:lnTo>
                  <a:lnTo>
                    <a:pt x="139" y="9"/>
                  </a:lnTo>
                  <a:lnTo>
                    <a:pt x="140" y="9"/>
                  </a:lnTo>
                  <a:lnTo>
                    <a:pt x="141" y="10"/>
                  </a:lnTo>
                  <a:lnTo>
                    <a:pt x="142" y="11"/>
                  </a:lnTo>
                  <a:lnTo>
                    <a:pt x="143" y="11"/>
                  </a:lnTo>
                  <a:lnTo>
                    <a:pt x="143" y="12"/>
                  </a:lnTo>
                  <a:lnTo>
                    <a:pt x="144" y="13"/>
                  </a:lnTo>
                  <a:lnTo>
                    <a:pt x="145" y="14"/>
                  </a:lnTo>
                  <a:lnTo>
                    <a:pt x="145" y="15"/>
                  </a:lnTo>
                  <a:lnTo>
                    <a:pt x="146" y="15"/>
                  </a:lnTo>
                  <a:lnTo>
                    <a:pt x="146" y="16"/>
                  </a:lnTo>
                  <a:lnTo>
                    <a:pt x="146" y="17"/>
                  </a:lnTo>
                  <a:lnTo>
                    <a:pt x="147" y="17"/>
                  </a:lnTo>
                  <a:lnTo>
                    <a:pt x="148" y="17"/>
                  </a:lnTo>
                  <a:lnTo>
                    <a:pt x="152" y="17"/>
                  </a:lnTo>
                  <a:lnTo>
                    <a:pt x="153" y="17"/>
                  </a:lnTo>
                  <a:lnTo>
                    <a:pt x="154" y="17"/>
                  </a:lnTo>
                  <a:lnTo>
                    <a:pt x="155" y="17"/>
                  </a:lnTo>
                  <a:lnTo>
                    <a:pt x="156" y="17"/>
                  </a:lnTo>
                  <a:lnTo>
                    <a:pt x="157" y="18"/>
                  </a:lnTo>
                  <a:lnTo>
                    <a:pt x="158" y="18"/>
                  </a:lnTo>
                  <a:lnTo>
                    <a:pt x="159" y="19"/>
                  </a:lnTo>
                  <a:lnTo>
                    <a:pt x="160" y="19"/>
                  </a:lnTo>
                  <a:lnTo>
                    <a:pt x="161" y="19"/>
                  </a:lnTo>
                  <a:lnTo>
                    <a:pt x="162" y="20"/>
                  </a:lnTo>
                  <a:lnTo>
                    <a:pt x="163" y="20"/>
                  </a:lnTo>
                  <a:lnTo>
                    <a:pt x="164" y="20"/>
                  </a:lnTo>
                  <a:lnTo>
                    <a:pt x="165" y="20"/>
                  </a:lnTo>
                  <a:lnTo>
                    <a:pt x="166" y="21"/>
                  </a:lnTo>
                  <a:lnTo>
                    <a:pt x="167" y="21"/>
                  </a:lnTo>
                  <a:lnTo>
                    <a:pt x="168" y="21"/>
                  </a:lnTo>
                  <a:lnTo>
                    <a:pt x="168" y="20"/>
                  </a:lnTo>
                  <a:lnTo>
                    <a:pt x="169" y="20"/>
                  </a:lnTo>
                  <a:lnTo>
                    <a:pt x="170" y="20"/>
                  </a:lnTo>
                  <a:lnTo>
                    <a:pt x="170" y="19"/>
                  </a:lnTo>
                  <a:lnTo>
                    <a:pt x="172" y="18"/>
                  </a:lnTo>
                  <a:lnTo>
                    <a:pt x="173" y="18"/>
                  </a:lnTo>
                  <a:lnTo>
                    <a:pt x="174" y="18"/>
                  </a:lnTo>
                  <a:lnTo>
                    <a:pt x="175" y="17"/>
                  </a:lnTo>
                  <a:lnTo>
                    <a:pt x="176" y="17"/>
                  </a:lnTo>
                  <a:lnTo>
                    <a:pt x="177" y="17"/>
                  </a:lnTo>
                  <a:lnTo>
                    <a:pt x="178" y="17"/>
                  </a:lnTo>
                  <a:lnTo>
                    <a:pt x="179" y="17"/>
                  </a:lnTo>
                  <a:lnTo>
                    <a:pt x="180" y="17"/>
                  </a:lnTo>
                  <a:lnTo>
                    <a:pt x="181" y="17"/>
                  </a:lnTo>
                  <a:lnTo>
                    <a:pt x="182" y="17"/>
                  </a:lnTo>
                  <a:lnTo>
                    <a:pt x="183" y="18"/>
                  </a:lnTo>
                  <a:lnTo>
                    <a:pt x="184" y="18"/>
                  </a:lnTo>
                  <a:lnTo>
                    <a:pt x="185" y="18"/>
                  </a:lnTo>
                  <a:lnTo>
                    <a:pt x="186" y="18"/>
                  </a:lnTo>
                  <a:lnTo>
                    <a:pt x="187" y="19"/>
                  </a:lnTo>
                  <a:lnTo>
                    <a:pt x="188" y="19"/>
                  </a:lnTo>
                  <a:lnTo>
                    <a:pt x="190" y="19"/>
                  </a:lnTo>
                  <a:lnTo>
                    <a:pt x="191" y="20"/>
                  </a:lnTo>
                  <a:lnTo>
                    <a:pt x="192" y="20"/>
                  </a:lnTo>
                  <a:lnTo>
                    <a:pt x="193" y="20"/>
                  </a:lnTo>
                  <a:lnTo>
                    <a:pt x="194" y="20"/>
                  </a:lnTo>
                  <a:lnTo>
                    <a:pt x="195" y="21"/>
                  </a:lnTo>
                  <a:lnTo>
                    <a:pt x="196" y="21"/>
                  </a:lnTo>
                  <a:lnTo>
                    <a:pt x="197" y="22"/>
                  </a:lnTo>
                  <a:lnTo>
                    <a:pt x="198" y="22"/>
                  </a:lnTo>
                  <a:lnTo>
                    <a:pt x="199" y="22"/>
                  </a:lnTo>
                  <a:lnTo>
                    <a:pt x="200" y="22"/>
                  </a:lnTo>
                  <a:lnTo>
                    <a:pt x="202" y="23"/>
                  </a:lnTo>
                  <a:lnTo>
                    <a:pt x="203" y="23"/>
                  </a:lnTo>
                  <a:lnTo>
                    <a:pt x="204" y="23"/>
                  </a:lnTo>
                  <a:lnTo>
                    <a:pt x="205" y="24"/>
                  </a:lnTo>
                  <a:lnTo>
                    <a:pt x="207" y="24"/>
                  </a:lnTo>
                  <a:lnTo>
                    <a:pt x="208" y="24"/>
                  </a:lnTo>
                  <a:lnTo>
                    <a:pt x="209" y="25"/>
                  </a:lnTo>
                  <a:lnTo>
                    <a:pt x="210" y="25"/>
                  </a:lnTo>
                  <a:lnTo>
                    <a:pt x="211" y="25"/>
                  </a:lnTo>
                  <a:lnTo>
                    <a:pt x="212" y="26"/>
                  </a:lnTo>
                  <a:lnTo>
                    <a:pt x="213" y="26"/>
                  </a:lnTo>
                  <a:lnTo>
                    <a:pt x="214" y="27"/>
                  </a:lnTo>
                  <a:lnTo>
                    <a:pt x="215" y="27"/>
                  </a:lnTo>
                  <a:lnTo>
                    <a:pt x="216" y="28"/>
                  </a:lnTo>
                  <a:lnTo>
                    <a:pt x="217" y="29"/>
                  </a:lnTo>
                  <a:lnTo>
                    <a:pt x="218" y="30"/>
                  </a:lnTo>
                  <a:lnTo>
                    <a:pt x="218" y="31"/>
                  </a:lnTo>
                  <a:lnTo>
                    <a:pt x="219" y="31"/>
                  </a:lnTo>
                  <a:lnTo>
                    <a:pt x="219" y="32"/>
                  </a:lnTo>
                  <a:lnTo>
                    <a:pt x="219" y="33"/>
                  </a:lnTo>
                  <a:lnTo>
                    <a:pt x="219" y="34"/>
                  </a:lnTo>
                  <a:lnTo>
                    <a:pt x="219" y="35"/>
                  </a:lnTo>
                  <a:lnTo>
                    <a:pt x="219" y="36"/>
                  </a:lnTo>
                  <a:lnTo>
                    <a:pt x="219" y="37"/>
                  </a:lnTo>
                  <a:lnTo>
                    <a:pt x="220" y="36"/>
                  </a:lnTo>
                  <a:lnTo>
                    <a:pt x="223" y="35"/>
                  </a:lnTo>
                  <a:lnTo>
                    <a:pt x="224" y="36"/>
                  </a:lnTo>
                  <a:lnTo>
                    <a:pt x="225" y="37"/>
                  </a:lnTo>
                  <a:lnTo>
                    <a:pt x="226" y="37"/>
                  </a:lnTo>
                  <a:lnTo>
                    <a:pt x="227" y="38"/>
                  </a:lnTo>
                  <a:lnTo>
                    <a:pt x="228" y="38"/>
                  </a:lnTo>
                  <a:lnTo>
                    <a:pt x="229" y="39"/>
                  </a:lnTo>
                  <a:lnTo>
                    <a:pt x="230" y="39"/>
                  </a:lnTo>
                  <a:lnTo>
                    <a:pt x="231" y="40"/>
                  </a:lnTo>
                  <a:lnTo>
                    <a:pt x="232" y="40"/>
                  </a:lnTo>
                  <a:lnTo>
                    <a:pt x="233" y="41"/>
                  </a:lnTo>
                  <a:lnTo>
                    <a:pt x="234" y="41"/>
                  </a:lnTo>
                  <a:lnTo>
                    <a:pt x="235" y="41"/>
                  </a:lnTo>
                  <a:lnTo>
                    <a:pt x="237" y="42"/>
                  </a:lnTo>
                  <a:lnTo>
                    <a:pt x="238" y="42"/>
                  </a:lnTo>
                  <a:lnTo>
                    <a:pt x="239" y="42"/>
                  </a:lnTo>
                  <a:lnTo>
                    <a:pt x="240" y="43"/>
                  </a:lnTo>
                  <a:lnTo>
                    <a:pt x="241" y="44"/>
                  </a:lnTo>
                  <a:lnTo>
                    <a:pt x="242" y="45"/>
                  </a:lnTo>
                  <a:lnTo>
                    <a:pt x="243" y="46"/>
                  </a:lnTo>
                  <a:lnTo>
                    <a:pt x="243" y="47"/>
                  </a:lnTo>
                  <a:lnTo>
                    <a:pt x="243" y="48"/>
                  </a:lnTo>
                  <a:lnTo>
                    <a:pt x="243" y="49"/>
                  </a:lnTo>
                  <a:lnTo>
                    <a:pt x="243" y="50"/>
                  </a:lnTo>
                  <a:lnTo>
                    <a:pt x="243" y="51"/>
                  </a:lnTo>
                  <a:lnTo>
                    <a:pt x="243" y="52"/>
                  </a:lnTo>
                  <a:lnTo>
                    <a:pt x="243" y="53"/>
                  </a:lnTo>
                  <a:lnTo>
                    <a:pt x="243" y="54"/>
                  </a:lnTo>
                  <a:lnTo>
                    <a:pt x="242" y="54"/>
                  </a:lnTo>
                  <a:lnTo>
                    <a:pt x="242" y="55"/>
                  </a:lnTo>
                  <a:lnTo>
                    <a:pt x="242" y="56"/>
                  </a:lnTo>
                  <a:lnTo>
                    <a:pt x="242" y="57"/>
                  </a:lnTo>
                  <a:lnTo>
                    <a:pt x="243" y="58"/>
                  </a:lnTo>
                  <a:lnTo>
                    <a:pt x="244" y="59"/>
                  </a:lnTo>
                  <a:lnTo>
                    <a:pt x="245" y="59"/>
                  </a:lnTo>
                  <a:lnTo>
                    <a:pt x="245" y="60"/>
                  </a:lnTo>
                  <a:lnTo>
                    <a:pt x="246" y="61"/>
                  </a:lnTo>
                  <a:lnTo>
                    <a:pt x="247" y="61"/>
                  </a:lnTo>
                  <a:lnTo>
                    <a:pt x="248" y="63"/>
                  </a:lnTo>
                  <a:lnTo>
                    <a:pt x="250" y="64"/>
                  </a:lnTo>
                  <a:lnTo>
                    <a:pt x="251" y="65"/>
                  </a:lnTo>
                  <a:lnTo>
                    <a:pt x="252" y="66"/>
                  </a:lnTo>
                  <a:lnTo>
                    <a:pt x="254" y="68"/>
                  </a:lnTo>
                  <a:lnTo>
                    <a:pt x="255" y="69"/>
                  </a:lnTo>
                  <a:lnTo>
                    <a:pt x="257" y="71"/>
                  </a:lnTo>
                  <a:lnTo>
                    <a:pt x="258" y="72"/>
                  </a:lnTo>
                  <a:lnTo>
                    <a:pt x="259" y="73"/>
                  </a:lnTo>
                  <a:lnTo>
                    <a:pt x="260" y="74"/>
                  </a:lnTo>
                  <a:lnTo>
                    <a:pt x="260" y="75"/>
                  </a:lnTo>
                  <a:lnTo>
                    <a:pt x="261" y="75"/>
                  </a:lnTo>
                  <a:lnTo>
                    <a:pt x="262" y="76"/>
                  </a:lnTo>
                  <a:lnTo>
                    <a:pt x="263" y="77"/>
                  </a:lnTo>
                  <a:lnTo>
                    <a:pt x="263" y="78"/>
                  </a:lnTo>
                  <a:lnTo>
                    <a:pt x="264" y="78"/>
                  </a:lnTo>
                  <a:lnTo>
                    <a:pt x="265" y="79"/>
                  </a:lnTo>
                  <a:lnTo>
                    <a:pt x="265" y="80"/>
                  </a:lnTo>
                  <a:lnTo>
                    <a:pt x="266" y="81"/>
                  </a:lnTo>
                  <a:lnTo>
                    <a:pt x="267" y="81"/>
                  </a:lnTo>
                  <a:lnTo>
                    <a:pt x="267" y="82"/>
                  </a:lnTo>
                  <a:lnTo>
                    <a:pt x="268" y="83"/>
                  </a:lnTo>
                  <a:lnTo>
                    <a:pt x="269" y="84"/>
                  </a:lnTo>
                  <a:lnTo>
                    <a:pt x="270" y="85"/>
                  </a:lnTo>
                  <a:lnTo>
                    <a:pt x="270" y="86"/>
                  </a:lnTo>
                  <a:lnTo>
                    <a:pt x="271" y="87"/>
                  </a:lnTo>
                  <a:lnTo>
                    <a:pt x="272" y="87"/>
                  </a:lnTo>
                  <a:lnTo>
                    <a:pt x="272" y="88"/>
                  </a:lnTo>
                  <a:lnTo>
                    <a:pt x="273" y="89"/>
                  </a:lnTo>
                  <a:lnTo>
                    <a:pt x="274" y="90"/>
                  </a:lnTo>
                  <a:lnTo>
                    <a:pt x="275" y="91"/>
                  </a:lnTo>
                  <a:lnTo>
                    <a:pt x="275" y="92"/>
                  </a:lnTo>
                  <a:lnTo>
                    <a:pt x="276" y="93"/>
                  </a:lnTo>
                  <a:lnTo>
                    <a:pt x="277" y="94"/>
                  </a:lnTo>
                  <a:lnTo>
                    <a:pt x="277" y="95"/>
                  </a:lnTo>
                  <a:lnTo>
                    <a:pt x="277" y="96"/>
                  </a:lnTo>
                  <a:lnTo>
                    <a:pt x="278" y="98"/>
                  </a:lnTo>
                  <a:lnTo>
                    <a:pt x="278" y="99"/>
                  </a:lnTo>
                  <a:lnTo>
                    <a:pt x="277" y="100"/>
                  </a:lnTo>
                  <a:lnTo>
                    <a:pt x="277" y="101"/>
                  </a:lnTo>
                  <a:lnTo>
                    <a:pt x="277" y="102"/>
                  </a:lnTo>
                  <a:lnTo>
                    <a:pt x="277" y="103"/>
                  </a:lnTo>
                  <a:lnTo>
                    <a:pt x="277" y="105"/>
                  </a:lnTo>
                  <a:lnTo>
                    <a:pt x="276" y="105"/>
                  </a:lnTo>
                  <a:lnTo>
                    <a:pt x="276" y="107"/>
                  </a:lnTo>
                  <a:lnTo>
                    <a:pt x="276" y="108"/>
                  </a:lnTo>
                  <a:lnTo>
                    <a:pt x="277" y="109"/>
                  </a:lnTo>
                  <a:lnTo>
                    <a:pt x="277" y="110"/>
                  </a:lnTo>
                  <a:lnTo>
                    <a:pt x="277" y="111"/>
                  </a:lnTo>
                  <a:lnTo>
                    <a:pt x="278" y="112"/>
                  </a:lnTo>
                  <a:lnTo>
                    <a:pt x="278" y="113"/>
                  </a:lnTo>
                  <a:lnTo>
                    <a:pt x="279" y="114"/>
                  </a:lnTo>
                  <a:lnTo>
                    <a:pt x="280" y="115"/>
                  </a:lnTo>
                  <a:lnTo>
                    <a:pt x="281" y="116"/>
                  </a:lnTo>
                  <a:lnTo>
                    <a:pt x="282" y="117"/>
                  </a:lnTo>
                  <a:lnTo>
                    <a:pt x="283" y="118"/>
                  </a:lnTo>
                  <a:lnTo>
                    <a:pt x="284" y="119"/>
                  </a:lnTo>
                  <a:lnTo>
                    <a:pt x="285" y="120"/>
                  </a:lnTo>
                  <a:lnTo>
                    <a:pt x="286" y="121"/>
                  </a:lnTo>
                  <a:lnTo>
                    <a:pt x="288" y="123"/>
                  </a:lnTo>
                  <a:lnTo>
                    <a:pt x="289" y="124"/>
                  </a:lnTo>
                  <a:lnTo>
                    <a:pt x="290" y="124"/>
                  </a:lnTo>
                  <a:lnTo>
                    <a:pt x="291" y="125"/>
                  </a:lnTo>
                  <a:lnTo>
                    <a:pt x="291" y="126"/>
                  </a:lnTo>
                  <a:lnTo>
                    <a:pt x="292" y="127"/>
                  </a:lnTo>
                  <a:lnTo>
                    <a:pt x="293" y="128"/>
                  </a:lnTo>
                  <a:lnTo>
                    <a:pt x="293" y="129"/>
                  </a:lnTo>
                  <a:lnTo>
                    <a:pt x="294" y="130"/>
                  </a:lnTo>
                  <a:lnTo>
                    <a:pt x="294" y="131"/>
                  </a:lnTo>
                  <a:lnTo>
                    <a:pt x="295" y="131"/>
                  </a:lnTo>
                  <a:lnTo>
                    <a:pt x="295" y="132"/>
                  </a:lnTo>
                  <a:lnTo>
                    <a:pt x="296" y="133"/>
                  </a:lnTo>
                  <a:lnTo>
                    <a:pt x="296" y="134"/>
                  </a:lnTo>
                  <a:lnTo>
                    <a:pt x="296" y="135"/>
                  </a:lnTo>
                  <a:lnTo>
                    <a:pt x="297" y="135"/>
                  </a:lnTo>
                  <a:lnTo>
                    <a:pt x="297" y="136"/>
                  </a:lnTo>
                  <a:lnTo>
                    <a:pt x="298" y="136"/>
                  </a:lnTo>
                  <a:lnTo>
                    <a:pt x="299" y="137"/>
                  </a:lnTo>
                  <a:lnTo>
                    <a:pt x="299" y="138"/>
                  </a:lnTo>
                  <a:lnTo>
                    <a:pt x="300" y="138"/>
                  </a:lnTo>
                  <a:lnTo>
                    <a:pt x="300" y="139"/>
                  </a:lnTo>
                  <a:lnTo>
                    <a:pt x="301" y="139"/>
                  </a:lnTo>
                  <a:lnTo>
                    <a:pt x="301" y="140"/>
                  </a:lnTo>
                  <a:lnTo>
                    <a:pt x="302" y="141"/>
                  </a:lnTo>
                  <a:lnTo>
                    <a:pt x="303" y="142"/>
                  </a:lnTo>
                  <a:lnTo>
                    <a:pt x="303" y="143"/>
                  </a:lnTo>
                  <a:lnTo>
                    <a:pt x="304" y="143"/>
                  </a:lnTo>
                  <a:lnTo>
                    <a:pt x="304" y="144"/>
                  </a:lnTo>
                  <a:lnTo>
                    <a:pt x="304" y="145"/>
                  </a:lnTo>
                  <a:lnTo>
                    <a:pt x="305" y="145"/>
                  </a:lnTo>
                  <a:lnTo>
                    <a:pt x="305" y="146"/>
                  </a:lnTo>
                  <a:lnTo>
                    <a:pt x="306" y="146"/>
                  </a:lnTo>
                  <a:lnTo>
                    <a:pt x="306" y="147"/>
                  </a:lnTo>
                  <a:lnTo>
                    <a:pt x="306" y="148"/>
                  </a:lnTo>
                  <a:lnTo>
                    <a:pt x="307" y="148"/>
                  </a:lnTo>
                  <a:lnTo>
                    <a:pt x="307" y="149"/>
                  </a:lnTo>
                  <a:lnTo>
                    <a:pt x="308" y="150"/>
                  </a:lnTo>
                  <a:lnTo>
                    <a:pt x="309" y="151"/>
                  </a:lnTo>
                  <a:lnTo>
                    <a:pt x="309" y="152"/>
                  </a:lnTo>
                  <a:lnTo>
                    <a:pt x="310" y="152"/>
                  </a:lnTo>
                  <a:lnTo>
                    <a:pt x="311" y="153"/>
                  </a:lnTo>
                  <a:lnTo>
                    <a:pt x="311" y="154"/>
                  </a:lnTo>
                  <a:lnTo>
                    <a:pt x="312" y="154"/>
                  </a:lnTo>
                  <a:lnTo>
                    <a:pt x="313" y="155"/>
                  </a:lnTo>
                  <a:lnTo>
                    <a:pt x="313" y="156"/>
                  </a:lnTo>
                  <a:lnTo>
                    <a:pt x="314" y="157"/>
                  </a:lnTo>
                  <a:lnTo>
                    <a:pt x="315" y="158"/>
                  </a:lnTo>
                  <a:lnTo>
                    <a:pt x="316" y="159"/>
                  </a:lnTo>
                  <a:lnTo>
                    <a:pt x="316" y="160"/>
                  </a:lnTo>
                  <a:lnTo>
                    <a:pt x="317" y="161"/>
                  </a:lnTo>
                  <a:lnTo>
                    <a:pt x="317" y="162"/>
                  </a:lnTo>
                  <a:lnTo>
                    <a:pt x="318" y="163"/>
                  </a:lnTo>
                  <a:lnTo>
                    <a:pt x="318" y="164"/>
                  </a:lnTo>
                  <a:lnTo>
                    <a:pt x="318" y="165"/>
                  </a:lnTo>
                  <a:lnTo>
                    <a:pt x="318" y="166"/>
                  </a:lnTo>
                  <a:lnTo>
                    <a:pt x="318" y="167"/>
                  </a:lnTo>
                  <a:lnTo>
                    <a:pt x="318" y="168"/>
                  </a:lnTo>
                  <a:lnTo>
                    <a:pt x="318" y="169"/>
                  </a:lnTo>
                  <a:lnTo>
                    <a:pt x="318" y="170"/>
                  </a:lnTo>
                  <a:lnTo>
                    <a:pt x="318" y="171"/>
                  </a:lnTo>
                  <a:lnTo>
                    <a:pt x="318" y="172"/>
                  </a:lnTo>
                  <a:lnTo>
                    <a:pt x="318" y="173"/>
                  </a:lnTo>
                  <a:lnTo>
                    <a:pt x="318" y="174"/>
                  </a:lnTo>
                  <a:lnTo>
                    <a:pt x="317" y="175"/>
                  </a:lnTo>
                  <a:lnTo>
                    <a:pt x="318" y="175"/>
                  </a:lnTo>
                  <a:lnTo>
                    <a:pt x="318" y="176"/>
                  </a:lnTo>
                  <a:lnTo>
                    <a:pt x="319" y="177"/>
                  </a:lnTo>
                  <a:lnTo>
                    <a:pt x="319" y="178"/>
                  </a:lnTo>
                  <a:lnTo>
                    <a:pt x="320" y="179"/>
                  </a:lnTo>
                  <a:lnTo>
                    <a:pt x="321" y="180"/>
                  </a:lnTo>
                  <a:lnTo>
                    <a:pt x="322" y="181"/>
                  </a:lnTo>
                  <a:lnTo>
                    <a:pt x="323" y="182"/>
                  </a:lnTo>
                  <a:lnTo>
                    <a:pt x="324" y="183"/>
                  </a:lnTo>
                  <a:lnTo>
                    <a:pt x="324" y="184"/>
                  </a:lnTo>
                  <a:lnTo>
                    <a:pt x="325" y="185"/>
                  </a:lnTo>
                  <a:lnTo>
                    <a:pt x="326" y="186"/>
                  </a:lnTo>
                  <a:lnTo>
                    <a:pt x="327" y="187"/>
                  </a:lnTo>
                  <a:lnTo>
                    <a:pt x="328" y="187"/>
                  </a:lnTo>
                  <a:lnTo>
                    <a:pt x="329" y="188"/>
                  </a:lnTo>
                  <a:lnTo>
                    <a:pt x="330" y="189"/>
                  </a:lnTo>
                  <a:lnTo>
                    <a:pt x="331" y="190"/>
                  </a:lnTo>
                  <a:lnTo>
                    <a:pt x="332" y="190"/>
                  </a:lnTo>
                  <a:lnTo>
                    <a:pt x="333" y="191"/>
                  </a:lnTo>
                  <a:lnTo>
                    <a:pt x="333" y="192"/>
                  </a:lnTo>
                  <a:lnTo>
                    <a:pt x="335" y="193"/>
                  </a:lnTo>
                  <a:lnTo>
                    <a:pt x="336" y="194"/>
                  </a:lnTo>
                  <a:lnTo>
                    <a:pt x="336" y="195"/>
                  </a:lnTo>
                  <a:lnTo>
                    <a:pt x="338" y="197"/>
                  </a:lnTo>
                  <a:lnTo>
                    <a:pt x="338" y="198"/>
                  </a:lnTo>
                  <a:lnTo>
                    <a:pt x="340" y="199"/>
                  </a:lnTo>
                  <a:lnTo>
                    <a:pt x="341" y="200"/>
                  </a:lnTo>
                  <a:lnTo>
                    <a:pt x="342" y="202"/>
                  </a:lnTo>
                  <a:lnTo>
                    <a:pt x="343" y="203"/>
                  </a:lnTo>
                  <a:lnTo>
                    <a:pt x="344" y="205"/>
                  </a:lnTo>
                  <a:lnTo>
                    <a:pt x="345" y="206"/>
                  </a:lnTo>
                  <a:lnTo>
                    <a:pt x="346" y="207"/>
                  </a:lnTo>
                  <a:lnTo>
                    <a:pt x="347" y="209"/>
                  </a:lnTo>
                  <a:lnTo>
                    <a:pt x="348" y="210"/>
                  </a:lnTo>
                  <a:lnTo>
                    <a:pt x="348" y="211"/>
                  </a:lnTo>
                  <a:lnTo>
                    <a:pt x="349" y="212"/>
                  </a:lnTo>
                  <a:lnTo>
                    <a:pt x="350" y="213"/>
                  </a:lnTo>
                  <a:lnTo>
                    <a:pt x="350" y="214"/>
                  </a:lnTo>
                  <a:lnTo>
                    <a:pt x="351" y="216"/>
                  </a:lnTo>
                  <a:lnTo>
                    <a:pt x="351" y="217"/>
                  </a:lnTo>
                  <a:lnTo>
                    <a:pt x="352" y="218"/>
                  </a:lnTo>
                  <a:lnTo>
                    <a:pt x="353" y="219"/>
                  </a:lnTo>
                  <a:lnTo>
                    <a:pt x="353" y="220"/>
                  </a:lnTo>
                  <a:lnTo>
                    <a:pt x="353" y="221"/>
                  </a:lnTo>
                  <a:lnTo>
                    <a:pt x="354" y="222"/>
                  </a:lnTo>
                  <a:lnTo>
                    <a:pt x="354" y="223"/>
                  </a:lnTo>
                  <a:lnTo>
                    <a:pt x="354" y="224"/>
                  </a:lnTo>
                  <a:lnTo>
                    <a:pt x="355" y="225"/>
                  </a:lnTo>
                  <a:lnTo>
                    <a:pt x="355" y="226"/>
                  </a:lnTo>
                  <a:lnTo>
                    <a:pt x="355" y="227"/>
                  </a:lnTo>
                  <a:lnTo>
                    <a:pt x="356" y="229"/>
                  </a:lnTo>
                  <a:lnTo>
                    <a:pt x="357" y="230"/>
                  </a:lnTo>
                  <a:lnTo>
                    <a:pt x="357" y="231"/>
                  </a:lnTo>
                  <a:lnTo>
                    <a:pt x="357" y="232"/>
                  </a:lnTo>
                  <a:lnTo>
                    <a:pt x="357" y="233"/>
                  </a:lnTo>
                  <a:lnTo>
                    <a:pt x="357" y="234"/>
                  </a:lnTo>
                  <a:lnTo>
                    <a:pt x="358" y="235"/>
                  </a:lnTo>
                  <a:lnTo>
                    <a:pt x="358" y="236"/>
                  </a:lnTo>
                  <a:lnTo>
                    <a:pt x="358" y="237"/>
                  </a:lnTo>
                  <a:lnTo>
                    <a:pt x="358" y="238"/>
                  </a:lnTo>
                  <a:lnTo>
                    <a:pt x="358" y="239"/>
                  </a:lnTo>
                  <a:lnTo>
                    <a:pt x="359" y="239"/>
                  </a:lnTo>
                  <a:lnTo>
                    <a:pt x="360" y="239"/>
                  </a:lnTo>
                  <a:lnTo>
                    <a:pt x="361" y="240"/>
                  </a:lnTo>
                  <a:lnTo>
                    <a:pt x="362" y="240"/>
                  </a:lnTo>
                  <a:lnTo>
                    <a:pt x="362" y="241"/>
                  </a:lnTo>
                  <a:lnTo>
                    <a:pt x="363" y="241"/>
                  </a:lnTo>
                  <a:lnTo>
                    <a:pt x="365" y="242"/>
                  </a:lnTo>
                  <a:lnTo>
                    <a:pt x="366" y="243"/>
                  </a:lnTo>
                  <a:lnTo>
                    <a:pt x="367" y="243"/>
                  </a:lnTo>
                  <a:lnTo>
                    <a:pt x="368" y="244"/>
                  </a:lnTo>
                  <a:lnTo>
                    <a:pt x="369" y="244"/>
                  </a:lnTo>
                  <a:lnTo>
                    <a:pt x="370" y="245"/>
                  </a:lnTo>
                  <a:lnTo>
                    <a:pt x="370" y="246"/>
                  </a:lnTo>
                  <a:lnTo>
                    <a:pt x="371" y="246"/>
                  </a:lnTo>
                  <a:lnTo>
                    <a:pt x="371" y="247"/>
                  </a:lnTo>
                  <a:lnTo>
                    <a:pt x="372" y="247"/>
                  </a:lnTo>
                  <a:lnTo>
                    <a:pt x="372" y="248"/>
                  </a:lnTo>
                  <a:lnTo>
                    <a:pt x="372" y="249"/>
                  </a:lnTo>
                  <a:lnTo>
                    <a:pt x="372" y="250"/>
                  </a:lnTo>
                  <a:lnTo>
                    <a:pt x="372" y="251"/>
                  </a:lnTo>
                  <a:lnTo>
                    <a:pt x="372" y="252"/>
                  </a:lnTo>
                  <a:lnTo>
                    <a:pt x="372" y="253"/>
                  </a:lnTo>
                  <a:lnTo>
                    <a:pt x="372" y="254"/>
                  </a:lnTo>
                  <a:lnTo>
                    <a:pt x="372" y="255"/>
                  </a:lnTo>
                  <a:lnTo>
                    <a:pt x="373" y="256"/>
                  </a:lnTo>
                  <a:lnTo>
                    <a:pt x="373" y="257"/>
                  </a:lnTo>
                  <a:lnTo>
                    <a:pt x="372" y="258"/>
                  </a:lnTo>
                  <a:lnTo>
                    <a:pt x="372" y="259"/>
                  </a:lnTo>
                  <a:lnTo>
                    <a:pt x="372" y="260"/>
                  </a:lnTo>
                  <a:lnTo>
                    <a:pt x="372" y="261"/>
                  </a:lnTo>
                  <a:lnTo>
                    <a:pt x="372" y="262"/>
                  </a:lnTo>
                  <a:lnTo>
                    <a:pt x="372" y="263"/>
                  </a:lnTo>
                  <a:lnTo>
                    <a:pt x="372" y="264"/>
                  </a:lnTo>
                  <a:lnTo>
                    <a:pt x="372" y="265"/>
                  </a:lnTo>
                  <a:lnTo>
                    <a:pt x="371" y="266"/>
                  </a:lnTo>
                  <a:lnTo>
                    <a:pt x="371" y="267"/>
                  </a:lnTo>
                  <a:lnTo>
                    <a:pt x="371" y="268"/>
                  </a:lnTo>
                  <a:lnTo>
                    <a:pt x="371" y="269"/>
                  </a:lnTo>
                  <a:lnTo>
                    <a:pt x="371" y="270"/>
                  </a:lnTo>
                  <a:lnTo>
                    <a:pt x="371" y="272"/>
                  </a:lnTo>
                  <a:lnTo>
                    <a:pt x="372" y="272"/>
                  </a:lnTo>
                  <a:lnTo>
                    <a:pt x="372" y="273"/>
                  </a:lnTo>
                  <a:lnTo>
                    <a:pt x="373" y="274"/>
                  </a:lnTo>
                  <a:lnTo>
                    <a:pt x="374" y="275"/>
                  </a:lnTo>
                  <a:lnTo>
                    <a:pt x="375" y="275"/>
                  </a:lnTo>
                  <a:lnTo>
                    <a:pt x="376" y="275"/>
                  </a:lnTo>
                  <a:lnTo>
                    <a:pt x="376" y="276"/>
                  </a:lnTo>
                  <a:lnTo>
                    <a:pt x="377" y="276"/>
                  </a:lnTo>
                  <a:lnTo>
                    <a:pt x="378" y="276"/>
                  </a:lnTo>
                  <a:lnTo>
                    <a:pt x="379" y="277"/>
                  </a:lnTo>
                  <a:lnTo>
                    <a:pt x="380" y="277"/>
                  </a:lnTo>
                  <a:lnTo>
                    <a:pt x="381" y="277"/>
                  </a:lnTo>
                  <a:lnTo>
                    <a:pt x="381" y="278"/>
                  </a:lnTo>
                  <a:lnTo>
                    <a:pt x="382" y="278"/>
                  </a:lnTo>
                  <a:lnTo>
                    <a:pt x="382" y="279"/>
                  </a:lnTo>
                  <a:lnTo>
                    <a:pt x="383" y="279"/>
                  </a:lnTo>
                  <a:lnTo>
                    <a:pt x="383" y="280"/>
                  </a:lnTo>
                  <a:lnTo>
                    <a:pt x="384" y="280"/>
                  </a:lnTo>
                  <a:lnTo>
                    <a:pt x="384" y="281"/>
                  </a:lnTo>
                  <a:lnTo>
                    <a:pt x="385" y="282"/>
                  </a:lnTo>
                  <a:lnTo>
                    <a:pt x="385" y="283"/>
                  </a:lnTo>
                  <a:lnTo>
                    <a:pt x="386" y="283"/>
                  </a:lnTo>
                  <a:lnTo>
                    <a:pt x="386" y="284"/>
                  </a:lnTo>
                  <a:lnTo>
                    <a:pt x="386" y="285"/>
                  </a:lnTo>
                  <a:lnTo>
                    <a:pt x="387" y="285"/>
                  </a:lnTo>
                  <a:lnTo>
                    <a:pt x="387" y="286"/>
                  </a:lnTo>
                  <a:lnTo>
                    <a:pt x="388" y="287"/>
                  </a:lnTo>
                  <a:lnTo>
                    <a:pt x="389" y="287"/>
                  </a:lnTo>
                  <a:lnTo>
                    <a:pt x="390" y="287"/>
                  </a:lnTo>
                  <a:lnTo>
                    <a:pt x="390" y="288"/>
                  </a:lnTo>
                  <a:lnTo>
                    <a:pt x="391" y="288"/>
                  </a:lnTo>
                  <a:lnTo>
                    <a:pt x="392" y="288"/>
                  </a:lnTo>
                  <a:lnTo>
                    <a:pt x="393" y="288"/>
                  </a:lnTo>
                  <a:lnTo>
                    <a:pt x="393" y="289"/>
                  </a:lnTo>
                  <a:lnTo>
                    <a:pt x="394" y="289"/>
                  </a:lnTo>
                  <a:lnTo>
                    <a:pt x="395" y="289"/>
                  </a:lnTo>
                  <a:lnTo>
                    <a:pt x="396" y="288"/>
                  </a:lnTo>
                  <a:lnTo>
                    <a:pt x="397" y="288"/>
                  </a:lnTo>
                  <a:lnTo>
                    <a:pt x="398" y="288"/>
                  </a:lnTo>
                  <a:lnTo>
                    <a:pt x="399" y="289"/>
                  </a:lnTo>
                  <a:lnTo>
                    <a:pt x="400" y="289"/>
                  </a:lnTo>
                  <a:lnTo>
                    <a:pt x="401" y="289"/>
                  </a:lnTo>
                  <a:lnTo>
                    <a:pt x="402" y="289"/>
                  </a:lnTo>
                  <a:lnTo>
                    <a:pt x="403" y="289"/>
                  </a:lnTo>
                  <a:lnTo>
                    <a:pt x="404" y="289"/>
                  </a:lnTo>
                  <a:lnTo>
                    <a:pt x="405" y="289"/>
                  </a:lnTo>
                  <a:lnTo>
                    <a:pt x="406" y="288"/>
                  </a:lnTo>
                  <a:lnTo>
                    <a:pt x="407" y="288"/>
                  </a:lnTo>
                  <a:lnTo>
                    <a:pt x="409" y="288"/>
                  </a:lnTo>
                  <a:lnTo>
                    <a:pt x="410" y="287"/>
                  </a:lnTo>
                  <a:lnTo>
                    <a:pt x="411" y="287"/>
                  </a:lnTo>
                  <a:lnTo>
                    <a:pt x="412" y="286"/>
                  </a:lnTo>
                  <a:lnTo>
                    <a:pt x="414" y="286"/>
                  </a:lnTo>
                  <a:lnTo>
                    <a:pt x="415" y="285"/>
                  </a:lnTo>
                  <a:lnTo>
                    <a:pt x="416" y="285"/>
                  </a:lnTo>
                  <a:lnTo>
                    <a:pt x="417" y="284"/>
                  </a:lnTo>
                  <a:lnTo>
                    <a:pt x="418" y="283"/>
                  </a:lnTo>
                  <a:lnTo>
                    <a:pt x="421" y="282"/>
                  </a:lnTo>
                  <a:lnTo>
                    <a:pt x="422" y="282"/>
                  </a:lnTo>
                  <a:lnTo>
                    <a:pt x="423" y="282"/>
                  </a:lnTo>
                  <a:lnTo>
                    <a:pt x="423" y="281"/>
                  </a:lnTo>
                  <a:lnTo>
                    <a:pt x="424" y="281"/>
                  </a:lnTo>
                  <a:lnTo>
                    <a:pt x="425" y="280"/>
                  </a:lnTo>
                  <a:lnTo>
                    <a:pt x="426" y="280"/>
                  </a:lnTo>
                  <a:lnTo>
                    <a:pt x="427" y="280"/>
                  </a:lnTo>
                  <a:lnTo>
                    <a:pt x="428" y="280"/>
                  </a:lnTo>
                  <a:lnTo>
                    <a:pt x="428" y="279"/>
                  </a:lnTo>
                  <a:lnTo>
                    <a:pt x="429" y="279"/>
                  </a:lnTo>
                  <a:lnTo>
                    <a:pt x="430" y="279"/>
                  </a:lnTo>
                  <a:lnTo>
                    <a:pt x="431" y="279"/>
                  </a:lnTo>
                  <a:lnTo>
                    <a:pt x="432" y="279"/>
                  </a:lnTo>
                  <a:lnTo>
                    <a:pt x="433" y="278"/>
                  </a:lnTo>
                  <a:lnTo>
                    <a:pt x="434" y="278"/>
                  </a:lnTo>
                  <a:lnTo>
                    <a:pt x="435" y="278"/>
                  </a:lnTo>
                  <a:lnTo>
                    <a:pt x="436" y="278"/>
                  </a:lnTo>
                  <a:lnTo>
                    <a:pt x="437" y="278"/>
                  </a:lnTo>
                  <a:lnTo>
                    <a:pt x="438" y="278"/>
                  </a:lnTo>
                  <a:lnTo>
                    <a:pt x="439" y="278"/>
                  </a:lnTo>
                  <a:lnTo>
                    <a:pt x="440" y="278"/>
                  </a:lnTo>
                  <a:lnTo>
                    <a:pt x="441" y="278"/>
                  </a:lnTo>
                  <a:lnTo>
                    <a:pt x="442" y="278"/>
                  </a:lnTo>
                  <a:lnTo>
                    <a:pt x="443" y="279"/>
                  </a:lnTo>
                  <a:lnTo>
                    <a:pt x="444" y="280"/>
                  </a:lnTo>
                  <a:lnTo>
                    <a:pt x="445" y="280"/>
                  </a:lnTo>
                  <a:lnTo>
                    <a:pt x="446" y="281"/>
                  </a:lnTo>
                  <a:lnTo>
                    <a:pt x="446" y="282"/>
                  </a:lnTo>
                  <a:lnTo>
                    <a:pt x="447" y="282"/>
                  </a:lnTo>
                  <a:lnTo>
                    <a:pt x="447" y="283"/>
                  </a:lnTo>
                  <a:lnTo>
                    <a:pt x="448" y="283"/>
                  </a:lnTo>
                  <a:lnTo>
                    <a:pt x="448" y="284"/>
                  </a:lnTo>
                  <a:lnTo>
                    <a:pt x="449" y="284"/>
                  </a:lnTo>
                  <a:lnTo>
                    <a:pt x="450" y="285"/>
                  </a:lnTo>
                  <a:lnTo>
                    <a:pt x="451" y="285"/>
                  </a:lnTo>
                  <a:lnTo>
                    <a:pt x="453" y="286"/>
                  </a:lnTo>
                  <a:lnTo>
                    <a:pt x="454" y="286"/>
                  </a:lnTo>
                  <a:lnTo>
                    <a:pt x="455" y="286"/>
                  </a:lnTo>
                  <a:lnTo>
                    <a:pt x="455" y="287"/>
                  </a:lnTo>
                  <a:lnTo>
                    <a:pt x="456" y="287"/>
                  </a:lnTo>
                  <a:lnTo>
                    <a:pt x="457" y="287"/>
                  </a:lnTo>
                  <a:lnTo>
                    <a:pt x="457" y="288"/>
                  </a:lnTo>
                  <a:lnTo>
                    <a:pt x="458" y="289"/>
                  </a:lnTo>
                  <a:lnTo>
                    <a:pt x="459" y="289"/>
                  </a:lnTo>
                  <a:lnTo>
                    <a:pt x="459" y="290"/>
                  </a:lnTo>
                  <a:lnTo>
                    <a:pt x="460" y="290"/>
                  </a:lnTo>
                  <a:lnTo>
                    <a:pt x="461" y="290"/>
                  </a:lnTo>
                  <a:lnTo>
                    <a:pt x="462" y="290"/>
                  </a:lnTo>
                  <a:lnTo>
                    <a:pt x="463" y="289"/>
                  </a:lnTo>
                  <a:lnTo>
                    <a:pt x="464" y="289"/>
                  </a:lnTo>
                  <a:lnTo>
                    <a:pt x="464" y="288"/>
                  </a:lnTo>
                  <a:lnTo>
                    <a:pt x="465" y="288"/>
                  </a:lnTo>
                  <a:lnTo>
                    <a:pt x="466" y="288"/>
                  </a:lnTo>
                  <a:lnTo>
                    <a:pt x="467" y="288"/>
                  </a:lnTo>
                  <a:lnTo>
                    <a:pt x="468" y="288"/>
                  </a:lnTo>
                  <a:lnTo>
                    <a:pt x="469" y="287"/>
                  </a:lnTo>
                  <a:lnTo>
                    <a:pt x="470" y="286"/>
                  </a:lnTo>
                  <a:lnTo>
                    <a:pt x="470" y="285"/>
                  </a:lnTo>
                  <a:lnTo>
                    <a:pt x="471" y="285"/>
                  </a:lnTo>
                  <a:lnTo>
                    <a:pt x="471" y="284"/>
                  </a:lnTo>
                  <a:lnTo>
                    <a:pt x="472" y="284"/>
                  </a:lnTo>
                  <a:lnTo>
                    <a:pt x="473" y="283"/>
                  </a:lnTo>
                  <a:lnTo>
                    <a:pt x="474" y="283"/>
                  </a:lnTo>
                  <a:lnTo>
                    <a:pt x="474" y="282"/>
                  </a:lnTo>
                  <a:lnTo>
                    <a:pt x="475" y="282"/>
                  </a:lnTo>
                  <a:lnTo>
                    <a:pt x="476" y="282"/>
                  </a:lnTo>
                  <a:lnTo>
                    <a:pt x="477" y="281"/>
                  </a:lnTo>
                  <a:lnTo>
                    <a:pt x="478" y="281"/>
                  </a:lnTo>
                  <a:lnTo>
                    <a:pt x="479" y="281"/>
                  </a:lnTo>
                  <a:lnTo>
                    <a:pt x="481" y="281"/>
                  </a:lnTo>
                  <a:lnTo>
                    <a:pt x="482" y="281"/>
                  </a:lnTo>
                  <a:lnTo>
                    <a:pt x="483" y="282"/>
                  </a:lnTo>
                  <a:lnTo>
                    <a:pt x="484" y="282"/>
                  </a:lnTo>
                  <a:lnTo>
                    <a:pt x="485" y="282"/>
                  </a:lnTo>
                  <a:lnTo>
                    <a:pt x="486" y="283"/>
                  </a:lnTo>
                  <a:lnTo>
                    <a:pt x="487" y="283"/>
                  </a:lnTo>
                  <a:lnTo>
                    <a:pt x="488" y="284"/>
                  </a:lnTo>
                  <a:lnTo>
                    <a:pt x="488" y="285"/>
                  </a:lnTo>
                  <a:lnTo>
                    <a:pt x="489" y="286"/>
                  </a:lnTo>
                  <a:lnTo>
                    <a:pt x="490" y="287"/>
                  </a:lnTo>
                  <a:lnTo>
                    <a:pt x="491" y="288"/>
                  </a:lnTo>
                  <a:lnTo>
                    <a:pt x="491" y="289"/>
                  </a:lnTo>
                  <a:lnTo>
                    <a:pt x="492" y="289"/>
                  </a:lnTo>
                  <a:lnTo>
                    <a:pt x="493" y="290"/>
                  </a:lnTo>
                  <a:lnTo>
                    <a:pt x="494" y="290"/>
                  </a:lnTo>
                  <a:lnTo>
                    <a:pt x="495" y="291"/>
                  </a:lnTo>
                  <a:lnTo>
                    <a:pt x="496" y="292"/>
                  </a:lnTo>
                  <a:lnTo>
                    <a:pt x="498" y="292"/>
                  </a:lnTo>
                  <a:lnTo>
                    <a:pt x="499" y="293"/>
                  </a:lnTo>
                  <a:lnTo>
                    <a:pt x="501" y="294"/>
                  </a:lnTo>
                  <a:lnTo>
                    <a:pt x="502" y="295"/>
                  </a:lnTo>
                  <a:lnTo>
                    <a:pt x="504" y="296"/>
                  </a:lnTo>
                  <a:lnTo>
                    <a:pt x="506" y="297"/>
                  </a:lnTo>
                  <a:lnTo>
                    <a:pt x="507" y="299"/>
                  </a:lnTo>
                  <a:lnTo>
                    <a:pt x="509" y="300"/>
                  </a:lnTo>
                  <a:lnTo>
                    <a:pt x="511" y="301"/>
                  </a:lnTo>
                  <a:lnTo>
                    <a:pt x="513" y="302"/>
                  </a:lnTo>
                  <a:lnTo>
                    <a:pt x="514" y="304"/>
                  </a:lnTo>
                  <a:lnTo>
                    <a:pt x="516" y="305"/>
                  </a:lnTo>
                  <a:lnTo>
                    <a:pt x="517" y="306"/>
                  </a:lnTo>
                  <a:lnTo>
                    <a:pt x="518" y="307"/>
                  </a:lnTo>
                  <a:lnTo>
                    <a:pt x="520" y="308"/>
                  </a:lnTo>
                  <a:lnTo>
                    <a:pt x="521" y="309"/>
                  </a:lnTo>
                  <a:lnTo>
                    <a:pt x="522" y="309"/>
                  </a:lnTo>
                  <a:lnTo>
                    <a:pt x="523" y="310"/>
                  </a:lnTo>
                  <a:lnTo>
                    <a:pt x="524" y="311"/>
                  </a:lnTo>
                  <a:lnTo>
                    <a:pt x="525" y="311"/>
                  </a:lnTo>
                  <a:lnTo>
                    <a:pt x="526" y="312"/>
                  </a:lnTo>
                  <a:lnTo>
                    <a:pt x="527" y="312"/>
                  </a:lnTo>
                  <a:lnTo>
                    <a:pt x="527" y="313"/>
                  </a:lnTo>
                  <a:lnTo>
                    <a:pt x="528" y="313"/>
                  </a:lnTo>
                  <a:lnTo>
                    <a:pt x="529" y="313"/>
                  </a:lnTo>
                  <a:lnTo>
                    <a:pt x="530" y="313"/>
                  </a:lnTo>
                  <a:lnTo>
                    <a:pt x="531" y="313"/>
                  </a:lnTo>
                  <a:lnTo>
                    <a:pt x="532" y="312"/>
                  </a:lnTo>
                  <a:lnTo>
                    <a:pt x="533" y="312"/>
                  </a:lnTo>
                  <a:lnTo>
                    <a:pt x="534" y="311"/>
                  </a:lnTo>
                  <a:lnTo>
                    <a:pt x="535" y="311"/>
                  </a:lnTo>
                  <a:lnTo>
                    <a:pt x="536" y="310"/>
                  </a:lnTo>
                  <a:lnTo>
                    <a:pt x="537" y="310"/>
                  </a:lnTo>
                  <a:lnTo>
                    <a:pt x="538" y="310"/>
                  </a:lnTo>
                  <a:lnTo>
                    <a:pt x="539" y="310"/>
                  </a:lnTo>
                  <a:lnTo>
                    <a:pt x="540" y="310"/>
                  </a:lnTo>
                  <a:lnTo>
                    <a:pt x="541" y="310"/>
                  </a:lnTo>
                  <a:lnTo>
                    <a:pt x="542" y="310"/>
                  </a:lnTo>
                  <a:lnTo>
                    <a:pt x="543" y="311"/>
                  </a:lnTo>
                  <a:lnTo>
                    <a:pt x="544" y="311"/>
                  </a:lnTo>
                  <a:lnTo>
                    <a:pt x="545" y="311"/>
                  </a:lnTo>
                  <a:lnTo>
                    <a:pt x="546" y="311"/>
                  </a:lnTo>
                  <a:lnTo>
                    <a:pt x="547" y="311"/>
                  </a:lnTo>
                  <a:lnTo>
                    <a:pt x="548" y="311"/>
                  </a:lnTo>
                  <a:lnTo>
                    <a:pt x="549" y="311"/>
                  </a:lnTo>
                  <a:lnTo>
                    <a:pt x="550" y="311"/>
                  </a:lnTo>
                  <a:lnTo>
                    <a:pt x="551" y="311"/>
                  </a:lnTo>
                  <a:lnTo>
                    <a:pt x="552" y="311"/>
                  </a:lnTo>
                  <a:lnTo>
                    <a:pt x="553" y="311"/>
                  </a:lnTo>
                  <a:lnTo>
                    <a:pt x="554" y="311"/>
                  </a:lnTo>
                  <a:lnTo>
                    <a:pt x="555" y="312"/>
                  </a:lnTo>
                  <a:lnTo>
                    <a:pt x="557" y="312"/>
                  </a:lnTo>
                  <a:lnTo>
                    <a:pt x="559" y="313"/>
                  </a:lnTo>
                  <a:lnTo>
                    <a:pt x="559" y="314"/>
                  </a:lnTo>
                  <a:lnTo>
                    <a:pt x="560" y="314"/>
                  </a:lnTo>
                  <a:lnTo>
                    <a:pt x="561" y="315"/>
                  </a:lnTo>
                  <a:lnTo>
                    <a:pt x="561" y="316"/>
                  </a:lnTo>
                  <a:lnTo>
                    <a:pt x="562" y="317"/>
                  </a:lnTo>
                  <a:lnTo>
                    <a:pt x="562" y="318"/>
                  </a:lnTo>
                  <a:lnTo>
                    <a:pt x="562" y="319"/>
                  </a:lnTo>
                  <a:lnTo>
                    <a:pt x="562" y="320"/>
                  </a:lnTo>
                  <a:lnTo>
                    <a:pt x="562" y="321"/>
                  </a:lnTo>
                  <a:lnTo>
                    <a:pt x="562" y="322"/>
                  </a:lnTo>
                  <a:lnTo>
                    <a:pt x="561" y="323"/>
                  </a:lnTo>
                  <a:lnTo>
                    <a:pt x="561" y="324"/>
                  </a:lnTo>
                  <a:lnTo>
                    <a:pt x="561" y="325"/>
                  </a:lnTo>
                  <a:lnTo>
                    <a:pt x="560" y="325"/>
                  </a:lnTo>
                  <a:lnTo>
                    <a:pt x="560" y="326"/>
                  </a:lnTo>
                  <a:lnTo>
                    <a:pt x="559" y="327"/>
                  </a:lnTo>
                  <a:lnTo>
                    <a:pt x="559" y="328"/>
                  </a:lnTo>
                  <a:lnTo>
                    <a:pt x="558" y="329"/>
                  </a:lnTo>
                  <a:lnTo>
                    <a:pt x="558" y="330"/>
                  </a:lnTo>
                  <a:lnTo>
                    <a:pt x="558" y="334"/>
                  </a:lnTo>
                  <a:lnTo>
                    <a:pt x="559" y="334"/>
                  </a:lnTo>
                  <a:lnTo>
                    <a:pt x="559" y="335"/>
                  </a:lnTo>
                  <a:lnTo>
                    <a:pt x="560" y="335"/>
                  </a:lnTo>
                  <a:lnTo>
                    <a:pt x="561" y="335"/>
                  </a:lnTo>
                  <a:lnTo>
                    <a:pt x="562" y="336"/>
                  </a:lnTo>
                  <a:lnTo>
                    <a:pt x="563" y="336"/>
                  </a:lnTo>
                  <a:lnTo>
                    <a:pt x="564" y="337"/>
                  </a:lnTo>
                  <a:lnTo>
                    <a:pt x="565" y="337"/>
                  </a:lnTo>
                  <a:lnTo>
                    <a:pt x="566" y="338"/>
                  </a:lnTo>
                  <a:lnTo>
                    <a:pt x="567" y="338"/>
                  </a:lnTo>
                  <a:lnTo>
                    <a:pt x="568" y="339"/>
                  </a:lnTo>
                  <a:lnTo>
                    <a:pt x="569" y="340"/>
                  </a:lnTo>
                  <a:lnTo>
                    <a:pt x="570" y="341"/>
                  </a:lnTo>
                  <a:lnTo>
                    <a:pt x="571" y="341"/>
                  </a:lnTo>
                  <a:lnTo>
                    <a:pt x="571" y="342"/>
                  </a:lnTo>
                  <a:lnTo>
                    <a:pt x="571" y="343"/>
                  </a:lnTo>
                  <a:lnTo>
                    <a:pt x="572" y="343"/>
                  </a:lnTo>
                  <a:lnTo>
                    <a:pt x="572" y="344"/>
                  </a:lnTo>
                  <a:lnTo>
                    <a:pt x="573" y="346"/>
                  </a:lnTo>
                  <a:lnTo>
                    <a:pt x="574" y="346"/>
                  </a:lnTo>
                  <a:lnTo>
                    <a:pt x="574" y="347"/>
                  </a:lnTo>
                  <a:lnTo>
                    <a:pt x="575" y="348"/>
                  </a:lnTo>
                  <a:lnTo>
                    <a:pt x="576" y="349"/>
                  </a:lnTo>
                  <a:lnTo>
                    <a:pt x="576" y="350"/>
                  </a:lnTo>
                  <a:lnTo>
                    <a:pt x="577" y="351"/>
                  </a:lnTo>
                  <a:lnTo>
                    <a:pt x="578" y="352"/>
                  </a:lnTo>
                  <a:lnTo>
                    <a:pt x="578" y="353"/>
                  </a:lnTo>
                  <a:lnTo>
                    <a:pt x="578" y="354"/>
                  </a:lnTo>
                  <a:lnTo>
                    <a:pt x="579" y="355"/>
                  </a:lnTo>
                  <a:lnTo>
                    <a:pt x="579" y="356"/>
                  </a:lnTo>
                  <a:lnTo>
                    <a:pt x="579" y="357"/>
                  </a:lnTo>
                  <a:lnTo>
                    <a:pt x="579" y="358"/>
                  </a:lnTo>
                  <a:lnTo>
                    <a:pt x="579" y="359"/>
                  </a:lnTo>
                  <a:lnTo>
                    <a:pt x="580" y="359"/>
                  </a:lnTo>
                  <a:lnTo>
                    <a:pt x="580" y="360"/>
                  </a:lnTo>
                  <a:lnTo>
                    <a:pt x="580" y="361"/>
                  </a:lnTo>
                  <a:lnTo>
                    <a:pt x="580" y="362"/>
                  </a:lnTo>
                  <a:lnTo>
                    <a:pt x="580" y="363"/>
                  </a:lnTo>
                  <a:lnTo>
                    <a:pt x="580" y="364"/>
                  </a:lnTo>
                  <a:lnTo>
                    <a:pt x="579" y="365"/>
                  </a:lnTo>
                  <a:lnTo>
                    <a:pt x="579" y="366"/>
                  </a:lnTo>
                  <a:lnTo>
                    <a:pt x="579" y="367"/>
                  </a:lnTo>
                  <a:lnTo>
                    <a:pt x="579" y="368"/>
                  </a:lnTo>
                  <a:lnTo>
                    <a:pt x="579" y="369"/>
                  </a:lnTo>
                  <a:lnTo>
                    <a:pt x="578" y="370"/>
                  </a:lnTo>
                  <a:lnTo>
                    <a:pt x="578" y="371"/>
                  </a:lnTo>
                  <a:lnTo>
                    <a:pt x="578" y="372"/>
                  </a:lnTo>
                  <a:lnTo>
                    <a:pt x="578" y="373"/>
                  </a:lnTo>
                  <a:lnTo>
                    <a:pt x="577" y="373"/>
                  </a:lnTo>
                  <a:lnTo>
                    <a:pt x="577" y="374"/>
                  </a:lnTo>
                  <a:lnTo>
                    <a:pt x="577" y="375"/>
                  </a:lnTo>
                  <a:lnTo>
                    <a:pt x="577" y="376"/>
                  </a:lnTo>
                  <a:lnTo>
                    <a:pt x="577" y="377"/>
                  </a:lnTo>
                  <a:lnTo>
                    <a:pt x="578" y="377"/>
                  </a:lnTo>
                  <a:lnTo>
                    <a:pt x="579" y="377"/>
                  </a:lnTo>
                  <a:lnTo>
                    <a:pt x="579" y="378"/>
                  </a:lnTo>
                  <a:lnTo>
                    <a:pt x="580" y="378"/>
                  </a:lnTo>
                  <a:lnTo>
                    <a:pt x="581" y="379"/>
                  </a:lnTo>
                  <a:lnTo>
                    <a:pt x="582" y="380"/>
                  </a:lnTo>
                  <a:lnTo>
                    <a:pt x="583" y="380"/>
                  </a:lnTo>
                  <a:lnTo>
                    <a:pt x="584" y="380"/>
                  </a:lnTo>
                  <a:lnTo>
                    <a:pt x="585" y="381"/>
                  </a:lnTo>
                  <a:lnTo>
                    <a:pt x="586" y="382"/>
                  </a:lnTo>
                  <a:lnTo>
                    <a:pt x="587" y="382"/>
                  </a:lnTo>
                  <a:lnTo>
                    <a:pt x="588" y="383"/>
                  </a:lnTo>
                  <a:lnTo>
                    <a:pt x="589" y="383"/>
                  </a:lnTo>
                  <a:lnTo>
                    <a:pt x="590" y="384"/>
                  </a:lnTo>
                  <a:lnTo>
                    <a:pt x="591" y="385"/>
                  </a:lnTo>
                  <a:lnTo>
                    <a:pt x="591" y="386"/>
                  </a:lnTo>
                  <a:lnTo>
                    <a:pt x="592" y="387"/>
                  </a:lnTo>
                  <a:lnTo>
                    <a:pt x="593" y="388"/>
                  </a:lnTo>
                  <a:lnTo>
                    <a:pt x="594" y="389"/>
                  </a:lnTo>
                  <a:lnTo>
                    <a:pt x="595" y="390"/>
                  </a:lnTo>
                  <a:lnTo>
                    <a:pt x="596" y="391"/>
                  </a:lnTo>
                  <a:lnTo>
                    <a:pt x="596" y="392"/>
                  </a:lnTo>
                  <a:lnTo>
                    <a:pt x="597" y="393"/>
                  </a:lnTo>
                  <a:lnTo>
                    <a:pt x="597" y="394"/>
                  </a:lnTo>
                  <a:lnTo>
                    <a:pt x="598" y="394"/>
                  </a:lnTo>
                  <a:lnTo>
                    <a:pt x="598" y="395"/>
                  </a:lnTo>
                  <a:lnTo>
                    <a:pt x="598" y="396"/>
                  </a:lnTo>
                  <a:lnTo>
                    <a:pt x="599" y="396"/>
                  </a:lnTo>
                  <a:lnTo>
                    <a:pt x="599" y="397"/>
                  </a:lnTo>
                  <a:lnTo>
                    <a:pt x="600" y="397"/>
                  </a:lnTo>
                  <a:lnTo>
                    <a:pt x="600" y="396"/>
                  </a:lnTo>
                  <a:lnTo>
                    <a:pt x="601" y="396"/>
                  </a:lnTo>
                  <a:lnTo>
                    <a:pt x="606" y="392"/>
                  </a:lnTo>
                  <a:lnTo>
                    <a:pt x="606" y="391"/>
                  </a:lnTo>
                  <a:lnTo>
                    <a:pt x="607" y="391"/>
                  </a:lnTo>
                  <a:lnTo>
                    <a:pt x="608" y="390"/>
                  </a:lnTo>
                  <a:lnTo>
                    <a:pt x="609" y="390"/>
                  </a:lnTo>
                  <a:lnTo>
                    <a:pt x="610" y="390"/>
                  </a:lnTo>
                  <a:lnTo>
                    <a:pt x="610" y="389"/>
                  </a:lnTo>
                  <a:lnTo>
                    <a:pt x="611" y="389"/>
                  </a:lnTo>
                  <a:lnTo>
                    <a:pt x="612" y="389"/>
                  </a:lnTo>
                  <a:lnTo>
                    <a:pt x="613" y="389"/>
                  </a:lnTo>
                  <a:lnTo>
                    <a:pt x="614" y="389"/>
                  </a:lnTo>
                  <a:lnTo>
                    <a:pt x="615" y="389"/>
                  </a:lnTo>
                  <a:lnTo>
                    <a:pt x="615" y="388"/>
                  </a:lnTo>
                  <a:lnTo>
                    <a:pt x="616" y="388"/>
                  </a:lnTo>
                  <a:lnTo>
                    <a:pt x="617" y="388"/>
                  </a:lnTo>
                  <a:lnTo>
                    <a:pt x="618" y="388"/>
                  </a:lnTo>
                  <a:lnTo>
                    <a:pt x="619" y="388"/>
                  </a:lnTo>
                  <a:lnTo>
                    <a:pt x="620" y="388"/>
                  </a:lnTo>
                  <a:lnTo>
                    <a:pt x="621" y="388"/>
                  </a:lnTo>
                  <a:lnTo>
                    <a:pt x="622" y="388"/>
                  </a:lnTo>
                  <a:lnTo>
                    <a:pt x="623" y="388"/>
                  </a:lnTo>
                  <a:lnTo>
                    <a:pt x="624" y="388"/>
                  </a:lnTo>
                  <a:lnTo>
                    <a:pt x="625" y="388"/>
                  </a:lnTo>
                  <a:lnTo>
                    <a:pt x="626" y="388"/>
                  </a:lnTo>
                  <a:lnTo>
                    <a:pt x="627" y="388"/>
                  </a:lnTo>
                  <a:lnTo>
                    <a:pt x="628" y="388"/>
                  </a:lnTo>
                  <a:lnTo>
                    <a:pt x="629" y="388"/>
                  </a:lnTo>
                  <a:lnTo>
                    <a:pt x="630" y="388"/>
                  </a:lnTo>
                  <a:lnTo>
                    <a:pt x="631" y="388"/>
                  </a:lnTo>
                  <a:lnTo>
                    <a:pt x="632" y="388"/>
                  </a:lnTo>
                  <a:lnTo>
                    <a:pt x="633" y="388"/>
                  </a:lnTo>
                  <a:lnTo>
                    <a:pt x="634" y="388"/>
                  </a:lnTo>
                  <a:lnTo>
                    <a:pt x="634" y="387"/>
                  </a:lnTo>
                  <a:lnTo>
                    <a:pt x="635" y="387"/>
                  </a:lnTo>
                  <a:lnTo>
                    <a:pt x="636" y="387"/>
                  </a:lnTo>
                  <a:lnTo>
                    <a:pt x="637" y="387"/>
                  </a:lnTo>
                  <a:lnTo>
                    <a:pt x="638" y="387"/>
                  </a:lnTo>
                  <a:lnTo>
                    <a:pt x="639" y="387"/>
                  </a:lnTo>
                  <a:lnTo>
                    <a:pt x="640" y="387"/>
                  </a:lnTo>
                  <a:lnTo>
                    <a:pt x="640" y="386"/>
                  </a:lnTo>
                  <a:lnTo>
                    <a:pt x="641" y="386"/>
                  </a:lnTo>
                  <a:lnTo>
                    <a:pt x="642" y="386"/>
                  </a:lnTo>
                  <a:lnTo>
                    <a:pt x="643" y="386"/>
                  </a:lnTo>
                  <a:lnTo>
                    <a:pt x="644" y="385"/>
                  </a:lnTo>
                  <a:lnTo>
                    <a:pt x="645" y="385"/>
                  </a:lnTo>
                  <a:lnTo>
                    <a:pt x="646" y="384"/>
                  </a:lnTo>
                  <a:lnTo>
                    <a:pt x="647" y="384"/>
                  </a:lnTo>
                  <a:lnTo>
                    <a:pt x="649" y="384"/>
                  </a:lnTo>
                  <a:lnTo>
                    <a:pt x="650" y="383"/>
                  </a:lnTo>
                  <a:lnTo>
                    <a:pt x="651" y="383"/>
                  </a:lnTo>
                  <a:lnTo>
                    <a:pt x="652" y="382"/>
                  </a:lnTo>
                  <a:lnTo>
                    <a:pt x="653" y="382"/>
                  </a:lnTo>
                  <a:lnTo>
                    <a:pt x="654" y="381"/>
                  </a:lnTo>
                  <a:lnTo>
                    <a:pt x="655" y="381"/>
                  </a:lnTo>
                  <a:lnTo>
                    <a:pt x="655" y="380"/>
                  </a:lnTo>
                  <a:lnTo>
                    <a:pt x="656" y="380"/>
                  </a:lnTo>
                  <a:lnTo>
                    <a:pt x="660" y="376"/>
                  </a:lnTo>
                  <a:lnTo>
                    <a:pt x="661" y="376"/>
                  </a:lnTo>
                  <a:lnTo>
                    <a:pt x="661" y="375"/>
                  </a:lnTo>
                  <a:lnTo>
                    <a:pt x="662" y="375"/>
                  </a:lnTo>
                  <a:lnTo>
                    <a:pt x="663" y="375"/>
                  </a:lnTo>
                  <a:lnTo>
                    <a:pt x="671" y="373"/>
                  </a:lnTo>
                  <a:lnTo>
                    <a:pt x="672" y="373"/>
                  </a:lnTo>
                  <a:lnTo>
                    <a:pt x="673" y="373"/>
                  </a:lnTo>
                  <a:lnTo>
                    <a:pt x="673" y="372"/>
                  </a:lnTo>
                  <a:lnTo>
                    <a:pt x="673" y="368"/>
                  </a:lnTo>
                  <a:lnTo>
                    <a:pt x="673" y="367"/>
                  </a:lnTo>
                  <a:lnTo>
                    <a:pt x="673" y="366"/>
                  </a:lnTo>
                  <a:lnTo>
                    <a:pt x="673" y="365"/>
                  </a:lnTo>
                  <a:lnTo>
                    <a:pt x="673" y="364"/>
                  </a:lnTo>
                  <a:lnTo>
                    <a:pt x="673" y="363"/>
                  </a:lnTo>
                  <a:lnTo>
                    <a:pt x="674" y="362"/>
                  </a:lnTo>
                  <a:lnTo>
                    <a:pt x="674" y="360"/>
                  </a:lnTo>
                  <a:lnTo>
                    <a:pt x="674" y="359"/>
                  </a:lnTo>
                  <a:lnTo>
                    <a:pt x="675" y="358"/>
                  </a:lnTo>
                  <a:lnTo>
                    <a:pt x="676" y="357"/>
                  </a:lnTo>
                  <a:lnTo>
                    <a:pt x="676" y="356"/>
                  </a:lnTo>
                  <a:lnTo>
                    <a:pt x="677" y="355"/>
                  </a:lnTo>
                  <a:lnTo>
                    <a:pt x="678" y="353"/>
                  </a:lnTo>
                  <a:lnTo>
                    <a:pt x="679" y="353"/>
                  </a:lnTo>
                  <a:lnTo>
                    <a:pt x="680" y="352"/>
                  </a:lnTo>
                  <a:lnTo>
                    <a:pt x="681" y="351"/>
                  </a:lnTo>
                  <a:lnTo>
                    <a:pt x="682" y="350"/>
                  </a:lnTo>
                  <a:lnTo>
                    <a:pt x="682" y="349"/>
                  </a:lnTo>
                  <a:lnTo>
                    <a:pt x="683" y="349"/>
                  </a:lnTo>
                  <a:lnTo>
                    <a:pt x="684" y="348"/>
                  </a:lnTo>
                  <a:lnTo>
                    <a:pt x="685" y="347"/>
                  </a:lnTo>
                  <a:lnTo>
                    <a:pt x="689" y="342"/>
                  </a:lnTo>
                  <a:lnTo>
                    <a:pt x="689" y="341"/>
                  </a:lnTo>
                  <a:lnTo>
                    <a:pt x="690" y="341"/>
                  </a:lnTo>
                  <a:lnTo>
                    <a:pt x="690" y="340"/>
                  </a:lnTo>
                  <a:lnTo>
                    <a:pt x="694" y="335"/>
                  </a:lnTo>
                  <a:lnTo>
                    <a:pt x="694" y="334"/>
                  </a:lnTo>
                  <a:lnTo>
                    <a:pt x="695" y="334"/>
                  </a:lnTo>
                  <a:lnTo>
                    <a:pt x="695" y="333"/>
                  </a:lnTo>
                  <a:lnTo>
                    <a:pt x="696" y="333"/>
                  </a:lnTo>
                  <a:lnTo>
                    <a:pt x="697" y="333"/>
                  </a:lnTo>
                  <a:lnTo>
                    <a:pt x="698" y="332"/>
                  </a:lnTo>
                  <a:lnTo>
                    <a:pt x="699" y="332"/>
                  </a:lnTo>
                  <a:lnTo>
                    <a:pt x="700" y="331"/>
                  </a:lnTo>
                  <a:lnTo>
                    <a:pt x="701" y="331"/>
                  </a:lnTo>
                  <a:lnTo>
                    <a:pt x="702" y="331"/>
                  </a:lnTo>
                  <a:lnTo>
                    <a:pt x="703" y="331"/>
                  </a:lnTo>
                  <a:lnTo>
                    <a:pt x="704" y="331"/>
                  </a:lnTo>
                  <a:lnTo>
                    <a:pt x="705" y="331"/>
                  </a:lnTo>
                  <a:lnTo>
                    <a:pt x="706" y="330"/>
                  </a:lnTo>
                  <a:lnTo>
                    <a:pt x="707" y="330"/>
                  </a:lnTo>
                  <a:lnTo>
                    <a:pt x="708" y="330"/>
                  </a:lnTo>
                  <a:lnTo>
                    <a:pt x="710" y="330"/>
                  </a:lnTo>
                  <a:lnTo>
                    <a:pt x="710" y="329"/>
                  </a:lnTo>
                  <a:lnTo>
                    <a:pt x="711" y="329"/>
                  </a:lnTo>
                  <a:lnTo>
                    <a:pt x="712" y="329"/>
                  </a:lnTo>
                  <a:lnTo>
                    <a:pt x="712" y="328"/>
                  </a:lnTo>
                  <a:lnTo>
                    <a:pt x="713" y="328"/>
                  </a:lnTo>
                  <a:lnTo>
                    <a:pt x="713" y="327"/>
                  </a:lnTo>
                  <a:lnTo>
                    <a:pt x="714" y="327"/>
                  </a:lnTo>
                  <a:lnTo>
                    <a:pt x="714" y="326"/>
                  </a:lnTo>
                  <a:lnTo>
                    <a:pt x="715" y="326"/>
                  </a:lnTo>
                  <a:lnTo>
                    <a:pt x="715" y="325"/>
                  </a:lnTo>
                  <a:lnTo>
                    <a:pt x="716" y="325"/>
                  </a:lnTo>
                  <a:lnTo>
                    <a:pt x="716" y="324"/>
                  </a:lnTo>
                  <a:lnTo>
                    <a:pt x="717" y="324"/>
                  </a:lnTo>
                  <a:lnTo>
                    <a:pt x="718" y="323"/>
                  </a:lnTo>
                  <a:lnTo>
                    <a:pt x="718" y="322"/>
                  </a:lnTo>
                  <a:lnTo>
                    <a:pt x="719" y="322"/>
                  </a:lnTo>
                  <a:lnTo>
                    <a:pt x="720" y="321"/>
                  </a:lnTo>
                  <a:lnTo>
                    <a:pt x="721" y="319"/>
                  </a:lnTo>
                  <a:lnTo>
                    <a:pt x="722" y="318"/>
                  </a:lnTo>
                  <a:lnTo>
                    <a:pt x="723" y="317"/>
                  </a:lnTo>
                  <a:lnTo>
                    <a:pt x="724" y="316"/>
                  </a:lnTo>
                  <a:lnTo>
                    <a:pt x="725" y="315"/>
                  </a:lnTo>
                  <a:lnTo>
                    <a:pt x="726" y="313"/>
                  </a:lnTo>
                  <a:lnTo>
                    <a:pt x="727" y="312"/>
                  </a:lnTo>
                  <a:lnTo>
                    <a:pt x="729" y="310"/>
                  </a:lnTo>
                  <a:lnTo>
                    <a:pt x="730" y="308"/>
                  </a:lnTo>
                  <a:lnTo>
                    <a:pt x="731" y="308"/>
                  </a:lnTo>
                  <a:lnTo>
                    <a:pt x="731" y="307"/>
                  </a:lnTo>
                  <a:lnTo>
                    <a:pt x="732" y="307"/>
                  </a:lnTo>
                  <a:lnTo>
                    <a:pt x="732" y="306"/>
                  </a:lnTo>
                  <a:lnTo>
                    <a:pt x="733" y="305"/>
                  </a:lnTo>
                  <a:lnTo>
                    <a:pt x="734" y="304"/>
                  </a:lnTo>
                  <a:lnTo>
                    <a:pt x="735" y="304"/>
                  </a:lnTo>
                  <a:lnTo>
                    <a:pt x="736" y="303"/>
                  </a:lnTo>
                  <a:lnTo>
                    <a:pt x="737" y="302"/>
                  </a:lnTo>
                  <a:lnTo>
                    <a:pt x="738" y="301"/>
                  </a:lnTo>
                  <a:lnTo>
                    <a:pt x="739" y="300"/>
                  </a:lnTo>
                  <a:lnTo>
                    <a:pt x="740" y="299"/>
                  </a:lnTo>
                  <a:lnTo>
                    <a:pt x="741" y="298"/>
                  </a:lnTo>
                  <a:lnTo>
                    <a:pt x="742" y="297"/>
                  </a:lnTo>
                  <a:lnTo>
                    <a:pt x="743" y="297"/>
                  </a:lnTo>
                  <a:lnTo>
                    <a:pt x="744" y="296"/>
                  </a:lnTo>
                  <a:lnTo>
                    <a:pt x="745" y="295"/>
                  </a:lnTo>
                  <a:lnTo>
                    <a:pt x="746" y="294"/>
                  </a:lnTo>
                  <a:lnTo>
                    <a:pt x="747" y="293"/>
                  </a:lnTo>
                  <a:lnTo>
                    <a:pt x="749" y="292"/>
                  </a:lnTo>
                  <a:lnTo>
                    <a:pt x="750" y="292"/>
                  </a:lnTo>
                  <a:lnTo>
                    <a:pt x="751" y="291"/>
                  </a:lnTo>
                  <a:lnTo>
                    <a:pt x="752" y="290"/>
                  </a:lnTo>
                  <a:lnTo>
                    <a:pt x="754" y="289"/>
                  </a:lnTo>
                  <a:lnTo>
                    <a:pt x="756" y="288"/>
                  </a:lnTo>
                  <a:lnTo>
                    <a:pt x="758" y="287"/>
                  </a:lnTo>
                  <a:lnTo>
                    <a:pt x="760" y="286"/>
                  </a:lnTo>
                  <a:lnTo>
                    <a:pt x="762" y="285"/>
                  </a:lnTo>
                  <a:lnTo>
                    <a:pt x="764" y="284"/>
                  </a:lnTo>
                  <a:lnTo>
                    <a:pt x="766" y="283"/>
                  </a:lnTo>
                  <a:lnTo>
                    <a:pt x="769" y="282"/>
                  </a:lnTo>
                  <a:lnTo>
                    <a:pt x="771" y="281"/>
                  </a:lnTo>
                  <a:lnTo>
                    <a:pt x="773" y="280"/>
                  </a:lnTo>
                  <a:lnTo>
                    <a:pt x="775" y="278"/>
                  </a:lnTo>
                  <a:lnTo>
                    <a:pt x="776" y="277"/>
                  </a:lnTo>
                  <a:lnTo>
                    <a:pt x="778" y="276"/>
                  </a:lnTo>
                  <a:lnTo>
                    <a:pt x="779" y="275"/>
                  </a:lnTo>
                  <a:lnTo>
                    <a:pt x="780" y="274"/>
                  </a:lnTo>
                  <a:lnTo>
                    <a:pt x="781" y="273"/>
                  </a:lnTo>
                  <a:lnTo>
                    <a:pt x="782" y="272"/>
                  </a:lnTo>
                  <a:lnTo>
                    <a:pt x="783" y="271"/>
                  </a:lnTo>
                  <a:lnTo>
                    <a:pt x="784" y="270"/>
                  </a:lnTo>
                  <a:lnTo>
                    <a:pt x="785" y="270"/>
                  </a:lnTo>
                  <a:lnTo>
                    <a:pt x="786" y="270"/>
                  </a:lnTo>
                  <a:lnTo>
                    <a:pt x="788" y="269"/>
                  </a:lnTo>
                  <a:lnTo>
                    <a:pt x="789" y="269"/>
                  </a:lnTo>
                  <a:lnTo>
                    <a:pt x="790" y="270"/>
                  </a:lnTo>
                  <a:lnTo>
                    <a:pt x="792" y="270"/>
                  </a:lnTo>
                  <a:lnTo>
                    <a:pt x="793" y="270"/>
                  </a:lnTo>
                  <a:lnTo>
                    <a:pt x="794" y="271"/>
                  </a:lnTo>
                  <a:lnTo>
                    <a:pt x="795" y="271"/>
                  </a:lnTo>
                  <a:lnTo>
                    <a:pt x="797" y="272"/>
                  </a:lnTo>
                  <a:lnTo>
                    <a:pt x="798" y="273"/>
                  </a:lnTo>
                  <a:lnTo>
                    <a:pt x="798" y="274"/>
                  </a:lnTo>
                  <a:lnTo>
                    <a:pt x="799" y="274"/>
                  </a:lnTo>
                  <a:lnTo>
                    <a:pt x="800" y="275"/>
                  </a:lnTo>
                  <a:lnTo>
                    <a:pt x="800" y="276"/>
                  </a:lnTo>
                  <a:lnTo>
                    <a:pt x="801" y="277"/>
                  </a:lnTo>
                  <a:lnTo>
                    <a:pt x="801" y="278"/>
                  </a:lnTo>
                  <a:lnTo>
                    <a:pt x="801" y="279"/>
                  </a:lnTo>
                  <a:lnTo>
                    <a:pt x="801" y="280"/>
                  </a:lnTo>
                  <a:lnTo>
                    <a:pt x="801" y="281"/>
                  </a:lnTo>
                  <a:lnTo>
                    <a:pt x="801" y="282"/>
                  </a:lnTo>
                  <a:lnTo>
                    <a:pt x="801" y="283"/>
                  </a:lnTo>
                  <a:lnTo>
                    <a:pt x="800" y="284"/>
                  </a:lnTo>
                  <a:lnTo>
                    <a:pt x="800" y="285"/>
                  </a:lnTo>
                  <a:lnTo>
                    <a:pt x="799" y="286"/>
                  </a:lnTo>
                  <a:lnTo>
                    <a:pt x="799" y="287"/>
                  </a:lnTo>
                  <a:lnTo>
                    <a:pt x="798" y="288"/>
                  </a:lnTo>
                  <a:lnTo>
                    <a:pt x="798" y="289"/>
                  </a:lnTo>
                  <a:lnTo>
                    <a:pt x="797" y="290"/>
                  </a:lnTo>
                  <a:lnTo>
                    <a:pt x="796" y="291"/>
                  </a:lnTo>
                  <a:lnTo>
                    <a:pt x="795" y="292"/>
                  </a:lnTo>
                  <a:lnTo>
                    <a:pt x="795" y="293"/>
                  </a:lnTo>
                  <a:lnTo>
                    <a:pt x="794" y="294"/>
                  </a:lnTo>
                  <a:lnTo>
                    <a:pt x="793" y="294"/>
                  </a:lnTo>
                  <a:lnTo>
                    <a:pt x="792" y="295"/>
                  </a:lnTo>
                  <a:lnTo>
                    <a:pt x="790" y="297"/>
                  </a:lnTo>
                  <a:lnTo>
                    <a:pt x="789" y="298"/>
                  </a:lnTo>
                  <a:lnTo>
                    <a:pt x="788" y="299"/>
                  </a:lnTo>
                  <a:lnTo>
                    <a:pt x="788" y="300"/>
                  </a:lnTo>
                  <a:lnTo>
                    <a:pt x="787" y="300"/>
                  </a:lnTo>
                  <a:lnTo>
                    <a:pt x="787" y="301"/>
                  </a:lnTo>
                  <a:lnTo>
                    <a:pt x="786" y="302"/>
                  </a:lnTo>
                  <a:lnTo>
                    <a:pt x="786" y="303"/>
                  </a:lnTo>
                  <a:lnTo>
                    <a:pt x="786" y="304"/>
                  </a:lnTo>
                  <a:lnTo>
                    <a:pt x="786" y="305"/>
                  </a:lnTo>
                  <a:lnTo>
                    <a:pt x="786" y="306"/>
                  </a:lnTo>
                  <a:lnTo>
                    <a:pt x="786" y="307"/>
                  </a:lnTo>
                  <a:lnTo>
                    <a:pt x="786" y="308"/>
                  </a:lnTo>
                  <a:lnTo>
                    <a:pt x="786" y="309"/>
                  </a:lnTo>
                  <a:lnTo>
                    <a:pt x="786" y="310"/>
                  </a:lnTo>
                  <a:lnTo>
                    <a:pt x="786" y="311"/>
                  </a:lnTo>
                  <a:lnTo>
                    <a:pt x="786" y="312"/>
                  </a:lnTo>
                  <a:lnTo>
                    <a:pt x="786" y="313"/>
                  </a:lnTo>
                  <a:lnTo>
                    <a:pt x="786" y="314"/>
                  </a:lnTo>
                  <a:lnTo>
                    <a:pt x="786" y="315"/>
                  </a:lnTo>
                  <a:lnTo>
                    <a:pt x="785" y="316"/>
                  </a:lnTo>
                  <a:lnTo>
                    <a:pt x="785" y="317"/>
                  </a:lnTo>
                  <a:lnTo>
                    <a:pt x="785" y="318"/>
                  </a:lnTo>
                  <a:lnTo>
                    <a:pt x="785" y="319"/>
                  </a:lnTo>
                  <a:lnTo>
                    <a:pt x="785" y="320"/>
                  </a:lnTo>
                  <a:lnTo>
                    <a:pt x="785" y="321"/>
                  </a:lnTo>
                  <a:lnTo>
                    <a:pt x="785" y="322"/>
                  </a:lnTo>
                  <a:lnTo>
                    <a:pt x="785" y="323"/>
                  </a:lnTo>
                  <a:lnTo>
                    <a:pt x="786" y="324"/>
                  </a:lnTo>
                  <a:lnTo>
                    <a:pt x="786" y="325"/>
                  </a:lnTo>
                  <a:lnTo>
                    <a:pt x="787" y="326"/>
                  </a:lnTo>
                  <a:lnTo>
                    <a:pt x="788" y="326"/>
                  </a:lnTo>
                  <a:lnTo>
                    <a:pt x="788" y="327"/>
                  </a:lnTo>
                  <a:lnTo>
                    <a:pt x="789" y="327"/>
                  </a:lnTo>
                  <a:lnTo>
                    <a:pt x="790" y="328"/>
                  </a:lnTo>
                  <a:lnTo>
                    <a:pt x="791" y="329"/>
                  </a:lnTo>
                  <a:lnTo>
                    <a:pt x="792" y="330"/>
                  </a:lnTo>
                  <a:lnTo>
                    <a:pt x="793" y="331"/>
                  </a:lnTo>
                  <a:lnTo>
                    <a:pt x="794" y="332"/>
                  </a:lnTo>
                  <a:lnTo>
                    <a:pt x="795" y="333"/>
                  </a:lnTo>
                  <a:lnTo>
                    <a:pt x="796" y="334"/>
                  </a:lnTo>
                  <a:lnTo>
                    <a:pt x="797" y="336"/>
                  </a:lnTo>
                  <a:lnTo>
                    <a:pt x="798" y="337"/>
                  </a:lnTo>
                  <a:lnTo>
                    <a:pt x="799" y="339"/>
                  </a:lnTo>
                  <a:lnTo>
                    <a:pt x="799" y="340"/>
                  </a:lnTo>
                  <a:lnTo>
                    <a:pt x="800" y="342"/>
                  </a:lnTo>
                  <a:lnTo>
                    <a:pt x="800" y="344"/>
                  </a:lnTo>
                  <a:lnTo>
                    <a:pt x="800" y="346"/>
                  </a:lnTo>
                  <a:lnTo>
                    <a:pt x="801" y="348"/>
                  </a:lnTo>
                  <a:lnTo>
                    <a:pt x="800" y="350"/>
                  </a:lnTo>
                  <a:lnTo>
                    <a:pt x="800" y="352"/>
                  </a:lnTo>
                  <a:lnTo>
                    <a:pt x="800" y="354"/>
                  </a:lnTo>
                  <a:lnTo>
                    <a:pt x="800" y="355"/>
                  </a:lnTo>
                  <a:lnTo>
                    <a:pt x="799" y="357"/>
                  </a:lnTo>
                  <a:lnTo>
                    <a:pt x="799" y="359"/>
                  </a:lnTo>
                  <a:lnTo>
                    <a:pt x="798" y="361"/>
                  </a:lnTo>
                  <a:lnTo>
                    <a:pt x="798" y="363"/>
                  </a:lnTo>
                  <a:lnTo>
                    <a:pt x="797" y="364"/>
                  </a:lnTo>
                  <a:lnTo>
                    <a:pt x="796" y="365"/>
                  </a:lnTo>
                  <a:lnTo>
                    <a:pt x="795" y="367"/>
                  </a:lnTo>
                  <a:lnTo>
                    <a:pt x="794" y="368"/>
                  </a:lnTo>
                  <a:lnTo>
                    <a:pt x="793" y="369"/>
                  </a:lnTo>
                  <a:lnTo>
                    <a:pt x="793" y="370"/>
                  </a:lnTo>
                  <a:lnTo>
                    <a:pt x="792" y="370"/>
                  </a:lnTo>
                  <a:lnTo>
                    <a:pt x="791" y="371"/>
                  </a:lnTo>
                  <a:lnTo>
                    <a:pt x="790" y="372"/>
                  </a:lnTo>
                  <a:lnTo>
                    <a:pt x="789" y="373"/>
                  </a:lnTo>
                  <a:lnTo>
                    <a:pt x="788" y="373"/>
                  </a:lnTo>
                  <a:lnTo>
                    <a:pt x="788" y="374"/>
                  </a:lnTo>
                  <a:lnTo>
                    <a:pt x="787" y="375"/>
                  </a:lnTo>
                  <a:lnTo>
                    <a:pt x="786" y="375"/>
                  </a:lnTo>
                  <a:lnTo>
                    <a:pt x="786" y="376"/>
                  </a:lnTo>
                  <a:lnTo>
                    <a:pt x="785" y="376"/>
                  </a:lnTo>
                  <a:lnTo>
                    <a:pt x="785" y="377"/>
                  </a:lnTo>
                  <a:lnTo>
                    <a:pt x="784" y="378"/>
                  </a:lnTo>
                  <a:lnTo>
                    <a:pt x="783" y="379"/>
                  </a:lnTo>
                  <a:lnTo>
                    <a:pt x="783" y="380"/>
                  </a:lnTo>
                  <a:lnTo>
                    <a:pt x="782" y="380"/>
                  </a:lnTo>
                  <a:lnTo>
                    <a:pt x="782" y="381"/>
                  </a:lnTo>
                  <a:lnTo>
                    <a:pt x="782" y="382"/>
                  </a:lnTo>
                  <a:lnTo>
                    <a:pt x="781" y="382"/>
                  </a:lnTo>
                  <a:lnTo>
                    <a:pt x="781" y="383"/>
                  </a:lnTo>
                  <a:lnTo>
                    <a:pt x="781" y="384"/>
                  </a:lnTo>
                  <a:lnTo>
                    <a:pt x="782" y="384"/>
                  </a:lnTo>
                  <a:lnTo>
                    <a:pt x="782" y="385"/>
                  </a:lnTo>
                  <a:lnTo>
                    <a:pt x="782" y="386"/>
                  </a:lnTo>
                  <a:lnTo>
                    <a:pt x="783" y="386"/>
                  </a:lnTo>
                  <a:lnTo>
                    <a:pt x="783" y="387"/>
                  </a:lnTo>
                  <a:lnTo>
                    <a:pt x="784" y="387"/>
                  </a:lnTo>
                  <a:lnTo>
                    <a:pt x="784" y="388"/>
                  </a:lnTo>
                  <a:lnTo>
                    <a:pt x="785" y="389"/>
                  </a:lnTo>
                  <a:lnTo>
                    <a:pt x="785" y="390"/>
                  </a:lnTo>
                  <a:lnTo>
                    <a:pt x="786" y="391"/>
                  </a:lnTo>
                  <a:lnTo>
                    <a:pt x="786" y="392"/>
                  </a:lnTo>
                  <a:lnTo>
                    <a:pt x="787" y="393"/>
                  </a:lnTo>
                  <a:lnTo>
                    <a:pt x="787" y="394"/>
                  </a:lnTo>
                  <a:lnTo>
                    <a:pt x="787" y="395"/>
                  </a:lnTo>
                  <a:lnTo>
                    <a:pt x="787" y="396"/>
                  </a:lnTo>
                  <a:lnTo>
                    <a:pt x="787" y="397"/>
                  </a:lnTo>
                  <a:lnTo>
                    <a:pt x="787" y="398"/>
                  </a:lnTo>
                  <a:lnTo>
                    <a:pt x="786" y="399"/>
                  </a:lnTo>
                  <a:lnTo>
                    <a:pt x="786" y="400"/>
                  </a:lnTo>
                  <a:lnTo>
                    <a:pt x="786" y="401"/>
                  </a:lnTo>
                  <a:lnTo>
                    <a:pt x="786" y="402"/>
                  </a:lnTo>
                  <a:lnTo>
                    <a:pt x="785" y="403"/>
                  </a:lnTo>
                  <a:lnTo>
                    <a:pt x="785" y="404"/>
                  </a:lnTo>
                  <a:lnTo>
                    <a:pt x="785" y="405"/>
                  </a:lnTo>
                  <a:lnTo>
                    <a:pt x="785" y="406"/>
                  </a:lnTo>
                  <a:lnTo>
                    <a:pt x="784" y="407"/>
                  </a:lnTo>
                  <a:lnTo>
                    <a:pt x="784" y="408"/>
                  </a:lnTo>
                  <a:lnTo>
                    <a:pt x="784" y="409"/>
                  </a:lnTo>
                  <a:lnTo>
                    <a:pt x="784" y="410"/>
                  </a:lnTo>
                  <a:lnTo>
                    <a:pt x="784" y="411"/>
                  </a:lnTo>
                  <a:lnTo>
                    <a:pt x="784" y="412"/>
                  </a:lnTo>
                  <a:lnTo>
                    <a:pt x="784" y="414"/>
                  </a:lnTo>
                  <a:lnTo>
                    <a:pt x="785" y="415"/>
                  </a:lnTo>
                  <a:lnTo>
                    <a:pt x="785" y="416"/>
                  </a:lnTo>
                  <a:lnTo>
                    <a:pt x="785" y="417"/>
                  </a:lnTo>
                  <a:lnTo>
                    <a:pt x="785" y="418"/>
                  </a:lnTo>
                  <a:lnTo>
                    <a:pt x="786" y="420"/>
                  </a:lnTo>
                  <a:lnTo>
                    <a:pt x="786" y="421"/>
                  </a:lnTo>
                  <a:lnTo>
                    <a:pt x="786" y="422"/>
                  </a:lnTo>
                  <a:lnTo>
                    <a:pt x="786" y="424"/>
                  </a:lnTo>
                  <a:lnTo>
                    <a:pt x="786" y="425"/>
                  </a:lnTo>
                  <a:lnTo>
                    <a:pt x="786" y="426"/>
                  </a:lnTo>
                  <a:lnTo>
                    <a:pt x="787" y="428"/>
                  </a:lnTo>
                  <a:lnTo>
                    <a:pt x="787" y="429"/>
                  </a:lnTo>
                  <a:lnTo>
                    <a:pt x="787" y="431"/>
                  </a:lnTo>
                  <a:lnTo>
                    <a:pt x="787" y="432"/>
                  </a:lnTo>
                  <a:lnTo>
                    <a:pt x="787" y="433"/>
                  </a:lnTo>
                  <a:lnTo>
                    <a:pt x="787" y="435"/>
                  </a:lnTo>
                  <a:lnTo>
                    <a:pt x="787" y="436"/>
                  </a:lnTo>
                  <a:lnTo>
                    <a:pt x="786" y="437"/>
                  </a:lnTo>
                  <a:lnTo>
                    <a:pt x="786" y="439"/>
                  </a:lnTo>
                  <a:lnTo>
                    <a:pt x="786" y="440"/>
                  </a:lnTo>
                  <a:lnTo>
                    <a:pt x="786" y="442"/>
                  </a:lnTo>
                  <a:lnTo>
                    <a:pt x="786" y="443"/>
                  </a:lnTo>
                  <a:lnTo>
                    <a:pt x="786" y="445"/>
                  </a:lnTo>
                  <a:lnTo>
                    <a:pt x="786" y="446"/>
                  </a:lnTo>
                  <a:lnTo>
                    <a:pt x="786" y="448"/>
                  </a:lnTo>
                  <a:lnTo>
                    <a:pt x="786" y="450"/>
                  </a:lnTo>
                  <a:lnTo>
                    <a:pt x="786" y="451"/>
                  </a:lnTo>
                  <a:lnTo>
                    <a:pt x="786" y="453"/>
                  </a:lnTo>
                  <a:lnTo>
                    <a:pt x="787" y="454"/>
                  </a:lnTo>
                  <a:lnTo>
                    <a:pt x="787" y="455"/>
                  </a:lnTo>
                  <a:lnTo>
                    <a:pt x="788" y="457"/>
                  </a:lnTo>
                  <a:lnTo>
                    <a:pt x="788" y="458"/>
                  </a:lnTo>
                  <a:lnTo>
                    <a:pt x="788" y="459"/>
                  </a:lnTo>
                  <a:lnTo>
                    <a:pt x="789" y="461"/>
                  </a:lnTo>
                  <a:lnTo>
                    <a:pt x="789" y="462"/>
                  </a:lnTo>
                  <a:lnTo>
                    <a:pt x="790" y="463"/>
                  </a:lnTo>
                  <a:lnTo>
                    <a:pt x="790" y="464"/>
                  </a:lnTo>
                  <a:lnTo>
                    <a:pt x="790" y="465"/>
                  </a:lnTo>
                  <a:lnTo>
                    <a:pt x="790" y="466"/>
                  </a:lnTo>
                  <a:lnTo>
                    <a:pt x="790" y="467"/>
                  </a:lnTo>
                  <a:lnTo>
                    <a:pt x="790" y="469"/>
                  </a:lnTo>
                  <a:lnTo>
                    <a:pt x="790" y="470"/>
                  </a:lnTo>
                  <a:lnTo>
                    <a:pt x="790" y="471"/>
                  </a:lnTo>
                  <a:lnTo>
                    <a:pt x="790" y="473"/>
                  </a:lnTo>
                  <a:lnTo>
                    <a:pt x="790" y="474"/>
                  </a:lnTo>
                  <a:lnTo>
                    <a:pt x="789" y="475"/>
                  </a:lnTo>
                  <a:lnTo>
                    <a:pt x="789" y="476"/>
                  </a:lnTo>
                  <a:lnTo>
                    <a:pt x="788" y="477"/>
                  </a:lnTo>
                  <a:lnTo>
                    <a:pt x="788" y="478"/>
                  </a:lnTo>
                  <a:lnTo>
                    <a:pt x="788" y="479"/>
                  </a:lnTo>
                  <a:lnTo>
                    <a:pt x="787" y="479"/>
                  </a:lnTo>
                  <a:lnTo>
                    <a:pt x="787" y="480"/>
                  </a:lnTo>
                  <a:lnTo>
                    <a:pt x="787" y="481"/>
                  </a:lnTo>
                  <a:lnTo>
                    <a:pt x="787" y="482"/>
                  </a:lnTo>
                  <a:lnTo>
                    <a:pt x="787" y="483"/>
                  </a:lnTo>
                  <a:lnTo>
                    <a:pt x="787" y="484"/>
                  </a:lnTo>
                  <a:lnTo>
                    <a:pt x="787" y="485"/>
                  </a:lnTo>
                  <a:lnTo>
                    <a:pt x="788" y="486"/>
                  </a:lnTo>
                  <a:lnTo>
                    <a:pt x="788" y="487"/>
                  </a:lnTo>
                  <a:lnTo>
                    <a:pt x="788" y="488"/>
                  </a:lnTo>
                  <a:lnTo>
                    <a:pt x="788" y="489"/>
                  </a:lnTo>
                  <a:lnTo>
                    <a:pt x="788" y="490"/>
                  </a:lnTo>
                  <a:lnTo>
                    <a:pt x="788" y="491"/>
                  </a:lnTo>
                  <a:lnTo>
                    <a:pt x="788" y="492"/>
                  </a:lnTo>
                  <a:lnTo>
                    <a:pt x="788" y="494"/>
                  </a:lnTo>
                  <a:lnTo>
                    <a:pt x="787" y="494"/>
                  </a:lnTo>
                  <a:lnTo>
                    <a:pt x="787" y="496"/>
                  </a:lnTo>
                  <a:lnTo>
                    <a:pt x="786" y="498"/>
                  </a:lnTo>
                  <a:lnTo>
                    <a:pt x="786" y="499"/>
                  </a:lnTo>
                  <a:lnTo>
                    <a:pt x="786" y="500"/>
                  </a:lnTo>
                  <a:lnTo>
                    <a:pt x="785" y="501"/>
                  </a:lnTo>
                  <a:lnTo>
                    <a:pt x="784" y="502"/>
                  </a:lnTo>
                  <a:lnTo>
                    <a:pt x="784" y="503"/>
                  </a:lnTo>
                  <a:lnTo>
                    <a:pt x="783" y="504"/>
                  </a:lnTo>
                  <a:lnTo>
                    <a:pt x="783" y="505"/>
                  </a:lnTo>
                  <a:lnTo>
                    <a:pt x="783" y="506"/>
                  </a:lnTo>
                  <a:lnTo>
                    <a:pt x="782" y="506"/>
                  </a:lnTo>
                  <a:lnTo>
                    <a:pt x="782" y="507"/>
                  </a:lnTo>
                  <a:lnTo>
                    <a:pt x="781" y="508"/>
                  </a:lnTo>
                  <a:lnTo>
                    <a:pt x="781" y="509"/>
                  </a:lnTo>
                  <a:lnTo>
                    <a:pt x="781" y="511"/>
                  </a:lnTo>
                  <a:lnTo>
                    <a:pt x="781" y="512"/>
                  </a:lnTo>
                  <a:lnTo>
                    <a:pt x="781" y="513"/>
                  </a:lnTo>
                  <a:lnTo>
                    <a:pt x="781" y="514"/>
                  </a:lnTo>
                  <a:lnTo>
                    <a:pt x="781" y="516"/>
                  </a:lnTo>
                  <a:lnTo>
                    <a:pt x="781" y="517"/>
                  </a:lnTo>
                  <a:lnTo>
                    <a:pt x="781" y="518"/>
                  </a:lnTo>
                  <a:lnTo>
                    <a:pt x="781" y="519"/>
                  </a:lnTo>
                  <a:lnTo>
                    <a:pt x="781" y="520"/>
                  </a:lnTo>
                  <a:lnTo>
                    <a:pt x="781" y="521"/>
                  </a:lnTo>
                  <a:lnTo>
                    <a:pt x="781" y="522"/>
                  </a:lnTo>
                  <a:lnTo>
                    <a:pt x="781" y="523"/>
                  </a:lnTo>
                  <a:lnTo>
                    <a:pt x="781" y="524"/>
                  </a:lnTo>
                  <a:lnTo>
                    <a:pt x="781" y="525"/>
                  </a:lnTo>
                  <a:lnTo>
                    <a:pt x="781" y="526"/>
                  </a:lnTo>
                  <a:lnTo>
                    <a:pt x="781" y="527"/>
                  </a:lnTo>
                  <a:lnTo>
                    <a:pt x="780" y="528"/>
                  </a:lnTo>
                  <a:lnTo>
                    <a:pt x="780" y="529"/>
                  </a:lnTo>
                  <a:lnTo>
                    <a:pt x="780" y="530"/>
                  </a:lnTo>
                  <a:lnTo>
                    <a:pt x="780" y="531"/>
                  </a:lnTo>
                  <a:lnTo>
                    <a:pt x="779" y="532"/>
                  </a:lnTo>
                  <a:lnTo>
                    <a:pt x="779" y="533"/>
                  </a:lnTo>
                  <a:lnTo>
                    <a:pt x="779" y="534"/>
                  </a:lnTo>
                  <a:lnTo>
                    <a:pt x="778" y="536"/>
                  </a:lnTo>
                  <a:lnTo>
                    <a:pt x="777" y="537"/>
                  </a:lnTo>
                  <a:lnTo>
                    <a:pt x="776" y="538"/>
                  </a:lnTo>
                  <a:lnTo>
                    <a:pt x="776" y="539"/>
                  </a:lnTo>
                  <a:lnTo>
                    <a:pt x="775" y="539"/>
                  </a:lnTo>
                  <a:lnTo>
                    <a:pt x="775" y="540"/>
                  </a:lnTo>
                  <a:lnTo>
                    <a:pt x="774" y="540"/>
                  </a:lnTo>
                  <a:lnTo>
                    <a:pt x="774" y="541"/>
                  </a:lnTo>
                  <a:lnTo>
                    <a:pt x="774" y="542"/>
                  </a:lnTo>
                  <a:lnTo>
                    <a:pt x="773" y="542"/>
                  </a:lnTo>
                  <a:lnTo>
                    <a:pt x="773" y="543"/>
                  </a:lnTo>
                  <a:lnTo>
                    <a:pt x="773" y="544"/>
                  </a:lnTo>
                  <a:lnTo>
                    <a:pt x="773" y="545"/>
                  </a:lnTo>
                  <a:lnTo>
                    <a:pt x="773" y="546"/>
                  </a:lnTo>
                  <a:lnTo>
                    <a:pt x="773" y="547"/>
                  </a:lnTo>
                  <a:lnTo>
                    <a:pt x="773" y="548"/>
                  </a:lnTo>
                  <a:lnTo>
                    <a:pt x="773" y="549"/>
                  </a:lnTo>
                  <a:lnTo>
                    <a:pt x="773" y="550"/>
                  </a:lnTo>
                  <a:lnTo>
                    <a:pt x="773" y="551"/>
                  </a:lnTo>
                  <a:lnTo>
                    <a:pt x="773" y="552"/>
                  </a:lnTo>
                  <a:lnTo>
                    <a:pt x="773" y="553"/>
                  </a:lnTo>
                  <a:lnTo>
                    <a:pt x="773" y="554"/>
                  </a:lnTo>
                  <a:lnTo>
                    <a:pt x="773" y="555"/>
                  </a:lnTo>
                  <a:lnTo>
                    <a:pt x="773" y="556"/>
                  </a:lnTo>
                  <a:lnTo>
                    <a:pt x="774" y="557"/>
                  </a:lnTo>
                  <a:lnTo>
                    <a:pt x="774" y="558"/>
                  </a:lnTo>
                  <a:lnTo>
                    <a:pt x="774" y="559"/>
                  </a:lnTo>
                  <a:lnTo>
                    <a:pt x="775" y="560"/>
                  </a:lnTo>
                  <a:lnTo>
                    <a:pt x="775" y="561"/>
                  </a:lnTo>
                  <a:lnTo>
                    <a:pt x="775" y="562"/>
                  </a:lnTo>
                  <a:lnTo>
                    <a:pt x="776" y="562"/>
                  </a:lnTo>
                  <a:lnTo>
                    <a:pt x="776" y="563"/>
                  </a:lnTo>
                  <a:lnTo>
                    <a:pt x="776" y="564"/>
                  </a:lnTo>
                  <a:lnTo>
                    <a:pt x="776" y="565"/>
                  </a:lnTo>
                  <a:lnTo>
                    <a:pt x="776" y="566"/>
                  </a:lnTo>
                  <a:lnTo>
                    <a:pt x="776" y="567"/>
                  </a:lnTo>
                  <a:lnTo>
                    <a:pt x="777" y="567"/>
                  </a:lnTo>
                  <a:lnTo>
                    <a:pt x="777" y="568"/>
                  </a:lnTo>
                  <a:lnTo>
                    <a:pt x="777" y="569"/>
                  </a:lnTo>
                  <a:lnTo>
                    <a:pt x="777" y="570"/>
                  </a:lnTo>
                  <a:lnTo>
                    <a:pt x="777" y="571"/>
                  </a:lnTo>
                  <a:lnTo>
                    <a:pt x="777" y="572"/>
                  </a:lnTo>
                  <a:lnTo>
                    <a:pt x="777" y="573"/>
                  </a:lnTo>
                  <a:lnTo>
                    <a:pt x="777" y="574"/>
                  </a:lnTo>
                  <a:lnTo>
                    <a:pt x="777" y="575"/>
                  </a:lnTo>
                  <a:lnTo>
                    <a:pt x="777" y="576"/>
                  </a:lnTo>
                  <a:lnTo>
                    <a:pt x="777" y="577"/>
                  </a:lnTo>
                  <a:lnTo>
                    <a:pt x="776" y="578"/>
                  </a:lnTo>
                  <a:lnTo>
                    <a:pt x="776" y="579"/>
                  </a:lnTo>
                  <a:lnTo>
                    <a:pt x="775" y="580"/>
                  </a:lnTo>
                  <a:lnTo>
                    <a:pt x="775" y="581"/>
                  </a:lnTo>
                  <a:lnTo>
                    <a:pt x="774" y="581"/>
                  </a:lnTo>
                  <a:lnTo>
                    <a:pt x="774" y="582"/>
                  </a:lnTo>
                  <a:lnTo>
                    <a:pt x="773" y="583"/>
                  </a:lnTo>
                  <a:lnTo>
                    <a:pt x="772" y="584"/>
                  </a:lnTo>
                  <a:lnTo>
                    <a:pt x="771" y="585"/>
                  </a:lnTo>
                  <a:lnTo>
                    <a:pt x="770" y="585"/>
                  </a:lnTo>
                  <a:lnTo>
                    <a:pt x="769" y="586"/>
                  </a:lnTo>
                  <a:lnTo>
                    <a:pt x="768" y="586"/>
                  </a:lnTo>
                  <a:lnTo>
                    <a:pt x="767" y="587"/>
                  </a:lnTo>
                  <a:lnTo>
                    <a:pt x="766" y="587"/>
                  </a:lnTo>
                  <a:lnTo>
                    <a:pt x="764" y="588"/>
                  </a:lnTo>
                  <a:lnTo>
                    <a:pt x="763" y="588"/>
                  </a:lnTo>
                  <a:lnTo>
                    <a:pt x="761" y="588"/>
                  </a:lnTo>
                  <a:lnTo>
                    <a:pt x="759" y="589"/>
                  </a:lnTo>
                  <a:lnTo>
                    <a:pt x="757" y="589"/>
                  </a:lnTo>
                  <a:lnTo>
                    <a:pt x="756" y="589"/>
                  </a:lnTo>
                  <a:lnTo>
                    <a:pt x="754" y="589"/>
                  </a:lnTo>
                  <a:lnTo>
                    <a:pt x="752" y="589"/>
                  </a:lnTo>
                  <a:lnTo>
                    <a:pt x="750" y="589"/>
                  </a:lnTo>
                  <a:lnTo>
                    <a:pt x="748" y="589"/>
                  </a:lnTo>
                  <a:lnTo>
                    <a:pt x="746" y="589"/>
                  </a:lnTo>
                  <a:lnTo>
                    <a:pt x="744" y="589"/>
                  </a:lnTo>
                  <a:lnTo>
                    <a:pt x="741" y="589"/>
                  </a:lnTo>
                  <a:lnTo>
                    <a:pt x="739" y="589"/>
                  </a:lnTo>
                  <a:lnTo>
                    <a:pt x="737" y="589"/>
                  </a:lnTo>
                  <a:lnTo>
                    <a:pt x="735" y="589"/>
                  </a:lnTo>
                  <a:lnTo>
                    <a:pt x="733" y="588"/>
                  </a:lnTo>
                  <a:lnTo>
                    <a:pt x="731" y="588"/>
                  </a:lnTo>
                  <a:lnTo>
                    <a:pt x="729" y="588"/>
                  </a:lnTo>
                  <a:lnTo>
                    <a:pt x="727" y="588"/>
                  </a:lnTo>
                  <a:lnTo>
                    <a:pt x="725" y="588"/>
                  </a:lnTo>
                  <a:lnTo>
                    <a:pt x="723" y="588"/>
                  </a:lnTo>
                  <a:lnTo>
                    <a:pt x="722" y="588"/>
                  </a:lnTo>
                  <a:lnTo>
                    <a:pt x="721" y="588"/>
                  </a:lnTo>
                  <a:lnTo>
                    <a:pt x="720" y="587"/>
                  </a:lnTo>
                  <a:lnTo>
                    <a:pt x="718" y="587"/>
                  </a:lnTo>
                  <a:lnTo>
                    <a:pt x="717" y="587"/>
                  </a:lnTo>
                  <a:lnTo>
                    <a:pt x="716" y="587"/>
                  </a:lnTo>
                  <a:lnTo>
                    <a:pt x="715" y="586"/>
                  </a:lnTo>
                  <a:lnTo>
                    <a:pt x="714" y="586"/>
                  </a:lnTo>
                  <a:lnTo>
                    <a:pt x="713" y="586"/>
                  </a:lnTo>
                  <a:lnTo>
                    <a:pt x="711" y="586"/>
                  </a:lnTo>
                  <a:lnTo>
                    <a:pt x="710" y="585"/>
                  </a:lnTo>
                  <a:lnTo>
                    <a:pt x="708" y="585"/>
                  </a:lnTo>
                  <a:lnTo>
                    <a:pt x="707" y="585"/>
                  </a:lnTo>
                  <a:lnTo>
                    <a:pt x="704" y="584"/>
                  </a:lnTo>
                  <a:lnTo>
                    <a:pt x="701" y="584"/>
                  </a:lnTo>
                  <a:lnTo>
                    <a:pt x="700" y="586"/>
                  </a:lnTo>
                  <a:lnTo>
                    <a:pt x="699" y="587"/>
                  </a:lnTo>
                  <a:lnTo>
                    <a:pt x="699" y="588"/>
                  </a:lnTo>
                  <a:lnTo>
                    <a:pt x="698" y="589"/>
                  </a:lnTo>
                  <a:lnTo>
                    <a:pt x="698" y="590"/>
                  </a:lnTo>
                  <a:lnTo>
                    <a:pt x="698" y="591"/>
                  </a:lnTo>
                  <a:lnTo>
                    <a:pt x="697" y="592"/>
                  </a:lnTo>
                  <a:lnTo>
                    <a:pt x="697" y="593"/>
                  </a:lnTo>
                  <a:lnTo>
                    <a:pt x="697" y="594"/>
                  </a:lnTo>
                  <a:lnTo>
                    <a:pt x="697" y="595"/>
                  </a:lnTo>
                  <a:lnTo>
                    <a:pt x="696" y="595"/>
                  </a:lnTo>
                  <a:lnTo>
                    <a:pt x="696" y="596"/>
                  </a:lnTo>
                  <a:lnTo>
                    <a:pt x="696" y="597"/>
                  </a:lnTo>
                  <a:lnTo>
                    <a:pt x="696" y="598"/>
                  </a:lnTo>
                  <a:lnTo>
                    <a:pt x="696" y="599"/>
                  </a:lnTo>
                  <a:lnTo>
                    <a:pt x="695" y="600"/>
                  </a:lnTo>
                  <a:lnTo>
                    <a:pt x="695" y="601"/>
                  </a:lnTo>
                  <a:lnTo>
                    <a:pt x="694" y="602"/>
                  </a:lnTo>
                  <a:lnTo>
                    <a:pt x="694" y="603"/>
                  </a:lnTo>
                  <a:lnTo>
                    <a:pt x="693" y="604"/>
                  </a:lnTo>
                  <a:lnTo>
                    <a:pt x="693" y="605"/>
                  </a:lnTo>
                  <a:lnTo>
                    <a:pt x="692" y="606"/>
                  </a:lnTo>
                  <a:lnTo>
                    <a:pt x="692" y="607"/>
                  </a:lnTo>
                  <a:lnTo>
                    <a:pt x="691" y="608"/>
                  </a:lnTo>
                  <a:lnTo>
                    <a:pt x="691" y="609"/>
                  </a:lnTo>
                  <a:lnTo>
                    <a:pt x="691" y="610"/>
                  </a:lnTo>
                  <a:lnTo>
                    <a:pt x="690" y="611"/>
                  </a:lnTo>
                  <a:lnTo>
                    <a:pt x="690" y="612"/>
                  </a:lnTo>
                  <a:lnTo>
                    <a:pt x="690" y="613"/>
                  </a:lnTo>
                  <a:lnTo>
                    <a:pt x="689" y="613"/>
                  </a:lnTo>
                  <a:lnTo>
                    <a:pt x="689" y="614"/>
                  </a:lnTo>
                  <a:lnTo>
                    <a:pt x="688" y="616"/>
                  </a:lnTo>
                  <a:lnTo>
                    <a:pt x="687" y="617"/>
                  </a:lnTo>
                  <a:lnTo>
                    <a:pt x="686" y="617"/>
                  </a:lnTo>
                  <a:lnTo>
                    <a:pt x="686" y="618"/>
                  </a:lnTo>
                  <a:lnTo>
                    <a:pt x="685" y="618"/>
                  </a:lnTo>
                  <a:lnTo>
                    <a:pt x="685" y="619"/>
                  </a:lnTo>
                  <a:lnTo>
                    <a:pt x="684" y="619"/>
                  </a:lnTo>
                  <a:lnTo>
                    <a:pt x="683" y="620"/>
                  </a:lnTo>
                  <a:lnTo>
                    <a:pt x="682" y="620"/>
                  </a:lnTo>
                  <a:lnTo>
                    <a:pt x="681" y="621"/>
                  </a:lnTo>
                  <a:lnTo>
                    <a:pt x="680" y="621"/>
                  </a:lnTo>
                  <a:lnTo>
                    <a:pt x="680" y="622"/>
                  </a:lnTo>
                  <a:lnTo>
                    <a:pt x="679" y="622"/>
                  </a:lnTo>
                  <a:lnTo>
                    <a:pt x="678" y="623"/>
                  </a:lnTo>
                  <a:lnTo>
                    <a:pt x="677" y="623"/>
                  </a:lnTo>
                  <a:lnTo>
                    <a:pt x="676" y="623"/>
                  </a:lnTo>
                  <a:lnTo>
                    <a:pt x="675" y="624"/>
                  </a:lnTo>
                  <a:lnTo>
                    <a:pt x="674" y="624"/>
                  </a:lnTo>
                  <a:lnTo>
                    <a:pt x="673" y="625"/>
                  </a:lnTo>
                  <a:lnTo>
                    <a:pt x="672" y="625"/>
                  </a:lnTo>
                  <a:lnTo>
                    <a:pt x="671" y="626"/>
                  </a:lnTo>
                  <a:lnTo>
                    <a:pt x="670" y="626"/>
                  </a:lnTo>
                  <a:lnTo>
                    <a:pt x="670" y="627"/>
                  </a:lnTo>
                  <a:lnTo>
                    <a:pt x="669" y="627"/>
                  </a:lnTo>
                  <a:lnTo>
                    <a:pt x="668" y="628"/>
                  </a:lnTo>
                  <a:lnTo>
                    <a:pt x="667" y="628"/>
                  </a:lnTo>
                  <a:lnTo>
                    <a:pt x="668" y="629"/>
                  </a:lnTo>
                  <a:lnTo>
                    <a:pt x="669" y="630"/>
                  </a:lnTo>
                  <a:lnTo>
                    <a:pt x="669" y="631"/>
                  </a:lnTo>
                  <a:lnTo>
                    <a:pt x="670" y="631"/>
                  </a:lnTo>
                  <a:lnTo>
                    <a:pt x="670" y="632"/>
                  </a:lnTo>
                  <a:lnTo>
                    <a:pt x="671" y="633"/>
                  </a:lnTo>
                  <a:lnTo>
                    <a:pt x="671" y="634"/>
                  </a:lnTo>
                  <a:lnTo>
                    <a:pt x="672" y="635"/>
                  </a:lnTo>
                  <a:lnTo>
                    <a:pt x="673" y="636"/>
                  </a:lnTo>
                  <a:lnTo>
                    <a:pt x="674" y="637"/>
                  </a:lnTo>
                  <a:lnTo>
                    <a:pt x="674" y="638"/>
                  </a:lnTo>
                  <a:lnTo>
                    <a:pt x="675" y="639"/>
                  </a:lnTo>
                  <a:lnTo>
                    <a:pt x="675" y="640"/>
                  </a:lnTo>
                  <a:lnTo>
                    <a:pt x="676" y="642"/>
                  </a:lnTo>
                  <a:lnTo>
                    <a:pt x="678" y="644"/>
                  </a:lnTo>
                  <a:lnTo>
                    <a:pt x="678" y="645"/>
                  </a:lnTo>
                  <a:lnTo>
                    <a:pt x="679" y="646"/>
                  </a:lnTo>
                  <a:lnTo>
                    <a:pt x="680" y="647"/>
                  </a:lnTo>
                  <a:lnTo>
                    <a:pt x="681" y="647"/>
                  </a:lnTo>
                  <a:lnTo>
                    <a:pt x="681" y="649"/>
                  </a:lnTo>
                  <a:lnTo>
                    <a:pt x="682" y="650"/>
                  </a:lnTo>
                  <a:lnTo>
                    <a:pt x="683" y="650"/>
                  </a:lnTo>
                  <a:lnTo>
                    <a:pt x="683" y="651"/>
                  </a:lnTo>
                  <a:lnTo>
                    <a:pt x="684" y="652"/>
                  </a:lnTo>
                  <a:lnTo>
                    <a:pt x="684" y="653"/>
                  </a:lnTo>
                  <a:lnTo>
                    <a:pt x="685" y="654"/>
                  </a:lnTo>
                  <a:lnTo>
                    <a:pt x="686" y="656"/>
                  </a:lnTo>
                  <a:lnTo>
                    <a:pt x="686" y="657"/>
                  </a:lnTo>
                  <a:lnTo>
                    <a:pt x="687" y="658"/>
                  </a:lnTo>
                  <a:lnTo>
                    <a:pt x="688" y="659"/>
                  </a:lnTo>
                  <a:lnTo>
                    <a:pt x="689" y="662"/>
                  </a:lnTo>
                  <a:lnTo>
                    <a:pt x="690" y="663"/>
                  </a:lnTo>
                  <a:lnTo>
                    <a:pt x="691" y="665"/>
                  </a:lnTo>
                  <a:lnTo>
                    <a:pt x="692" y="666"/>
                  </a:lnTo>
                  <a:lnTo>
                    <a:pt x="693" y="668"/>
                  </a:lnTo>
                  <a:lnTo>
                    <a:pt x="694" y="669"/>
                  </a:lnTo>
                  <a:lnTo>
                    <a:pt x="694" y="671"/>
                  </a:lnTo>
                  <a:lnTo>
                    <a:pt x="695" y="672"/>
                  </a:lnTo>
                  <a:lnTo>
                    <a:pt x="696" y="674"/>
                  </a:lnTo>
                  <a:lnTo>
                    <a:pt x="696" y="675"/>
                  </a:lnTo>
                  <a:lnTo>
                    <a:pt x="697" y="677"/>
                  </a:lnTo>
                  <a:lnTo>
                    <a:pt x="698" y="678"/>
                  </a:lnTo>
                  <a:lnTo>
                    <a:pt x="698" y="680"/>
                  </a:lnTo>
                  <a:lnTo>
                    <a:pt x="698" y="681"/>
                  </a:lnTo>
                  <a:lnTo>
                    <a:pt x="698" y="683"/>
                  </a:lnTo>
                  <a:lnTo>
                    <a:pt x="698" y="684"/>
                  </a:lnTo>
                  <a:lnTo>
                    <a:pt x="698" y="686"/>
                  </a:lnTo>
                  <a:lnTo>
                    <a:pt x="698" y="687"/>
                  </a:lnTo>
                  <a:lnTo>
                    <a:pt x="698" y="689"/>
                  </a:lnTo>
                  <a:lnTo>
                    <a:pt x="698" y="690"/>
                  </a:lnTo>
                  <a:lnTo>
                    <a:pt x="698" y="692"/>
                  </a:lnTo>
                  <a:lnTo>
                    <a:pt x="698" y="694"/>
                  </a:lnTo>
                  <a:lnTo>
                    <a:pt x="698" y="696"/>
                  </a:lnTo>
                  <a:lnTo>
                    <a:pt x="698" y="698"/>
                  </a:lnTo>
                  <a:lnTo>
                    <a:pt x="698" y="700"/>
                  </a:lnTo>
                  <a:lnTo>
                    <a:pt x="699" y="702"/>
                  </a:lnTo>
                  <a:lnTo>
                    <a:pt x="699" y="704"/>
                  </a:lnTo>
                  <a:lnTo>
                    <a:pt x="700" y="706"/>
                  </a:lnTo>
                  <a:lnTo>
                    <a:pt x="700" y="708"/>
                  </a:lnTo>
                  <a:lnTo>
                    <a:pt x="700" y="710"/>
                  </a:lnTo>
                  <a:lnTo>
                    <a:pt x="701" y="712"/>
                  </a:lnTo>
                  <a:lnTo>
                    <a:pt x="701" y="714"/>
                  </a:lnTo>
                  <a:lnTo>
                    <a:pt x="702" y="715"/>
                  </a:lnTo>
                  <a:lnTo>
                    <a:pt x="702" y="717"/>
                  </a:lnTo>
                  <a:lnTo>
                    <a:pt x="703" y="718"/>
                  </a:lnTo>
                  <a:lnTo>
                    <a:pt x="703" y="719"/>
                  </a:lnTo>
                  <a:lnTo>
                    <a:pt x="704" y="720"/>
                  </a:lnTo>
                  <a:lnTo>
                    <a:pt x="705" y="721"/>
                  </a:lnTo>
                  <a:lnTo>
                    <a:pt x="705" y="722"/>
                  </a:lnTo>
                  <a:lnTo>
                    <a:pt x="706" y="723"/>
                  </a:lnTo>
                  <a:lnTo>
                    <a:pt x="707" y="724"/>
                  </a:lnTo>
                  <a:lnTo>
                    <a:pt x="708" y="725"/>
                  </a:lnTo>
                  <a:lnTo>
                    <a:pt x="709" y="726"/>
                  </a:lnTo>
                  <a:lnTo>
                    <a:pt x="710" y="727"/>
                  </a:lnTo>
                  <a:lnTo>
                    <a:pt x="710" y="729"/>
                  </a:lnTo>
                  <a:lnTo>
                    <a:pt x="711" y="731"/>
                  </a:lnTo>
                  <a:lnTo>
                    <a:pt x="712" y="734"/>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7" name="Freeform 27"/>
            <p:cNvSpPr/>
            <p:nvPr/>
          </p:nvSpPr>
          <p:spPr bwMode="auto">
            <a:xfrm>
              <a:off x="6877050" y="2290763"/>
              <a:ext cx="1084263" cy="774700"/>
            </a:xfrm>
            <a:custGeom>
              <a:avLst/>
              <a:gdLst>
                <a:gd name="T0" fmla="*/ 2147483647 w 592"/>
                <a:gd name="T1" fmla="*/ 2147483647 h 406"/>
                <a:gd name="T2" fmla="*/ 2147483647 w 592"/>
                <a:gd name="T3" fmla="*/ 2147483647 h 406"/>
                <a:gd name="T4" fmla="*/ 2147483647 w 592"/>
                <a:gd name="T5" fmla="*/ 2147483647 h 406"/>
                <a:gd name="T6" fmla="*/ 2147483647 w 592"/>
                <a:gd name="T7" fmla="*/ 2147483647 h 406"/>
                <a:gd name="T8" fmla="*/ 2147483647 w 592"/>
                <a:gd name="T9" fmla="*/ 2147483647 h 406"/>
                <a:gd name="T10" fmla="*/ 2147483647 w 592"/>
                <a:gd name="T11" fmla="*/ 2147483647 h 406"/>
                <a:gd name="T12" fmla="*/ 2147483647 w 592"/>
                <a:gd name="T13" fmla="*/ 2147483647 h 406"/>
                <a:gd name="T14" fmla="*/ 2147483647 w 592"/>
                <a:gd name="T15" fmla="*/ 2147483647 h 406"/>
                <a:gd name="T16" fmla="*/ 2147483647 w 592"/>
                <a:gd name="T17" fmla="*/ 2147483647 h 406"/>
                <a:gd name="T18" fmla="*/ 2147483647 w 592"/>
                <a:gd name="T19" fmla="*/ 2147483647 h 406"/>
                <a:gd name="T20" fmla="*/ 2147483647 w 592"/>
                <a:gd name="T21" fmla="*/ 2147483647 h 406"/>
                <a:gd name="T22" fmla="*/ 2147483647 w 592"/>
                <a:gd name="T23" fmla="*/ 2147483647 h 406"/>
                <a:gd name="T24" fmla="*/ 2147483647 w 592"/>
                <a:gd name="T25" fmla="*/ 2147483647 h 406"/>
                <a:gd name="T26" fmla="*/ 2147483647 w 592"/>
                <a:gd name="T27" fmla="*/ 2147483647 h 406"/>
                <a:gd name="T28" fmla="*/ 2147483647 w 592"/>
                <a:gd name="T29" fmla="*/ 2147483647 h 406"/>
                <a:gd name="T30" fmla="*/ 2147483647 w 592"/>
                <a:gd name="T31" fmla="*/ 2147483647 h 406"/>
                <a:gd name="T32" fmla="*/ 2147483647 w 592"/>
                <a:gd name="T33" fmla="*/ 2147483647 h 406"/>
                <a:gd name="T34" fmla="*/ 2147483647 w 592"/>
                <a:gd name="T35" fmla="*/ 2147483647 h 406"/>
                <a:gd name="T36" fmla="*/ 2147483647 w 592"/>
                <a:gd name="T37" fmla="*/ 2147483647 h 406"/>
                <a:gd name="T38" fmla="*/ 2147483647 w 592"/>
                <a:gd name="T39" fmla="*/ 2147483647 h 406"/>
                <a:gd name="T40" fmla="*/ 2147483647 w 592"/>
                <a:gd name="T41" fmla="*/ 2147483647 h 406"/>
                <a:gd name="T42" fmla="*/ 2147483647 w 592"/>
                <a:gd name="T43" fmla="*/ 2147483647 h 406"/>
                <a:gd name="T44" fmla="*/ 2147483647 w 592"/>
                <a:gd name="T45" fmla="*/ 2147483647 h 406"/>
                <a:gd name="T46" fmla="*/ 2147483647 w 592"/>
                <a:gd name="T47" fmla="*/ 2147483647 h 406"/>
                <a:gd name="T48" fmla="*/ 2147483647 w 592"/>
                <a:gd name="T49" fmla="*/ 2147483647 h 406"/>
                <a:gd name="T50" fmla="*/ 2147483647 w 592"/>
                <a:gd name="T51" fmla="*/ 2147483647 h 406"/>
                <a:gd name="T52" fmla="*/ 2147483647 w 592"/>
                <a:gd name="T53" fmla="*/ 2147483647 h 406"/>
                <a:gd name="T54" fmla="*/ 2147483647 w 592"/>
                <a:gd name="T55" fmla="*/ 2147483647 h 406"/>
                <a:gd name="T56" fmla="*/ 2147483647 w 592"/>
                <a:gd name="T57" fmla="*/ 2147483647 h 406"/>
                <a:gd name="T58" fmla="*/ 2147483647 w 592"/>
                <a:gd name="T59" fmla="*/ 2147483647 h 406"/>
                <a:gd name="T60" fmla="*/ 2147483647 w 592"/>
                <a:gd name="T61" fmla="*/ 2147483647 h 406"/>
                <a:gd name="T62" fmla="*/ 2147483647 w 592"/>
                <a:gd name="T63" fmla="*/ 2147483647 h 406"/>
                <a:gd name="T64" fmla="*/ 2147483647 w 592"/>
                <a:gd name="T65" fmla="*/ 2147483647 h 406"/>
                <a:gd name="T66" fmla="*/ 2147483647 w 592"/>
                <a:gd name="T67" fmla="*/ 2147483647 h 406"/>
                <a:gd name="T68" fmla="*/ 2147483647 w 592"/>
                <a:gd name="T69" fmla="*/ 2147483647 h 406"/>
                <a:gd name="T70" fmla="*/ 2147483647 w 592"/>
                <a:gd name="T71" fmla="*/ 2147483647 h 406"/>
                <a:gd name="T72" fmla="*/ 2147483647 w 592"/>
                <a:gd name="T73" fmla="*/ 2147483647 h 406"/>
                <a:gd name="T74" fmla="*/ 2147483647 w 592"/>
                <a:gd name="T75" fmla="*/ 2147483647 h 406"/>
                <a:gd name="T76" fmla="*/ 2147483647 w 592"/>
                <a:gd name="T77" fmla="*/ 2147483647 h 406"/>
                <a:gd name="T78" fmla="*/ 2147483647 w 592"/>
                <a:gd name="T79" fmla="*/ 2147483647 h 406"/>
                <a:gd name="T80" fmla="*/ 2147483647 w 592"/>
                <a:gd name="T81" fmla="*/ 2147483647 h 406"/>
                <a:gd name="T82" fmla="*/ 2147483647 w 592"/>
                <a:gd name="T83" fmla="*/ 2147483647 h 406"/>
                <a:gd name="T84" fmla="*/ 2147483647 w 592"/>
                <a:gd name="T85" fmla="*/ 2147483647 h 406"/>
                <a:gd name="T86" fmla="*/ 2147483647 w 592"/>
                <a:gd name="T87" fmla="*/ 2147483647 h 406"/>
                <a:gd name="T88" fmla="*/ 2147483647 w 592"/>
                <a:gd name="T89" fmla="*/ 2147483647 h 406"/>
                <a:gd name="T90" fmla="*/ 2147483647 w 592"/>
                <a:gd name="T91" fmla="*/ 2147483647 h 406"/>
                <a:gd name="T92" fmla="*/ 2147483647 w 592"/>
                <a:gd name="T93" fmla="*/ 2147483647 h 406"/>
                <a:gd name="T94" fmla="*/ 2147483647 w 592"/>
                <a:gd name="T95" fmla="*/ 2147483647 h 406"/>
                <a:gd name="T96" fmla="*/ 2147483647 w 592"/>
                <a:gd name="T97" fmla="*/ 2147483647 h 406"/>
                <a:gd name="T98" fmla="*/ 2147483647 w 592"/>
                <a:gd name="T99" fmla="*/ 2147483647 h 406"/>
                <a:gd name="T100" fmla="*/ 2147483647 w 592"/>
                <a:gd name="T101" fmla="*/ 2147483647 h 406"/>
                <a:gd name="T102" fmla="*/ 2147483647 w 592"/>
                <a:gd name="T103" fmla="*/ 2147483647 h 406"/>
                <a:gd name="T104" fmla="*/ 2147483647 w 592"/>
                <a:gd name="T105" fmla="*/ 2147483647 h 406"/>
                <a:gd name="T106" fmla="*/ 2147483647 w 592"/>
                <a:gd name="T107" fmla="*/ 2147483647 h 406"/>
                <a:gd name="T108" fmla="*/ 2147483647 w 592"/>
                <a:gd name="T109" fmla="*/ 2147483647 h 406"/>
                <a:gd name="T110" fmla="*/ 2147483647 w 592"/>
                <a:gd name="T111" fmla="*/ 2147483647 h 406"/>
                <a:gd name="T112" fmla="*/ 2147483647 w 592"/>
                <a:gd name="T113" fmla="*/ 2147483647 h 406"/>
                <a:gd name="T114" fmla="*/ 2147483647 w 592"/>
                <a:gd name="T115" fmla="*/ 2147483647 h 406"/>
                <a:gd name="T116" fmla="*/ 2147483647 w 592"/>
                <a:gd name="T117" fmla="*/ 2147483647 h 406"/>
                <a:gd name="T118" fmla="*/ 2147483647 w 592"/>
                <a:gd name="T119" fmla="*/ 2147483647 h 406"/>
                <a:gd name="T120" fmla="*/ 2147483647 w 592"/>
                <a:gd name="T121" fmla="*/ 2147483647 h 40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92"/>
                <a:gd name="T184" fmla="*/ 0 h 406"/>
                <a:gd name="T185" fmla="*/ 592 w 592"/>
                <a:gd name="T186" fmla="*/ 406 h 40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92" h="406">
                  <a:moveTo>
                    <a:pt x="590" y="123"/>
                  </a:moveTo>
                  <a:lnTo>
                    <a:pt x="590" y="124"/>
                  </a:lnTo>
                  <a:lnTo>
                    <a:pt x="591" y="126"/>
                  </a:lnTo>
                  <a:lnTo>
                    <a:pt x="591" y="129"/>
                  </a:lnTo>
                  <a:lnTo>
                    <a:pt x="591" y="131"/>
                  </a:lnTo>
                  <a:lnTo>
                    <a:pt x="592" y="134"/>
                  </a:lnTo>
                  <a:lnTo>
                    <a:pt x="592" y="136"/>
                  </a:lnTo>
                  <a:lnTo>
                    <a:pt x="592" y="139"/>
                  </a:lnTo>
                  <a:lnTo>
                    <a:pt x="592" y="141"/>
                  </a:lnTo>
                  <a:lnTo>
                    <a:pt x="592" y="143"/>
                  </a:lnTo>
                  <a:lnTo>
                    <a:pt x="592" y="144"/>
                  </a:lnTo>
                  <a:lnTo>
                    <a:pt x="592" y="146"/>
                  </a:lnTo>
                  <a:lnTo>
                    <a:pt x="591" y="147"/>
                  </a:lnTo>
                  <a:lnTo>
                    <a:pt x="591" y="149"/>
                  </a:lnTo>
                  <a:lnTo>
                    <a:pt x="591" y="150"/>
                  </a:lnTo>
                  <a:lnTo>
                    <a:pt x="591" y="151"/>
                  </a:lnTo>
                  <a:lnTo>
                    <a:pt x="591" y="152"/>
                  </a:lnTo>
                  <a:lnTo>
                    <a:pt x="591" y="154"/>
                  </a:lnTo>
                  <a:lnTo>
                    <a:pt x="590" y="155"/>
                  </a:lnTo>
                  <a:lnTo>
                    <a:pt x="590" y="156"/>
                  </a:lnTo>
                  <a:lnTo>
                    <a:pt x="590" y="157"/>
                  </a:lnTo>
                  <a:lnTo>
                    <a:pt x="590" y="158"/>
                  </a:lnTo>
                  <a:lnTo>
                    <a:pt x="590" y="159"/>
                  </a:lnTo>
                  <a:lnTo>
                    <a:pt x="589" y="160"/>
                  </a:lnTo>
                  <a:lnTo>
                    <a:pt x="589" y="161"/>
                  </a:lnTo>
                  <a:lnTo>
                    <a:pt x="589" y="162"/>
                  </a:lnTo>
                  <a:lnTo>
                    <a:pt x="589" y="163"/>
                  </a:lnTo>
                  <a:lnTo>
                    <a:pt x="589" y="164"/>
                  </a:lnTo>
                  <a:lnTo>
                    <a:pt x="588" y="164"/>
                  </a:lnTo>
                  <a:lnTo>
                    <a:pt x="588" y="165"/>
                  </a:lnTo>
                  <a:lnTo>
                    <a:pt x="588" y="166"/>
                  </a:lnTo>
                  <a:lnTo>
                    <a:pt x="588" y="167"/>
                  </a:lnTo>
                  <a:lnTo>
                    <a:pt x="587" y="168"/>
                  </a:lnTo>
                  <a:lnTo>
                    <a:pt x="587" y="169"/>
                  </a:lnTo>
                  <a:lnTo>
                    <a:pt x="586" y="170"/>
                  </a:lnTo>
                  <a:lnTo>
                    <a:pt x="586" y="171"/>
                  </a:lnTo>
                  <a:lnTo>
                    <a:pt x="585" y="172"/>
                  </a:lnTo>
                  <a:lnTo>
                    <a:pt x="585" y="173"/>
                  </a:lnTo>
                  <a:lnTo>
                    <a:pt x="584" y="173"/>
                  </a:lnTo>
                  <a:lnTo>
                    <a:pt x="583" y="174"/>
                  </a:lnTo>
                  <a:lnTo>
                    <a:pt x="583" y="175"/>
                  </a:lnTo>
                  <a:lnTo>
                    <a:pt x="582" y="175"/>
                  </a:lnTo>
                  <a:lnTo>
                    <a:pt x="581" y="175"/>
                  </a:lnTo>
                  <a:lnTo>
                    <a:pt x="580" y="175"/>
                  </a:lnTo>
                  <a:lnTo>
                    <a:pt x="579" y="176"/>
                  </a:lnTo>
                  <a:lnTo>
                    <a:pt x="578" y="176"/>
                  </a:lnTo>
                  <a:lnTo>
                    <a:pt x="577" y="176"/>
                  </a:lnTo>
                  <a:lnTo>
                    <a:pt x="576" y="177"/>
                  </a:lnTo>
                  <a:lnTo>
                    <a:pt x="575" y="177"/>
                  </a:lnTo>
                  <a:lnTo>
                    <a:pt x="574" y="177"/>
                  </a:lnTo>
                  <a:lnTo>
                    <a:pt x="573" y="177"/>
                  </a:lnTo>
                  <a:lnTo>
                    <a:pt x="572" y="178"/>
                  </a:lnTo>
                  <a:lnTo>
                    <a:pt x="571" y="178"/>
                  </a:lnTo>
                  <a:lnTo>
                    <a:pt x="570" y="178"/>
                  </a:lnTo>
                  <a:lnTo>
                    <a:pt x="569" y="179"/>
                  </a:lnTo>
                  <a:lnTo>
                    <a:pt x="568" y="179"/>
                  </a:lnTo>
                  <a:lnTo>
                    <a:pt x="567" y="180"/>
                  </a:lnTo>
                  <a:lnTo>
                    <a:pt x="566" y="181"/>
                  </a:lnTo>
                  <a:lnTo>
                    <a:pt x="565" y="182"/>
                  </a:lnTo>
                  <a:lnTo>
                    <a:pt x="564" y="183"/>
                  </a:lnTo>
                  <a:lnTo>
                    <a:pt x="563" y="184"/>
                  </a:lnTo>
                  <a:lnTo>
                    <a:pt x="562" y="184"/>
                  </a:lnTo>
                  <a:lnTo>
                    <a:pt x="562" y="185"/>
                  </a:lnTo>
                  <a:lnTo>
                    <a:pt x="561" y="185"/>
                  </a:lnTo>
                  <a:lnTo>
                    <a:pt x="561" y="186"/>
                  </a:lnTo>
                  <a:lnTo>
                    <a:pt x="560" y="186"/>
                  </a:lnTo>
                  <a:lnTo>
                    <a:pt x="560" y="187"/>
                  </a:lnTo>
                  <a:lnTo>
                    <a:pt x="560" y="188"/>
                  </a:lnTo>
                  <a:lnTo>
                    <a:pt x="560" y="189"/>
                  </a:lnTo>
                  <a:lnTo>
                    <a:pt x="561" y="189"/>
                  </a:lnTo>
                  <a:lnTo>
                    <a:pt x="561" y="190"/>
                  </a:lnTo>
                  <a:lnTo>
                    <a:pt x="563" y="192"/>
                  </a:lnTo>
                  <a:lnTo>
                    <a:pt x="564" y="193"/>
                  </a:lnTo>
                  <a:lnTo>
                    <a:pt x="564" y="194"/>
                  </a:lnTo>
                  <a:lnTo>
                    <a:pt x="565" y="194"/>
                  </a:lnTo>
                  <a:lnTo>
                    <a:pt x="566" y="196"/>
                  </a:lnTo>
                  <a:lnTo>
                    <a:pt x="567" y="197"/>
                  </a:lnTo>
                  <a:lnTo>
                    <a:pt x="568" y="198"/>
                  </a:lnTo>
                  <a:lnTo>
                    <a:pt x="569" y="199"/>
                  </a:lnTo>
                  <a:lnTo>
                    <a:pt x="570" y="200"/>
                  </a:lnTo>
                  <a:lnTo>
                    <a:pt x="571" y="201"/>
                  </a:lnTo>
                  <a:lnTo>
                    <a:pt x="571" y="202"/>
                  </a:lnTo>
                  <a:lnTo>
                    <a:pt x="573" y="204"/>
                  </a:lnTo>
                  <a:lnTo>
                    <a:pt x="574" y="206"/>
                  </a:lnTo>
                  <a:lnTo>
                    <a:pt x="575" y="207"/>
                  </a:lnTo>
                  <a:lnTo>
                    <a:pt x="576" y="208"/>
                  </a:lnTo>
                  <a:lnTo>
                    <a:pt x="577" y="209"/>
                  </a:lnTo>
                  <a:lnTo>
                    <a:pt x="578" y="210"/>
                  </a:lnTo>
                  <a:lnTo>
                    <a:pt x="579" y="211"/>
                  </a:lnTo>
                  <a:lnTo>
                    <a:pt x="579" y="212"/>
                  </a:lnTo>
                  <a:lnTo>
                    <a:pt x="580" y="213"/>
                  </a:lnTo>
                  <a:lnTo>
                    <a:pt x="581" y="214"/>
                  </a:lnTo>
                  <a:lnTo>
                    <a:pt x="581" y="215"/>
                  </a:lnTo>
                  <a:lnTo>
                    <a:pt x="581" y="216"/>
                  </a:lnTo>
                  <a:lnTo>
                    <a:pt x="581" y="217"/>
                  </a:lnTo>
                  <a:lnTo>
                    <a:pt x="581" y="218"/>
                  </a:lnTo>
                  <a:lnTo>
                    <a:pt x="581" y="219"/>
                  </a:lnTo>
                  <a:lnTo>
                    <a:pt x="581" y="220"/>
                  </a:lnTo>
                  <a:lnTo>
                    <a:pt x="580" y="221"/>
                  </a:lnTo>
                  <a:lnTo>
                    <a:pt x="579" y="222"/>
                  </a:lnTo>
                  <a:lnTo>
                    <a:pt x="579" y="223"/>
                  </a:lnTo>
                  <a:lnTo>
                    <a:pt x="578" y="224"/>
                  </a:lnTo>
                  <a:lnTo>
                    <a:pt x="577" y="225"/>
                  </a:lnTo>
                  <a:lnTo>
                    <a:pt x="576" y="226"/>
                  </a:lnTo>
                  <a:lnTo>
                    <a:pt x="575" y="226"/>
                  </a:lnTo>
                  <a:lnTo>
                    <a:pt x="574" y="226"/>
                  </a:lnTo>
                  <a:lnTo>
                    <a:pt x="572" y="225"/>
                  </a:lnTo>
                  <a:lnTo>
                    <a:pt x="571" y="225"/>
                  </a:lnTo>
                  <a:lnTo>
                    <a:pt x="569" y="223"/>
                  </a:lnTo>
                  <a:lnTo>
                    <a:pt x="567" y="222"/>
                  </a:lnTo>
                  <a:lnTo>
                    <a:pt x="565" y="221"/>
                  </a:lnTo>
                  <a:lnTo>
                    <a:pt x="564" y="219"/>
                  </a:lnTo>
                  <a:lnTo>
                    <a:pt x="562" y="218"/>
                  </a:lnTo>
                  <a:lnTo>
                    <a:pt x="560" y="216"/>
                  </a:lnTo>
                  <a:lnTo>
                    <a:pt x="558" y="215"/>
                  </a:lnTo>
                  <a:lnTo>
                    <a:pt x="557" y="213"/>
                  </a:lnTo>
                  <a:lnTo>
                    <a:pt x="556" y="212"/>
                  </a:lnTo>
                  <a:lnTo>
                    <a:pt x="555" y="211"/>
                  </a:lnTo>
                  <a:lnTo>
                    <a:pt x="554" y="211"/>
                  </a:lnTo>
                  <a:lnTo>
                    <a:pt x="554" y="210"/>
                  </a:lnTo>
                  <a:lnTo>
                    <a:pt x="553" y="210"/>
                  </a:lnTo>
                  <a:lnTo>
                    <a:pt x="552" y="210"/>
                  </a:lnTo>
                  <a:lnTo>
                    <a:pt x="552" y="209"/>
                  </a:lnTo>
                  <a:lnTo>
                    <a:pt x="551" y="209"/>
                  </a:lnTo>
                  <a:lnTo>
                    <a:pt x="550" y="209"/>
                  </a:lnTo>
                  <a:lnTo>
                    <a:pt x="549" y="209"/>
                  </a:lnTo>
                  <a:lnTo>
                    <a:pt x="549" y="208"/>
                  </a:lnTo>
                  <a:lnTo>
                    <a:pt x="548" y="208"/>
                  </a:lnTo>
                  <a:lnTo>
                    <a:pt x="547" y="208"/>
                  </a:lnTo>
                  <a:lnTo>
                    <a:pt x="547" y="207"/>
                  </a:lnTo>
                  <a:lnTo>
                    <a:pt x="546" y="207"/>
                  </a:lnTo>
                  <a:lnTo>
                    <a:pt x="546" y="206"/>
                  </a:lnTo>
                  <a:lnTo>
                    <a:pt x="545" y="206"/>
                  </a:lnTo>
                  <a:lnTo>
                    <a:pt x="544" y="205"/>
                  </a:lnTo>
                  <a:lnTo>
                    <a:pt x="543" y="204"/>
                  </a:lnTo>
                  <a:lnTo>
                    <a:pt x="542" y="204"/>
                  </a:lnTo>
                  <a:lnTo>
                    <a:pt x="542" y="203"/>
                  </a:lnTo>
                  <a:lnTo>
                    <a:pt x="541" y="203"/>
                  </a:lnTo>
                  <a:lnTo>
                    <a:pt x="540" y="202"/>
                  </a:lnTo>
                  <a:lnTo>
                    <a:pt x="539" y="201"/>
                  </a:lnTo>
                  <a:lnTo>
                    <a:pt x="538" y="201"/>
                  </a:lnTo>
                  <a:lnTo>
                    <a:pt x="538" y="200"/>
                  </a:lnTo>
                  <a:lnTo>
                    <a:pt x="537" y="199"/>
                  </a:lnTo>
                  <a:lnTo>
                    <a:pt x="535" y="197"/>
                  </a:lnTo>
                  <a:lnTo>
                    <a:pt x="534" y="196"/>
                  </a:lnTo>
                  <a:lnTo>
                    <a:pt x="533" y="196"/>
                  </a:lnTo>
                  <a:lnTo>
                    <a:pt x="533" y="195"/>
                  </a:lnTo>
                  <a:lnTo>
                    <a:pt x="532" y="195"/>
                  </a:lnTo>
                  <a:lnTo>
                    <a:pt x="532" y="194"/>
                  </a:lnTo>
                  <a:lnTo>
                    <a:pt x="531" y="194"/>
                  </a:lnTo>
                  <a:lnTo>
                    <a:pt x="531" y="193"/>
                  </a:lnTo>
                  <a:lnTo>
                    <a:pt x="530" y="193"/>
                  </a:lnTo>
                  <a:lnTo>
                    <a:pt x="530" y="192"/>
                  </a:lnTo>
                  <a:lnTo>
                    <a:pt x="530" y="191"/>
                  </a:lnTo>
                  <a:lnTo>
                    <a:pt x="529" y="191"/>
                  </a:lnTo>
                  <a:lnTo>
                    <a:pt x="529" y="190"/>
                  </a:lnTo>
                  <a:lnTo>
                    <a:pt x="528" y="190"/>
                  </a:lnTo>
                  <a:lnTo>
                    <a:pt x="528" y="189"/>
                  </a:lnTo>
                  <a:lnTo>
                    <a:pt x="527" y="189"/>
                  </a:lnTo>
                  <a:lnTo>
                    <a:pt x="526" y="188"/>
                  </a:lnTo>
                  <a:lnTo>
                    <a:pt x="525" y="188"/>
                  </a:lnTo>
                  <a:lnTo>
                    <a:pt x="525" y="187"/>
                  </a:lnTo>
                  <a:lnTo>
                    <a:pt x="524" y="187"/>
                  </a:lnTo>
                  <a:lnTo>
                    <a:pt x="524" y="186"/>
                  </a:lnTo>
                  <a:lnTo>
                    <a:pt x="523" y="185"/>
                  </a:lnTo>
                  <a:lnTo>
                    <a:pt x="522" y="185"/>
                  </a:lnTo>
                  <a:lnTo>
                    <a:pt x="522" y="184"/>
                  </a:lnTo>
                  <a:lnTo>
                    <a:pt x="521" y="184"/>
                  </a:lnTo>
                  <a:lnTo>
                    <a:pt x="520" y="184"/>
                  </a:lnTo>
                  <a:lnTo>
                    <a:pt x="520" y="183"/>
                  </a:lnTo>
                  <a:lnTo>
                    <a:pt x="519" y="183"/>
                  </a:lnTo>
                  <a:lnTo>
                    <a:pt x="517" y="183"/>
                  </a:lnTo>
                  <a:lnTo>
                    <a:pt x="517" y="184"/>
                  </a:lnTo>
                  <a:lnTo>
                    <a:pt x="517" y="185"/>
                  </a:lnTo>
                  <a:lnTo>
                    <a:pt x="517" y="186"/>
                  </a:lnTo>
                  <a:lnTo>
                    <a:pt x="517" y="188"/>
                  </a:lnTo>
                  <a:lnTo>
                    <a:pt x="518" y="193"/>
                  </a:lnTo>
                  <a:lnTo>
                    <a:pt x="518" y="197"/>
                  </a:lnTo>
                  <a:lnTo>
                    <a:pt x="518" y="201"/>
                  </a:lnTo>
                  <a:lnTo>
                    <a:pt x="519" y="205"/>
                  </a:lnTo>
                  <a:lnTo>
                    <a:pt x="519" y="209"/>
                  </a:lnTo>
                  <a:lnTo>
                    <a:pt x="519" y="213"/>
                  </a:lnTo>
                  <a:lnTo>
                    <a:pt x="520" y="216"/>
                  </a:lnTo>
                  <a:lnTo>
                    <a:pt x="520" y="220"/>
                  </a:lnTo>
                  <a:lnTo>
                    <a:pt x="520" y="222"/>
                  </a:lnTo>
                  <a:lnTo>
                    <a:pt x="519" y="225"/>
                  </a:lnTo>
                  <a:lnTo>
                    <a:pt x="519" y="226"/>
                  </a:lnTo>
                  <a:lnTo>
                    <a:pt x="519" y="228"/>
                  </a:lnTo>
                  <a:lnTo>
                    <a:pt x="518" y="229"/>
                  </a:lnTo>
                  <a:lnTo>
                    <a:pt x="518" y="230"/>
                  </a:lnTo>
                  <a:lnTo>
                    <a:pt x="517" y="230"/>
                  </a:lnTo>
                  <a:lnTo>
                    <a:pt x="517" y="231"/>
                  </a:lnTo>
                  <a:lnTo>
                    <a:pt x="516" y="231"/>
                  </a:lnTo>
                  <a:lnTo>
                    <a:pt x="515" y="231"/>
                  </a:lnTo>
                  <a:lnTo>
                    <a:pt x="514" y="231"/>
                  </a:lnTo>
                  <a:lnTo>
                    <a:pt x="514" y="232"/>
                  </a:lnTo>
                  <a:lnTo>
                    <a:pt x="513" y="232"/>
                  </a:lnTo>
                  <a:lnTo>
                    <a:pt x="512" y="233"/>
                  </a:lnTo>
                  <a:lnTo>
                    <a:pt x="512" y="234"/>
                  </a:lnTo>
                  <a:lnTo>
                    <a:pt x="513" y="235"/>
                  </a:lnTo>
                  <a:lnTo>
                    <a:pt x="513" y="236"/>
                  </a:lnTo>
                  <a:lnTo>
                    <a:pt x="512" y="237"/>
                  </a:lnTo>
                  <a:lnTo>
                    <a:pt x="512" y="238"/>
                  </a:lnTo>
                  <a:lnTo>
                    <a:pt x="511" y="238"/>
                  </a:lnTo>
                  <a:lnTo>
                    <a:pt x="511" y="239"/>
                  </a:lnTo>
                  <a:lnTo>
                    <a:pt x="510" y="239"/>
                  </a:lnTo>
                  <a:lnTo>
                    <a:pt x="510" y="240"/>
                  </a:lnTo>
                  <a:lnTo>
                    <a:pt x="509" y="240"/>
                  </a:lnTo>
                  <a:lnTo>
                    <a:pt x="508" y="240"/>
                  </a:lnTo>
                  <a:lnTo>
                    <a:pt x="507" y="240"/>
                  </a:lnTo>
                  <a:lnTo>
                    <a:pt x="506" y="240"/>
                  </a:lnTo>
                  <a:lnTo>
                    <a:pt x="505" y="240"/>
                  </a:lnTo>
                  <a:lnTo>
                    <a:pt x="504" y="240"/>
                  </a:lnTo>
                  <a:lnTo>
                    <a:pt x="503" y="240"/>
                  </a:lnTo>
                  <a:lnTo>
                    <a:pt x="502" y="240"/>
                  </a:lnTo>
                  <a:lnTo>
                    <a:pt x="502" y="239"/>
                  </a:lnTo>
                  <a:lnTo>
                    <a:pt x="501" y="239"/>
                  </a:lnTo>
                  <a:lnTo>
                    <a:pt x="500" y="239"/>
                  </a:lnTo>
                  <a:lnTo>
                    <a:pt x="499" y="238"/>
                  </a:lnTo>
                  <a:lnTo>
                    <a:pt x="498" y="238"/>
                  </a:lnTo>
                  <a:lnTo>
                    <a:pt x="498" y="239"/>
                  </a:lnTo>
                  <a:lnTo>
                    <a:pt x="497" y="239"/>
                  </a:lnTo>
                  <a:lnTo>
                    <a:pt x="497" y="240"/>
                  </a:lnTo>
                  <a:lnTo>
                    <a:pt x="497" y="241"/>
                  </a:lnTo>
                  <a:lnTo>
                    <a:pt x="497" y="242"/>
                  </a:lnTo>
                  <a:lnTo>
                    <a:pt x="497" y="243"/>
                  </a:lnTo>
                  <a:lnTo>
                    <a:pt x="496" y="243"/>
                  </a:lnTo>
                  <a:lnTo>
                    <a:pt x="496" y="244"/>
                  </a:lnTo>
                  <a:lnTo>
                    <a:pt x="496" y="245"/>
                  </a:lnTo>
                  <a:lnTo>
                    <a:pt x="496" y="246"/>
                  </a:lnTo>
                  <a:lnTo>
                    <a:pt x="496" y="248"/>
                  </a:lnTo>
                  <a:lnTo>
                    <a:pt x="496" y="250"/>
                  </a:lnTo>
                  <a:lnTo>
                    <a:pt x="495" y="251"/>
                  </a:lnTo>
                  <a:lnTo>
                    <a:pt x="495" y="252"/>
                  </a:lnTo>
                  <a:lnTo>
                    <a:pt x="495" y="253"/>
                  </a:lnTo>
                  <a:lnTo>
                    <a:pt x="494" y="254"/>
                  </a:lnTo>
                  <a:lnTo>
                    <a:pt x="494" y="255"/>
                  </a:lnTo>
                  <a:lnTo>
                    <a:pt x="494" y="256"/>
                  </a:lnTo>
                  <a:lnTo>
                    <a:pt x="493" y="257"/>
                  </a:lnTo>
                  <a:lnTo>
                    <a:pt x="493" y="258"/>
                  </a:lnTo>
                  <a:lnTo>
                    <a:pt x="492" y="259"/>
                  </a:lnTo>
                  <a:lnTo>
                    <a:pt x="492" y="260"/>
                  </a:lnTo>
                  <a:lnTo>
                    <a:pt x="491" y="261"/>
                  </a:lnTo>
                  <a:lnTo>
                    <a:pt x="491" y="262"/>
                  </a:lnTo>
                  <a:lnTo>
                    <a:pt x="490" y="263"/>
                  </a:lnTo>
                  <a:lnTo>
                    <a:pt x="489" y="264"/>
                  </a:lnTo>
                  <a:lnTo>
                    <a:pt x="489" y="265"/>
                  </a:lnTo>
                  <a:lnTo>
                    <a:pt x="488" y="265"/>
                  </a:lnTo>
                  <a:lnTo>
                    <a:pt x="488" y="266"/>
                  </a:lnTo>
                  <a:lnTo>
                    <a:pt x="487" y="267"/>
                  </a:lnTo>
                  <a:lnTo>
                    <a:pt x="486" y="268"/>
                  </a:lnTo>
                  <a:lnTo>
                    <a:pt x="486" y="269"/>
                  </a:lnTo>
                  <a:lnTo>
                    <a:pt x="486" y="270"/>
                  </a:lnTo>
                  <a:lnTo>
                    <a:pt x="485" y="271"/>
                  </a:lnTo>
                  <a:lnTo>
                    <a:pt x="484" y="272"/>
                  </a:lnTo>
                  <a:lnTo>
                    <a:pt x="484" y="273"/>
                  </a:lnTo>
                  <a:lnTo>
                    <a:pt x="483" y="273"/>
                  </a:lnTo>
                  <a:lnTo>
                    <a:pt x="483" y="274"/>
                  </a:lnTo>
                  <a:lnTo>
                    <a:pt x="482" y="274"/>
                  </a:lnTo>
                  <a:lnTo>
                    <a:pt x="481" y="275"/>
                  </a:lnTo>
                  <a:lnTo>
                    <a:pt x="480" y="276"/>
                  </a:lnTo>
                  <a:lnTo>
                    <a:pt x="479" y="276"/>
                  </a:lnTo>
                  <a:lnTo>
                    <a:pt x="478" y="277"/>
                  </a:lnTo>
                  <a:lnTo>
                    <a:pt x="477" y="277"/>
                  </a:lnTo>
                  <a:lnTo>
                    <a:pt x="476" y="277"/>
                  </a:lnTo>
                  <a:lnTo>
                    <a:pt x="475" y="277"/>
                  </a:lnTo>
                  <a:lnTo>
                    <a:pt x="474" y="277"/>
                  </a:lnTo>
                  <a:lnTo>
                    <a:pt x="473" y="278"/>
                  </a:lnTo>
                  <a:lnTo>
                    <a:pt x="472" y="278"/>
                  </a:lnTo>
                  <a:lnTo>
                    <a:pt x="471" y="278"/>
                  </a:lnTo>
                  <a:lnTo>
                    <a:pt x="470" y="278"/>
                  </a:lnTo>
                  <a:lnTo>
                    <a:pt x="469" y="279"/>
                  </a:lnTo>
                  <a:lnTo>
                    <a:pt x="468" y="279"/>
                  </a:lnTo>
                  <a:lnTo>
                    <a:pt x="467" y="279"/>
                  </a:lnTo>
                  <a:lnTo>
                    <a:pt x="466" y="279"/>
                  </a:lnTo>
                  <a:lnTo>
                    <a:pt x="466" y="280"/>
                  </a:lnTo>
                  <a:lnTo>
                    <a:pt x="465" y="280"/>
                  </a:lnTo>
                  <a:lnTo>
                    <a:pt x="464" y="281"/>
                  </a:lnTo>
                  <a:lnTo>
                    <a:pt x="463" y="281"/>
                  </a:lnTo>
                  <a:lnTo>
                    <a:pt x="462" y="282"/>
                  </a:lnTo>
                  <a:lnTo>
                    <a:pt x="461" y="282"/>
                  </a:lnTo>
                  <a:lnTo>
                    <a:pt x="460" y="283"/>
                  </a:lnTo>
                  <a:lnTo>
                    <a:pt x="459" y="283"/>
                  </a:lnTo>
                  <a:lnTo>
                    <a:pt x="458" y="284"/>
                  </a:lnTo>
                  <a:lnTo>
                    <a:pt x="457" y="284"/>
                  </a:lnTo>
                  <a:lnTo>
                    <a:pt x="456" y="284"/>
                  </a:lnTo>
                  <a:lnTo>
                    <a:pt x="455" y="284"/>
                  </a:lnTo>
                  <a:lnTo>
                    <a:pt x="453" y="285"/>
                  </a:lnTo>
                  <a:lnTo>
                    <a:pt x="452" y="285"/>
                  </a:lnTo>
                  <a:lnTo>
                    <a:pt x="452" y="286"/>
                  </a:lnTo>
                  <a:lnTo>
                    <a:pt x="451" y="286"/>
                  </a:lnTo>
                  <a:lnTo>
                    <a:pt x="450" y="286"/>
                  </a:lnTo>
                  <a:lnTo>
                    <a:pt x="449" y="287"/>
                  </a:lnTo>
                  <a:lnTo>
                    <a:pt x="448" y="287"/>
                  </a:lnTo>
                  <a:lnTo>
                    <a:pt x="447" y="288"/>
                  </a:lnTo>
                  <a:lnTo>
                    <a:pt x="446" y="288"/>
                  </a:lnTo>
                  <a:lnTo>
                    <a:pt x="445" y="289"/>
                  </a:lnTo>
                  <a:lnTo>
                    <a:pt x="444" y="289"/>
                  </a:lnTo>
                  <a:lnTo>
                    <a:pt x="443" y="290"/>
                  </a:lnTo>
                  <a:lnTo>
                    <a:pt x="442" y="290"/>
                  </a:lnTo>
                  <a:lnTo>
                    <a:pt x="441" y="290"/>
                  </a:lnTo>
                  <a:lnTo>
                    <a:pt x="440" y="290"/>
                  </a:lnTo>
                  <a:lnTo>
                    <a:pt x="439" y="290"/>
                  </a:lnTo>
                  <a:lnTo>
                    <a:pt x="438" y="290"/>
                  </a:lnTo>
                  <a:lnTo>
                    <a:pt x="437" y="290"/>
                  </a:lnTo>
                  <a:lnTo>
                    <a:pt x="436" y="290"/>
                  </a:lnTo>
                  <a:lnTo>
                    <a:pt x="435" y="290"/>
                  </a:lnTo>
                  <a:lnTo>
                    <a:pt x="434" y="290"/>
                  </a:lnTo>
                  <a:lnTo>
                    <a:pt x="433" y="289"/>
                  </a:lnTo>
                  <a:lnTo>
                    <a:pt x="434" y="290"/>
                  </a:lnTo>
                  <a:lnTo>
                    <a:pt x="435" y="291"/>
                  </a:lnTo>
                  <a:lnTo>
                    <a:pt x="436" y="291"/>
                  </a:lnTo>
                  <a:lnTo>
                    <a:pt x="436" y="292"/>
                  </a:lnTo>
                  <a:lnTo>
                    <a:pt x="437" y="292"/>
                  </a:lnTo>
                  <a:lnTo>
                    <a:pt x="438" y="293"/>
                  </a:lnTo>
                  <a:lnTo>
                    <a:pt x="439" y="293"/>
                  </a:lnTo>
                  <a:lnTo>
                    <a:pt x="439" y="294"/>
                  </a:lnTo>
                  <a:lnTo>
                    <a:pt x="440" y="294"/>
                  </a:lnTo>
                  <a:lnTo>
                    <a:pt x="440" y="295"/>
                  </a:lnTo>
                  <a:lnTo>
                    <a:pt x="441" y="296"/>
                  </a:lnTo>
                  <a:lnTo>
                    <a:pt x="442" y="296"/>
                  </a:lnTo>
                  <a:lnTo>
                    <a:pt x="442" y="297"/>
                  </a:lnTo>
                  <a:lnTo>
                    <a:pt x="443" y="298"/>
                  </a:lnTo>
                  <a:lnTo>
                    <a:pt x="444" y="299"/>
                  </a:lnTo>
                  <a:lnTo>
                    <a:pt x="445" y="299"/>
                  </a:lnTo>
                  <a:lnTo>
                    <a:pt x="445" y="300"/>
                  </a:lnTo>
                  <a:lnTo>
                    <a:pt x="446" y="300"/>
                  </a:lnTo>
                  <a:lnTo>
                    <a:pt x="447" y="301"/>
                  </a:lnTo>
                  <a:lnTo>
                    <a:pt x="448" y="301"/>
                  </a:lnTo>
                  <a:lnTo>
                    <a:pt x="449" y="302"/>
                  </a:lnTo>
                  <a:lnTo>
                    <a:pt x="450" y="303"/>
                  </a:lnTo>
                  <a:lnTo>
                    <a:pt x="451" y="304"/>
                  </a:lnTo>
                  <a:lnTo>
                    <a:pt x="452" y="305"/>
                  </a:lnTo>
                  <a:lnTo>
                    <a:pt x="452" y="306"/>
                  </a:lnTo>
                  <a:lnTo>
                    <a:pt x="453" y="306"/>
                  </a:lnTo>
                  <a:lnTo>
                    <a:pt x="453" y="307"/>
                  </a:lnTo>
                  <a:lnTo>
                    <a:pt x="454" y="308"/>
                  </a:lnTo>
                  <a:lnTo>
                    <a:pt x="454" y="309"/>
                  </a:lnTo>
                  <a:lnTo>
                    <a:pt x="455" y="310"/>
                  </a:lnTo>
                  <a:lnTo>
                    <a:pt x="455" y="311"/>
                  </a:lnTo>
                  <a:lnTo>
                    <a:pt x="455" y="313"/>
                  </a:lnTo>
                  <a:lnTo>
                    <a:pt x="455" y="314"/>
                  </a:lnTo>
                  <a:lnTo>
                    <a:pt x="455" y="315"/>
                  </a:lnTo>
                  <a:lnTo>
                    <a:pt x="455" y="316"/>
                  </a:lnTo>
                  <a:lnTo>
                    <a:pt x="455" y="317"/>
                  </a:lnTo>
                  <a:lnTo>
                    <a:pt x="455" y="318"/>
                  </a:lnTo>
                  <a:lnTo>
                    <a:pt x="455" y="320"/>
                  </a:lnTo>
                  <a:lnTo>
                    <a:pt x="455" y="321"/>
                  </a:lnTo>
                  <a:lnTo>
                    <a:pt x="455" y="322"/>
                  </a:lnTo>
                  <a:lnTo>
                    <a:pt x="454" y="324"/>
                  </a:lnTo>
                  <a:lnTo>
                    <a:pt x="454" y="325"/>
                  </a:lnTo>
                  <a:lnTo>
                    <a:pt x="454" y="326"/>
                  </a:lnTo>
                  <a:lnTo>
                    <a:pt x="454" y="327"/>
                  </a:lnTo>
                  <a:lnTo>
                    <a:pt x="453" y="328"/>
                  </a:lnTo>
                  <a:lnTo>
                    <a:pt x="453" y="329"/>
                  </a:lnTo>
                  <a:lnTo>
                    <a:pt x="453" y="330"/>
                  </a:lnTo>
                  <a:lnTo>
                    <a:pt x="452" y="331"/>
                  </a:lnTo>
                  <a:lnTo>
                    <a:pt x="452" y="332"/>
                  </a:lnTo>
                  <a:lnTo>
                    <a:pt x="451" y="333"/>
                  </a:lnTo>
                  <a:lnTo>
                    <a:pt x="450" y="334"/>
                  </a:lnTo>
                  <a:lnTo>
                    <a:pt x="449" y="335"/>
                  </a:lnTo>
                  <a:lnTo>
                    <a:pt x="448" y="336"/>
                  </a:lnTo>
                  <a:lnTo>
                    <a:pt x="447" y="337"/>
                  </a:lnTo>
                  <a:lnTo>
                    <a:pt x="446" y="338"/>
                  </a:lnTo>
                  <a:lnTo>
                    <a:pt x="445" y="338"/>
                  </a:lnTo>
                  <a:lnTo>
                    <a:pt x="444" y="338"/>
                  </a:lnTo>
                  <a:lnTo>
                    <a:pt x="443" y="339"/>
                  </a:lnTo>
                  <a:lnTo>
                    <a:pt x="442" y="339"/>
                  </a:lnTo>
                  <a:lnTo>
                    <a:pt x="441" y="339"/>
                  </a:lnTo>
                  <a:lnTo>
                    <a:pt x="440" y="339"/>
                  </a:lnTo>
                  <a:lnTo>
                    <a:pt x="439" y="339"/>
                  </a:lnTo>
                  <a:lnTo>
                    <a:pt x="438" y="339"/>
                  </a:lnTo>
                  <a:lnTo>
                    <a:pt x="437" y="339"/>
                  </a:lnTo>
                  <a:lnTo>
                    <a:pt x="437" y="338"/>
                  </a:lnTo>
                  <a:lnTo>
                    <a:pt x="436" y="338"/>
                  </a:lnTo>
                  <a:lnTo>
                    <a:pt x="435" y="338"/>
                  </a:lnTo>
                  <a:lnTo>
                    <a:pt x="434" y="339"/>
                  </a:lnTo>
                  <a:lnTo>
                    <a:pt x="433" y="339"/>
                  </a:lnTo>
                  <a:lnTo>
                    <a:pt x="432" y="339"/>
                  </a:lnTo>
                  <a:lnTo>
                    <a:pt x="431" y="340"/>
                  </a:lnTo>
                  <a:lnTo>
                    <a:pt x="430" y="340"/>
                  </a:lnTo>
                  <a:lnTo>
                    <a:pt x="429" y="340"/>
                  </a:lnTo>
                  <a:lnTo>
                    <a:pt x="428" y="341"/>
                  </a:lnTo>
                  <a:lnTo>
                    <a:pt x="427" y="341"/>
                  </a:lnTo>
                  <a:lnTo>
                    <a:pt x="426" y="341"/>
                  </a:lnTo>
                  <a:lnTo>
                    <a:pt x="425" y="342"/>
                  </a:lnTo>
                  <a:lnTo>
                    <a:pt x="424" y="342"/>
                  </a:lnTo>
                  <a:lnTo>
                    <a:pt x="423" y="342"/>
                  </a:lnTo>
                  <a:lnTo>
                    <a:pt x="422" y="342"/>
                  </a:lnTo>
                  <a:lnTo>
                    <a:pt x="421" y="343"/>
                  </a:lnTo>
                  <a:lnTo>
                    <a:pt x="420" y="343"/>
                  </a:lnTo>
                  <a:lnTo>
                    <a:pt x="419" y="343"/>
                  </a:lnTo>
                  <a:lnTo>
                    <a:pt x="418" y="343"/>
                  </a:lnTo>
                  <a:lnTo>
                    <a:pt x="417" y="343"/>
                  </a:lnTo>
                  <a:lnTo>
                    <a:pt x="416" y="344"/>
                  </a:lnTo>
                  <a:lnTo>
                    <a:pt x="415" y="344"/>
                  </a:lnTo>
                  <a:lnTo>
                    <a:pt x="414" y="344"/>
                  </a:lnTo>
                  <a:lnTo>
                    <a:pt x="413" y="343"/>
                  </a:lnTo>
                  <a:lnTo>
                    <a:pt x="412" y="343"/>
                  </a:lnTo>
                  <a:lnTo>
                    <a:pt x="411" y="343"/>
                  </a:lnTo>
                  <a:lnTo>
                    <a:pt x="410" y="343"/>
                  </a:lnTo>
                  <a:lnTo>
                    <a:pt x="409" y="343"/>
                  </a:lnTo>
                  <a:lnTo>
                    <a:pt x="408" y="342"/>
                  </a:lnTo>
                  <a:lnTo>
                    <a:pt x="407" y="342"/>
                  </a:lnTo>
                  <a:lnTo>
                    <a:pt x="406" y="342"/>
                  </a:lnTo>
                  <a:lnTo>
                    <a:pt x="405" y="342"/>
                  </a:lnTo>
                  <a:lnTo>
                    <a:pt x="404" y="342"/>
                  </a:lnTo>
                  <a:lnTo>
                    <a:pt x="403" y="342"/>
                  </a:lnTo>
                  <a:lnTo>
                    <a:pt x="402" y="343"/>
                  </a:lnTo>
                  <a:lnTo>
                    <a:pt x="401" y="343"/>
                  </a:lnTo>
                  <a:lnTo>
                    <a:pt x="400" y="343"/>
                  </a:lnTo>
                  <a:lnTo>
                    <a:pt x="399" y="343"/>
                  </a:lnTo>
                  <a:lnTo>
                    <a:pt x="398" y="343"/>
                  </a:lnTo>
                  <a:lnTo>
                    <a:pt x="397" y="343"/>
                  </a:lnTo>
                  <a:lnTo>
                    <a:pt x="396" y="343"/>
                  </a:lnTo>
                  <a:lnTo>
                    <a:pt x="395" y="343"/>
                  </a:lnTo>
                  <a:lnTo>
                    <a:pt x="394" y="343"/>
                  </a:lnTo>
                  <a:lnTo>
                    <a:pt x="393" y="343"/>
                  </a:lnTo>
                  <a:lnTo>
                    <a:pt x="392" y="343"/>
                  </a:lnTo>
                  <a:lnTo>
                    <a:pt x="391" y="343"/>
                  </a:lnTo>
                  <a:lnTo>
                    <a:pt x="390" y="343"/>
                  </a:lnTo>
                  <a:lnTo>
                    <a:pt x="389" y="342"/>
                  </a:lnTo>
                  <a:lnTo>
                    <a:pt x="388" y="342"/>
                  </a:lnTo>
                  <a:lnTo>
                    <a:pt x="386" y="342"/>
                  </a:lnTo>
                  <a:lnTo>
                    <a:pt x="385" y="342"/>
                  </a:lnTo>
                  <a:lnTo>
                    <a:pt x="384" y="341"/>
                  </a:lnTo>
                  <a:lnTo>
                    <a:pt x="383" y="341"/>
                  </a:lnTo>
                  <a:lnTo>
                    <a:pt x="381" y="340"/>
                  </a:lnTo>
                  <a:lnTo>
                    <a:pt x="381" y="339"/>
                  </a:lnTo>
                  <a:lnTo>
                    <a:pt x="379" y="339"/>
                  </a:lnTo>
                  <a:lnTo>
                    <a:pt x="379" y="338"/>
                  </a:lnTo>
                  <a:lnTo>
                    <a:pt x="378" y="337"/>
                  </a:lnTo>
                  <a:lnTo>
                    <a:pt x="377" y="337"/>
                  </a:lnTo>
                  <a:lnTo>
                    <a:pt x="376" y="336"/>
                  </a:lnTo>
                  <a:lnTo>
                    <a:pt x="376" y="335"/>
                  </a:lnTo>
                  <a:lnTo>
                    <a:pt x="375" y="335"/>
                  </a:lnTo>
                  <a:lnTo>
                    <a:pt x="374" y="334"/>
                  </a:lnTo>
                  <a:lnTo>
                    <a:pt x="374" y="333"/>
                  </a:lnTo>
                  <a:lnTo>
                    <a:pt x="372" y="331"/>
                  </a:lnTo>
                  <a:lnTo>
                    <a:pt x="371" y="330"/>
                  </a:lnTo>
                  <a:lnTo>
                    <a:pt x="369" y="329"/>
                  </a:lnTo>
                  <a:lnTo>
                    <a:pt x="368" y="329"/>
                  </a:lnTo>
                  <a:lnTo>
                    <a:pt x="367" y="329"/>
                  </a:lnTo>
                  <a:lnTo>
                    <a:pt x="366" y="329"/>
                  </a:lnTo>
                  <a:lnTo>
                    <a:pt x="366" y="330"/>
                  </a:lnTo>
                  <a:lnTo>
                    <a:pt x="365" y="330"/>
                  </a:lnTo>
                  <a:lnTo>
                    <a:pt x="364" y="330"/>
                  </a:lnTo>
                  <a:lnTo>
                    <a:pt x="363" y="331"/>
                  </a:lnTo>
                  <a:lnTo>
                    <a:pt x="362" y="332"/>
                  </a:lnTo>
                  <a:lnTo>
                    <a:pt x="362" y="333"/>
                  </a:lnTo>
                  <a:lnTo>
                    <a:pt x="361" y="333"/>
                  </a:lnTo>
                  <a:lnTo>
                    <a:pt x="361" y="334"/>
                  </a:lnTo>
                  <a:lnTo>
                    <a:pt x="361" y="335"/>
                  </a:lnTo>
                  <a:lnTo>
                    <a:pt x="360" y="335"/>
                  </a:lnTo>
                  <a:lnTo>
                    <a:pt x="360" y="336"/>
                  </a:lnTo>
                  <a:lnTo>
                    <a:pt x="360" y="337"/>
                  </a:lnTo>
                  <a:lnTo>
                    <a:pt x="360" y="338"/>
                  </a:lnTo>
                  <a:lnTo>
                    <a:pt x="359" y="338"/>
                  </a:lnTo>
                  <a:lnTo>
                    <a:pt x="359" y="339"/>
                  </a:lnTo>
                  <a:lnTo>
                    <a:pt x="359" y="340"/>
                  </a:lnTo>
                  <a:lnTo>
                    <a:pt x="359" y="341"/>
                  </a:lnTo>
                  <a:lnTo>
                    <a:pt x="359" y="342"/>
                  </a:lnTo>
                  <a:lnTo>
                    <a:pt x="358" y="343"/>
                  </a:lnTo>
                  <a:lnTo>
                    <a:pt x="358" y="345"/>
                  </a:lnTo>
                  <a:lnTo>
                    <a:pt x="358" y="346"/>
                  </a:lnTo>
                  <a:lnTo>
                    <a:pt x="358" y="347"/>
                  </a:lnTo>
                  <a:lnTo>
                    <a:pt x="358" y="348"/>
                  </a:lnTo>
                  <a:lnTo>
                    <a:pt x="358" y="350"/>
                  </a:lnTo>
                  <a:lnTo>
                    <a:pt x="358" y="351"/>
                  </a:lnTo>
                  <a:lnTo>
                    <a:pt x="358" y="352"/>
                  </a:lnTo>
                  <a:lnTo>
                    <a:pt x="358" y="354"/>
                  </a:lnTo>
                  <a:lnTo>
                    <a:pt x="358" y="355"/>
                  </a:lnTo>
                  <a:lnTo>
                    <a:pt x="358" y="357"/>
                  </a:lnTo>
                  <a:lnTo>
                    <a:pt x="358" y="358"/>
                  </a:lnTo>
                  <a:lnTo>
                    <a:pt x="358" y="359"/>
                  </a:lnTo>
                  <a:lnTo>
                    <a:pt x="357" y="361"/>
                  </a:lnTo>
                  <a:lnTo>
                    <a:pt x="357" y="362"/>
                  </a:lnTo>
                  <a:lnTo>
                    <a:pt x="357" y="363"/>
                  </a:lnTo>
                  <a:lnTo>
                    <a:pt x="357" y="364"/>
                  </a:lnTo>
                  <a:lnTo>
                    <a:pt x="356" y="365"/>
                  </a:lnTo>
                  <a:lnTo>
                    <a:pt x="355" y="366"/>
                  </a:lnTo>
                  <a:lnTo>
                    <a:pt x="354" y="366"/>
                  </a:lnTo>
                  <a:lnTo>
                    <a:pt x="353" y="366"/>
                  </a:lnTo>
                  <a:lnTo>
                    <a:pt x="352" y="367"/>
                  </a:lnTo>
                  <a:lnTo>
                    <a:pt x="351" y="368"/>
                  </a:lnTo>
                  <a:lnTo>
                    <a:pt x="351" y="369"/>
                  </a:lnTo>
                  <a:lnTo>
                    <a:pt x="350" y="370"/>
                  </a:lnTo>
                  <a:lnTo>
                    <a:pt x="350" y="371"/>
                  </a:lnTo>
                  <a:lnTo>
                    <a:pt x="349" y="374"/>
                  </a:lnTo>
                  <a:lnTo>
                    <a:pt x="348" y="374"/>
                  </a:lnTo>
                  <a:lnTo>
                    <a:pt x="348" y="375"/>
                  </a:lnTo>
                  <a:lnTo>
                    <a:pt x="348" y="376"/>
                  </a:lnTo>
                  <a:lnTo>
                    <a:pt x="347" y="377"/>
                  </a:lnTo>
                  <a:lnTo>
                    <a:pt x="347" y="378"/>
                  </a:lnTo>
                  <a:lnTo>
                    <a:pt x="346" y="379"/>
                  </a:lnTo>
                  <a:lnTo>
                    <a:pt x="346" y="380"/>
                  </a:lnTo>
                  <a:lnTo>
                    <a:pt x="345" y="381"/>
                  </a:lnTo>
                  <a:lnTo>
                    <a:pt x="345" y="382"/>
                  </a:lnTo>
                  <a:lnTo>
                    <a:pt x="344" y="383"/>
                  </a:lnTo>
                  <a:lnTo>
                    <a:pt x="344" y="384"/>
                  </a:lnTo>
                  <a:lnTo>
                    <a:pt x="343" y="385"/>
                  </a:lnTo>
                  <a:lnTo>
                    <a:pt x="342" y="386"/>
                  </a:lnTo>
                  <a:lnTo>
                    <a:pt x="342" y="387"/>
                  </a:lnTo>
                  <a:lnTo>
                    <a:pt x="341" y="388"/>
                  </a:lnTo>
                  <a:lnTo>
                    <a:pt x="340" y="389"/>
                  </a:lnTo>
                  <a:lnTo>
                    <a:pt x="340" y="390"/>
                  </a:lnTo>
                  <a:lnTo>
                    <a:pt x="339" y="391"/>
                  </a:lnTo>
                  <a:lnTo>
                    <a:pt x="339" y="392"/>
                  </a:lnTo>
                  <a:lnTo>
                    <a:pt x="338" y="393"/>
                  </a:lnTo>
                  <a:lnTo>
                    <a:pt x="338" y="394"/>
                  </a:lnTo>
                  <a:lnTo>
                    <a:pt x="338" y="395"/>
                  </a:lnTo>
                  <a:lnTo>
                    <a:pt x="338" y="396"/>
                  </a:lnTo>
                  <a:lnTo>
                    <a:pt x="337" y="396"/>
                  </a:lnTo>
                  <a:lnTo>
                    <a:pt x="337" y="397"/>
                  </a:lnTo>
                  <a:lnTo>
                    <a:pt x="337" y="398"/>
                  </a:lnTo>
                  <a:lnTo>
                    <a:pt x="336" y="399"/>
                  </a:lnTo>
                  <a:lnTo>
                    <a:pt x="336" y="400"/>
                  </a:lnTo>
                  <a:lnTo>
                    <a:pt x="336" y="401"/>
                  </a:lnTo>
                  <a:lnTo>
                    <a:pt x="336" y="402"/>
                  </a:lnTo>
                  <a:lnTo>
                    <a:pt x="336" y="403"/>
                  </a:lnTo>
                  <a:lnTo>
                    <a:pt x="335" y="403"/>
                  </a:lnTo>
                  <a:lnTo>
                    <a:pt x="335" y="404"/>
                  </a:lnTo>
                  <a:lnTo>
                    <a:pt x="335" y="405"/>
                  </a:lnTo>
                  <a:lnTo>
                    <a:pt x="335" y="406"/>
                  </a:lnTo>
                  <a:lnTo>
                    <a:pt x="334" y="406"/>
                  </a:lnTo>
                  <a:lnTo>
                    <a:pt x="319" y="388"/>
                  </a:lnTo>
                  <a:lnTo>
                    <a:pt x="311" y="385"/>
                  </a:lnTo>
                  <a:lnTo>
                    <a:pt x="305" y="379"/>
                  </a:lnTo>
                  <a:lnTo>
                    <a:pt x="303" y="375"/>
                  </a:lnTo>
                  <a:lnTo>
                    <a:pt x="291" y="362"/>
                  </a:lnTo>
                  <a:lnTo>
                    <a:pt x="290" y="360"/>
                  </a:lnTo>
                  <a:lnTo>
                    <a:pt x="285" y="356"/>
                  </a:lnTo>
                  <a:lnTo>
                    <a:pt x="283" y="352"/>
                  </a:lnTo>
                  <a:lnTo>
                    <a:pt x="276" y="348"/>
                  </a:lnTo>
                  <a:lnTo>
                    <a:pt x="275" y="346"/>
                  </a:lnTo>
                  <a:lnTo>
                    <a:pt x="274" y="345"/>
                  </a:lnTo>
                  <a:lnTo>
                    <a:pt x="274" y="343"/>
                  </a:lnTo>
                  <a:lnTo>
                    <a:pt x="270" y="341"/>
                  </a:lnTo>
                  <a:lnTo>
                    <a:pt x="267" y="341"/>
                  </a:lnTo>
                  <a:lnTo>
                    <a:pt x="265" y="338"/>
                  </a:lnTo>
                  <a:lnTo>
                    <a:pt x="264" y="337"/>
                  </a:lnTo>
                  <a:lnTo>
                    <a:pt x="264" y="335"/>
                  </a:lnTo>
                  <a:lnTo>
                    <a:pt x="262" y="334"/>
                  </a:lnTo>
                  <a:lnTo>
                    <a:pt x="262" y="327"/>
                  </a:lnTo>
                  <a:lnTo>
                    <a:pt x="264" y="324"/>
                  </a:lnTo>
                  <a:lnTo>
                    <a:pt x="262" y="316"/>
                  </a:lnTo>
                  <a:lnTo>
                    <a:pt x="264" y="313"/>
                  </a:lnTo>
                  <a:lnTo>
                    <a:pt x="263" y="311"/>
                  </a:lnTo>
                  <a:lnTo>
                    <a:pt x="265" y="306"/>
                  </a:lnTo>
                  <a:lnTo>
                    <a:pt x="265" y="303"/>
                  </a:lnTo>
                  <a:lnTo>
                    <a:pt x="258" y="304"/>
                  </a:lnTo>
                  <a:lnTo>
                    <a:pt x="256" y="302"/>
                  </a:lnTo>
                  <a:lnTo>
                    <a:pt x="252" y="295"/>
                  </a:lnTo>
                  <a:lnTo>
                    <a:pt x="248" y="292"/>
                  </a:lnTo>
                  <a:lnTo>
                    <a:pt x="240" y="281"/>
                  </a:lnTo>
                  <a:lnTo>
                    <a:pt x="240" y="279"/>
                  </a:lnTo>
                  <a:lnTo>
                    <a:pt x="233" y="270"/>
                  </a:lnTo>
                  <a:lnTo>
                    <a:pt x="230" y="264"/>
                  </a:lnTo>
                  <a:lnTo>
                    <a:pt x="228" y="262"/>
                  </a:lnTo>
                  <a:lnTo>
                    <a:pt x="225" y="262"/>
                  </a:lnTo>
                  <a:lnTo>
                    <a:pt x="219" y="255"/>
                  </a:lnTo>
                  <a:lnTo>
                    <a:pt x="217" y="236"/>
                  </a:lnTo>
                  <a:lnTo>
                    <a:pt x="209" y="241"/>
                  </a:lnTo>
                  <a:lnTo>
                    <a:pt x="208" y="250"/>
                  </a:lnTo>
                  <a:lnTo>
                    <a:pt x="206" y="256"/>
                  </a:lnTo>
                  <a:lnTo>
                    <a:pt x="203" y="259"/>
                  </a:lnTo>
                  <a:lnTo>
                    <a:pt x="197" y="261"/>
                  </a:lnTo>
                  <a:lnTo>
                    <a:pt x="193" y="259"/>
                  </a:lnTo>
                  <a:lnTo>
                    <a:pt x="193" y="257"/>
                  </a:lnTo>
                  <a:lnTo>
                    <a:pt x="189" y="253"/>
                  </a:lnTo>
                  <a:lnTo>
                    <a:pt x="189" y="248"/>
                  </a:lnTo>
                  <a:lnTo>
                    <a:pt x="191" y="244"/>
                  </a:lnTo>
                  <a:lnTo>
                    <a:pt x="188" y="240"/>
                  </a:lnTo>
                  <a:lnTo>
                    <a:pt x="186" y="241"/>
                  </a:lnTo>
                  <a:lnTo>
                    <a:pt x="181" y="234"/>
                  </a:lnTo>
                  <a:lnTo>
                    <a:pt x="166" y="232"/>
                  </a:lnTo>
                  <a:lnTo>
                    <a:pt x="153" y="222"/>
                  </a:lnTo>
                  <a:lnTo>
                    <a:pt x="152" y="221"/>
                  </a:lnTo>
                  <a:lnTo>
                    <a:pt x="150" y="222"/>
                  </a:lnTo>
                  <a:lnTo>
                    <a:pt x="150" y="225"/>
                  </a:lnTo>
                  <a:lnTo>
                    <a:pt x="147" y="229"/>
                  </a:lnTo>
                  <a:lnTo>
                    <a:pt x="136" y="230"/>
                  </a:lnTo>
                  <a:lnTo>
                    <a:pt x="135" y="229"/>
                  </a:lnTo>
                  <a:lnTo>
                    <a:pt x="133" y="229"/>
                  </a:lnTo>
                  <a:lnTo>
                    <a:pt x="132" y="227"/>
                  </a:lnTo>
                  <a:lnTo>
                    <a:pt x="130" y="228"/>
                  </a:lnTo>
                  <a:lnTo>
                    <a:pt x="125" y="225"/>
                  </a:lnTo>
                  <a:lnTo>
                    <a:pt x="124" y="223"/>
                  </a:lnTo>
                  <a:lnTo>
                    <a:pt x="123" y="221"/>
                  </a:lnTo>
                  <a:lnTo>
                    <a:pt x="125" y="219"/>
                  </a:lnTo>
                  <a:lnTo>
                    <a:pt x="124" y="218"/>
                  </a:lnTo>
                  <a:lnTo>
                    <a:pt x="130" y="213"/>
                  </a:lnTo>
                  <a:lnTo>
                    <a:pt x="131" y="207"/>
                  </a:lnTo>
                  <a:lnTo>
                    <a:pt x="129" y="205"/>
                  </a:lnTo>
                  <a:lnTo>
                    <a:pt x="129" y="203"/>
                  </a:lnTo>
                  <a:lnTo>
                    <a:pt x="128" y="201"/>
                  </a:lnTo>
                  <a:lnTo>
                    <a:pt x="128" y="199"/>
                  </a:lnTo>
                  <a:lnTo>
                    <a:pt x="126" y="197"/>
                  </a:lnTo>
                  <a:lnTo>
                    <a:pt x="124" y="192"/>
                  </a:lnTo>
                  <a:lnTo>
                    <a:pt x="116" y="182"/>
                  </a:lnTo>
                  <a:lnTo>
                    <a:pt x="114" y="170"/>
                  </a:lnTo>
                  <a:lnTo>
                    <a:pt x="100" y="160"/>
                  </a:lnTo>
                  <a:lnTo>
                    <a:pt x="97" y="148"/>
                  </a:lnTo>
                  <a:lnTo>
                    <a:pt x="97" y="141"/>
                  </a:lnTo>
                  <a:lnTo>
                    <a:pt x="87" y="153"/>
                  </a:lnTo>
                  <a:lnTo>
                    <a:pt x="85" y="153"/>
                  </a:lnTo>
                  <a:lnTo>
                    <a:pt x="76" y="163"/>
                  </a:lnTo>
                  <a:lnTo>
                    <a:pt x="67" y="169"/>
                  </a:lnTo>
                  <a:lnTo>
                    <a:pt x="64" y="173"/>
                  </a:lnTo>
                  <a:lnTo>
                    <a:pt x="63" y="173"/>
                  </a:lnTo>
                  <a:lnTo>
                    <a:pt x="60" y="176"/>
                  </a:lnTo>
                  <a:lnTo>
                    <a:pt x="55" y="174"/>
                  </a:lnTo>
                  <a:lnTo>
                    <a:pt x="54" y="160"/>
                  </a:lnTo>
                  <a:lnTo>
                    <a:pt x="51" y="158"/>
                  </a:lnTo>
                  <a:lnTo>
                    <a:pt x="50" y="158"/>
                  </a:lnTo>
                  <a:lnTo>
                    <a:pt x="43" y="150"/>
                  </a:lnTo>
                  <a:lnTo>
                    <a:pt x="43" y="149"/>
                  </a:lnTo>
                  <a:lnTo>
                    <a:pt x="38" y="143"/>
                  </a:lnTo>
                  <a:lnTo>
                    <a:pt x="38" y="137"/>
                  </a:lnTo>
                  <a:lnTo>
                    <a:pt x="37" y="136"/>
                  </a:lnTo>
                  <a:lnTo>
                    <a:pt x="36" y="134"/>
                  </a:lnTo>
                  <a:lnTo>
                    <a:pt x="34" y="130"/>
                  </a:lnTo>
                  <a:lnTo>
                    <a:pt x="34" y="128"/>
                  </a:lnTo>
                  <a:lnTo>
                    <a:pt x="35" y="126"/>
                  </a:lnTo>
                  <a:lnTo>
                    <a:pt x="34" y="116"/>
                  </a:lnTo>
                  <a:lnTo>
                    <a:pt x="33" y="114"/>
                  </a:lnTo>
                  <a:lnTo>
                    <a:pt x="32" y="105"/>
                  </a:lnTo>
                  <a:lnTo>
                    <a:pt x="37" y="100"/>
                  </a:lnTo>
                  <a:lnTo>
                    <a:pt x="38" y="97"/>
                  </a:lnTo>
                  <a:lnTo>
                    <a:pt x="36" y="97"/>
                  </a:lnTo>
                  <a:lnTo>
                    <a:pt x="34" y="94"/>
                  </a:lnTo>
                  <a:lnTo>
                    <a:pt x="32" y="93"/>
                  </a:lnTo>
                  <a:lnTo>
                    <a:pt x="31" y="83"/>
                  </a:lnTo>
                  <a:lnTo>
                    <a:pt x="30" y="81"/>
                  </a:lnTo>
                  <a:lnTo>
                    <a:pt x="27" y="80"/>
                  </a:lnTo>
                  <a:lnTo>
                    <a:pt x="24" y="80"/>
                  </a:lnTo>
                  <a:lnTo>
                    <a:pt x="19" y="76"/>
                  </a:lnTo>
                  <a:lnTo>
                    <a:pt x="17" y="70"/>
                  </a:lnTo>
                  <a:lnTo>
                    <a:pt x="15" y="68"/>
                  </a:lnTo>
                  <a:lnTo>
                    <a:pt x="15" y="66"/>
                  </a:lnTo>
                  <a:lnTo>
                    <a:pt x="12" y="63"/>
                  </a:lnTo>
                  <a:lnTo>
                    <a:pt x="9" y="63"/>
                  </a:lnTo>
                  <a:lnTo>
                    <a:pt x="8" y="65"/>
                  </a:lnTo>
                  <a:lnTo>
                    <a:pt x="4" y="65"/>
                  </a:lnTo>
                  <a:lnTo>
                    <a:pt x="2" y="66"/>
                  </a:lnTo>
                  <a:lnTo>
                    <a:pt x="0" y="63"/>
                  </a:lnTo>
                  <a:lnTo>
                    <a:pt x="5" y="56"/>
                  </a:lnTo>
                  <a:lnTo>
                    <a:pt x="5" y="45"/>
                  </a:lnTo>
                  <a:lnTo>
                    <a:pt x="3" y="44"/>
                  </a:lnTo>
                  <a:lnTo>
                    <a:pt x="5" y="42"/>
                  </a:lnTo>
                  <a:lnTo>
                    <a:pt x="9" y="42"/>
                  </a:lnTo>
                  <a:lnTo>
                    <a:pt x="14" y="45"/>
                  </a:lnTo>
                  <a:lnTo>
                    <a:pt x="16" y="45"/>
                  </a:lnTo>
                  <a:lnTo>
                    <a:pt x="19" y="50"/>
                  </a:lnTo>
                  <a:lnTo>
                    <a:pt x="21" y="50"/>
                  </a:lnTo>
                  <a:lnTo>
                    <a:pt x="22" y="51"/>
                  </a:lnTo>
                  <a:lnTo>
                    <a:pt x="24" y="51"/>
                  </a:lnTo>
                  <a:lnTo>
                    <a:pt x="28" y="55"/>
                  </a:lnTo>
                  <a:lnTo>
                    <a:pt x="30" y="55"/>
                  </a:lnTo>
                  <a:lnTo>
                    <a:pt x="37" y="45"/>
                  </a:lnTo>
                  <a:lnTo>
                    <a:pt x="42" y="48"/>
                  </a:lnTo>
                  <a:lnTo>
                    <a:pt x="43" y="52"/>
                  </a:lnTo>
                  <a:lnTo>
                    <a:pt x="46" y="54"/>
                  </a:lnTo>
                  <a:lnTo>
                    <a:pt x="54" y="58"/>
                  </a:lnTo>
                  <a:lnTo>
                    <a:pt x="57" y="58"/>
                  </a:lnTo>
                  <a:lnTo>
                    <a:pt x="61" y="51"/>
                  </a:lnTo>
                  <a:lnTo>
                    <a:pt x="60" y="49"/>
                  </a:lnTo>
                  <a:lnTo>
                    <a:pt x="63" y="42"/>
                  </a:lnTo>
                  <a:lnTo>
                    <a:pt x="60" y="37"/>
                  </a:lnTo>
                  <a:lnTo>
                    <a:pt x="59" y="33"/>
                  </a:lnTo>
                  <a:lnTo>
                    <a:pt x="58" y="32"/>
                  </a:lnTo>
                  <a:lnTo>
                    <a:pt x="58" y="29"/>
                  </a:lnTo>
                  <a:lnTo>
                    <a:pt x="57" y="27"/>
                  </a:lnTo>
                  <a:lnTo>
                    <a:pt x="62" y="26"/>
                  </a:lnTo>
                  <a:lnTo>
                    <a:pt x="65" y="26"/>
                  </a:lnTo>
                  <a:lnTo>
                    <a:pt x="70" y="23"/>
                  </a:lnTo>
                  <a:lnTo>
                    <a:pt x="74" y="14"/>
                  </a:lnTo>
                  <a:lnTo>
                    <a:pt x="74" y="11"/>
                  </a:lnTo>
                  <a:lnTo>
                    <a:pt x="76" y="9"/>
                  </a:lnTo>
                  <a:lnTo>
                    <a:pt x="84" y="8"/>
                  </a:lnTo>
                  <a:lnTo>
                    <a:pt x="86" y="7"/>
                  </a:lnTo>
                  <a:lnTo>
                    <a:pt x="96" y="6"/>
                  </a:lnTo>
                  <a:lnTo>
                    <a:pt x="98" y="5"/>
                  </a:lnTo>
                  <a:lnTo>
                    <a:pt x="100" y="5"/>
                  </a:lnTo>
                  <a:lnTo>
                    <a:pt x="101" y="3"/>
                  </a:lnTo>
                  <a:lnTo>
                    <a:pt x="108" y="2"/>
                  </a:lnTo>
                  <a:lnTo>
                    <a:pt x="109" y="0"/>
                  </a:lnTo>
                  <a:lnTo>
                    <a:pt x="114" y="0"/>
                  </a:lnTo>
                  <a:lnTo>
                    <a:pt x="114" y="1"/>
                  </a:lnTo>
                  <a:lnTo>
                    <a:pt x="116" y="3"/>
                  </a:lnTo>
                  <a:lnTo>
                    <a:pt x="116" y="5"/>
                  </a:lnTo>
                  <a:lnTo>
                    <a:pt x="119" y="9"/>
                  </a:lnTo>
                  <a:lnTo>
                    <a:pt x="121" y="25"/>
                  </a:lnTo>
                  <a:lnTo>
                    <a:pt x="127" y="30"/>
                  </a:lnTo>
                  <a:lnTo>
                    <a:pt x="127" y="37"/>
                  </a:lnTo>
                  <a:lnTo>
                    <a:pt x="128" y="38"/>
                  </a:lnTo>
                  <a:lnTo>
                    <a:pt x="128" y="40"/>
                  </a:lnTo>
                  <a:lnTo>
                    <a:pt x="149" y="58"/>
                  </a:lnTo>
                  <a:lnTo>
                    <a:pt x="168" y="56"/>
                  </a:lnTo>
                  <a:lnTo>
                    <a:pt x="170" y="55"/>
                  </a:lnTo>
                  <a:lnTo>
                    <a:pt x="174" y="55"/>
                  </a:lnTo>
                  <a:lnTo>
                    <a:pt x="175" y="53"/>
                  </a:lnTo>
                  <a:lnTo>
                    <a:pt x="177" y="53"/>
                  </a:lnTo>
                  <a:lnTo>
                    <a:pt x="181" y="47"/>
                  </a:lnTo>
                  <a:lnTo>
                    <a:pt x="183" y="47"/>
                  </a:lnTo>
                  <a:lnTo>
                    <a:pt x="185" y="49"/>
                  </a:lnTo>
                  <a:lnTo>
                    <a:pt x="189" y="49"/>
                  </a:lnTo>
                  <a:lnTo>
                    <a:pt x="193" y="53"/>
                  </a:lnTo>
                  <a:lnTo>
                    <a:pt x="197" y="53"/>
                  </a:lnTo>
                  <a:lnTo>
                    <a:pt x="199" y="51"/>
                  </a:lnTo>
                  <a:lnTo>
                    <a:pt x="201" y="52"/>
                  </a:lnTo>
                  <a:lnTo>
                    <a:pt x="219" y="40"/>
                  </a:lnTo>
                  <a:lnTo>
                    <a:pt x="221" y="38"/>
                  </a:lnTo>
                  <a:lnTo>
                    <a:pt x="223" y="39"/>
                  </a:lnTo>
                  <a:lnTo>
                    <a:pt x="258" y="64"/>
                  </a:lnTo>
                  <a:lnTo>
                    <a:pt x="262" y="61"/>
                  </a:lnTo>
                  <a:lnTo>
                    <a:pt x="265" y="57"/>
                  </a:lnTo>
                  <a:lnTo>
                    <a:pt x="267" y="57"/>
                  </a:lnTo>
                  <a:lnTo>
                    <a:pt x="269" y="54"/>
                  </a:lnTo>
                  <a:lnTo>
                    <a:pt x="274" y="53"/>
                  </a:lnTo>
                  <a:lnTo>
                    <a:pt x="274" y="51"/>
                  </a:lnTo>
                  <a:lnTo>
                    <a:pt x="279" y="51"/>
                  </a:lnTo>
                  <a:lnTo>
                    <a:pt x="289" y="52"/>
                  </a:lnTo>
                  <a:lnTo>
                    <a:pt x="289" y="53"/>
                  </a:lnTo>
                  <a:lnTo>
                    <a:pt x="297" y="53"/>
                  </a:lnTo>
                  <a:lnTo>
                    <a:pt x="298" y="54"/>
                  </a:lnTo>
                  <a:lnTo>
                    <a:pt x="301" y="54"/>
                  </a:lnTo>
                  <a:lnTo>
                    <a:pt x="309" y="66"/>
                  </a:lnTo>
                  <a:lnTo>
                    <a:pt x="309" y="68"/>
                  </a:lnTo>
                  <a:lnTo>
                    <a:pt x="307" y="72"/>
                  </a:lnTo>
                  <a:lnTo>
                    <a:pt x="308" y="81"/>
                  </a:lnTo>
                  <a:lnTo>
                    <a:pt x="310" y="83"/>
                  </a:lnTo>
                  <a:lnTo>
                    <a:pt x="310" y="88"/>
                  </a:lnTo>
                  <a:lnTo>
                    <a:pt x="312" y="90"/>
                  </a:lnTo>
                  <a:lnTo>
                    <a:pt x="314" y="94"/>
                  </a:lnTo>
                  <a:lnTo>
                    <a:pt x="316" y="94"/>
                  </a:lnTo>
                  <a:lnTo>
                    <a:pt x="320" y="92"/>
                  </a:lnTo>
                  <a:lnTo>
                    <a:pt x="321" y="93"/>
                  </a:lnTo>
                  <a:lnTo>
                    <a:pt x="324" y="91"/>
                  </a:lnTo>
                  <a:lnTo>
                    <a:pt x="328" y="91"/>
                  </a:lnTo>
                  <a:lnTo>
                    <a:pt x="329" y="90"/>
                  </a:lnTo>
                  <a:lnTo>
                    <a:pt x="335" y="89"/>
                  </a:lnTo>
                  <a:lnTo>
                    <a:pt x="336" y="87"/>
                  </a:lnTo>
                  <a:lnTo>
                    <a:pt x="339" y="87"/>
                  </a:lnTo>
                  <a:lnTo>
                    <a:pt x="342" y="90"/>
                  </a:lnTo>
                  <a:lnTo>
                    <a:pt x="342" y="92"/>
                  </a:lnTo>
                  <a:lnTo>
                    <a:pt x="341" y="93"/>
                  </a:lnTo>
                  <a:lnTo>
                    <a:pt x="341" y="100"/>
                  </a:lnTo>
                  <a:lnTo>
                    <a:pt x="342" y="101"/>
                  </a:lnTo>
                  <a:lnTo>
                    <a:pt x="343" y="103"/>
                  </a:lnTo>
                  <a:lnTo>
                    <a:pt x="352" y="111"/>
                  </a:lnTo>
                  <a:lnTo>
                    <a:pt x="353" y="117"/>
                  </a:lnTo>
                  <a:lnTo>
                    <a:pt x="355" y="119"/>
                  </a:lnTo>
                  <a:lnTo>
                    <a:pt x="356" y="119"/>
                  </a:lnTo>
                  <a:lnTo>
                    <a:pt x="360" y="123"/>
                  </a:lnTo>
                  <a:lnTo>
                    <a:pt x="363" y="124"/>
                  </a:lnTo>
                  <a:lnTo>
                    <a:pt x="367" y="124"/>
                  </a:lnTo>
                  <a:lnTo>
                    <a:pt x="379" y="123"/>
                  </a:lnTo>
                  <a:lnTo>
                    <a:pt x="384" y="115"/>
                  </a:lnTo>
                  <a:lnTo>
                    <a:pt x="383" y="111"/>
                  </a:lnTo>
                  <a:lnTo>
                    <a:pt x="381" y="110"/>
                  </a:lnTo>
                  <a:lnTo>
                    <a:pt x="382" y="107"/>
                  </a:lnTo>
                  <a:lnTo>
                    <a:pt x="380" y="104"/>
                  </a:lnTo>
                  <a:lnTo>
                    <a:pt x="380" y="100"/>
                  </a:lnTo>
                  <a:lnTo>
                    <a:pt x="388" y="81"/>
                  </a:lnTo>
                  <a:lnTo>
                    <a:pt x="397" y="89"/>
                  </a:lnTo>
                  <a:lnTo>
                    <a:pt x="397" y="95"/>
                  </a:lnTo>
                  <a:lnTo>
                    <a:pt x="400" y="98"/>
                  </a:lnTo>
                  <a:lnTo>
                    <a:pt x="399" y="102"/>
                  </a:lnTo>
                  <a:lnTo>
                    <a:pt x="401" y="105"/>
                  </a:lnTo>
                  <a:lnTo>
                    <a:pt x="412" y="119"/>
                  </a:lnTo>
                  <a:lnTo>
                    <a:pt x="418" y="128"/>
                  </a:lnTo>
                  <a:lnTo>
                    <a:pt x="420" y="131"/>
                  </a:lnTo>
                  <a:lnTo>
                    <a:pt x="420" y="132"/>
                  </a:lnTo>
                  <a:lnTo>
                    <a:pt x="428" y="140"/>
                  </a:lnTo>
                  <a:lnTo>
                    <a:pt x="427" y="140"/>
                  </a:lnTo>
                  <a:lnTo>
                    <a:pt x="436" y="151"/>
                  </a:lnTo>
                  <a:lnTo>
                    <a:pt x="444" y="151"/>
                  </a:lnTo>
                  <a:lnTo>
                    <a:pt x="445" y="149"/>
                  </a:lnTo>
                  <a:lnTo>
                    <a:pt x="453" y="150"/>
                  </a:lnTo>
                  <a:lnTo>
                    <a:pt x="457" y="143"/>
                  </a:lnTo>
                  <a:lnTo>
                    <a:pt x="456" y="135"/>
                  </a:lnTo>
                  <a:lnTo>
                    <a:pt x="452" y="131"/>
                  </a:lnTo>
                  <a:lnTo>
                    <a:pt x="452" y="129"/>
                  </a:lnTo>
                  <a:lnTo>
                    <a:pt x="454" y="126"/>
                  </a:lnTo>
                  <a:lnTo>
                    <a:pt x="477" y="114"/>
                  </a:lnTo>
                  <a:lnTo>
                    <a:pt x="480" y="111"/>
                  </a:lnTo>
                  <a:lnTo>
                    <a:pt x="481" y="105"/>
                  </a:lnTo>
                  <a:lnTo>
                    <a:pt x="484" y="102"/>
                  </a:lnTo>
                  <a:lnTo>
                    <a:pt x="487" y="101"/>
                  </a:lnTo>
                  <a:lnTo>
                    <a:pt x="492" y="98"/>
                  </a:lnTo>
                  <a:lnTo>
                    <a:pt x="493" y="100"/>
                  </a:lnTo>
                  <a:lnTo>
                    <a:pt x="493" y="107"/>
                  </a:lnTo>
                  <a:lnTo>
                    <a:pt x="497" y="111"/>
                  </a:lnTo>
                  <a:lnTo>
                    <a:pt x="499" y="111"/>
                  </a:lnTo>
                  <a:lnTo>
                    <a:pt x="501" y="109"/>
                  </a:lnTo>
                  <a:lnTo>
                    <a:pt x="503" y="105"/>
                  </a:lnTo>
                  <a:lnTo>
                    <a:pt x="505" y="102"/>
                  </a:lnTo>
                  <a:lnTo>
                    <a:pt x="505" y="101"/>
                  </a:lnTo>
                  <a:lnTo>
                    <a:pt x="506" y="100"/>
                  </a:lnTo>
                  <a:lnTo>
                    <a:pt x="506" y="98"/>
                  </a:lnTo>
                  <a:lnTo>
                    <a:pt x="509" y="95"/>
                  </a:lnTo>
                  <a:lnTo>
                    <a:pt x="512" y="97"/>
                  </a:lnTo>
                  <a:lnTo>
                    <a:pt x="517" y="106"/>
                  </a:lnTo>
                  <a:lnTo>
                    <a:pt x="520" y="108"/>
                  </a:lnTo>
                  <a:lnTo>
                    <a:pt x="521" y="113"/>
                  </a:lnTo>
                  <a:lnTo>
                    <a:pt x="522" y="114"/>
                  </a:lnTo>
                  <a:lnTo>
                    <a:pt x="522" y="116"/>
                  </a:lnTo>
                  <a:lnTo>
                    <a:pt x="525" y="119"/>
                  </a:lnTo>
                  <a:lnTo>
                    <a:pt x="544" y="124"/>
                  </a:lnTo>
                  <a:lnTo>
                    <a:pt x="549" y="129"/>
                  </a:lnTo>
                  <a:lnTo>
                    <a:pt x="555" y="129"/>
                  </a:lnTo>
                  <a:lnTo>
                    <a:pt x="559" y="124"/>
                  </a:lnTo>
                  <a:lnTo>
                    <a:pt x="590" y="123"/>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8" name="Freeform 28"/>
            <p:cNvSpPr/>
            <p:nvPr/>
          </p:nvSpPr>
          <p:spPr bwMode="auto">
            <a:xfrm>
              <a:off x="6662738" y="2713038"/>
              <a:ext cx="825500" cy="793750"/>
            </a:xfrm>
            <a:custGeom>
              <a:avLst/>
              <a:gdLst>
                <a:gd name="T0" fmla="*/ 2147483647 w 451"/>
                <a:gd name="T1" fmla="*/ 2147483647 h 416"/>
                <a:gd name="T2" fmla="*/ 2147483647 w 451"/>
                <a:gd name="T3" fmla="*/ 2147483647 h 416"/>
                <a:gd name="T4" fmla="*/ 2147483647 w 451"/>
                <a:gd name="T5" fmla="*/ 2147483647 h 416"/>
                <a:gd name="T6" fmla="*/ 2147483647 w 451"/>
                <a:gd name="T7" fmla="*/ 2147483647 h 416"/>
                <a:gd name="T8" fmla="*/ 2147483647 w 451"/>
                <a:gd name="T9" fmla="*/ 2147483647 h 416"/>
                <a:gd name="T10" fmla="*/ 2147483647 w 451"/>
                <a:gd name="T11" fmla="*/ 2147483647 h 416"/>
                <a:gd name="T12" fmla="*/ 2147483647 w 451"/>
                <a:gd name="T13" fmla="*/ 2147483647 h 416"/>
                <a:gd name="T14" fmla="*/ 2147483647 w 451"/>
                <a:gd name="T15" fmla="*/ 2147483647 h 416"/>
                <a:gd name="T16" fmla="*/ 2147483647 w 451"/>
                <a:gd name="T17" fmla="*/ 2147483647 h 416"/>
                <a:gd name="T18" fmla="*/ 2147483647 w 451"/>
                <a:gd name="T19" fmla="*/ 2147483647 h 416"/>
                <a:gd name="T20" fmla="*/ 2147483647 w 451"/>
                <a:gd name="T21" fmla="*/ 2147483647 h 416"/>
                <a:gd name="T22" fmla="*/ 2147483647 w 451"/>
                <a:gd name="T23" fmla="*/ 2147483647 h 416"/>
                <a:gd name="T24" fmla="*/ 2147483647 w 451"/>
                <a:gd name="T25" fmla="*/ 2147483647 h 416"/>
                <a:gd name="T26" fmla="*/ 2147483647 w 451"/>
                <a:gd name="T27" fmla="*/ 2147483647 h 416"/>
                <a:gd name="T28" fmla="*/ 2147483647 w 451"/>
                <a:gd name="T29" fmla="*/ 2147483647 h 416"/>
                <a:gd name="T30" fmla="*/ 2147483647 w 451"/>
                <a:gd name="T31" fmla="*/ 2147483647 h 416"/>
                <a:gd name="T32" fmla="*/ 2147483647 w 451"/>
                <a:gd name="T33" fmla="*/ 2147483647 h 416"/>
                <a:gd name="T34" fmla="*/ 2147483647 w 451"/>
                <a:gd name="T35" fmla="*/ 2147483647 h 416"/>
                <a:gd name="T36" fmla="*/ 2147483647 w 451"/>
                <a:gd name="T37" fmla="*/ 2147483647 h 416"/>
                <a:gd name="T38" fmla="*/ 2147483647 w 451"/>
                <a:gd name="T39" fmla="*/ 2147483647 h 416"/>
                <a:gd name="T40" fmla="*/ 2147483647 w 451"/>
                <a:gd name="T41" fmla="*/ 2147483647 h 416"/>
                <a:gd name="T42" fmla="*/ 2147483647 w 451"/>
                <a:gd name="T43" fmla="*/ 2147483647 h 416"/>
                <a:gd name="T44" fmla="*/ 2147483647 w 451"/>
                <a:gd name="T45" fmla="*/ 2147483647 h 416"/>
                <a:gd name="T46" fmla="*/ 2147483647 w 451"/>
                <a:gd name="T47" fmla="*/ 2147483647 h 416"/>
                <a:gd name="T48" fmla="*/ 2147483647 w 451"/>
                <a:gd name="T49" fmla="*/ 2147483647 h 416"/>
                <a:gd name="T50" fmla="*/ 2147483647 w 451"/>
                <a:gd name="T51" fmla="*/ 2147483647 h 416"/>
                <a:gd name="T52" fmla="*/ 2147483647 w 451"/>
                <a:gd name="T53" fmla="*/ 2147483647 h 416"/>
                <a:gd name="T54" fmla="*/ 2147483647 w 451"/>
                <a:gd name="T55" fmla="*/ 2147483647 h 416"/>
                <a:gd name="T56" fmla="*/ 2147483647 w 451"/>
                <a:gd name="T57" fmla="*/ 2147483647 h 416"/>
                <a:gd name="T58" fmla="*/ 2147483647 w 451"/>
                <a:gd name="T59" fmla="*/ 2147483647 h 416"/>
                <a:gd name="T60" fmla="*/ 2147483647 w 451"/>
                <a:gd name="T61" fmla="*/ 2147483647 h 416"/>
                <a:gd name="T62" fmla="*/ 2147483647 w 451"/>
                <a:gd name="T63" fmla="*/ 2147483647 h 416"/>
                <a:gd name="T64" fmla="*/ 2147483647 w 451"/>
                <a:gd name="T65" fmla="*/ 2147483647 h 416"/>
                <a:gd name="T66" fmla="*/ 2147483647 w 451"/>
                <a:gd name="T67" fmla="*/ 2147483647 h 416"/>
                <a:gd name="T68" fmla="*/ 2147483647 w 451"/>
                <a:gd name="T69" fmla="*/ 2147483647 h 416"/>
                <a:gd name="T70" fmla="*/ 2147483647 w 451"/>
                <a:gd name="T71" fmla="*/ 2147483647 h 416"/>
                <a:gd name="T72" fmla="*/ 2147483647 w 451"/>
                <a:gd name="T73" fmla="*/ 2147483647 h 416"/>
                <a:gd name="T74" fmla="*/ 2147483647 w 451"/>
                <a:gd name="T75" fmla="*/ 2147483647 h 416"/>
                <a:gd name="T76" fmla="*/ 2147483647 w 451"/>
                <a:gd name="T77" fmla="*/ 2147483647 h 416"/>
                <a:gd name="T78" fmla="*/ 2147483647 w 451"/>
                <a:gd name="T79" fmla="*/ 2147483647 h 416"/>
                <a:gd name="T80" fmla="*/ 2147483647 w 451"/>
                <a:gd name="T81" fmla="*/ 2147483647 h 416"/>
                <a:gd name="T82" fmla="*/ 2147483647 w 451"/>
                <a:gd name="T83" fmla="*/ 2147483647 h 416"/>
                <a:gd name="T84" fmla="*/ 2147483647 w 451"/>
                <a:gd name="T85" fmla="*/ 2147483647 h 416"/>
                <a:gd name="T86" fmla="*/ 2147483647 w 451"/>
                <a:gd name="T87" fmla="*/ 2147483647 h 416"/>
                <a:gd name="T88" fmla="*/ 2147483647 w 451"/>
                <a:gd name="T89" fmla="*/ 2147483647 h 416"/>
                <a:gd name="T90" fmla="*/ 2147483647 w 451"/>
                <a:gd name="T91" fmla="*/ 2147483647 h 416"/>
                <a:gd name="T92" fmla="*/ 2147483647 w 451"/>
                <a:gd name="T93" fmla="*/ 2147483647 h 416"/>
                <a:gd name="T94" fmla="*/ 2147483647 w 451"/>
                <a:gd name="T95" fmla="*/ 2147483647 h 416"/>
                <a:gd name="T96" fmla="*/ 2147483647 w 451"/>
                <a:gd name="T97" fmla="*/ 2147483647 h 416"/>
                <a:gd name="T98" fmla="*/ 2147483647 w 451"/>
                <a:gd name="T99" fmla="*/ 2147483647 h 416"/>
                <a:gd name="T100" fmla="*/ 2147483647 w 451"/>
                <a:gd name="T101" fmla="*/ 2147483647 h 416"/>
                <a:gd name="T102" fmla="*/ 2147483647 w 451"/>
                <a:gd name="T103" fmla="*/ 2147483647 h 416"/>
                <a:gd name="T104" fmla="*/ 2147483647 w 451"/>
                <a:gd name="T105" fmla="*/ 2147483647 h 416"/>
                <a:gd name="T106" fmla="*/ 2147483647 w 451"/>
                <a:gd name="T107" fmla="*/ 2147483647 h 416"/>
                <a:gd name="T108" fmla="*/ 2147483647 w 451"/>
                <a:gd name="T109" fmla="*/ 2147483647 h 416"/>
                <a:gd name="T110" fmla="*/ 2147483647 w 451"/>
                <a:gd name="T111" fmla="*/ 2147483647 h 416"/>
                <a:gd name="T112" fmla="*/ 2147483647 w 451"/>
                <a:gd name="T113" fmla="*/ 2147483647 h 416"/>
                <a:gd name="T114" fmla="*/ 2147483647 w 451"/>
                <a:gd name="T115" fmla="*/ 2147483647 h 416"/>
                <a:gd name="T116" fmla="*/ 2147483647 w 451"/>
                <a:gd name="T117" fmla="*/ 2147483647 h 416"/>
                <a:gd name="T118" fmla="*/ 2147483647 w 451"/>
                <a:gd name="T119" fmla="*/ 2147483647 h 416"/>
                <a:gd name="T120" fmla="*/ 2147483647 w 451"/>
                <a:gd name="T121" fmla="*/ 2147483647 h 416"/>
                <a:gd name="T122" fmla="*/ 2147483647 w 451"/>
                <a:gd name="T123" fmla="*/ 2147483647 h 41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51"/>
                <a:gd name="T187" fmla="*/ 0 h 416"/>
                <a:gd name="T188" fmla="*/ 451 w 451"/>
                <a:gd name="T189" fmla="*/ 416 h 41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51" h="416">
                  <a:moveTo>
                    <a:pt x="51" y="365"/>
                  </a:moveTo>
                  <a:lnTo>
                    <a:pt x="41" y="366"/>
                  </a:lnTo>
                  <a:lnTo>
                    <a:pt x="40" y="365"/>
                  </a:lnTo>
                  <a:lnTo>
                    <a:pt x="36" y="363"/>
                  </a:lnTo>
                  <a:lnTo>
                    <a:pt x="32" y="360"/>
                  </a:lnTo>
                  <a:lnTo>
                    <a:pt x="30" y="360"/>
                  </a:lnTo>
                  <a:lnTo>
                    <a:pt x="26" y="356"/>
                  </a:lnTo>
                  <a:lnTo>
                    <a:pt x="23" y="354"/>
                  </a:lnTo>
                  <a:lnTo>
                    <a:pt x="23" y="352"/>
                  </a:lnTo>
                  <a:lnTo>
                    <a:pt x="19" y="348"/>
                  </a:lnTo>
                  <a:lnTo>
                    <a:pt x="19" y="345"/>
                  </a:lnTo>
                  <a:lnTo>
                    <a:pt x="21" y="343"/>
                  </a:lnTo>
                  <a:lnTo>
                    <a:pt x="20" y="339"/>
                  </a:lnTo>
                  <a:lnTo>
                    <a:pt x="21" y="338"/>
                  </a:lnTo>
                  <a:lnTo>
                    <a:pt x="21" y="328"/>
                  </a:lnTo>
                  <a:lnTo>
                    <a:pt x="23" y="326"/>
                  </a:lnTo>
                  <a:lnTo>
                    <a:pt x="22" y="317"/>
                  </a:lnTo>
                  <a:lnTo>
                    <a:pt x="23" y="315"/>
                  </a:lnTo>
                  <a:lnTo>
                    <a:pt x="23" y="310"/>
                  </a:lnTo>
                  <a:lnTo>
                    <a:pt x="19" y="308"/>
                  </a:lnTo>
                  <a:lnTo>
                    <a:pt x="18" y="307"/>
                  </a:lnTo>
                  <a:lnTo>
                    <a:pt x="15" y="307"/>
                  </a:lnTo>
                  <a:lnTo>
                    <a:pt x="14" y="309"/>
                  </a:lnTo>
                  <a:lnTo>
                    <a:pt x="12" y="309"/>
                  </a:lnTo>
                  <a:lnTo>
                    <a:pt x="8" y="305"/>
                  </a:lnTo>
                  <a:lnTo>
                    <a:pt x="3" y="305"/>
                  </a:lnTo>
                  <a:lnTo>
                    <a:pt x="0" y="300"/>
                  </a:lnTo>
                  <a:lnTo>
                    <a:pt x="1" y="295"/>
                  </a:lnTo>
                  <a:lnTo>
                    <a:pt x="3" y="294"/>
                  </a:lnTo>
                  <a:lnTo>
                    <a:pt x="2" y="288"/>
                  </a:lnTo>
                  <a:lnTo>
                    <a:pt x="4" y="285"/>
                  </a:lnTo>
                  <a:lnTo>
                    <a:pt x="10" y="283"/>
                  </a:lnTo>
                  <a:lnTo>
                    <a:pt x="15" y="280"/>
                  </a:lnTo>
                  <a:lnTo>
                    <a:pt x="20" y="280"/>
                  </a:lnTo>
                  <a:lnTo>
                    <a:pt x="24" y="275"/>
                  </a:lnTo>
                  <a:lnTo>
                    <a:pt x="27" y="274"/>
                  </a:lnTo>
                  <a:lnTo>
                    <a:pt x="29" y="272"/>
                  </a:lnTo>
                  <a:lnTo>
                    <a:pt x="30" y="268"/>
                  </a:lnTo>
                  <a:lnTo>
                    <a:pt x="27" y="265"/>
                  </a:lnTo>
                  <a:lnTo>
                    <a:pt x="22" y="264"/>
                  </a:lnTo>
                  <a:lnTo>
                    <a:pt x="21" y="263"/>
                  </a:lnTo>
                  <a:lnTo>
                    <a:pt x="19" y="263"/>
                  </a:lnTo>
                  <a:lnTo>
                    <a:pt x="16" y="259"/>
                  </a:lnTo>
                  <a:lnTo>
                    <a:pt x="14" y="260"/>
                  </a:lnTo>
                  <a:lnTo>
                    <a:pt x="12" y="258"/>
                  </a:lnTo>
                  <a:lnTo>
                    <a:pt x="12" y="253"/>
                  </a:lnTo>
                  <a:lnTo>
                    <a:pt x="14" y="251"/>
                  </a:lnTo>
                  <a:lnTo>
                    <a:pt x="14" y="248"/>
                  </a:lnTo>
                  <a:lnTo>
                    <a:pt x="18" y="242"/>
                  </a:lnTo>
                  <a:lnTo>
                    <a:pt x="17" y="241"/>
                  </a:lnTo>
                  <a:lnTo>
                    <a:pt x="17" y="237"/>
                  </a:lnTo>
                  <a:lnTo>
                    <a:pt x="18" y="235"/>
                  </a:lnTo>
                  <a:lnTo>
                    <a:pt x="19" y="236"/>
                  </a:lnTo>
                  <a:lnTo>
                    <a:pt x="22" y="234"/>
                  </a:lnTo>
                  <a:lnTo>
                    <a:pt x="25" y="226"/>
                  </a:lnTo>
                  <a:lnTo>
                    <a:pt x="30" y="219"/>
                  </a:lnTo>
                  <a:lnTo>
                    <a:pt x="30" y="217"/>
                  </a:lnTo>
                  <a:lnTo>
                    <a:pt x="35" y="211"/>
                  </a:lnTo>
                  <a:lnTo>
                    <a:pt x="38" y="204"/>
                  </a:lnTo>
                  <a:lnTo>
                    <a:pt x="36" y="194"/>
                  </a:lnTo>
                  <a:lnTo>
                    <a:pt x="34" y="193"/>
                  </a:lnTo>
                  <a:lnTo>
                    <a:pt x="34" y="191"/>
                  </a:lnTo>
                  <a:lnTo>
                    <a:pt x="32" y="190"/>
                  </a:lnTo>
                  <a:lnTo>
                    <a:pt x="29" y="183"/>
                  </a:lnTo>
                  <a:lnTo>
                    <a:pt x="27" y="155"/>
                  </a:lnTo>
                  <a:lnTo>
                    <a:pt x="20" y="145"/>
                  </a:lnTo>
                  <a:lnTo>
                    <a:pt x="19" y="142"/>
                  </a:lnTo>
                  <a:lnTo>
                    <a:pt x="21" y="141"/>
                  </a:lnTo>
                  <a:lnTo>
                    <a:pt x="21" y="138"/>
                  </a:lnTo>
                  <a:lnTo>
                    <a:pt x="22" y="136"/>
                  </a:lnTo>
                  <a:lnTo>
                    <a:pt x="24" y="136"/>
                  </a:lnTo>
                  <a:lnTo>
                    <a:pt x="26" y="133"/>
                  </a:lnTo>
                  <a:lnTo>
                    <a:pt x="30" y="131"/>
                  </a:lnTo>
                  <a:lnTo>
                    <a:pt x="32" y="129"/>
                  </a:lnTo>
                  <a:lnTo>
                    <a:pt x="36" y="128"/>
                  </a:lnTo>
                  <a:lnTo>
                    <a:pt x="43" y="135"/>
                  </a:lnTo>
                  <a:lnTo>
                    <a:pt x="48" y="137"/>
                  </a:lnTo>
                  <a:lnTo>
                    <a:pt x="54" y="137"/>
                  </a:lnTo>
                  <a:lnTo>
                    <a:pt x="57" y="138"/>
                  </a:lnTo>
                  <a:lnTo>
                    <a:pt x="59" y="147"/>
                  </a:lnTo>
                  <a:lnTo>
                    <a:pt x="62" y="152"/>
                  </a:lnTo>
                  <a:lnTo>
                    <a:pt x="65" y="154"/>
                  </a:lnTo>
                  <a:lnTo>
                    <a:pt x="68" y="161"/>
                  </a:lnTo>
                  <a:lnTo>
                    <a:pt x="75" y="167"/>
                  </a:lnTo>
                  <a:lnTo>
                    <a:pt x="75" y="171"/>
                  </a:lnTo>
                  <a:lnTo>
                    <a:pt x="77" y="175"/>
                  </a:lnTo>
                  <a:lnTo>
                    <a:pt x="80" y="171"/>
                  </a:lnTo>
                  <a:lnTo>
                    <a:pt x="80" y="168"/>
                  </a:lnTo>
                  <a:lnTo>
                    <a:pt x="83" y="161"/>
                  </a:lnTo>
                  <a:lnTo>
                    <a:pt x="82" y="159"/>
                  </a:lnTo>
                  <a:lnTo>
                    <a:pt x="84" y="157"/>
                  </a:lnTo>
                  <a:lnTo>
                    <a:pt x="85" y="153"/>
                  </a:lnTo>
                  <a:lnTo>
                    <a:pt x="95" y="147"/>
                  </a:lnTo>
                  <a:lnTo>
                    <a:pt x="94" y="143"/>
                  </a:lnTo>
                  <a:lnTo>
                    <a:pt x="96" y="142"/>
                  </a:lnTo>
                  <a:lnTo>
                    <a:pt x="95" y="139"/>
                  </a:lnTo>
                  <a:lnTo>
                    <a:pt x="99" y="134"/>
                  </a:lnTo>
                  <a:lnTo>
                    <a:pt x="101" y="134"/>
                  </a:lnTo>
                  <a:lnTo>
                    <a:pt x="104" y="131"/>
                  </a:lnTo>
                  <a:lnTo>
                    <a:pt x="111" y="128"/>
                  </a:lnTo>
                  <a:lnTo>
                    <a:pt x="112" y="127"/>
                  </a:lnTo>
                  <a:lnTo>
                    <a:pt x="117" y="124"/>
                  </a:lnTo>
                  <a:lnTo>
                    <a:pt x="122" y="124"/>
                  </a:lnTo>
                  <a:lnTo>
                    <a:pt x="134" y="112"/>
                  </a:lnTo>
                  <a:lnTo>
                    <a:pt x="135" y="112"/>
                  </a:lnTo>
                  <a:lnTo>
                    <a:pt x="137" y="110"/>
                  </a:lnTo>
                  <a:lnTo>
                    <a:pt x="137" y="109"/>
                  </a:lnTo>
                  <a:lnTo>
                    <a:pt x="144" y="101"/>
                  </a:lnTo>
                  <a:lnTo>
                    <a:pt x="145" y="101"/>
                  </a:lnTo>
                  <a:lnTo>
                    <a:pt x="151" y="97"/>
                  </a:lnTo>
                  <a:lnTo>
                    <a:pt x="155" y="96"/>
                  </a:lnTo>
                  <a:lnTo>
                    <a:pt x="161" y="99"/>
                  </a:lnTo>
                  <a:lnTo>
                    <a:pt x="170" y="89"/>
                  </a:lnTo>
                  <a:lnTo>
                    <a:pt x="170" y="79"/>
                  </a:lnTo>
                  <a:lnTo>
                    <a:pt x="172" y="76"/>
                  </a:lnTo>
                  <a:lnTo>
                    <a:pt x="178" y="76"/>
                  </a:lnTo>
                  <a:lnTo>
                    <a:pt x="183" y="74"/>
                  </a:lnTo>
                  <a:lnTo>
                    <a:pt x="196" y="74"/>
                  </a:lnTo>
                  <a:lnTo>
                    <a:pt x="200" y="72"/>
                  </a:lnTo>
                  <a:lnTo>
                    <a:pt x="199" y="69"/>
                  </a:lnTo>
                  <a:lnTo>
                    <a:pt x="197" y="69"/>
                  </a:lnTo>
                  <a:lnTo>
                    <a:pt x="193" y="66"/>
                  </a:lnTo>
                  <a:lnTo>
                    <a:pt x="193" y="65"/>
                  </a:lnTo>
                  <a:lnTo>
                    <a:pt x="196" y="62"/>
                  </a:lnTo>
                  <a:lnTo>
                    <a:pt x="206" y="61"/>
                  </a:lnTo>
                  <a:lnTo>
                    <a:pt x="210" y="63"/>
                  </a:lnTo>
                  <a:lnTo>
                    <a:pt x="216" y="63"/>
                  </a:lnTo>
                  <a:lnTo>
                    <a:pt x="221" y="65"/>
                  </a:lnTo>
                  <a:lnTo>
                    <a:pt x="228" y="63"/>
                  </a:lnTo>
                  <a:lnTo>
                    <a:pt x="229" y="61"/>
                  </a:lnTo>
                  <a:lnTo>
                    <a:pt x="231" y="61"/>
                  </a:lnTo>
                  <a:lnTo>
                    <a:pt x="241" y="55"/>
                  </a:lnTo>
                  <a:lnTo>
                    <a:pt x="240" y="47"/>
                  </a:lnTo>
                  <a:lnTo>
                    <a:pt x="245" y="40"/>
                  </a:lnTo>
                  <a:lnTo>
                    <a:pt x="246" y="40"/>
                  </a:lnTo>
                  <a:lnTo>
                    <a:pt x="252" y="35"/>
                  </a:lnTo>
                  <a:lnTo>
                    <a:pt x="258" y="35"/>
                  </a:lnTo>
                  <a:lnTo>
                    <a:pt x="259" y="36"/>
                  </a:lnTo>
                  <a:lnTo>
                    <a:pt x="265" y="36"/>
                  </a:lnTo>
                  <a:lnTo>
                    <a:pt x="264" y="23"/>
                  </a:lnTo>
                  <a:lnTo>
                    <a:pt x="265" y="22"/>
                  </a:lnTo>
                  <a:lnTo>
                    <a:pt x="264" y="8"/>
                  </a:lnTo>
                  <a:lnTo>
                    <a:pt x="267" y="4"/>
                  </a:lnTo>
                  <a:lnTo>
                    <a:pt x="267" y="1"/>
                  </a:lnTo>
                  <a:lnTo>
                    <a:pt x="269" y="0"/>
                  </a:lnTo>
                  <a:lnTo>
                    <a:pt x="270" y="1"/>
                  </a:lnTo>
                  <a:lnTo>
                    <a:pt x="283" y="11"/>
                  </a:lnTo>
                  <a:lnTo>
                    <a:pt x="298" y="13"/>
                  </a:lnTo>
                  <a:lnTo>
                    <a:pt x="303" y="20"/>
                  </a:lnTo>
                  <a:lnTo>
                    <a:pt x="305" y="19"/>
                  </a:lnTo>
                  <a:lnTo>
                    <a:pt x="308" y="23"/>
                  </a:lnTo>
                  <a:lnTo>
                    <a:pt x="306" y="27"/>
                  </a:lnTo>
                  <a:lnTo>
                    <a:pt x="306" y="32"/>
                  </a:lnTo>
                  <a:lnTo>
                    <a:pt x="310" y="36"/>
                  </a:lnTo>
                  <a:lnTo>
                    <a:pt x="310" y="38"/>
                  </a:lnTo>
                  <a:lnTo>
                    <a:pt x="314" y="40"/>
                  </a:lnTo>
                  <a:lnTo>
                    <a:pt x="320" y="38"/>
                  </a:lnTo>
                  <a:lnTo>
                    <a:pt x="323" y="35"/>
                  </a:lnTo>
                  <a:lnTo>
                    <a:pt x="325" y="29"/>
                  </a:lnTo>
                  <a:lnTo>
                    <a:pt x="326" y="20"/>
                  </a:lnTo>
                  <a:lnTo>
                    <a:pt x="334" y="15"/>
                  </a:lnTo>
                  <a:lnTo>
                    <a:pt x="336" y="34"/>
                  </a:lnTo>
                  <a:lnTo>
                    <a:pt x="342" y="41"/>
                  </a:lnTo>
                  <a:lnTo>
                    <a:pt x="345" y="41"/>
                  </a:lnTo>
                  <a:lnTo>
                    <a:pt x="347" y="43"/>
                  </a:lnTo>
                  <a:lnTo>
                    <a:pt x="350" y="49"/>
                  </a:lnTo>
                  <a:lnTo>
                    <a:pt x="357" y="58"/>
                  </a:lnTo>
                  <a:lnTo>
                    <a:pt x="357" y="60"/>
                  </a:lnTo>
                  <a:lnTo>
                    <a:pt x="365" y="71"/>
                  </a:lnTo>
                  <a:lnTo>
                    <a:pt x="369" y="74"/>
                  </a:lnTo>
                  <a:lnTo>
                    <a:pt x="373" y="81"/>
                  </a:lnTo>
                  <a:lnTo>
                    <a:pt x="375" y="83"/>
                  </a:lnTo>
                  <a:lnTo>
                    <a:pt x="382" y="82"/>
                  </a:lnTo>
                  <a:lnTo>
                    <a:pt x="382" y="85"/>
                  </a:lnTo>
                  <a:lnTo>
                    <a:pt x="380" y="90"/>
                  </a:lnTo>
                  <a:lnTo>
                    <a:pt x="381" y="92"/>
                  </a:lnTo>
                  <a:lnTo>
                    <a:pt x="379" y="95"/>
                  </a:lnTo>
                  <a:lnTo>
                    <a:pt x="381" y="103"/>
                  </a:lnTo>
                  <a:lnTo>
                    <a:pt x="379" y="106"/>
                  </a:lnTo>
                  <a:lnTo>
                    <a:pt x="379" y="113"/>
                  </a:lnTo>
                  <a:lnTo>
                    <a:pt x="381" y="114"/>
                  </a:lnTo>
                  <a:lnTo>
                    <a:pt x="381" y="116"/>
                  </a:lnTo>
                  <a:lnTo>
                    <a:pt x="382" y="117"/>
                  </a:lnTo>
                  <a:lnTo>
                    <a:pt x="384" y="120"/>
                  </a:lnTo>
                  <a:lnTo>
                    <a:pt x="387" y="120"/>
                  </a:lnTo>
                  <a:lnTo>
                    <a:pt x="391" y="122"/>
                  </a:lnTo>
                  <a:lnTo>
                    <a:pt x="391" y="124"/>
                  </a:lnTo>
                  <a:lnTo>
                    <a:pt x="392" y="125"/>
                  </a:lnTo>
                  <a:lnTo>
                    <a:pt x="393" y="127"/>
                  </a:lnTo>
                  <a:lnTo>
                    <a:pt x="400" y="131"/>
                  </a:lnTo>
                  <a:lnTo>
                    <a:pt x="402" y="135"/>
                  </a:lnTo>
                  <a:lnTo>
                    <a:pt x="407" y="139"/>
                  </a:lnTo>
                  <a:lnTo>
                    <a:pt x="408" y="141"/>
                  </a:lnTo>
                  <a:lnTo>
                    <a:pt x="420" y="154"/>
                  </a:lnTo>
                  <a:lnTo>
                    <a:pt x="422" y="158"/>
                  </a:lnTo>
                  <a:lnTo>
                    <a:pt x="428" y="164"/>
                  </a:lnTo>
                  <a:lnTo>
                    <a:pt x="436" y="167"/>
                  </a:lnTo>
                  <a:lnTo>
                    <a:pt x="451" y="185"/>
                  </a:lnTo>
                  <a:lnTo>
                    <a:pt x="451" y="186"/>
                  </a:lnTo>
                  <a:lnTo>
                    <a:pt x="450" y="186"/>
                  </a:lnTo>
                  <a:lnTo>
                    <a:pt x="450" y="187"/>
                  </a:lnTo>
                  <a:lnTo>
                    <a:pt x="449" y="188"/>
                  </a:lnTo>
                  <a:lnTo>
                    <a:pt x="448" y="188"/>
                  </a:lnTo>
                  <a:lnTo>
                    <a:pt x="447" y="188"/>
                  </a:lnTo>
                  <a:lnTo>
                    <a:pt x="447" y="189"/>
                  </a:lnTo>
                  <a:lnTo>
                    <a:pt x="446" y="189"/>
                  </a:lnTo>
                  <a:lnTo>
                    <a:pt x="445" y="189"/>
                  </a:lnTo>
                  <a:lnTo>
                    <a:pt x="444" y="189"/>
                  </a:lnTo>
                  <a:lnTo>
                    <a:pt x="443" y="189"/>
                  </a:lnTo>
                  <a:lnTo>
                    <a:pt x="443" y="190"/>
                  </a:lnTo>
                  <a:lnTo>
                    <a:pt x="442" y="190"/>
                  </a:lnTo>
                  <a:lnTo>
                    <a:pt x="441" y="190"/>
                  </a:lnTo>
                  <a:lnTo>
                    <a:pt x="440" y="191"/>
                  </a:lnTo>
                  <a:lnTo>
                    <a:pt x="439" y="191"/>
                  </a:lnTo>
                  <a:lnTo>
                    <a:pt x="438" y="192"/>
                  </a:lnTo>
                  <a:lnTo>
                    <a:pt x="437" y="192"/>
                  </a:lnTo>
                  <a:lnTo>
                    <a:pt x="436" y="193"/>
                  </a:lnTo>
                  <a:lnTo>
                    <a:pt x="435" y="193"/>
                  </a:lnTo>
                  <a:lnTo>
                    <a:pt x="435" y="194"/>
                  </a:lnTo>
                  <a:lnTo>
                    <a:pt x="435" y="195"/>
                  </a:lnTo>
                  <a:lnTo>
                    <a:pt x="435" y="196"/>
                  </a:lnTo>
                  <a:lnTo>
                    <a:pt x="434" y="197"/>
                  </a:lnTo>
                  <a:lnTo>
                    <a:pt x="434" y="198"/>
                  </a:lnTo>
                  <a:lnTo>
                    <a:pt x="434" y="199"/>
                  </a:lnTo>
                  <a:lnTo>
                    <a:pt x="433" y="199"/>
                  </a:lnTo>
                  <a:lnTo>
                    <a:pt x="433" y="200"/>
                  </a:lnTo>
                  <a:lnTo>
                    <a:pt x="432" y="201"/>
                  </a:lnTo>
                  <a:lnTo>
                    <a:pt x="432" y="202"/>
                  </a:lnTo>
                  <a:lnTo>
                    <a:pt x="431" y="203"/>
                  </a:lnTo>
                  <a:lnTo>
                    <a:pt x="431" y="204"/>
                  </a:lnTo>
                  <a:lnTo>
                    <a:pt x="430" y="204"/>
                  </a:lnTo>
                  <a:lnTo>
                    <a:pt x="430" y="205"/>
                  </a:lnTo>
                  <a:lnTo>
                    <a:pt x="429" y="205"/>
                  </a:lnTo>
                  <a:lnTo>
                    <a:pt x="428" y="206"/>
                  </a:lnTo>
                  <a:lnTo>
                    <a:pt x="427" y="207"/>
                  </a:lnTo>
                  <a:lnTo>
                    <a:pt x="426" y="208"/>
                  </a:lnTo>
                  <a:lnTo>
                    <a:pt x="425" y="209"/>
                  </a:lnTo>
                  <a:lnTo>
                    <a:pt x="424" y="209"/>
                  </a:lnTo>
                  <a:lnTo>
                    <a:pt x="424" y="210"/>
                  </a:lnTo>
                  <a:lnTo>
                    <a:pt x="424" y="211"/>
                  </a:lnTo>
                  <a:lnTo>
                    <a:pt x="423" y="211"/>
                  </a:lnTo>
                  <a:lnTo>
                    <a:pt x="423" y="212"/>
                  </a:lnTo>
                  <a:lnTo>
                    <a:pt x="422" y="213"/>
                  </a:lnTo>
                  <a:lnTo>
                    <a:pt x="422" y="214"/>
                  </a:lnTo>
                  <a:lnTo>
                    <a:pt x="421" y="214"/>
                  </a:lnTo>
                  <a:lnTo>
                    <a:pt x="421" y="215"/>
                  </a:lnTo>
                  <a:lnTo>
                    <a:pt x="420" y="215"/>
                  </a:lnTo>
                  <a:lnTo>
                    <a:pt x="420" y="216"/>
                  </a:lnTo>
                  <a:lnTo>
                    <a:pt x="419" y="216"/>
                  </a:lnTo>
                  <a:lnTo>
                    <a:pt x="418" y="217"/>
                  </a:lnTo>
                  <a:lnTo>
                    <a:pt x="417" y="217"/>
                  </a:lnTo>
                  <a:lnTo>
                    <a:pt x="417" y="218"/>
                  </a:lnTo>
                  <a:lnTo>
                    <a:pt x="416" y="218"/>
                  </a:lnTo>
                  <a:lnTo>
                    <a:pt x="415" y="219"/>
                  </a:lnTo>
                  <a:lnTo>
                    <a:pt x="414" y="219"/>
                  </a:lnTo>
                  <a:lnTo>
                    <a:pt x="413" y="219"/>
                  </a:lnTo>
                  <a:lnTo>
                    <a:pt x="413" y="220"/>
                  </a:lnTo>
                  <a:lnTo>
                    <a:pt x="412" y="220"/>
                  </a:lnTo>
                  <a:lnTo>
                    <a:pt x="411" y="220"/>
                  </a:lnTo>
                  <a:lnTo>
                    <a:pt x="410" y="220"/>
                  </a:lnTo>
                  <a:lnTo>
                    <a:pt x="409" y="220"/>
                  </a:lnTo>
                  <a:lnTo>
                    <a:pt x="408" y="221"/>
                  </a:lnTo>
                  <a:lnTo>
                    <a:pt x="407" y="221"/>
                  </a:lnTo>
                  <a:lnTo>
                    <a:pt x="406" y="222"/>
                  </a:lnTo>
                  <a:lnTo>
                    <a:pt x="406" y="223"/>
                  </a:lnTo>
                  <a:lnTo>
                    <a:pt x="405" y="223"/>
                  </a:lnTo>
                  <a:lnTo>
                    <a:pt x="404" y="224"/>
                  </a:lnTo>
                  <a:lnTo>
                    <a:pt x="403" y="224"/>
                  </a:lnTo>
                  <a:lnTo>
                    <a:pt x="403" y="225"/>
                  </a:lnTo>
                  <a:lnTo>
                    <a:pt x="402" y="225"/>
                  </a:lnTo>
                  <a:lnTo>
                    <a:pt x="402" y="226"/>
                  </a:lnTo>
                  <a:lnTo>
                    <a:pt x="401" y="226"/>
                  </a:lnTo>
                  <a:lnTo>
                    <a:pt x="401" y="227"/>
                  </a:lnTo>
                  <a:lnTo>
                    <a:pt x="401" y="228"/>
                  </a:lnTo>
                  <a:lnTo>
                    <a:pt x="400" y="229"/>
                  </a:lnTo>
                  <a:lnTo>
                    <a:pt x="400" y="230"/>
                  </a:lnTo>
                  <a:lnTo>
                    <a:pt x="399" y="231"/>
                  </a:lnTo>
                  <a:lnTo>
                    <a:pt x="399" y="232"/>
                  </a:lnTo>
                  <a:lnTo>
                    <a:pt x="398" y="232"/>
                  </a:lnTo>
                  <a:lnTo>
                    <a:pt x="398" y="233"/>
                  </a:lnTo>
                  <a:lnTo>
                    <a:pt x="397" y="234"/>
                  </a:lnTo>
                  <a:lnTo>
                    <a:pt x="396" y="235"/>
                  </a:lnTo>
                  <a:lnTo>
                    <a:pt x="395" y="236"/>
                  </a:lnTo>
                  <a:lnTo>
                    <a:pt x="394" y="236"/>
                  </a:lnTo>
                  <a:lnTo>
                    <a:pt x="394" y="237"/>
                  </a:lnTo>
                  <a:lnTo>
                    <a:pt x="393" y="237"/>
                  </a:lnTo>
                  <a:lnTo>
                    <a:pt x="392" y="237"/>
                  </a:lnTo>
                  <a:lnTo>
                    <a:pt x="391" y="238"/>
                  </a:lnTo>
                  <a:lnTo>
                    <a:pt x="390" y="238"/>
                  </a:lnTo>
                  <a:lnTo>
                    <a:pt x="390" y="239"/>
                  </a:lnTo>
                  <a:lnTo>
                    <a:pt x="389" y="239"/>
                  </a:lnTo>
                  <a:lnTo>
                    <a:pt x="389" y="240"/>
                  </a:lnTo>
                  <a:lnTo>
                    <a:pt x="388" y="240"/>
                  </a:lnTo>
                  <a:lnTo>
                    <a:pt x="388" y="241"/>
                  </a:lnTo>
                  <a:lnTo>
                    <a:pt x="387" y="241"/>
                  </a:lnTo>
                  <a:lnTo>
                    <a:pt x="386" y="242"/>
                  </a:lnTo>
                  <a:lnTo>
                    <a:pt x="386" y="243"/>
                  </a:lnTo>
                  <a:lnTo>
                    <a:pt x="385" y="244"/>
                  </a:lnTo>
                  <a:lnTo>
                    <a:pt x="385" y="245"/>
                  </a:lnTo>
                  <a:lnTo>
                    <a:pt x="384" y="246"/>
                  </a:lnTo>
                  <a:lnTo>
                    <a:pt x="383" y="247"/>
                  </a:lnTo>
                  <a:lnTo>
                    <a:pt x="383" y="248"/>
                  </a:lnTo>
                  <a:lnTo>
                    <a:pt x="382" y="249"/>
                  </a:lnTo>
                  <a:lnTo>
                    <a:pt x="382" y="250"/>
                  </a:lnTo>
                  <a:lnTo>
                    <a:pt x="381" y="251"/>
                  </a:lnTo>
                  <a:lnTo>
                    <a:pt x="380" y="252"/>
                  </a:lnTo>
                  <a:lnTo>
                    <a:pt x="379" y="253"/>
                  </a:lnTo>
                  <a:lnTo>
                    <a:pt x="379" y="254"/>
                  </a:lnTo>
                  <a:lnTo>
                    <a:pt x="378" y="255"/>
                  </a:lnTo>
                  <a:lnTo>
                    <a:pt x="377" y="255"/>
                  </a:lnTo>
                  <a:lnTo>
                    <a:pt x="376" y="256"/>
                  </a:lnTo>
                  <a:lnTo>
                    <a:pt x="376" y="257"/>
                  </a:lnTo>
                  <a:lnTo>
                    <a:pt x="375" y="258"/>
                  </a:lnTo>
                  <a:lnTo>
                    <a:pt x="374" y="258"/>
                  </a:lnTo>
                  <a:lnTo>
                    <a:pt x="374" y="259"/>
                  </a:lnTo>
                  <a:lnTo>
                    <a:pt x="373" y="260"/>
                  </a:lnTo>
                  <a:lnTo>
                    <a:pt x="372" y="260"/>
                  </a:lnTo>
                  <a:lnTo>
                    <a:pt x="372" y="261"/>
                  </a:lnTo>
                  <a:lnTo>
                    <a:pt x="372" y="262"/>
                  </a:lnTo>
                  <a:lnTo>
                    <a:pt x="371" y="262"/>
                  </a:lnTo>
                  <a:lnTo>
                    <a:pt x="371" y="263"/>
                  </a:lnTo>
                  <a:lnTo>
                    <a:pt x="370" y="264"/>
                  </a:lnTo>
                  <a:lnTo>
                    <a:pt x="370" y="265"/>
                  </a:lnTo>
                  <a:lnTo>
                    <a:pt x="370" y="266"/>
                  </a:lnTo>
                  <a:lnTo>
                    <a:pt x="370" y="267"/>
                  </a:lnTo>
                  <a:lnTo>
                    <a:pt x="370" y="268"/>
                  </a:lnTo>
                  <a:lnTo>
                    <a:pt x="370" y="269"/>
                  </a:lnTo>
                  <a:lnTo>
                    <a:pt x="370" y="270"/>
                  </a:lnTo>
                  <a:lnTo>
                    <a:pt x="370" y="271"/>
                  </a:lnTo>
                  <a:lnTo>
                    <a:pt x="370" y="272"/>
                  </a:lnTo>
                  <a:lnTo>
                    <a:pt x="371" y="273"/>
                  </a:lnTo>
                  <a:lnTo>
                    <a:pt x="372" y="275"/>
                  </a:lnTo>
                  <a:lnTo>
                    <a:pt x="373" y="283"/>
                  </a:lnTo>
                  <a:lnTo>
                    <a:pt x="373" y="292"/>
                  </a:lnTo>
                  <a:lnTo>
                    <a:pt x="372" y="291"/>
                  </a:lnTo>
                  <a:lnTo>
                    <a:pt x="371" y="290"/>
                  </a:lnTo>
                  <a:lnTo>
                    <a:pt x="370" y="290"/>
                  </a:lnTo>
                  <a:lnTo>
                    <a:pt x="369" y="289"/>
                  </a:lnTo>
                  <a:lnTo>
                    <a:pt x="368" y="289"/>
                  </a:lnTo>
                  <a:lnTo>
                    <a:pt x="368" y="288"/>
                  </a:lnTo>
                  <a:lnTo>
                    <a:pt x="367" y="288"/>
                  </a:lnTo>
                  <a:lnTo>
                    <a:pt x="367" y="287"/>
                  </a:lnTo>
                  <a:lnTo>
                    <a:pt x="366" y="286"/>
                  </a:lnTo>
                  <a:lnTo>
                    <a:pt x="366" y="285"/>
                  </a:lnTo>
                  <a:lnTo>
                    <a:pt x="366" y="284"/>
                  </a:lnTo>
                  <a:lnTo>
                    <a:pt x="365" y="284"/>
                  </a:lnTo>
                  <a:lnTo>
                    <a:pt x="365" y="283"/>
                  </a:lnTo>
                  <a:lnTo>
                    <a:pt x="365" y="282"/>
                  </a:lnTo>
                  <a:lnTo>
                    <a:pt x="365" y="281"/>
                  </a:lnTo>
                  <a:lnTo>
                    <a:pt x="365" y="280"/>
                  </a:lnTo>
                  <a:lnTo>
                    <a:pt x="365" y="279"/>
                  </a:lnTo>
                  <a:lnTo>
                    <a:pt x="365" y="277"/>
                  </a:lnTo>
                  <a:lnTo>
                    <a:pt x="365" y="276"/>
                  </a:lnTo>
                  <a:lnTo>
                    <a:pt x="365" y="275"/>
                  </a:lnTo>
                  <a:lnTo>
                    <a:pt x="365" y="274"/>
                  </a:lnTo>
                  <a:lnTo>
                    <a:pt x="365" y="273"/>
                  </a:lnTo>
                  <a:lnTo>
                    <a:pt x="365" y="272"/>
                  </a:lnTo>
                  <a:lnTo>
                    <a:pt x="365" y="271"/>
                  </a:lnTo>
                  <a:lnTo>
                    <a:pt x="364" y="271"/>
                  </a:lnTo>
                  <a:lnTo>
                    <a:pt x="364" y="270"/>
                  </a:lnTo>
                  <a:lnTo>
                    <a:pt x="363" y="270"/>
                  </a:lnTo>
                  <a:lnTo>
                    <a:pt x="362" y="270"/>
                  </a:lnTo>
                  <a:lnTo>
                    <a:pt x="362" y="271"/>
                  </a:lnTo>
                  <a:lnTo>
                    <a:pt x="361" y="271"/>
                  </a:lnTo>
                  <a:lnTo>
                    <a:pt x="360" y="271"/>
                  </a:lnTo>
                  <a:lnTo>
                    <a:pt x="360" y="272"/>
                  </a:lnTo>
                  <a:lnTo>
                    <a:pt x="359" y="272"/>
                  </a:lnTo>
                  <a:lnTo>
                    <a:pt x="359" y="273"/>
                  </a:lnTo>
                  <a:lnTo>
                    <a:pt x="358" y="273"/>
                  </a:lnTo>
                  <a:lnTo>
                    <a:pt x="358" y="274"/>
                  </a:lnTo>
                  <a:lnTo>
                    <a:pt x="358" y="275"/>
                  </a:lnTo>
                  <a:lnTo>
                    <a:pt x="357" y="275"/>
                  </a:lnTo>
                  <a:lnTo>
                    <a:pt x="357" y="276"/>
                  </a:lnTo>
                  <a:lnTo>
                    <a:pt x="357" y="277"/>
                  </a:lnTo>
                  <a:lnTo>
                    <a:pt x="357" y="278"/>
                  </a:lnTo>
                  <a:lnTo>
                    <a:pt x="357" y="279"/>
                  </a:lnTo>
                  <a:lnTo>
                    <a:pt x="357" y="280"/>
                  </a:lnTo>
                  <a:lnTo>
                    <a:pt x="358" y="282"/>
                  </a:lnTo>
                  <a:lnTo>
                    <a:pt x="358" y="283"/>
                  </a:lnTo>
                  <a:lnTo>
                    <a:pt x="358" y="284"/>
                  </a:lnTo>
                  <a:lnTo>
                    <a:pt x="358" y="285"/>
                  </a:lnTo>
                  <a:lnTo>
                    <a:pt x="357" y="286"/>
                  </a:lnTo>
                  <a:lnTo>
                    <a:pt x="357" y="287"/>
                  </a:lnTo>
                  <a:lnTo>
                    <a:pt x="357" y="288"/>
                  </a:lnTo>
                  <a:lnTo>
                    <a:pt x="356" y="289"/>
                  </a:lnTo>
                  <a:lnTo>
                    <a:pt x="355" y="289"/>
                  </a:lnTo>
                  <a:lnTo>
                    <a:pt x="355" y="290"/>
                  </a:lnTo>
                  <a:lnTo>
                    <a:pt x="354" y="290"/>
                  </a:lnTo>
                  <a:lnTo>
                    <a:pt x="354" y="291"/>
                  </a:lnTo>
                  <a:lnTo>
                    <a:pt x="353" y="291"/>
                  </a:lnTo>
                  <a:lnTo>
                    <a:pt x="352" y="291"/>
                  </a:lnTo>
                  <a:lnTo>
                    <a:pt x="352" y="292"/>
                  </a:lnTo>
                  <a:lnTo>
                    <a:pt x="351" y="292"/>
                  </a:lnTo>
                  <a:lnTo>
                    <a:pt x="350" y="293"/>
                  </a:lnTo>
                  <a:lnTo>
                    <a:pt x="349" y="293"/>
                  </a:lnTo>
                  <a:lnTo>
                    <a:pt x="348" y="293"/>
                  </a:lnTo>
                  <a:lnTo>
                    <a:pt x="347" y="293"/>
                  </a:lnTo>
                  <a:lnTo>
                    <a:pt x="347" y="294"/>
                  </a:lnTo>
                  <a:lnTo>
                    <a:pt x="346" y="294"/>
                  </a:lnTo>
                  <a:lnTo>
                    <a:pt x="345" y="294"/>
                  </a:lnTo>
                  <a:lnTo>
                    <a:pt x="344" y="294"/>
                  </a:lnTo>
                  <a:lnTo>
                    <a:pt x="343" y="294"/>
                  </a:lnTo>
                  <a:lnTo>
                    <a:pt x="342" y="294"/>
                  </a:lnTo>
                  <a:lnTo>
                    <a:pt x="340" y="294"/>
                  </a:lnTo>
                  <a:lnTo>
                    <a:pt x="339" y="294"/>
                  </a:lnTo>
                  <a:lnTo>
                    <a:pt x="338" y="293"/>
                  </a:lnTo>
                  <a:lnTo>
                    <a:pt x="337" y="293"/>
                  </a:lnTo>
                  <a:lnTo>
                    <a:pt x="335" y="293"/>
                  </a:lnTo>
                  <a:lnTo>
                    <a:pt x="333" y="292"/>
                  </a:lnTo>
                  <a:lnTo>
                    <a:pt x="332" y="292"/>
                  </a:lnTo>
                  <a:lnTo>
                    <a:pt x="331" y="292"/>
                  </a:lnTo>
                  <a:lnTo>
                    <a:pt x="329" y="292"/>
                  </a:lnTo>
                  <a:lnTo>
                    <a:pt x="328" y="292"/>
                  </a:lnTo>
                  <a:lnTo>
                    <a:pt x="327" y="292"/>
                  </a:lnTo>
                  <a:lnTo>
                    <a:pt x="326" y="292"/>
                  </a:lnTo>
                  <a:lnTo>
                    <a:pt x="325" y="292"/>
                  </a:lnTo>
                  <a:lnTo>
                    <a:pt x="324" y="292"/>
                  </a:lnTo>
                  <a:lnTo>
                    <a:pt x="323" y="293"/>
                  </a:lnTo>
                  <a:lnTo>
                    <a:pt x="322" y="293"/>
                  </a:lnTo>
                  <a:lnTo>
                    <a:pt x="321" y="294"/>
                  </a:lnTo>
                  <a:lnTo>
                    <a:pt x="320" y="294"/>
                  </a:lnTo>
                  <a:lnTo>
                    <a:pt x="320" y="295"/>
                  </a:lnTo>
                  <a:lnTo>
                    <a:pt x="319" y="295"/>
                  </a:lnTo>
                  <a:lnTo>
                    <a:pt x="318" y="296"/>
                  </a:lnTo>
                  <a:lnTo>
                    <a:pt x="317" y="297"/>
                  </a:lnTo>
                  <a:lnTo>
                    <a:pt x="317" y="298"/>
                  </a:lnTo>
                  <a:lnTo>
                    <a:pt x="316" y="298"/>
                  </a:lnTo>
                  <a:lnTo>
                    <a:pt x="316" y="299"/>
                  </a:lnTo>
                  <a:lnTo>
                    <a:pt x="315" y="300"/>
                  </a:lnTo>
                  <a:lnTo>
                    <a:pt x="314" y="301"/>
                  </a:lnTo>
                  <a:lnTo>
                    <a:pt x="313" y="303"/>
                  </a:lnTo>
                  <a:lnTo>
                    <a:pt x="312" y="304"/>
                  </a:lnTo>
                  <a:lnTo>
                    <a:pt x="311" y="305"/>
                  </a:lnTo>
                  <a:lnTo>
                    <a:pt x="311" y="306"/>
                  </a:lnTo>
                  <a:lnTo>
                    <a:pt x="310" y="307"/>
                  </a:lnTo>
                  <a:lnTo>
                    <a:pt x="309" y="308"/>
                  </a:lnTo>
                  <a:lnTo>
                    <a:pt x="309" y="309"/>
                  </a:lnTo>
                  <a:lnTo>
                    <a:pt x="308" y="309"/>
                  </a:lnTo>
                  <a:lnTo>
                    <a:pt x="307" y="309"/>
                  </a:lnTo>
                  <a:lnTo>
                    <a:pt x="306" y="309"/>
                  </a:lnTo>
                  <a:lnTo>
                    <a:pt x="306" y="308"/>
                  </a:lnTo>
                  <a:lnTo>
                    <a:pt x="306" y="307"/>
                  </a:lnTo>
                  <a:lnTo>
                    <a:pt x="306" y="306"/>
                  </a:lnTo>
                  <a:lnTo>
                    <a:pt x="305" y="305"/>
                  </a:lnTo>
                  <a:lnTo>
                    <a:pt x="305" y="304"/>
                  </a:lnTo>
                  <a:lnTo>
                    <a:pt x="304" y="304"/>
                  </a:lnTo>
                  <a:lnTo>
                    <a:pt x="304" y="303"/>
                  </a:lnTo>
                  <a:lnTo>
                    <a:pt x="303" y="303"/>
                  </a:lnTo>
                  <a:lnTo>
                    <a:pt x="302" y="303"/>
                  </a:lnTo>
                  <a:lnTo>
                    <a:pt x="301" y="303"/>
                  </a:lnTo>
                  <a:lnTo>
                    <a:pt x="300" y="303"/>
                  </a:lnTo>
                  <a:lnTo>
                    <a:pt x="299" y="304"/>
                  </a:lnTo>
                  <a:lnTo>
                    <a:pt x="298" y="304"/>
                  </a:lnTo>
                  <a:lnTo>
                    <a:pt x="297" y="305"/>
                  </a:lnTo>
                  <a:lnTo>
                    <a:pt x="297" y="306"/>
                  </a:lnTo>
                  <a:lnTo>
                    <a:pt x="296" y="306"/>
                  </a:lnTo>
                  <a:lnTo>
                    <a:pt x="296" y="307"/>
                  </a:lnTo>
                  <a:lnTo>
                    <a:pt x="296" y="308"/>
                  </a:lnTo>
                  <a:lnTo>
                    <a:pt x="295" y="308"/>
                  </a:lnTo>
                  <a:lnTo>
                    <a:pt x="295" y="309"/>
                  </a:lnTo>
                  <a:lnTo>
                    <a:pt x="296" y="309"/>
                  </a:lnTo>
                  <a:lnTo>
                    <a:pt x="296" y="310"/>
                  </a:lnTo>
                  <a:lnTo>
                    <a:pt x="296" y="311"/>
                  </a:lnTo>
                  <a:lnTo>
                    <a:pt x="297" y="311"/>
                  </a:lnTo>
                  <a:lnTo>
                    <a:pt x="297" y="312"/>
                  </a:lnTo>
                  <a:lnTo>
                    <a:pt x="297" y="313"/>
                  </a:lnTo>
                  <a:lnTo>
                    <a:pt x="298" y="313"/>
                  </a:lnTo>
                  <a:lnTo>
                    <a:pt x="298" y="314"/>
                  </a:lnTo>
                  <a:lnTo>
                    <a:pt x="298" y="315"/>
                  </a:lnTo>
                  <a:lnTo>
                    <a:pt x="299" y="315"/>
                  </a:lnTo>
                  <a:lnTo>
                    <a:pt x="299" y="316"/>
                  </a:lnTo>
                  <a:lnTo>
                    <a:pt x="298" y="316"/>
                  </a:lnTo>
                  <a:lnTo>
                    <a:pt x="298" y="317"/>
                  </a:lnTo>
                  <a:lnTo>
                    <a:pt x="297" y="318"/>
                  </a:lnTo>
                  <a:lnTo>
                    <a:pt x="296" y="318"/>
                  </a:lnTo>
                  <a:lnTo>
                    <a:pt x="295" y="318"/>
                  </a:lnTo>
                  <a:lnTo>
                    <a:pt x="294" y="319"/>
                  </a:lnTo>
                  <a:lnTo>
                    <a:pt x="293" y="319"/>
                  </a:lnTo>
                  <a:lnTo>
                    <a:pt x="292" y="319"/>
                  </a:lnTo>
                  <a:lnTo>
                    <a:pt x="291" y="319"/>
                  </a:lnTo>
                  <a:lnTo>
                    <a:pt x="290" y="319"/>
                  </a:lnTo>
                  <a:lnTo>
                    <a:pt x="289" y="320"/>
                  </a:lnTo>
                  <a:lnTo>
                    <a:pt x="287" y="320"/>
                  </a:lnTo>
                  <a:lnTo>
                    <a:pt x="285" y="320"/>
                  </a:lnTo>
                  <a:lnTo>
                    <a:pt x="284" y="321"/>
                  </a:lnTo>
                  <a:lnTo>
                    <a:pt x="282" y="321"/>
                  </a:lnTo>
                  <a:lnTo>
                    <a:pt x="280" y="321"/>
                  </a:lnTo>
                  <a:lnTo>
                    <a:pt x="279" y="321"/>
                  </a:lnTo>
                  <a:lnTo>
                    <a:pt x="278" y="322"/>
                  </a:lnTo>
                  <a:lnTo>
                    <a:pt x="277" y="322"/>
                  </a:lnTo>
                  <a:lnTo>
                    <a:pt x="276" y="322"/>
                  </a:lnTo>
                  <a:lnTo>
                    <a:pt x="275" y="323"/>
                  </a:lnTo>
                  <a:lnTo>
                    <a:pt x="274" y="323"/>
                  </a:lnTo>
                  <a:lnTo>
                    <a:pt x="273" y="323"/>
                  </a:lnTo>
                  <a:lnTo>
                    <a:pt x="273" y="324"/>
                  </a:lnTo>
                  <a:lnTo>
                    <a:pt x="272" y="324"/>
                  </a:lnTo>
                  <a:lnTo>
                    <a:pt x="271" y="325"/>
                  </a:lnTo>
                  <a:lnTo>
                    <a:pt x="270" y="326"/>
                  </a:lnTo>
                  <a:lnTo>
                    <a:pt x="269" y="327"/>
                  </a:lnTo>
                  <a:lnTo>
                    <a:pt x="268" y="328"/>
                  </a:lnTo>
                  <a:lnTo>
                    <a:pt x="268" y="329"/>
                  </a:lnTo>
                  <a:lnTo>
                    <a:pt x="267" y="330"/>
                  </a:lnTo>
                  <a:lnTo>
                    <a:pt x="266" y="331"/>
                  </a:lnTo>
                  <a:lnTo>
                    <a:pt x="266" y="332"/>
                  </a:lnTo>
                  <a:lnTo>
                    <a:pt x="264" y="335"/>
                  </a:lnTo>
                  <a:lnTo>
                    <a:pt x="264" y="336"/>
                  </a:lnTo>
                  <a:lnTo>
                    <a:pt x="263" y="337"/>
                  </a:lnTo>
                  <a:lnTo>
                    <a:pt x="263" y="338"/>
                  </a:lnTo>
                  <a:lnTo>
                    <a:pt x="262" y="338"/>
                  </a:lnTo>
                  <a:lnTo>
                    <a:pt x="262" y="339"/>
                  </a:lnTo>
                  <a:lnTo>
                    <a:pt x="261" y="339"/>
                  </a:lnTo>
                  <a:lnTo>
                    <a:pt x="261" y="340"/>
                  </a:lnTo>
                  <a:lnTo>
                    <a:pt x="260" y="340"/>
                  </a:lnTo>
                  <a:lnTo>
                    <a:pt x="260" y="341"/>
                  </a:lnTo>
                  <a:lnTo>
                    <a:pt x="259" y="341"/>
                  </a:lnTo>
                  <a:lnTo>
                    <a:pt x="258" y="341"/>
                  </a:lnTo>
                  <a:lnTo>
                    <a:pt x="257" y="342"/>
                  </a:lnTo>
                  <a:lnTo>
                    <a:pt x="256" y="342"/>
                  </a:lnTo>
                  <a:lnTo>
                    <a:pt x="255" y="342"/>
                  </a:lnTo>
                  <a:lnTo>
                    <a:pt x="253" y="342"/>
                  </a:lnTo>
                  <a:lnTo>
                    <a:pt x="251" y="341"/>
                  </a:lnTo>
                  <a:lnTo>
                    <a:pt x="250" y="341"/>
                  </a:lnTo>
                  <a:lnTo>
                    <a:pt x="249" y="341"/>
                  </a:lnTo>
                  <a:lnTo>
                    <a:pt x="248" y="341"/>
                  </a:lnTo>
                  <a:lnTo>
                    <a:pt x="247" y="341"/>
                  </a:lnTo>
                  <a:lnTo>
                    <a:pt x="247" y="342"/>
                  </a:lnTo>
                  <a:lnTo>
                    <a:pt x="246" y="342"/>
                  </a:lnTo>
                  <a:lnTo>
                    <a:pt x="245" y="342"/>
                  </a:lnTo>
                  <a:lnTo>
                    <a:pt x="245" y="343"/>
                  </a:lnTo>
                  <a:lnTo>
                    <a:pt x="244" y="343"/>
                  </a:lnTo>
                  <a:lnTo>
                    <a:pt x="243" y="344"/>
                  </a:lnTo>
                  <a:lnTo>
                    <a:pt x="243" y="345"/>
                  </a:lnTo>
                  <a:lnTo>
                    <a:pt x="242" y="345"/>
                  </a:lnTo>
                  <a:lnTo>
                    <a:pt x="242" y="346"/>
                  </a:lnTo>
                  <a:lnTo>
                    <a:pt x="242" y="347"/>
                  </a:lnTo>
                  <a:lnTo>
                    <a:pt x="241" y="347"/>
                  </a:lnTo>
                  <a:lnTo>
                    <a:pt x="241" y="348"/>
                  </a:lnTo>
                  <a:lnTo>
                    <a:pt x="241" y="349"/>
                  </a:lnTo>
                  <a:lnTo>
                    <a:pt x="241" y="350"/>
                  </a:lnTo>
                  <a:lnTo>
                    <a:pt x="240" y="351"/>
                  </a:lnTo>
                  <a:lnTo>
                    <a:pt x="240" y="352"/>
                  </a:lnTo>
                  <a:lnTo>
                    <a:pt x="240" y="354"/>
                  </a:lnTo>
                  <a:lnTo>
                    <a:pt x="239" y="355"/>
                  </a:lnTo>
                  <a:lnTo>
                    <a:pt x="239" y="357"/>
                  </a:lnTo>
                  <a:lnTo>
                    <a:pt x="239" y="360"/>
                  </a:lnTo>
                  <a:lnTo>
                    <a:pt x="238" y="363"/>
                  </a:lnTo>
                  <a:lnTo>
                    <a:pt x="238" y="364"/>
                  </a:lnTo>
                  <a:lnTo>
                    <a:pt x="238" y="366"/>
                  </a:lnTo>
                  <a:lnTo>
                    <a:pt x="237" y="367"/>
                  </a:lnTo>
                  <a:lnTo>
                    <a:pt x="237" y="368"/>
                  </a:lnTo>
                  <a:lnTo>
                    <a:pt x="236" y="370"/>
                  </a:lnTo>
                  <a:lnTo>
                    <a:pt x="236" y="371"/>
                  </a:lnTo>
                  <a:lnTo>
                    <a:pt x="236" y="372"/>
                  </a:lnTo>
                  <a:lnTo>
                    <a:pt x="235" y="373"/>
                  </a:lnTo>
                  <a:lnTo>
                    <a:pt x="235" y="374"/>
                  </a:lnTo>
                  <a:lnTo>
                    <a:pt x="234" y="374"/>
                  </a:lnTo>
                  <a:lnTo>
                    <a:pt x="234" y="375"/>
                  </a:lnTo>
                  <a:lnTo>
                    <a:pt x="234" y="376"/>
                  </a:lnTo>
                  <a:lnTo>
                    <a:pt x="233" y="376"/>
                  </a:lnTo>
                  <a:lnTo>
                    <a:pt x="233" y="377"/>
                  </a:lnTo>
                  <a:lnTo>
                    <a:pt x="232" y="377"/>
                  </a:lnTo>
                  <a:lnTo>
                    <a:pt x="232" y="378"/>
                  </a:lnTo>
                  <a:lnTo>
                    <a:pt x="231" y="378"/>
                  </a:lnTo>
                  <a:lnTo>
                    <a:pt x="231" y="379"/>
                  </a:lnTo>
                  <a:lnTo>
                    <a:pt x="230" y="379"/>
                  </a:lnTo>
                  <a:lnTo>
                    <a:pt x="230" y="380"/>
                  </a:lnTo>
                  <a:lnTo>
                    <a:pt x="229" y="380"/>
                  </a:lnTo>
                  <a:lnTo>
                    <a:pt x="228" y="381"/>
                  </a:lnTo>
                  <a:lnTo>
                    <a:pt x="227" y="381"/>
                  </a:lnTo>
                  <a:lnTo>
                    <a:pt x="227" y="382"/>
                  </a:lnTo>
                  <a:lnTo>
                    <a:pt x="226" y="382"/>
                  </a:lnTo>
                  <a:lnTo>
                    <a:pt x="225" y="382"/>
                  </a:lnTo>
                  <a:lnTo>
                    <a:pt x="224" y="383"/>
                  </a:lnTo>
                  <a:lnTo>
                    <a:pt x="223" y="383"/>
                  </a:lnTo>
                  <a:lnTo>
                    <a:pt x="222" y="383"/>
                  </a:lnTo>
                  <a:lnTo>
                    <a:pt x="221" y="383"/>
                  </a:lnTo>
                  <a:lnTo>
                    <a:pt x="221" y="384"/>
                  </a:lnTo>
                  <a:lnTo>
                    <a:pt x="220" y="384"/>
                  </a:lnTo>
                  <a:lnTo>
                    <a:pt x="219" y="384"/>
                  </a:lnTo>
                  <a:lnTo>
                    <a:pt x="218" y="384"/>
                  </a:lnTo>
                  <a:lnTo>
                    <a:pt x="217" y="384"/>
                  </a:lnTo>
                  <a:lnTo>
                    <a:pt x="216" y="385"/>
                  </a:lnTo>
                  <a:lnTo>
                    <a:pt x="215" y="385"/>
                  </a:lnTo>
                  <a:lnTo>
                    <a:pt x="214" y="385"/>
                  </a:lnTo>
                  <a:lnTo>
                    <a:pt x="214" y="386"/>
                  </a:lnTo>
                  <a:lnTo>
                    <a:pt x="213" y="387"/>
                  </a:lnTo>
                  <a:lnTo>
                    <a:pt x="213" y="388"/>
                  </a:lnTo>
                  <a:lnTo>
                    <a:pt x="213" y="389"/>
                  </a:lnTo>
                  <a:lnTo>
                    <a:pt x="214" y="390"/>
                  </a:lnTo>
                  <a:lnTo>
                    <a:pt x="214" y="391"/>
                  </a:lnTo>
                  <a:lnTo>
                    <a:pt x="214" y="392"/>
                  </a:lnTo>
                  <a:lnTo>
                    <a:pt x="215" y="393"/>
                  </a:lnTo>
                  <a:lnTo>
                    <a:pt x="215" y="394"/>
                  </a:lnTo>
                  <a:lnTo>
                    <a:pt x="215" y="395"/>
                  </a:lnTo>
                  <a:lnTo>
                    <a:pt x="215" y="396"/>
                  </a:lnTo>
                  <a:lnTo>
                    <a:pt x="214" y="396"/>
                  </a:lnTo>
                  <a:lnTo>
                    <a:pt x="214" y="397"/>
                  </a:lnTo>
                  <a:lnTo>
                    <a:pt x="213" y="397"/>
                  </a:lnTo>
                  <a:lnTo>
                    <a:pt x="213" y="398"/>
                  </a:lnTo>
                  <a:lnTo>
                    <a:pt x="212" y="398"/>
                  </a:lnTo>
                  <a:lnTo>
                    <a:pt x="211" y="399"/>
                  </a:lnTo>
                  <a:lnTo>
                    <a:pt x="210" y="399"/>
                  </a:lnTo>
                  <a:lnTo>
                    <a:pt x="209" y="400"/>
                  </a:lnTo>
                  <a:lnTo>
                    <a:pt x="208" y="400"/>
                  </a:lnTo>
                  <a:lnTo>
                    <a:pt x="206" y="401"/>
                  </a:lnTo>
                  <a:lnTo>
                    <a:pt x="205" y="401"/>
                  </a:lnTo>
                  <a:lnTo>
                    <a:pt x="204" y="401"/>
                  </a:lnTo>
                  <a:lnTo>
                    <a:pt x="202" y="402"/>
                  </a:lnTo>
                  <a:lnTo>
                    <a:pt x="201" y="402"/>
                  </a:lnTo>
                  <a:lnTo>
                    <a:pt x="200" y="402"/>
                  </a:lnTo>
                  <a:lnTo>
                    <a:pt x="199" y="403"/>
                  </a:lnTo>
                  <a:lnTo>
                    <a:pt x="198" y="403"/>
                  </a:lnTo>
                  <a:lnTo>
                    <a:pt x="197" y="404"/>
                  </a:lnTo>
                  <a:lnTo>
                    <a:pt x="196" y="404"/>
                  </a:lnTo>
                  <a:lnTo>
                    <a:pt x="195" y="405"/>
                  </a:lnTo>
                  <a:lnTo>
                    <a:pt x="194" y="405"/>
                  </a:lnTo>
                  <a:lnTo>
                    <a:pt x="194" y="406"/>
                  </a:lnTo>
                  <a:lnTo>
                    <a:pt x="193" y="406"/>
                  </a:lnTo>
                  <a:lnTo>
                    <a:pt x="193" y="407"/>
                  </a:lnTo>
                  <a:lnTo>
                    <a:pt x="192" y="407"/>
                  </a:lnTo>
                  <a:lnTo>
                    <a:pt x="192" y="408"/>
                  </a:lnTo>
                  <a:lnTo>
                    <a:pt x="191" y="408"/>
                  </a:lnTo>
                  <a:lnTo>
                    <a:pt x="191" y="409"/>
                  </a:lnTo>
                  <a:lnTo>
                    <a:pt x="190" y="410"/>
                  </a:lnTo>
                  <a:lnTo>
                    <a:pt x="189" y="411"/>
                  </a:lnTo>
                  <a:lnTo>
                    <a:pt x="188" y="412"/>
                  </a:lnTo>
                  <a:lnTo>
                    <a:pt x="188" y="413"/>
                  </a:lnTo>
                  <a:lnTo>
                    <a:pt x="187" y="413"/>
                  </a:lnTo>
                  <a:lnTo>
                    <a:pt x="187" y="414"/>
                  </a:lnTo>
                  <a:lnTo>
                    <a:pt x="186" y="414"/>
                  </a:lnTo>
                  <a:lnTo>
                    <a:pt x="186" y="415"/>
                  </a:lnTo>
                  <a:lnTo>
                    <a:pt x="185" y="415"/>
                  </a:lnTo>
                  <a:lnTo>
                    <a:pt x="185" y="416"/>
                  </a:lnTo>
                  <a:lnTo>
                    <a:pt x="184" y="416"/>
                  </a:lnTo>
                  <a:lnTo>
                    <a:pt x="183" y="416"/>
                  </a:lnTo>
                  <a:lnTo>
                    <a:pt x="182" y="416"/>
                  </a:lnTo>
                  <a:lnTo>
                    <a:pt x="182" y="415"/>
                  </a:lnTo>
                  <a:lnTo>
                    <a:pt x="181" y="415"/>
                  </a:lnTo>
                  <a:lnTo>
                    <a:pt x="180" y="414"/>
                  </a:lnTo>
                  <a:lnTo>
                    <a:pt x="180" y="413"/>
                  </a:lnTo>
                  <a:lnTo>
                    <a:pt x="179" y="412"/>
                  </a:lnTo>
                  <a:lnTo>
                    <a:pt x="179" y="411"/>
                  </a:lnTo>
                  <a:lnTo>
                    <a:pt x="178" y="410"/>
                  </a:lnTo>
                  <a:lnTo>
                    <a:pt x="178" y="409"/>
                  </a:lnTo>
                  <a:lnTo>
                    <a:pt x="177" y="407"/>
                  </a:lnTo>
                  <a:lnTo>
                    <a:pt x="176" y="406"/>
                  </a:lnTo>
                  <a:lnTo>
                    <a:pt x="176" y="405"/>
                  </a:lnTo>
                  <a:lnTo>
                    <a:pt x="176" y="404"/>
                  </a:lnTo>
                  <a:lnTo>
                    <a:pt x="175" y="403"/>
                  </a:lnTo>
                  <a:lnTo>
                    <a:pt x="175" y="402"/>
                  </a:lnTo>
                  <a:lnTo>
                    <a:pt x="175" y="401"/>
                  </a:lnTo>
                  <a:lnTo>
                    <a:pt x="175" y="400"/>
                  </a:lnTo>
                  <a:lnTo>
                    <a:pt x="175" y="399"/>
                  </a:lnTo>
                  <a:lnTo>
                    <a:pt x="175" y="398"/>
                  </a:lnTo>
                  <a:lnTo>
                    <a:pt x="175" y="397"/>
                  </a:lnTo>
                  <a:lnTo>
                    <a:pt x="176" y="397"/>
                  </a:lnTo>
                  <a:lnTo>
                    <a:pt x="176" y="396"/>
                  </a:lnTo>
                  <a:lnTo>
                    <a:pt x="177" y="396"/>
                  </a:lnTo>
                  <a:lnTo>
                    <a:pt x="178" y="396"/>
                  </a:lnTo>
                  <a:lnTo>
                    <a:pt x="178" y="395"/>
                  </a:lnTo>
                  <a:lnTo>
                    <a:pt x="179" y="395"/>
                  </a:lnTo>
                  <a:lnTo>
                    <a:pt x="180" y="395"/>
                  </a:lnTo>
                  <a:lnTo>
                    <a:pt x="181" y="394"/>
                  </a:lnTo>
                  <a:lnTo>
                    <a:pt x="182" y="394"/>
                  </a:lnTo>
                  <a:lnTo>
                    <a:pt x="183" y="394"/>
                  </a:lnTo>
                  <a:lnTo>
                    <a:pt x="184" y="393"/>
                  </a:lnTo>
                  <a:lnTo>
                    <a:pt x="185" y="393"/>
                  </a:lnTo>
                  <a:lnTo>
                    <a:pt x="185" y="392"/>
                  </a:lnTo>
                  <a:lnTo>
                    <a:pt x="186" y="392"/>
                  </a:lnTo>
                  <a:lnTo>
                    <a:pt x="186" y="391"/>
                  </a:lnTo>
                  <a:lnTo>
                    <a:pt x="187" y="390"/>
                  </a:lnTo>
                  <a:lnTo>
                    <a:pt x="187" y="389"/>
                  </a:lnTo>
                  <a:lnTo>
                    <a:pt x="187" y="388"/>
                  </a:lnTo>
                  <a:lnTo>
                    <a:pt x="187" y="387"/>
                  </a:lnTo>
                  <a:lnTo>
                    <a:pt x="187" y="386"/>
                  </a:lnTo>
                  <a:lnTo>
                    <a:pt x="187" y="385"/>
                  </a:lnTo>
                  <a:lnTo>
                    <a:pt x="187" y="384"/>
                  </a:lnTo>
                  <a:lnTo>
                    <a:pt x="187" y="383"/>
                  </a:lnTo>
                  <a:lnTo>
                    <a:pt x="188" y="383"/>
                  </a:lnTo>
                  <a:lnTo>
                    <a:pt x="188" y="382"/>
                  </a:lnTo>
                  <a:lnTo>
                    <a:pt x="189" y="382"/>
                  </a:lnTo>
                  <a:lnTo>
                    <a:pt x="189" y="381"/>
                  </a:lnTo>
                  <a:lnTo>
                    <a:pt x="190" y="381"/>
                  </a:lnTo>
                  <a:lnTo>
                    <a:pt x="191" y="381"/>
                  </a:lnTo>
                  <a:lnTo>
                    <a:pt x="192" y="381"/>
                  </a:lnTo>
                  <a:lnTo>
                    <a:pt x="193" y="381"/>
                  </a:lnTo>
                  <a:lnTo>
                    <a:pt x="194" y="381"/>
                  </a:lnTo>
                  <a:lnTo>
                    <a:pt x="196" y="381"/>
                  </a:lnTo>
                  <a:lnTo>
                    <a:pt x="197" y="381"/>
                  </a:lnTo>
                  <a:lnTo>
                    <a:pt x="198" y="381"/>
                  </a:lnTo>
                  <a:lnTo>
                    <a:pt x="199" y="381"/>
                  </a:lnTo>
                  <a:lnTo>
                    <a:pt x="200" y="381"/>
                  </a:lnTo>
                  <a:lnTo>
                    <a:pt x="201" y="381"/>
                  </a:lnTo>
                  <a:lnTo>
                    <a:pt x="201" y="380"/>
                  </a:lnTo>
                  <a:lnTo>
                    <a:pt x="202" y="380"/>
                  </a:lnTo>
                  <a:lnTo>
                    <a:pt x="203" y="380"/>
                  </a:lnTo>
                  <a:lnTo>
                    <a:pt x="203" y="379"/>
                  </a:lnTo>
                  <a:lnTo>
                    <a:pt x="204" y="379"/>
                  </a:lnTo>
                  <a:lnTo>
                    <a:pt x="205" y="378"/>
                  </a:lnTo>
                  <a:lnTo>
                    <a:pt x="205" y="377"/>
                  </a:lnTo>
                  <a:lnTo>
                    <a:pt x="206" y="377"/>
                  </a:lnTo>
                  <a:lnTo>
                    <a:pt x="206" y="376"/>
                  </a:lnTo>
                  <a:lnTo>
                    <a:pt x="206" y="375"/>
                  </a:lnTo>
                  <a:lnTo>
                    <a:pt x="206" y="374"/>
                  </a:lnTo>
                  <a:lnTo>
                    <a:pt x="206" y="373"/>
                  </a:lnTo>
                  <a:lnTo>
                    <a:pt x="206" y="372"/>
                  </a:lnTo>
                  <a:lnTo>
                    <a:pt x="205" y="372"/>
                  </a:lnTo>
                  <a:lnTo>
                    <a:pt x="205" y="371"/>
                  </a:lnTo>
                  <a:lnTo>
                    <a:pt x="205" y="370"/>
                  </a:lnTo>
                  <a:lnTo>
                    <a:pt x="204" y="369"/>
                  </a:lnTo>
                  <a:lnTo>
                    <a:pt x="203" y="368"/>
                  </a:lnTo>
                  <a:lnTo>
                    <a:pt x="203" y="367"/>
                  </a:lnTo>
                  <a:lnTo>
                    <a:pt x="202" y="367"/>
                  </a:lnTo>
                  <a:lnTo>
                    <a:pt x="202" y="366"/>
                  </a:lnTo>
                  <a:lnTo>
                    <a:pt x="202" y="365"/>
                  </a:lnTo>
                  <a:lnTo>
                    <a:pt x="201" y="365"/>
                  </a:lnTo>
                  <a:lnTo>
                    <a:pt x="201" y="364"/>
                  </a:lnTo>
                  <a:lnTo>
                    <a:pt x="202" y="364"/>
                  </a:lnTo>
                  <a:lnTo>
                    <a:pt x="202" y="363"/>
                  </a:lnTo>
                  <a:lnTo>
                    <a:pt x="203" y="362"/>
                  </a:lnTo>
                  <a:lnTo>
                    <a:pt x="204" y="362"/>
                  </a:lnTo>
                  <a:lnTo>
                    <a:pt x="204" y="361"/>
                  </a:lnTo>
                  <a:lnTo>
                    <a:pt x="206" y="360"/>
                  </a:lnTo>
                  <a:lnTo>
                    <a:pt x="207" y="360"/>
                  </a:lnTo>
                  <a:lnTo>
                    <a:pt x="207" y="359"/>
                  </a:lnTo>
                  <a:lnTo>
                    <a:pt x="208" y="359"/>
                  </a:lnTo>
                  <a:lnTo>
                    <a:pt x="208" y="358"/>
                  </a:lnTo>
                  <a:lnTo>
                    <a:pt x="209" y="358"/>
                  </a:lnTo>
                  <a:lnTo>
                    <a:pt x="209" y="357"/>
                  </a:lnTo>
                  <a:lnTo>
                    <a:pt x="209" y="356"/>
                  </a:lnTo>
                  <a:lnTo>
                    <a:pt x="210" y="356"/>
                  </a:lnTo>
                  <a:lnTo>
                    <a:pt x="210" y="355"/>
                  </a:lnTo>
                  <a:lnTo>
                    <a:pt x="211" y="355"/>
                  </a:lnTo>
                  <a:lnTo>
                    <a:pt x="211" y="354"/>
                  </a:lnTo>
                  <a:lnTo>
                    <a:pt x="212" y="354"/>
                  </a:lnTo>
                  <a:lnTo>
                    <a:pt x="212" y="353"/>
                  </a:lnTo>
                  <a:lnTo>
                    <a:pt x="213" y="353"/>
                  </a:lnTo>
                  <a:lnTo>
                    <a:pt x="214" y="352"/>
                  </a:lnTo>
                  <a:lnTo>
                    <a:pt x="215" y="352"/>
                  </a:lnTo>
                  <a:lnTo>
                    <a:pt x="216" y="351"/>
                  </a:lnTo>
                  <a:lnTo>
                    <a:pt x="217" y="351"/>
                  </a:lnTo>
                  <a:lnTo>
                    <a:pt x="218" y="350"/>
                  </a:lnTo>
                  <a:lnTo>
                    <a:pt x="217" y="350"/>
                  </a:lnTo>
                  <a:lnTo>
                    <a:pt x="216" y="350"/>
                  </a:lnTo>
                  <a:lnTo>
                    <a:pt x="215" y="350"/>
                  </a:lnTo>
                  <a:lnTo>
                    <a:pt x="214" y="350"/>
                  </a:lnTo>
                  <a:lnTo>
                    <a:pt x="214" y="351"/>
                  </a:lnTo>
                  <a:lnTo>
                    <a:pt x="213" y="351"/>
                  </a:lnTo>
                  <a:lnTo>
                    <a:pt x="212" y="351"/>
                  </a:lnTo>
                  <a:lnTo>
                    <a:pt x="211" y="351"/>
                  </a:lnTo>
                  <a:lnTo>
                    <a:pt x="211" y="352"/>
                  </a:lnTo>
                  <a:lnTo>
                    <a:pt x="210" y="352"/>
                  </a:lnTo>
                  <a:lnTo>
                    <a:pt x="209" y="352"/>
                  </a:lnTo>
                  <a:lnTo>
                    <a:pt x="209" y="353"/>
                  </a:lnTo>
                  <a:lnTo>
                    <a:pt x="208" y="353"/>
                  </a:lnTo>
                  <a:lnTo>
                    <a:pt x="208" y="354"/>
                  </a:lnTo>
                  <a:lnTo>
                    <a:pt x="207" y="354"/>
                  </a:lnTo>
                  <a:lnTo>
                    <a:pt x="207" y="355"/>
                  </a:lnTo>
                  <a:lnTo>
                    <a:pt x="206" y="355"/>
                  </a:lnTo>
                  <a:lnTo>
                    <a:pt x="206" y="356"/>
                  </a:lnTo>
                  <a:lnTo>
                    <a:pt x="205" y="356"/>
                  </a:lnTo>
                  <a:lnTo>
                    <a:pt x="204" y="357"/>
                  </a:lnTo>
                  <a:lnTo>
                    <a:pt x="203" y="358"/>
                  </a:lnTo>
                  <a:lnTo>
                    <a:pt x="202" y="358"/>
                  </a:lnTo>
                  <a:lnTo>
                    <a:pt x="201" y="358"/>
                  </a:lnTo>
                  <a:lnTo>
                    <a:pt x="200" y="359"/>
                  </a:lnTo>
                  <a:lnTo>
                    <a:pt x="199" y="359"/>
                  </a:lnTo>
                  <a:lnTo>
                    <a:pt x="198" y="359"/>
                  </a:lnTo>
                  <a:lnTo>
                    <a:pt x="197" y="359"/>
                  </a:lnTo>
                  <a:lnTo>
                    <a:pt x="197" y="358"/>
                  </a:lnTo>
                  <a:lnTo>
                    <a:pt x="196" y="358"/>
                  </a:lnTo>
                  <a:lnTo>
                    <a:pt x="195" y="358"/>
                  </a:lnTo>
                  <a:lnTo>
                    <a:pt x="195" y="357"/>
                  </a:lnTo>
                  <a:lnTo>
                    <a:pt x="194" y="357"/>
                  </a:lnTo>
                  <a:lnTo>
                    <a:pt x="194" y="356"/>
                  </a:lnTo>
                  <a:lnTo>
                    <a:pt x="194" y="355"/>
                  </a:lnTo>
                  <a:lnTo>
                    <a:pt x="194" y="354"/>
                  </a:lnTo>
                  <a:lnTo>
                    <a:pt x="194" y="353"/>
                  </a:lnTo>
                  <a:lnTo>
                    <a:pt x="193" y="352"/>
                  </a:lnTo>
                  <a:lnTo>
                    <a:pt x="193" y="351"/>
                  </a:lnTo>
                  <a:lnTo>
                    <a:pt x="192" y="351"/>
                  </a:lnTo>
                  <a:lnTo>
                    <a:pt x="191" y="351"/>
                  </a:lnTo>
                  <a:lnTo>
                    <a:pt x="190" y="351"/>
                  </a:lnTo>
                  <a:lnTo>
                    <a:pt x="190" y="352"/>
                  </a:lnTo>
                  <a:lnTo>
                    <a:pt x="189" y="352"/>
                  </a:lnTo>
                  <a:lnTo>
                    <a:pt x="189" y="353"/>
                  </a:lnTo>
                  <a:lnTo>
                    <a:pt x="189" y="354"/>
                  </a:lnTo>
                  <a:lnTo>
                    <a:pt x="189" y="355"/>
                  </a:lnTo>
                  <a:lnTo>
                    <a:pt x="189" y="356"/>
                  </a:lnTo>
                  <a:lnTo>
                    <a:pt x="189" y="357"/>
                  </a:lnTo>
                  <a:lnTo>
                    <a:pt x="188" y="357"/>
                  </a:lnTo>
                  <a:lnTo>
                    <a:pt x="188" y="358"/>
                  </a:lnTo>
                  <a:lnTo>
                    <a:pt x="188" y="359"/>
                  </a:lnTo>
                  <a:lnTo>
                    <a:pt x="187" y="360"/>
                  </a:lnTo>
                  <a:lnTo>
                    <a:pt x="186" y="360"/>
                  </a:lnTo>
                  <a:lnTo>
                    <a:pt x="185" y="360"/>
                  </a:lnTo>
                  <a:lnTo>
                    <a:pt x="185" y="361"/>
                  </a:lnTo>
                  <a:lnTo>
                    <a:pt x="184" y="361"/>
                  </a:lnTo>
                  <a:lnTo>
                    <a:pt x="183" y="361"/>
                  </a:lnTo>
                  <a:lnTo>
                    <a:pt x="182" y="361"/>
                  </a:lnTo>
                  <a:lnTo>
                    <a:pt x="181" y="361"/>
                  </a:lnTo>
                  <a:lnTo>
                    <a:pt x="181" y="360"/>
                  </a:lnTo>
                  <a:lnTo>
                    <a:pt x="180" y="360"/>
                  </a:lnTo>
                  <a:lnTo>
                    <a:pt x="180" y="359"/>
                  </a:lnTo>
                  <a:lnTo>
                    <a:pt x="180" y="358"/>
                  </a:lnTo>
                  <a:lnTo>
                    <a:pt x="180" y="357"/>
                  </a:lnTo>
                  <a:lnTo>
                    <a:pt x="180" y="356"/>
                  </a:lnTo>
                  <a:lnTo>
                    <a:pt x="180" y="355"/>
                  </a:lnTo>
                  <a:lnTo>
                    <a:pt x="180" y="354"/>
                  </a:lnTo>
                  <a:lnTo>
                    <a:pt x="181" y="354"/>
                  </a:lnTo>
                  <a:lnTo>
                    <a:pt x="181" y="353"/>
                  </a:lnTo>
                  <a:lnTo>
                    <a:pt x="181" y="352"/>
                  </a:lnTo>
                  <a:lnTo>
                    <a:pt x="180" y="352"/>
                  </a:lnTo>
                  <a:lnTo>
                    <a:pt x="180" y="351"/>
                  </a:lnTo>
                  <a:lnTo>
                    <a:pt x="180" y="350"/>
                  </a:lnTo>
                  <a:lnTo>
                    <a:pt x="179" y="350"/>
                  </a:lnTo>
                  <a:lnTo>
                    <a:pt x="178" y="349"/>
                  </a:lnTo>
                  <a:lnTo>
                    <a:pt x="177" y="348"/>
                  </a:lnTo>
                  <a:lnTo>
                    <a:pt x="176" y="348"/>
                  </a:lnTo>
                  <a:lnTo>
                    <a:pt x="176" y="347"/>
                  </a:lnTo>
                  <a:lnTo>
                    <a:pt x="175" y="347"/>
                  </a:lnTo>
                  <a:lnTo>
                    <a:pt x="175" y="346"/>
                  </a:lnTo>
                  <a:lnTo>
                    <a:pt x="175" y="345"/>
                  </a:lnTo>
                  <a:lnTo>
                    <a:pt x="175" y="344"/>
                  </a:lnTo>
                  <a:lnTo>
                    <a:pt x="176" y="344"/>
                  </a:lnTo>
                  <a:lnTo>
                    <a:pt x="176" y="343"/>
                  </a:lnTo>
                  <a:lnTo>
                    <a:pt x="177" y="342"/>
                  </a:lnTo>
                  <a:lnTo>
                    <a:pt x="178" y="341"/>
                  </a:lnTo>
                  <a:lnTo>
                    <a:pt x="179" y="341"/>
                  </a:lnTo>
                  <a:lnTo>
                    <a:pt x="179" y="340"/>
                  </a:lnTo>
                  <a:lnTo>
                    <a:pt x="180" y="340"/>
                  </a:lnTo>
                  <a:lnTo>
                    <a:pt x="181" y="340"/>
                  </a:lnTo>
                  <a:lnTo>
                    <a:pt x="182" y="340"/>
                  </a:lnTo>
                  <a:lnTo>
                    <a:pt x="184" y="340"/>
                  </a:lnTo>
                  <a:lnTo>
                    <a:pt x="185" y="340"/>
                  </a:lnTo>
                  <a:lnTo>
                    <a:pt x="186" y="340"/>
                  </a:lnTo>
                  <a:lnTo>
                    <a:pt x="186" y="339"/>
                  </a:lnTo>
                  <a:lnTo>
                    <a:pt x="187" y="339"/>
                  </a:lnTo>
                  <a:lnTo>
                    <a:pt x="187" y="338"/>
                  </a:lnTo>
                  <a:lnTo>
                    <a:pt x="188" y="338"/>
                  </a:lnTo>
                  <a:lnTo>
                    <a:pt x="188" y="337"/>
                  </a:lnTo>
                  <a:lnTo>
                    <a:pt x="189" y="337"/>
                  </a:lnTo>
                  <a:lnTo>
                    <a:pt x="189" y="336"/>
                  </a:lnTo>
                  <a:lnTo>
                    <a:pt x="189" y="335"/>
                  </a:lnTo>
                  <a:lnTo>
                    <a:pt x="190" y="334"/>
                  </a:lnTo>
                  <a:lnTo>
                    <a:pt x="190" y="333"/>
                  </a:lnTo>
                  <a:lnTo>
                    <a:pt x="190" y="332"/>
                  </a:lnTo>
                  <a:lnTo>
                    <a:pt x="190" y="331"/>
                  </a:lnTo>
                  <a:lnTo>
                    <a:pt x="189" y="331"/>
                  </a:lnTo>
                  <a:lnTo>
                    <a:pt x="189" y="330"/>
                  </a:lnTo>
                  <a:lnTo>
                    <a:pt x="189" y="329"/>
                  </a:lnTo>
                  <a:lnTo>
                    <a:pt x="189" y="328"/>
                  </a:lnTo>
                  <a:lnTo>
                    <a:pt x="188" y="327"/>
                  </a:lnTo>
                  <a:lnTo>
                    <a:pt x="188" y="326"/>
                  </a:lnTo>
                  <a:lnTo>
                    <a:pt x="187" y="325"/>
                  </a:lnTo>
                  <a:lnTo>
                    <a:pt x="187" y="324"/>
                  </a:lnTo>
                  <a:lnTo>
                    <a:pt x="187" y="323"/>
                  </a:lnTo>
                  <a:lnTo>
                    <a:pt x="187" y="322"/>
                  </a:lnTo>
                  <a:lnTo>
                    <a:pt x="187" y="321"/>
                  </a:lnTo>
                  <a:lnTo>
                    <a:pt x="187" y="320"/>
                  </a:lnTo>
                  <a:lnTo>
                    <a:pt x="187" y="319"/>
                  </a:lnTo>
                  <a:lnTo>
                    <a:pt x="188" y="318"/>
                  </a:lnTo>
                  <a:lnTo>
                    <a:pt x="189" y="318"/>
                  </a:lnTo>
                  <a:lnTo>
                    <a:pt x="189" y="317"/>
                  </a:lnTo>
                  <a:lnTo>
                    <a:pt x="190" y="317"/>
                  </a:lnTo>
                  <a:lnTo>
                    <a:pt x="190" y="316"/>
                  </a:lnTo>
                  <a:lnTo>
                    <a:pt x="191" y="316"/>
                  </a:lnTo>
                  <a:lnTo>
                    <a:pt x="192" y="315"/>
                  </a:lnTo>
                  <a:lnTo>
                    <a:pt x="194" y="314"/>
                  </a:lnTo>
                  <a:lnTo>
                    <a:pt x="195" y="314"/>
                  </a:lnTo>
                  <a:lnTo>
                    <a:pt x="196" y="313"/>
                  </a:lnTo>
                  <a:lnTo>
                    <a:pt x="197" y="313"/>
                  </a:lnTo>
                  <a:lnTo>
                    <a:pt x="198" y="312"/>
                  </a:lnTo>
                  <a:lnTo>
                    <a:pt x="199" y="312"/>
                  </a:lnTo>
                  <a:lnTo>
                    <a:pt x="201" y="311"/>
                  </a:lnTo>
                  <a:lnTo>
                    <a:pt x="202" y="311"/>
                  </a:lnTo>
                  <a:lnTo>
                    <a:pt x="202" y="310"/>
                  </a:lnTo>
                  <a:lnTo>
                    <a:pt x="203" y="310"/>
                  </a:lnTo>
                  <a:lnTo>
                    <a:pt x="203" y="309"/>
                  </a:lnTo>
                  <a:lnTo>
                    <a:pt x="204" y="309"/>
                  </a:lnTo>
                  <a:lnTo>
                    <a:pt x="204" y="308"/>
                  </a:lnTo>
                  <a:lnTo>
                    <a:pt x="205" y="308"/>
                  </a:lnTo>
                  <a:lnTo>
                    <a:pt x="205" y="307"/>
                  </a:lnTo>
                  <a:lnTo>
                    <a:pt x="206" y="307"/>
                  </a:lnTo>
                  <a:lnTo>
                    <a:pt x="206" y="306"/>
                  </a:lnTo>
                  <a:lnTo>
                    <a:pt x="207" y="306"/>
                  </a:lnTo>
                  <a:lnTo>
                    <a:pt x="207" y="305"/>
                  </a:lnTo>
                  <a:lnTo>
                    <a:pt x="208" y="304"/>
                  </a:lnTo>
                  <a:lnTo>
                    <a:pt x="208" y="303"/>
                  </a:lnTo>
                  <a:lnTo>
                    <a:pt x="209" y="302"/>
                  </a:lnTo>
                  <a:lnTo>
                    <a:pt x="209" y="301"/>
                  </a:lnTo>
                  <a:lnTo>
                    <a:pt x="209" y="300"/>
                  </a:lnTo>
                  <a:lnTo>
                    <a:pt x="210" y="299"/>
                  </a:lnTo>
                  <a:lnTo>
                    <a:pt x="210" y="298"/>
                  </a:lnTo>
                  <a:lnTo>
                    <a:pt x="210" y="297"/>
                  </a:lnTo>
                  <a:lnTo>
                    <a:pt x="210" y="296"/>
                  </a:lnTo>
                  <a:lnTo>
                    <a:pt x="210" y="294"/>
                  </a:lnTo>
                  <a:lnTo>
                    <a:pt x="211" y="293"/>
                  </a:lnTo>
                  <a:lnTo>
                    <a:pt x="211" y="292"/>
                  </a:lnTo>
                  <a:lnTo>
                    <a:pt x="211" y="291"/>
                  </a:lnTo>
                  <a:lnTo>
                    <a:pt x="212" y="290"/>
                  </a:lnTo>
                  <a:lnTo>
                    <a:pt x="213" y="289"/>
                  </a:lnTo>
                  <a:lnTo>
                    <a:pt x="214" y="288"/>
                  </a:lnTo>
                  <a:lnTo>
                    <a:pt x="215" y="287"/>
                  </a:lnTo>
                  <a:lnTo>
                    <a:pt x="216" y="286"/>
                  </a:lnTo>
                  <a:lnTo>
                    <a:pt x="216" y="285"/>
                  </a:lnTo>
                  <a:lnTo>
                    <a:pt x="217" y="285"/>
                  </a:lnTo>
                  <a:lnTo>
                    <a:pt x="217" y="284"/>
                  </a:lnTo>
                  <a:lnTo>
                    <a:pt x="218" y="283"/>
                  </a:lnTo>
                  <a:lnTo>
                    <a:pt x="218" y="282"/>
                  </a:lnTo>
                  <a:lnTo>
                    <a:pt x="217" y="282"/>
                  </a:lnTo>
                  <a:lnTo>
                    <a:pt x="217" y="281"/>
                  </a:lnTo>
                  <a:lnTo>
                    <a:pt x="217" y="280"/>
                  </a:lnTo>
                  <a:lnTo>
                    <a:pt x="216" y="279"/>
                  </a:lnTo>
                  <a:lnTo>
                    <a:pt x="216" y="278"/>
                  </a:lnTo>
                  <a:lnTo>
                    <a:pt x="216" y="277"/>
                  </a:lnTo>
                  <a:lnTo>
                    <a:pt x="215" y="276"/>
                  </a:lnTo>
                  <a:lnTo>
                    <a:pt x="215" y="275"/>
                  </a:lnTo>
                  <a:lnTo>
                    <a:pt x="216" y="275"/>
                  </a:lnTo>
                  <a:lnTo>
                    <a:pt x="216" y="274"/>
                  </a:lnTo>
                  <a:lnTo>
                    <a:pt x="216" y="273"/>
                  </a:lnTo>
                  <a:lnTo>
                    <a:pt x="216" y="272"/>
                  </a:lnTo>
                  <a:lnTo>
                    <a:pt x="217" y="272"/>
                  </a:lnTo>
                  <a:lnTo>
                    <a:pt x="217" y="271"/>
                  </a:lnTo>
                  <a:lnTo>
                    <a:pt x="218" y="270"/>
                  </a:lnTo>
                  <a:lnTo>
                    <a:pt x="219" y="269"/>
                  </a:lnTo>
                  <a:lnTo>
                    <a:pt x="220" y="268"/>
                  </a:lnTo>
                  <a:lnTo>
                    <a:pt x="221" y="267"/>
                  </a:lnTo>
                  <a:lnTo>
                    <a:pt x="221" y="266"/>
                  </a:lnTo>
                  <a:lnTo>
                    <a:pt x="223" y="265"/>
                  </a:lnTo>
                  <a:lnTo>
                    <a:pt x="223" y="264"/>
                  </a:lnTo>
                  <a:lnTo>
                    <a:pt x="224" y="264"/>
                  </a:lnTo>
                  <a:lnTo>
                    <a:pt x="224" y="263"/>
                  </a:lnTo>
                  <a:lnTo>
                    <a:pt x="225" y="263"/>
                  </a:lnTo>
                  <a:lnTo>
                    <a:pt x="225" y="262"/>
                  </a:lnTo>
                  <a:lnTo>
                    <a:pt x="225" y="261"/>
                  </a:lnTo>
                  <a:lnTo>
                    <a:pt x="226" y="260"/>
                  </a:lnTo>
                  <a:lnTo>
                    <a:pt x="225" y="260"/>
                  </a:lnTo>
                  <a:lnTo>
                    <a:pt x="225" y="259"/>
                  </a:lnTo>
                  <a:lnTo>
                    <a:pt x="225" y="258"/>
                  </a:lnTo>
                  <a:lnTo>
                    <a:pt x="224" y="258"/>
                  </a:lnTo>
                  <a:lnTo>
                    <a:pt x="223" y="257"/>
                  </a:lnTo>
                  <a:lnTo>
                    <a:pt x="222" y="256"/>
                  </a:lnTo>
                  <a:lnTo>
                    <a:pt x="221" y="255"/>
                  </a:lnTo>
                  <a:lnTo>
                    <a:pt x="220" y="255"/>
                  </a:lnTo>
                  <a:lnTo>
                    <a:pt x="219" y="254"/>
                  </a:lnTo>
                  <a:lnTo>
                    <a:pt x="219" y="253"/>
                  </a:lnTo>
                  <a:lnTo>
                    <a:pt x="218" y="253"/>
                  </a:lnTo>
                  <a:lnTo>
                    <a:pt x="218" y="252"/>
                  </a:lnTo>
                  <a:lnTo>
                    <a:pt x="218" y="251"/>
                  </a:lnTo>
                  <a:lnTo>
                    <a:pt x="217" y="249"/>
                  </a:lnTo>
                  <a:lnTo>
                    <a:pt x="216" y="248"/>
                  </a:lnTo>
                  <a:lnTo>
                    <a:pt x="216" y="247"/>
                  </a:lnTo>
                  <a:lnTo>
                    <a:pt x="215" y="247"/>
                  </a:lnTo>
                  <a:lnTo>
                    <a:pt x="215" y="246"/>
                  </a:lnTo>
                  <a:lnTo>
                    <a:pt x="214" y="246"/>
                  </a:lnTo>
                  <a:lnTo>
                    <a:pt x="214" y="245"/>
                  </a:lnTo>
                  <a:lnTo>
                    <a:pt x="213" y="245"/>
                  </a:lnTo>
                  <a:lnTo>
                    <a:pt x="212" y="244"/>
                  </a:lnTo>
                  <a:lnTo>
                    <a:pt x="211" y="244"/>
                  </a:lnTo>
                  <a:lnTo>
                    <a:pt x="210" y="243"/>
                  </a:lnTo>
                  <a:lnTo>
                    <a:pt x="209" y="243"/>
                  </a:lnTo>
                  <a:lnTo>
                    <a:pt x="208" y="242"/>
                  </a:lnTo>
                  <a:lnTo>
                    <a:pt x="207" y="242"/>
                  </a:lnTo>
                  <a:lnTo>
                    <a:pt x="206" y="241"/>
                  </a:lnTo>
                  <a:lnTo>
                    <a:pt x="205" y="241"/>
                  </a:lnTo>
                  <a:lnTo>
                    <a:pt x="204" y="240"/>
                  </a:lnTo>
                  <a:lnTo>
                    <a:pt x="203" y="239"/>
                  </a:lnTo>
                  <a:lnTo>
                    <a:pt x="202" y="238"/>
                  </a:lnTo>
                  <a:lnTo>
                    <a:pt x="202" y="237"/>
                  </a:lnTo>
                  <a:lnTo>
                    <a:pt x="202" y="236"/>
                  </a:lnTo>
                  <a:lnTo>
                    <a:pt x="202" y="235"/>
                  </a:lnTo>
                  <a:lnTo>
                    <a:pt x="202" y="234"/>
                  </a:lnTo>
                  <a:lnTo>
                    <a:pt x="201" y="233"/>
                  </a:lnTo>
                  <a:lnTo>
                    <a:pt x="201" y="232"/>
                  </a:lnTo>
                  <a:lnTo>
                    <a:pt x="201" y="230"/>
                  </a:lnTo>
                  <a:lnTo>
                    <a:pt x="201" y="229"/>
                  </a:lnTo>
                  <a:lnTo>
                    <a:pt x="201" y="228"/>
                  </a:lnTo>
                  <a:lnTo>
                    <a:pt x="201" y="227"/>
                  </a:lnTo>
                  <a:lnTo>
                    <a:pt x="200" y="226"/>
                  </a:lnTo>
                  <a:lnTo>
                    <a:pt x="200" y="225"/>
                  </a:lnTo>
                  <a:lnTo>
                    <a:pt x="199" y="224"/>
                  </a:lnTo>
                  <a:lnTo>
                    <a:pt x="198" y="223"/>
                  </a:lnTo>
                  <a:lnTo>
                    <a:pt x="197" y="223"/>
                  </a:lnTo>
                  <a:lnTo>
                    <a:pt x="196" y="222"/>
                  </a:lnTo>
                  <a:lnTo>
                    <a:pt x="195" y="222"/>
                  </a:lnTo>
                  <a:lnTo>
                    <a:pt x="194" y="222"/>
                  </a:lnTo>
                  <a:lnTo>
                    <a:pt x="193" y="222"/>
                  </a:lnTo>
                  <a:lnTo>
                    <a:pt x="192" y="222"/>
                  </a:lnTo>
                  <a:lnTo>
                    <a:pt x="191" y="223"/>
                  </a:lnTo>
                  <a:lnTo>
                    <a:pt x="190" y="223"/>
                  </a:lnTo>
                  <a:lnTo>
                    <a:pt x="189" y="224"/>
                  </a:lnTo>
                  <a:lnTo>
                    <a:pt x="189" y="225"/>
                  </a:lnTo>
                  <a:lnTo>
                    <a:pt x="188" y="225"/>
                  </a:lnTo>
                  <a:lnTo>
                    <a:pt x="188" y="226"/>
                  </a:lnTo>
                  <a:lnTo>
                    <a:pt x="188" y="227"/>
                  </a:lnTo>
                  <a:lnTo>
                    <a:pt x="188" y="228"/>
                  </a:lnTo>
                  <a:lnTo>
                    <a:pt x="188" y="229"/>
                  </a:lnTo>
                  <a:lnTo>
                    <a:pt x="188" y="230"/>
                  </a:lnTo>
                  <a:lnTo>
                    <a:pt x="188" y="231"/>
                  </a:lnTo>
                  <a:lnTo>
                    <a:pt x="188" y="232"/>
                  </a:lnTo>
                  <a:lnTo>
                    <a:pt x="188" y="233"/>
                  </a:lnTo>
                  <a:lnTo>
                    <a:pt x="188" y="234"/>
                  </a:lnTo>
                  <a:lnTo>
                    <a:pt x="187" y="234"/>
                  </a:lnTo>
                  <a:lnTo>
                    <a:pt x="187" y="235"/>
                  </a:lnTo>
                  <a:lnTo>
                    <a:pt x="186" y="236"/>
                  </a:lnTo>
                  <a:lnTo>
                    <a:pt x="185" y="237"/>
                  </a:lnTo>
                  <a:lnTo>
                    <a:pt x="184" y="237"/>
                  </a:lnTo>
                  <a:lnTo>
                    <a:pt x="183" y="237"/>
                  </a:lnTo>
                  <a:lnTo>
                    <a:pt x="183" y="238"/>
                  </a:lnTo>
                  <a:lnTo>
                    <a:pt x="182" y="238"/>
                  </a:lnTo>
                  <a:lnTo>
                    <a:pt x="181" y="237"/>
                  </a:lnTo>
                  <a:lnTo>
                    <a:pt x="180" y="237"/>
                  </a:lnTo>
                  <a:lnTo>
                    <a:pt x="179" y="236"/>
                  </a:lnTo>
                  <a:lnTo>
                    <a:pt x="178" y="236"/>
                  </a:lnTo>
                  <a:lnTo>
                    <a:pt x="177" y="235"/>
                  </a:lnTo>
                  <a:lnTo>
                    <a:pt x="176" y="234"/>
                  </a:lnTo>
                  <a:lnTo>
                    <a:pt x="175" y="234"/>
                  </a:lnTo>
                  <a:lnTo>
                    <a:pt x="174" y="234"/>
                  </a:lnTo>
                  <a:lnTo>
                    <a:pt x="173" y="235"/>
                  </a:lnTo>
                  <a:lnTo>
                    <a:pt x="172" y="236"/>
                  </a:lnTo>
                  <a:lnTo>
                    <a:pt x="171" y="237"/>
                  </a:lnTo>
                  <a:lnTo>
                    <a:pt x="170" y="238"/>
                  </a:lnTo>
                  <a:lnTo>
                    <a:pt x="169" y="238"/>
                  </a:lnTo>
                  <a:lnTo>
                    <a:pt x="168" y="238"/>
                  </a:lnTo>
                  <a:lnTo>
                    <a:pt x="167" y="238"/>
                  </a:lnTo>
                  <a:lnTo>
                    <a:pt x="166" y="238"/>
                  </a:lnTo>
                  <a:lnTo>
                    <a:pt x="165" y="238"/>
                  </a:lnTo>
                  <a:lnTo>
                    <a:pt x="164" y="238"/>
                  </a:lnTo>
                  <a:lnTo>
                    <a:pt x="163" y="238"/>
                  </a:lnTo>
                  <a:lnTo>
                    <a:pt x="162" y="238"/>
                  </a:lnTo>
                  <a:lnTo>
                    <a:pt x="161" y="237"/>
                  </a:lnTo>
                  <a:lnTo>
                    <a:pt x="159" y="237"/>
                  </a:lnTo>
                  <a:lnTo>
                    <a:pt x="158" y="236"/>
                  </a:lnTo>
                  <a:lnTo>
                    <a:pt x="157" y="236"/>
                  </a:lnTo>
                  <a:lnTo>
                    <a:pt x="156" y="236"/>
                  </a:lnTo>
                  <a:lnTo>
                    <a:pt x="155" y="236"/>
                  </a:lnTo>
                  <a:lnTo>
                    <a:pt x="155" y="237"/>
                  </a:lnTo>
                  <a:lnTo>
                    <a:pt x="154" y="237"/>
                  </a:lnTo>
                  <a:lnTo>
                    <a:pt x="153" y="238"/>
                  </a:lnTo>
                  <a:lnTo>
                    <a:pt x="153" y="239"/>
                  </a:lnTo>
                  <a:lnTo>
                    <a:pt x="152" y="239"/>
                  </a:lnTo>
                  <a:lnTo>
                    <a:pt x="152" y="240"/>
                  </a:lnTo>
                  <a:lnTo>
                    <a:pt x="152" y="241"/>
                  </a:lnTo>
                  <a:lnTo>
                    <a:pt x="151" y="241"/>
                  </a:lnTo>
                  <a:lnTo>
                    <a:pt x="151" y="242"/>
                  </a:lnTo>
                  <a:lnTo>
                    <a:pt x="151" y="243"/>
                  </a:lnTo>
                  <a:lnTo>
                    <a:pt x="150" y="245"/>
                  </a:lnTo>
                  <a:lnTo>
                    <a:pt x="150" y="246"/>
                  </a:lnTo>
                  <a:lnTo>
                    <a:pt x="149" y="246"/>
                  </a:lnTo>
                  <a:lnTo>
                    <a:pt x="149" y="247"/>
                  </a:lnTo>
                  <a:lnTo>
                    <a:pt x="148" y="248"/>
                  </a:lnTo>
                  <a:lnTo>
                    <a:pt x="147" y="248"/>
                  </a:lnTo>
                  <a:lnTo>
                    <a:pt x="146" y="248"/>
                  </a:lnTo>
                  <a:lnTo>
                    <a:pt x="145" y="248"/>
                  </a:lnTo>
                  <a:lnTo>
                    <a:pt x="144" y="248"/>
                  </a:lnTo>
                  <a:lnTo>
                    <a:pt x="143" y="248"/>
                  </a:lnTo>
                  <a:lnTo>
                    <a:pt x="142" y="249"/>
                  </a:lnTo>
                  <a:lnTo>
                    <a:pt x="141" y="250"/>
                  </a:lnTo>
                  <a:lnTo>
                    <a:pt x="141" y="251"/>
                  </a:lnTo>
                  <a:lnTo>
                    <a:pt x="141" y="252"/>
                  </a:lnTo>
                  <a:lnTo>
                    <a:pt x="140" y="253"/>
                  </a:lnTo>
                  <a:lnTo>
                    <a:pt x="141" y="253"/>
                  </a:lnTo>
                  <a:lnTo>
                    <a:pt x="141" y="254"/>
                  </a:lnTo>
                  <a:lnTo>
                    <a:pt x="141" y="255"/>
                  </a:lnTo>
                  <a:lnTo>
                    <a:pt x="142" y="255"/>
                  </a:lnTo>
                  <a:lnTo>
                    <a:pt x="143" y="256"/>
                  </a:lnTo>
                  <a:lnTo>
                    <a:pt x="144" y="256"/>
                  </a:lnTo>
                  <a:lnTo>
                    <a:pt x="145" y="256"/>
                  </a:lnTo>
                  <a:lnTo>
                    <a:pt x="146" y="257"/>
                  </a:lnTo>
                  <a:lnTo>
                    <a:pt x="147" y="257"/>
                  </a:lnTo>
                  <a:lnTo>
                    <a:pt x="147" y="258"/>
                  </a:lnTo>
                  <a:lnTo>
                    <a:pt x="146" y="258"/>
                  </a:lnTo>
                  <a:lnTo>
                    <a:pt x="146" y="259"/>
                  </a:lnTo>
                  <a:lnTo>
                    <a:pt x="145" y="259"/>
                  </a:lnTo>
                  <a:lnTo>
                    <a:pt x="144" y="259"/>
                  </a:lnTo>
                  <a:lnTo>
                    <a:pt x="143" y="260"/>
                  </a:lnTo>
                  <a:lnTo>
                    <a:pt x="142" y="260"/>
                  </a:lnTo>
                  <a:lnTo>
                    <a:pt x="141" y="260"/>
                  </a:lnTo>
                  <a:lnTo>
                    <a:pt x="139" y="261"/>
                  </a:lnTo>
                  <a:lnTo>
                    <a:pt x="139" y="262"/>
                  </a:lnTo>
                  <a:lnTo>
                    <a:pt x="138" y="262"/>
                  </a:lnTo>
                  <a:lnTo>
                    <a:pt x="137" y="262"/>
                  </a:lnTo>
                  <a:lnTo>
                    <a:pt x="136" y="263"/>
                  </a:lnTo>
                  <a:lnTo>
                    <a:pt x="135" y="264"/>
                  </a:lnTo>
                  <a:lnTo>
                    <a:pt x="134" y="265"/>
                  </a:lnTo>
                  <a:lnTo>
                    <a:pt x="133" y="266"/>
                  </a:lnTo>
                  <a:lnTo>
                    <a:pt x="133" y="267"/>
                  </a:lnTo>
                  <a:lnTo>
                    <a:pt x="132" y="267"/>
                  </a:lnTo>
                  <a:lnTo>
                    <a:pt x="132" y="268"/>
                  </a:lnTo>
                  <a:lnTo>
                    <a:pt x="132" y="269"/>
                  </a:lnTo>
                  <a:lnTo>
                    <a:pt x="131" y="270"/>
                  </a:lnTo>
                  <a:lnTo>
                    <a:pt x="131" y="271"/>
                  </a:lnTo>
                  <a:lnTo>
                    <a:pt x="130" y="271"/>
                  </a:lnTo>
                  <a:lnTo>
                    <a:pt x="130" y="272"/>
                  </a:lnTo>
                  <a:lnTo>
                    <a:pt x="129" y="273"/>
                  </a:lnTo>
                  <a:lnTo>
                    <a:pt x="129" y="274"/>
                  </a:lnTo>
                  <a:lnTo>
                    <a:pt x="128" y="275"/>
                  </a:lnTo>
                  <a:lnTo>
                    <a:pt x="126" y="278"/>
                  </a:lnTo>
                  <a:lnTo>
                    <a:pt x="126" y="279"/>
                  </a:lnTo>
                  <a:lnTo>
                    <a:pt x="125" y="280"/>
                  </a:lnTo>
                  <a:lnTo>
                    <a:pt x="124" y="281"/>
                  </a:lnTo>
                  <a:lnTo>
                    <a:pt x="124" y="282"/>
                  </a:lnTo>
                  <a:lnTo>
                    <a:pt x="124" y="283"/>
                  </a:lnTo>
                  <a:lnTo>
                    <a:pt x="123" y="283"/>
                  </a:lnTo>
                  <a:lnTo>
                    <a:pt x="123" y="284"/>
                  </a:lnTo>
                  <a:lnTo>
                    <a:pt x="123" y="285"/>
                  </a:lnTo>
                  <a:lnTo>
                    <a:pt x="123" y="286"/>
                  </a:lnTo>
                  <a:lnTo>
                    <a:pt x="123" y="287"/>
                  </a:lnTo>
                  <a:lnTo>
                    <a:pt x="124" y="289"/>
                  </a:lnTo>
                  <a:lnTo>
                    <a:pt x="124" y="290"/>
                  </a:lnTo>
                  <a:lnTo>
                    <a:pt x="124" y="291"/>
                  </a:lnTo>
                  <a:lnTo>
                    <a:pt x="124" y="292"/>
                  </a:lnTo>
                  <a:lnTo>
                    <a:pt x="124" y="293"/>
                  </a:lnTo>
                  <a:lnTo>
                    <a:pt x="124" y="294"/>
                  </a:lnTo>
                  <a:lnTo>
                    <a:pt x="123" y="295"/>
                  </a:lnTo>
                  <a:lnTo>
                    <a:pt x="123" y="296"/>
                  </a:lnTo>
                  <a:lnTo>
                    <a:pt x="123" y="297"/>
                  </a:lnTo>
                  <a:lnTo>
                    <a:pt x="122" y="298"/>
                  </a:lnTo>
                  <a:lnTo>
                    <a:pt x="121" y="299"/>
                  </a:lnTo>
                  <a:lnTo>
                    <a:pt x="121" y="300"/>
                  </a:lnTo>
                  <a:lnTo>
                    <a:pt x="120" y="301"/>
                  </a:lnTo>
                  <a:lnTo>
                    <a:pt x="119" y="301"/>
                  </a:lnTo>
                  <a:lnTo>
                    <a:pt x="119" y="302"/>
                  </a:lnTo>
                  <a:lnTo>
                    <a:pt x="118" y="302"/>
                  </a:lnTo>
                  <a:lnTo>
                    <a:pt x="118" y="303"/>
                  </a:lnTo>
                  <a:lnTo>
                    <a:pt x="117" y="303"/>
                  </a:lnTo>
                  <a:lnTo>
                    <a:pt x="116" y="304"/>
                  </a:lnTo>
                  <a:lnTo>
                    <a:pt x="115" y="304"/>
                  </a:lnTo>
                  <a:lnTo>
                    <a:pt x="114" y="304"/>
                  </a:lnTo>
                  <a:lnTo>
                    <a:pt x="113" y="304"/>
                  </a:lnTo>
                  <a:lnTo>
                    <a:pt x="112" y="304"/>
                  </a:lnTo>
                  <a:lnTo>
                    <a:pt x="111" y="304"/>
                  </a:lnTo>
                  <a:lnTo>
                    <a:pt x="109" y="304"/>
                  </a:lnTo>
                  <a:lnTo>
                    <a:pt x="108" y="304"/>
                  </a:lnTo>
                  <a:lnTo>
                    <a:pt x="107" y="304"/>
                  </a:lnTo>
                  <a:lnTo>
                    <a:pt x="106" y="304"/>
                  </a:lnTo>
                  <a:lnTo>
                    <a:pt x="105" y="304"/>
                  </a:lnTo>
                  <a:lnTo>
                    <a:pt x="104" y="304"/>
                  </a:lnTo>
                  <a:lnTo>
                    <a:pt x="103" y="304"/>
                  </a:lnTo>
                  <a:lnTo>
                    <a:pt x="102" y="304"/>
                  </a:lnTo>
                  <a:lnTo>
                    <a:pt x="102" y="305"/>
                  </a:lnTo>
                  <a:lnTo>
                    <a:pt x="101" y="305"/>
                  </a:lnTo>
                  <a:lnTo>
                    <a:pt x="101" y="306"/>
                  </a:lnTo>
                  <a:lnTo>
                    <a:pt x="100" y="306"/>
                  </a:lnTo>
                  <a:lnTo>
                    <a:pt x="100" y="307"/>
                  </a:lnTo>
                  <a:lnTo>
                    <a:pt x="100" y="308"/>
                  </a:lnTo>
                  <a:lnTo>
                    <a:pt x="99" y="308"/>
                  </a:lnTo>
                  <a:lnTo>
                    <a:pt x="99" y="309"/>
                  </a:lnTo>
                  <a:lnTo>
                    <a:pt x="98" y="311"/>
                  </a:lnTo>
                  <a:lnTo>
                    <a:pt x="97" y="312"/>
                  </a:lnTo>
                  <a:lnTo>
                    <a:pt x="97" y="313"/>
                  </a:lnTo>
                  <a:lnTo>
                    <a:pt x="96" y="313"/>
                  </a:lnTo>
                  <a:lnTo>
                    <a:pt x="96" y="314"/>
                  </a:lnTo>
                  <a:lnTo>
                    <a:pt x="95" y="314"/>
                  </a:lnTo>
                  <a:lnTo>
                    <a:pt x="95" y="315"/>
                  </a:lnTo>
                  <a:lnTo>
                    <a:pt x="94" y="315"/>
                  </a:lnTo>
                  <a:lnTo>
                    <a:pt x="94" y="316"/>
                  </a:lnTo>
                  <a:lnTo>
                    <a:pt x="93" y="316"/>
                  </a:lnTo>
                  <a:lnTo>
                    <a:pt x="92" y="316"/>
                  </a:lnTo>
                  <a:lnTo>
                    <a:pt x="91" y="316"/>
                  </a:lnTo>
                  <a:lnTo>
                    <a:pt x="90" y="316"/>
                  </a:lnTo>
                  <a:lnTo>
                    <a:pt x="89" y="316"/>
                  </a:lnTo>
                  <a:lnTo>
                    <a:pt x="87" y="316"/>
                  </a:lnTo>
                  <a:lnTo>
                    <a:pt x="87" y="317"/>
                  </a:lnTo>
                  <a:lnTo>
                    <a:pt x="86" y="317"/>
                  </a:lnTo>
                  <a:lnTo>
                    <a:pt x="85" y="317"/>
                  </a:lnTo>
                  <a:lnTo>
                    <a:pt x="84" y="317"/>
                  </a:lnTo>
                  <a:lnTo>
                    <a:pt x="83" y="317"/>
                  </a:lnTo>
                  <a:lnTo>
                    <a:pt x="82" y="318"/>
                  </a:lnTo>
                  <a:lnTo>
                    <a:pt x="81" y="319"/>
                  </a:lnTo>
                  <a:lnTo>
                    <a:pt x="81" y="320"/>
                  </a:lnTo>
                  <a:lnTo>
                    <a:pt x="81" y="321"/>
                  </a:lnTo>
                  <a:lnTo>
                    <a:pt x="80" y="322"/>
                  </a:lnTo>
                  <a:lnTo>
                    <a:pt x="80" y="323"/>
                  </a:lnTo>
                  <a:lnTo>
                    <a:pt x="80" y="324"/>
                  </a:lnTo>
                  <a:lnTo>
                    <a:pt x="80" y="325"/>
                  </a:lnTo>
                  <a:lnTo>
                    <a:pt x="79" y="326"/>
                  </a:lnTo>
                  <a:lnTo>
                    <a:pt x="79" y="327"/>
                  </a:lnTo>
                  <a:lnTo>
                    <a:pt x="78" y="327"/>
                  </a:lnTo>
                  <a:lnTo>
                    <a:pt x="78" y="328"/>
                  </a:lnTo>
                  <a:lnTo>
                    <a:pt x="77" y="328"/>
                  </a:lnTo>
                  <a:lnTo>
                    <a:pt x="76" y="328"/>
                  </a:lnTo>
                  <a:lnTo>
                    <a:pt x="75" y="328"/>
                  </a:lnTo>
                  <a:lnTo>
                    <a:pt x="74" y="328"/>
                  </a:lnTo>
                  <a:lnTo>
                    <a:pt x="73" y="328"/>
                  </a:lnTo>
                  <a:lnTo>
                    <a:pt x="71" y="328"/>
                  </a:lnTo>
                  <a:lnTo>
                    <a:pt x="70" y="328"/>
                  </a:lnTo>
                  <a:lnTo>
                    <a:pt x="69" y="328"/>
                  </a:lnTo>
                  <a:lnTo>
                    <a:pt x="68" y="328"/>
                  </a:lnTo>
                  <a:lnTo>
                    <a:pt x="67" y="328"/>
                  </a:lnTo>
                  <a:lnTo>
                    <a:pt x="66" y="328"/>
                  </a:lnTo>
                  <a:lnTo>
                    <a:pt x="65" y="329"/>
                  </a:lnTo>
                  <a:lnTo>
                    <a:pt x="64" y="329"/>
                  </a:lnTo>
                  <a:lnTo>
                    <a:pt x="63" y="329"/>
                  </a:lnTo>
                  <a:lnTo>
                    <a:pt x="63" y="330"/>
                  </a:lnTo>
                  <a:lnTo>
                    <a:pt x="63" y="331"/>
                  </a:lnTo>
                  <a:lnTo>
                    <a:pt x="62" y="332"/>
                  </a:lnTo>
                  <a:lnTo>
                    <a:pt x="62" y="333"/>
                  </a:lnTo>
                  <a:lnTo>
                    <a:pt x="62" y="334"/>
                  </a:lnTo>
                  <a:lnTo>
                    <a:pt x="62" y="335"/>
                  </a:lnTo>
                  <a:lnTo>
                    <a:pt x="62" y="336"/>
                  </a:lnTo>
                  <a:lnTo>
                    <a:pt x="62" y="337"/>
                  </a:lnTo>
                  <a:lnTo>
                    <a:pt x="62" y="338"/>
                  </a:lnTo>
                  <a:lnTo>
                    <a:pt x="61" y="339"/>
                  </a:lnTo>
                  <a:lnTo>
                    <a:pt x="60" y="340"/>
                  </a:lnTo>
                  <a:lnTo>
                    <a:pt x="59" y="340"/>
                  </a:lnTo>
                  <a:lnTo>
                    <a:pt x="58" y="340"/>
                  </a:lnTo>
                  <a:lnTo>
                    <a:pt x="57" y="340"/>
                  </a:lnTo>
                  <a:lnTo>
                    <a:pt x="56" y="340"/>
                  </a:lnTo>
                  <a:lnTo>
                    <a:pt x="55" y="341"/>
                  </a:lnTo>
                  <a:lnTo>
                    <a:pt x="54" y="341"/>
                  </a:lnTo>
                  <a:lnTo>
                    <a:pt x="54" y="342"/>
                  </a:lnTo>
                  <a:lnTo>
                    <a:pt x="54" y="343"/>
                  </a:lnTo>
                  <a:lnTo>
                    <a:pt x="54" y="344"/>
                  </a:lnTo>
                  <a:lnTo>
                    <a:pt x="53" y="344"/>
                  </a:lnTo>
                  <a:lnTo>
                    <a:pt x="54" y="345"/>
                  </a:lnTo>
                  <a:lnTo>
                    <a:pt x="54" y="346"/>
                  </a:lnTo>
                  <a:lnTo>
                    <a:pt x="54" y="347"/>
                  </a:lnTo>
                  <a:lnTo>
                    <a:pt x="54" y="349"/>
                  </a:lnTo>
                  <a:lnTo>
                    <a:pt x="54" y="350"/>
                  </a:lnTo>
                  <a:lnTo>
                    <a:pt x="54" y="351"/>
                  </a:lnTo>
                  <a:lnTo>
                    <a:pt x="53" y="352"/>
                  </a:lnTo>
                  <a:lnTo>
                    <a:pt x="53" y="353"/>
                  </a:lnTo>
                  <a:lnTo>
                    <a:pt x="53" y="354"/>
                  </a:lnTo>
                  <a:lnTo>
                    <a:pt x="52" y="355"/>
                  </a:lnTo>
                  <a:lnTo>
                    <a:pt x="52" y="356"/>
                  </a:lnTo>
                  <a:lnTo>
                    <a:pt x="51" y="357"/>
                  </a:lnTo>
                  <a:lnTo>
                    <a:pt x="51" y="358"/>
                  </a:lnTo>
                  <a:lnTo>
                    <a:pt x="51" y="359"/>
                  </a:lnTo>
                  <a:lnTo>
                    <a:pt x="50" y="359"/>
                  </a:lnTo>
                  <a:lnTo>
                    <a:pt x="50" y="360"/>
                  </a:lnTo>
                  <a:lnTo>
                    <a:pt x="50" y="361"/>
                  </a:lnTo>
                  <a:lnTo>
                    <a:pt x="50" y="362"/>
                  </a:lnTo>
                  <a:lnTo>
                    <a:pt x="50" y="363"/>
                  </a:lnTo>
                  <a:lnTo>
                    <a:pt x="51" y="364"/>
                  </a:lnTo>
                  <a:lnTo>
                    <a:pt x="51" y="365"/>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9" name="Freeform 29"/>
            <p:cNvSpPr/>
            <p:nvPr/>
          </p:nvSpPr>
          <p:spPr bwMode="auto">
            <a:xfrm>
              <a:off x="6481763" y="3313113"/>
              <a:ext cx="149225" cy="257175"/>
            </a:xfrm>
            <a:custGeom>
              <a:avLst/>
              <a:gdLst>
                <a:gd name="T0" fmla="*/ 2147483647 w 81"/>
                <a:gd name="T1" fmla="*/ 2147483647 h 135"/>
                <a:gd name="T2" fmla="*/ 2147483647 w 81"/>
                <a:gd name="T3" fmla="*/ 2147483647 h 135"/>
                <a:gd name="T4" fmla="*/ 2147483647 w 81"/>
                <a:gd name="T5" fmla="*/ 2147483647 h 135"/>
                <a:gd name="T6" fmla="*/ 2147483647 w 81"/>
                <a:gd name="T7" fmla="*/ 2147483647 h 135"/>
                <a:gd name="T8" fmla="*/ 2147483647 w 81"/>
                <a:gd name="T9" fmla="*/ 2147483647 h 135"/>
                <a:gd name="T10" fmla="*/ 2147483647 w 81"/>
                <a:gd name="T11" fmla="*/ 2147483647 h 135"/>
                <a:gd name="T12" fmla="*/ 2147483647 w 81"/>
                <a:gd name="T13" fmla="*/ 2147483647 h 135"/>
                <a:gd name="T14" fmla="*/ 2147483647 w 81"/>
                <a:gd name="T15" fmla="*/ 2147483647 h 135"/>
                <a:gd name="T16" fmla="*/ 2147483647 w 81"/>
                <a:gd name="T17" fmla="*/ 2147483647 h 135"/>
                <a:gd name="T18" fmla="*/ 2147483647 w 81"/>
                <a:gd name="T19" fmla="*/ 2147483647 h 135"/>
                <a:gd name="T20" fmla="*/ 2147483647 w 81"/>
                <a:gd name="T21" fmla="*/ 2147483647 h 135"/>
                <a:gd name="T22" fmla="*/ 2147483647 w 81"/>
                <a:gd name="T23" fmla="*/ 2147483647 h 135"/>
                <a:gd name="T24" fmla="*/ 2147483647 w 81"/>
                <a:gd name="T25" fmla="*/ 2147483647 h 135"/>
                <a:gd name="T26" fmla="*/ 2147483647 w 81"/>
                <a:gd name="T27" fmla="*/ 2147483647 h 135"/>
                <a:gd name="T28" fmla="*/ 2147483647 w 81"/>
                <a:gd name="T29" fmla="*/ 2147483647 h 135"/>
                <a:gd name="T30" fmla="*/ 2147483647 w 81"/>
                <a:gd name="T31" fmla="*/ 2147483647 h 135"/>
                <a:gd name="T32" fmla="*/ 2147483647 w 81"/>
                <a:gd name="T33" fmla="*/ 2147483647 h 135"/>
                <a:gd name="T34" fmla="*/ 2147483647 w 81"/>
                <a:gd name="T35" fmla="*/ 2147483647 h 135"/>
                <a:gd name="T36" fmla="*/ 2147483647 w 81"/>
                <a:gd name="T37" fmla="*/ 2147483647 h 135"/>
                <a:gd name="T38" fmla="*/ 2147483647 w 81"/>
                <a:gd name="T39" fmla="*/ 2147483647 h 135"/>
                <a:gd name="T40" fmla="*/ 2147483647 w 81"/>
                <a:gd name="T41" fmla="*/ 2147483647 h 135"/>
                <a:gd name="T42" fmla="*/ 2147483647 w 81"/>
                <a:gd name="T43" fmla="*/ 2147483647 h 135"/>
                <a:gd name="T44" fmla="*/ 2147483647 w 81"/>
                <a:gd name="T45" fmla="*/ 2147483647 h 135"/>
                <a:gd name="T46" fmla="*/ 2147483647 w 81"/>
                <a:gd name="T47" fmla="*/ 2147483647 h 135"/>
                <a:gd name="T48" fmla="*/ 2147483647 w 81"/>
                <a:gd name="T49" fmla="*/ 2147483647 h 135"/>
                <a:gd name="T50" fmla="*/ 2147483647 w 81"/>
                <a:gd name="T51" fmla="*/ 2147483647 h 135"/>
                <a:gd name="T52" fmla="*/ 2147483647 w 81"/>
                <a:gd name="T53" fmla="*/ 2147483647 h 135"/>
                <a:gd name="T54" fmla="*/ 2147483647 w 81"/>
                <a:gd name="T55" fmla="*/ 2147483647 h 135"/>
                <a:gd name="T56" fmla="*/ 2147483647 w 81"/>
                <a:gd name="T57" fmla="*/ 2147483647 h 135"/>
                <a:gd name="T58" fmla="*/ 2147483647 w 81"/>
                <a:gd name="T59" fmla="*/ 2147483647 h 135"/>
                <a:gd name="T60" fmla="*/ 2147483647 w 81"/>
                <a:gd name="T61" fmla="*/ 2147483647 h 135"/>
                <a:gd name="T62" fmla="*/ 2147483647 w 81"/>
                <a:gd name="T63" fmla="*/ 2147483647 h 135"/>
                <a:gd name="T64" fmla="*/ 2147483647 w 81"/>
                <a:gd name="T65" fmla="*/ 2147483647 h 135"/>
                <a:gd name="T66" fmla="*/ 2147483647 w 81"/>
                <a:gd name="T67" fmla="*/ 2147483647 h 135"/>
                <a:gd name="T68" fmla="*/ 2147483647 w 81"/>
                <a:gd name="T69" fmla="*/ 2147483647 h 135"/>
                <a:gd name="T70" fmla="*/ 2147483647 w 81"/>
                <a:gd name="T71" fmla="*/ 2147483647 h 135"/>
                <a:gd name="T72" fmla="*/ 2147483647 w 81"/>
                <a:gd name="T73" fmla="*/ 2147483647 h 135"/>
                <a:gd name="T74" fmla="*/ 2147483647 w 81"/>
                <a:gd name="T75" fmla="*/ 2147483647 h 135"/>
                <a:gd name="T76" fmla="*/ 2147483647 w 81"/>
                <a:gd name="T77" fmla="*/ 2147483647 h 135"/>
                <a:gd name="T78" fmla="*/ 2147483647 w 81"/>
                <a:gd name="T79" fmla="*/ 2147483647 h 135"/>
                <a:gd name="T80" fmla="*/ 2147483647 w 81"/>
                <a:gd name="T81" fmla="*/ 2147483647 h 135"/>
                <a:gd name="T82" fmla="*/ 2147483647 w 81"/>
                <a:gd name="T83" fmla="*/ 2147483647 h 135"/>
                <a:gd name="T84" fmla="*/ 0 w 81"/>
                <a:gd name="T85" fmla="*/ 2147483647 h 135"/>
                <a:gd name="T86" fmla="*/ 2147483647 w 81"/>
                <a:gd name="T87" fmla="*/ 2147483647 h 135"/>
                <a:gd name="T88" fmla="*/ 2147483647 w 81"/>
                <a:gd name="T89" fmla="*/ 2147483647 h 135"/>
                <a:gd name="T90" fmla="*/ 2147483647 w 81"/>
                <a:gd name="T91" fmla="*/ 2147483647 h 135"/>
                <a:gd name="T92" fmla="*/ 2147483647 w 81"/>
                <a:gd name="T93" fmla="*/ 2147483647 h 135"/>
                <a:gd name="T94" fmla="*/ 2147483647 w 81"/>
                <a:gd name="T95" fmla="*/ 2147483647 h 135"/>
                <a:gd name="T96" fmla="*/ 2147483647 w 81"/>
                <a:gd name="T97" fmla="*/ 2147483647 h 135"/>
                <a:gd name="T98" fmla="*/ 2147483647 w 81"/>
                <a:gd name="T99" fmla="*/ 2147483647 h 135"/>
                <a:gd name="T100" fmla="*/ 2147483647 w 81"/>
                <a:gd name="T101" fmla="*/ 2147483647 h 135"/>
                <a:gd name="T102" fmla="*/ 2147483647 w 81"/>
                <a:gd name="T103" fmla="*/ 2147483647 h 1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1"/>
                <a:gd name="T157" fmla="*/ 0 h 135"/>
                <a:gd name="T158" fmla="*/ 81 w 81"/>
                <a:gd name="T159" fmla="*/ 135 h 13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1" h="135">
                  <a:moveTo>
                    <a:pt x="55" y="130"/>
                  </a:moveTo>
                  <a:lnTo>
                    <a:pt x="55" y="129"/>
                  </a:lnTo>
                  <a:lnTo>
                    <a:pt x="55" y="128"/>
                  </a:lnTo>
                  <a:lnTo>
                    <a:pt x="56" y="127"/>
                  </a:lnTo>
                  <a:lnTo>
                    <a:pt x="56" y="126"/>
                  </a:lnTo>
                  <a:lnTo>
                    <a:pt x="56" y="125"/>
                  </a:lnTo>
                  <a:lnTo>
                    <a:pt x="57" y="124"/>
                  </a:lnTo>
                  <a:lnTo>
                    <a:pt x="57" y="123"/>
                  </a:lnTo>
                  <a:lnTo>
                    <a:pt x="57" y="122"/>
                  </a:lnTo>
                  <a:lnTo>
                    <a:pt x="58" y="122"/>
                  </a:lnTo>
                  <a:lnTo>
                    <a:pt x="58" y="121"/>
                  </a:lnTo>
                  <a:lnTo>
                    <a:pt x="59" y="121"/>
                  </a:lnTo>
                  <a:lnTo>
                    <a:pt x="59" y="120"/>
                  </a:lnTo>
                  <a:lnTo>
                    <a:pt x="60" y="120"/>
                  </a:lnTo>
                  <a:lnTo>
                    <a:pt x="60" y="119"/>
                  </a:lnTo>
                  <a:lnTo>
                    <a:pt x="61" y="118"/>
                  </a:lnTo>
                  <a:lnTo>
                    <a:pt x="62" y="118"/>
                  </a:lnTo>
                  <a:lnTo>
                    <a:pt x="62" y="117"/>
                  </a:lnTo>
                  <a:lnTo>
                    <a:pt x="64" y="116"/>
                  </a:lnTo>
                  <a:lnTo>
                    <a:pt x="65" y="115"/>
                  </a:lnTo>
                  <a:lnTo>
                    <a:pt x="66" y="114"/>
                  </a:lnTo>
                  <a:lnTo>
                    <a:pt x="67" y="113"/>
                  </a:lnTo>
                  <a:lnTo>
                    <a:pt x="67" y="112"/>
                  </a:lnTo>
                  <a:lnTo>
                    <a:pt x="68" y="112"/>
                  </a:lnTo>
                  <a:lnTo>
                    <a:pt x="68" y="111"/>
                  </a:lnTo>
                  <a:lnTo>
                    <a:pt x="68" y="110"/>
                  </a:lnTo>
                  <a:lnTo>
                    <a:pt x="68" y="109"/>
                  </a:lnTo>
                  <a:lnTo>
                    <a:pt x="67" y="108"/>
                  </a:lnTo>
                  <a:lnTo>
                    <a:pt x="67" y="107"/>
                  </a:lnTo>
                  <a:lnTo>
                    <a:pt x="66" y="106"/>
                  </a:lnTo>
                  <a:lnTo>
                    <a:pt x="66" y="105"/>
                  </a:lnTo>
                  <a:lnTo>
                    <a:pt x="65" y="104"/>
                  </a:lnTo>
                  <a:lnTo>
                    <a:pt x="65" y="103"/>
                  </a:lnTo>
                  <a:lnTo>
                    <a:pt x="65" y="102"/>
                  </a:lnTo>
                  <a:lnTo>
                    <a:pt x="65" y="101"/>
                  </a:lnTo>
                  <a:lnTo>
                    <a:pt x="65" y="100"/>
                  </a:lnTo>
                  <a:lnTo>
                    <a:pt x="65" y="99"/>
                  </a:lnTo>
                  <a:lnTo>
                    <a:pt x="66" y="98"/>
                  </a:lnTo>
                  <a:lnTo>
                    <a:pt x="66" y="97"/>
                  </a:lnTo>
                  <a:lnTo>
                    <a:pt x="67" y="96"/>
                  </a:lnTo>
                  <a:lnTo>
                    <a:pt x="67" y="95"/>
                  </a:lnTo>
                  <a:lnTo>
                    <a:pt x="68" y="94"/>
                  </a:lnTo>
                  <a:lnTo>
                    <a:pt x="70" y="93"/>
                  </a:lnTo>
                  <a:lnTo>
                    <a:pt x="72" y="91"/>
                  </a:lnTo>
                  <a:lnTo>
                    <a:pt x="73" y="90"/>
                  </a:lnTo>
                  <a:lnTo>
                    <a:pt x="74" y="89"/>
                  </a:lnTo>
                  <a:lnTo>
                    <a:pt x="75" y="89"/>
                  </a:lnTo>
                  <a:lnTo>
                    <a:pt x="75" y="88"/>
                  </a:lnTo>
                  <a:lnTo>
                    <a:pt x="76" y="88"/>
                  </a:lnTo>
                  <a:lnTo>
                    <a:pt x="77" y="87"/>
                  </a:lnTo>
                  <a:lnTo>
                    <a:pt x="78" y="87"/>
                  </a:lnTo>
                  <a:lnTo>
                    <a:pt x="79" y="86"/>
                  </a:lnTo>
                  <a:lnTo>
                    <a:pt x="80" y="86"/>
                  </a:lnTo>
                  <a:lnTo>
                    <a:pt x="81" y="86"/>
                  </a:lnTo>
                  <a:lnTo>
                    <a:pt x="75" y="73"/>
                  </a:lnTo>
                  <a:lnTo>
                    <a:pt x="70" y="72"/>
                  </a:lnTo>
                  <a:lnTo>
                    <a:pt x="63" y="68"/>
                  </a:lnTo>
                  <a:lnTo>
                    <a:pt x="63" y="66"/>
                  </a:lnTo>
                  <a:lnTo>
                    <a:pt x="66" y="64"/>
                  </a:lnTo>
                  <a:lnTo>
                    <a:pt x="65" y="55"/>
                  </a:lnTo>
                  <a:lnTo>
                    <a:pt x="67" y="54"/>
                  </a:lnTo>
                  <a:lnTo>
                    <a:pt x="67" y="53"/>
                  </a:lnTo>
                  <a:lnTo>
                    <a:pt x="65" y="52"/>
                  </a:lnTo>
                  <a:lnTo>
                    <a:pt x="59" y="52"/>
                  </a:lnTo>
                  <a:lnTo>
                    <a:pt x="57" y="56"/>
                  </a:lnTo>
                  <a:lnTo>
                    <a:pt x="55" y="56"/>
                  </a:lnTo>
                  <a:lnTo>
                    <a:pt x="53" y="53"/>
                  </a:lnTo>
                  <a:lnTo>
                    <a:pt x="51" y="53"/>
                  </a:lnTo>
                  <a:lnTo>
                    <a:pt x="49" y="51"/>
                  </a:lnTo>
                  <a:lnTo>
                    <a:pt x="49" y="46"/>
                  </a:lnTo>
                  <a:lnTo>
                    <a:pt x="45" y="43"/>
                  </a:lnTo>
                  <a:lnTo>
                    <a:pt x="44" y="42"/>
                  </a:lnTo>
                  <a:lnTo>
                    <a:pt x="41" y="39"/>
                  </a:lnTo>
                  <a:lnTo>
                    <a:pt x="41" y="34"/>
                  </a:lnTo>
                  <a:lnTo>
                    <a:pt x="38" y="31"/>
                  </a:lnTo>
                  <a:lnTo>
                    <a:pt x="38" y="24"/>
                  </a:lnTo>
                  <a:lnTo>
                    <a:pt x="40" y="20"/>
                  </a:lnTo>
                  <a:lnTo>
                    <a:pt x="51" y="19"/>
                  </a:lnTo>
                  <a:lnTo>
                    <a:pt x="53" y="18"/>
                  </a:lnTo>
                  <a:lnTo>
                    <a:pt x="52" y="14"/>
                  </a:lnTo>
                  <a:lnTo>
                    <a:pt x="45" y="15"/>
                  </a:lnTo>
                  <a:lnTo>
                    <a:pt x="44" y="11"/>
                  </a:lnTo>
                  <a:lnTo>
                    <a:pt x="38" y="7"/>
                  </a:lnTo>
                  <a:lnTo>
                    <a:pt x="38" y="5"/>
                  </a:lnTo>
                  <a:lnTo>
                    <a:pt x="40" y="3"/>
                  </a:lnTo>
                  <a:lnTo>
                    <a:pt x="37" y="0"/>
                  </a:lnTo>
                  <a:lnTo>
                    <a:pt x="35" y="1"/>
                  </a:lnTo>
                  <a:lnTo>
                    <a:pt x="30" y="4"/>
                  </a:lnTo>
                  <a:lnTo>
                    <a:pt x="30" y="6"/>
                  </a:lnTo>
                  <a:lnTo>
                    <a:pt x="21" y="14"/>
                  </a:lnTo>
                  <a:lnTo>
                    <a:pt x="21" y="15"/>
                  </a:lnTo>
                  <a:lnTo>
                    <a:pt x="15" y="19"/>
                  </a:lnTo>
                  <a:lnTo>
                    <a:pt x="16" y="20"/>
                  </a:lnTo>
                  <a:lnTo>
                    <a:pt x="16" y="26"/>
                  </a:lnTo>
                  <a:lnTo>
                    <a:pt x="15" y="28"/>
                  </a:lnTo>
                  <a:lnTo>
                    <a:pt x="15" y="32"/>
                  </a:lnTo>
                  <a:lnTo>
                    <a:pt x="19" y="35"/>
                  </a:lnTo>
                  <a:lnTo>
                    <a:pt x="19" y="50"/>
                  </a:lnTo>
                  <a:lnTo>
                    <a:pt x="18" y="52"/>
                  </a:lnTo>
                  <a:lnTo>
                    <a:pt x="9" y="52"/>
                  </a:lnTo>
                  <a:lnTo>
                    <a:pt x="7" y="50"/>
                  </a:lnTo>
                  <a:lnTo>
                    <a:pt x="4" y="53"/>
                  </a:lnTo>
                  <a:lnTo>
                    <a:pt x="0" y="59"/>
                  </a:lnTo>
                  <a:lnTo>
                    <a:pt x="0" y="62"/>
                  </a:lnTo>
                  <a:lnTo>
                    <a:pt x="2" y="63"/>
                  </a:lnTo>
                  <a:lnTo>
                    <a:pt x="1" y="66"/>
                  </a:lnTo>
                  <a:lnTo>
                    <a:pt x="4" y="70"/>
                  </a:lnTo>
                  <a:lnTo>
                    <a:pt x="4" y="76"/>
                  </a:lnTo>
                  <a:lnTo>
                    <a:pt x="6" y="77"/>
                  </a:lnTo>
                  <a:lnTo>
                    <a:pt x="8" y="79"/>
                  </a:lnTo>
                  <a:lnTo>
                    <a:pt x="9" y="91"/>
                  </a:lnTo>
                  <a:lnTo>
                    <a:pt x="12" y="93"/>
                  </a:lnTo>
                  <a:lnTo>
                    <a:pt x="13" y="93"/>
                  </a:lnTo>
                  <a:lnTo>
                    <a:pt x="13" y="96"/>
                  </a:lnTo>
                  <a:lnTo>
                    <a:pt x="10" y="102"/>
                  </a:lnTo>
                  <a:lnTo>
                    <a:pt x="5" y="104"/>
                  </a:lnTo>
                  <a:lnTo>
                    <a:pt x="1" y="109"/>
                  </a:lnTo>
                  <a:lnTo>
                    <a:pt x="1" y="115"/>
                  </a:lnTo>
                  <a:lnTo>
                    <a:pt x="2" y="118"/>
                  </a:lnTo>
                  <a:lnTo>
                    <a:pt x="3" y="118"/>
                  </a:lnTo>
                  <a:lnTo>
                    <a:pt x="4" y="126"/>
                  </a:lnTo>
                  <a:lnTo>
                    <a:pt x="11" y="126"/>
                  </a:lnTo>
                  <a:lnTo>
                    <a:pt x="14" y="128"/>
                  </a:lnTo>
                  <a:lnTo>
                    <a:pt x="23" y="128"/>
                  </a:lnTo>
                  <a:lnTo>
                    <a:pt x="26" y="130"/>
                  </a:lnTo>
                  <a:lnTo>
                    <a:pt x="26" y="132"/>
                  </a:lnTo>
                  <a:lnTo>
                    <a:pt x="27" y="134"/>
                  </a:lnTo>
                  <a:lnTo>
                    <a:pt x="36" y="132"/>
                  </a:lnTo>
                  <a:lnTo>
                    <a:pt x="39" y="135"/>
                  </a:lnTo>
                  <a:lnTo>
                    <a:pt x="46" y="130"/>
                  </a:lnTo>
                  <a:lnTo>
                    <a:pt x="55" y="130"/>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0" name="Freeform 30"/>
            <p:cNvSpPr>
              <a:spLocks noEditPoints="1"/>
            </p:cNvSpPr>
            <p:nvPr/>
          </p:nvSpPr>
          <p:spPr bwMode="auto">
            <a:xfrm>
              <a:off x="6121400" y="2949575"/>
              <a:ext cx="644525" cy="936625"/>
            </a:xfrm>
            <a:custGeom>
              <a:avLst/>
              <a:gdLst>
                <a:gd name="T0" fmla="*/ 2147483647 w 352"/>
                <a:gd name="T1" fmla="*/ 2147483647 h 491"/>
                <a:gd name="T2" fmla="*/ 2147483647 w 352"/>
                <a:gd name="T3" fmla="*/ 2147483647 h 491"/>
                <a:gd name="T4" fmla="*/ 2147483647 w 352"/>
                <a:gd name="T5" fmla="*/ 2147483647 h 491"/>
                <a:gd name="T6" fmla="*/ 2147483647 w 352"/>
                <a:gd name="T7" fmla="*/ 2147483647 h 491"/>
                <a:gd name="T8" fmla="*/ 2147483647 w 352"/>
                <a:gd name="T9" fmla="*/ 0 h 491"/>
                <a:gd name="T10" fmla="*/ 2147483647 w 352"/>
                <a:gd name="T11" fmla="*/ 2147483647 h 491"/>
                <a:gd name="T12" fmla="*/ 2147483647 w 352"/>
                <a:gd name="T13" fmla="*/ 2147483647 h 491"/>
                <a:gd name="T14" fmla="*/ 2147483647 w 352"/>
                <a:gd name="T15" fmla="*/ 2147483647 h 491"/>
                <a:gd name="T16" fmla="*/ 2147483647 w 352"/>
                <a:gd name="T17" fmla="*/ 2147483647 h 491"/>
                <a:gd name="T18" fmla="*/ 2147483647 w 352"/>
                <a:gd name="T19" fmla="*/ 2147483647 h 491"/>
                <a:gd name="T20" fmla="*/ 2147483647 w 352"/>
                <a:gd name="T21" fmla="*/ 2147483647 h 491"/>
                <a:gd name="T22" fmla="*/ 2147483647 w 352"/>
                <a:gd name="T23" fmla="*/ 2147483647 h 491"/>
                <a:gd name="T24" fmla="*/ 2147483647 w 352"/>
                <a:gd name="T25" fmla="*/ 2147483647 h 491"/>
                <a:gd name="T26" fmla="*/ 2147483647 w 352"/>
                <a:gd name="T27" fmla="*/ 2147483647 h 491"/>
                <a:gd name="T28" fmla="*/ 2147483647 w 352"/>
                <a:gd name="T29" fmla="*/ 2147483647 h 491"/>
                <a:gd name="T30" fmla="*/ 2147483647 w 352"/>
                <a:gd name="T31" fmla="*/ 2147483647 h 491"/>
                <a:gd name="T32" fmla="*/ 2147483647 w 352"/>
                <a:gd name="T33" fmla="*/ 2147483647 h 491"/>
                <a:gd name="T34" fmla="*/ 2147483647 w 352"/>
                <a:gd name="T35" fmla="*/ 2147483647 h 491"/>
                <a:gd name="T36" fmla="*/ 2147483647 w 352"/>
                <a:gd name="T37" fmla="*/ 2147483647 h 491"/>
                <a:gd name="T38" fmla="*/ 2147483647 w 352"/>
                <a:gd name="T39" fmla="*/ 2147483647 h 491"/>
                <a:gd name="T40" fmla="*/ 2147483647 w 352"/>
                <a:gd name="T41" fmla="*/ 2147483647 h 491"/>
                <a:gd name="T42" fmla="*/ 2147483647 w 352"/>
                <a:gd name="T43" fmla="*/ 2147483647 h 491"/>
                <a:gd name="T44" fmla="*/ 2147483647 w 352"/>
                <a:gd name="T45" fmla="*/ 2147483647 h 491"/>
                <a:gd name="T46" fmla="*/ 2147483647 w 352"/>
                <a:gd name="T47" fmla="*/ 2147483647 h 491"/>
                <a:gd name="T48" fmla="*/ 2147483647 w 352"/>
                <a:gd name="T49" fmla="*/ 2147483647 h 491"/>
                <a:gd name="T50" fmla="*/ 2147483647 w 352"/>
                <a:gd name="T51" fmla="*/ 2147483647 h 491"/>
                <a:gd name="T52" fmla="*/ 2147483647 w 352"/>
                <a:gd name="T53" fmla="*/ 2147483647 h 491"/>
                <a:gd name="T54" fmla="*/ 2147483647 w 352"/>
                <a:gd name="T55" fmla="*/ 2147483647 h 491"/>
                <a:gd name="T56" fmla="*/ 2147483647 w 352"/>
                <a:gd name="T57" fmla="*/ 2147483647 h 491"/>
                <a:gd name="T58" fmla="*/ 2147483647 w 352"/>
                <a:gd name="T59" fmla="*/ 2147483647 h 491"/>
                <a:gd name="T60" fmla="*/ 2147483647 w 352"/>
                <a:gd name="T61" fmla="*/ 2147483647 h 491"/>
                <a:gd name="T62" fmla="*/ 2147483647 w 352"/>
                <a:gd name="T63" fmla="*/ 2147483647 h 491"/>
                <a:gd name="T64" fmla="*/ 2147483647 w 352"/>
                <a:gd name="T65" fmla="*/ 2147483647 h 491"/>
                <a:gd name="T66" fmla="*/ 2147483647 w 352"/>
                <a:gd name="T67" fmla="*/ 2147483647 h 491"/>
                <a:gd name="T68" fmla="*/ 2147483647 w 352"/>
                <a:gd name="T69" fmla="*/ 2147483647 h 491"/>
                <a:gd name="T70" fmla="*/ 2147483647 w 352"/>
                <a:gd name="T71" fmla="*/ 2147483647 h 491"/>
                <a:gd name="T72" fmla="*/ 2147483647 w 352"/>
                <a:gd name="T73" fmla="*/ 2147483647 h 491"/>
                <a:gd name="T74" fmla="*/ 2147483647 w 352"/>
                <a:gd name="T75" fmla="*/ 2147483647 h 491"/>
                <a:gd name="T76" fmla="*/ 2147483647 w 352"/>
                <a:gd name="T77" fmla="*/ 2147483647 h 491"/>
                <a:gd name="T78" fmla="*/ 2147483647 w 352"/>
                <a:gd name="T79" fmla="*/ 2147483647 h 491"/>
                <a:gd name="T80" fmla="*/ 2147483647 w 352"/>
                <a:gd name="T81" fmla="*/ 2147483647 h 491"/>
                <a:gd name="T82" fmla="*/ 2147483647 w 352"/>
                <a:gd name="T83" fmla="*/ 2147483647 h 491"/>
                <a:gd name="T84" fmla="*/ 2147483647 w 352"/>
                <a:gd name="T85" fmla="*/ 2147483647 h 491"/>
                <a:gd name="T86" fmla="*/ 2147483647 w 352"/>
                <a:gd name="T87" fmla="*/ 2147483647 h 491"/>
                <a:gd name="T88" fmla="*/ 2147483647 w 352"/>
                <a:gd name="T89" fmla="*/ 2147483647 h 491"/>
                <a:gd name="T90" fmla="*/ 2147483647 w 352"/>
                <a:gd name="T91" fmla="*/ 2147483647 h 491"/>
                <a:gd name="T92" fmla="*/ 2147483647 w 352"/>
                <a:gd name="T93" fmla="*/ 2147483647 h 491"/>
                <a:gd name="T94" fmla="*/ 2147483647 w 352"/>
                <a:gd name="T95" fmla="*/ 2147483647 h 491"/>
                <a:gd name="T96" fmla="*/ 2147483647 w 352"/>
                <a:gd name="T97" fmla="*/ 2147483647 h 491"/>
                <a:gd name="T98" fmla="*/ 2147483647 w 352"/>
                <a:gd name="T99" fmla="*/ 2147483647 h 491"/>
                <a:gd name="T100" fmla="*/ 2147483647 w 352"/>
                <a:gd name="T101" fmla="*/ 2147483647 h 491"/>
                <a:gd name="T102" fmla="*/ 2147483647 w 352"/>
                <a:gd name="T103" fmla="*/ 2147483647 h 491"/>
                <a:gd name="T104" fmla="*/ 2147483647 w 352"/>
                <a:gd name="T105" fmla="*/ 2147483647 h 491"/>
                <a:gd name="T106" fmla="*/ 2147483647 w 352"/>
                <a:gd name="T107" fmla="*/ 2147483647 h 491"/>
                <a:gd name="T108" fmla="*/ 2147483647 w 352"/>
                <a:gd name="T109" fmla="*/ 2147483647 h 491"/>
                <a:gd name="T110" fmla="*/ 2147483647 w 352"/>
                <a:gd name="T111" fmla="*/ 2147483647 h 491"/>
                <a:gd name="T112" fmla="*/ 2147483647 w 352"/>
                <a:gd name="T113" fmla="*/ 2147483647 h 491"/>
                <a:gd name="T114" fmla="*/ 2147483647 w 352"/>
                <a:gd name="T115" fmla="*/ 2147483647 h 491"/>
                <a:gd name="T116" fmla="*/ 2147483647 w 352"/>
                <a:gd name="T117" fmla="*/ 2147483647 h 4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2"/>
                <a:gd name="T178" fmla="*/ 0 h 491"/>
                <a:gd name="T179" fmla="*/ 352 w 352"/>
                <a:gd name="T180" fmla="*/ 491 h 4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2" h="491">
                  <a:moveTo>
                    <a:pt x="326" y="144"/>
                  </a:moveTo>
                  <a:lnTo>
                    <a:pt x="323" y="141"/>
                  </a:lnTo>
                  <a:lnTo>
                    <a:pt x="318" y="140"/>
                  </a:lnTo>
                  <a:lnTo>
                    <a:pt x="317" y="139"/>
                  </a:lnTo>
                  <a:lnTo>
                    <a:pt x="315" y="139"/>
                  </a:lnTo>
                  <a:lnTo>
                    <a:pt x="312" y="135"/>
                  </a:lnTo>
                  <a:lnTo>
                    <a:pt x="310" y="136"/>
                  </a:lnTo>
                  <a:lnTo>
                    <a:pt x="308" y="134"/>
                  </a:lnTo>
                  <a:lnTo>
                    <a:pt x="308" y="129"/>
                  </a:lnTo>
                  <a:lnTo>
                    <a:pt x="310" y="127"/>
                  </a:lnTo>
                  <a:lnTo>
                    <a:pt x="310" y="124"/>
                  </a:lnTo>
                  <a:lnTo>
                    <a:pt x="314" y="118"/>
                  </a:lnTo>
                  <a:lnTo>
                    <a:pt x="313" y="117"/>
                  </a:lnTo>
                  <a:lnTo>
                    <a:pt x="313" y="113"/>
                  </a:lnTo>
                  <a:lnTo>
                    <a:pt x="314" y="111"/>
                  </a:lnTo>
                  <a:lnTo>
                    <a:pt x="315" y="112"/>
                  </a:lnTo>
                  <a:lnTo>
                    <a:pt x="318" y="110"/>
                  </a:lnTo>
                  <a:lnTo>
                    <a:pt x="321" y="102"/>
                  </a:lnTo>
                  <a:lnTo>
                    <a:pt x="326" y="95"/>
                  </a:lnTo>
                  <a:lnTo>
                    <a:pt x="326" y="93"/>
                  </a:lnTo>
                  <a:lnTo>
                    <a:pt x="323" y="92"/>
                  </a:lnTo>
                  <a:lnTo>
                    <a:pt x="321" y="95"/>
                  </a:lnTo>
                  <a:lnTo>
                    <a:pt x="313" y="95"/>
                  </a:lnTo>
                  <a:lnTo>
                    <a:pt x="310" y="94"/>
                  </a:lnTo>
                  <a:lnTo>
                    <a:pt x="306" y="95"/>
                  </a:lnTo>
                  <a:lnTo>
                    <a:pt x="301" y="92"/>
                  </a:lnTo>
                  <a:lnTo>
                    <a:pt x="299" y="92"/>
                  </a:lnTo>
                  <a:lnTo>
                    <a:pt x="297" y="94"/>
                  </a:lnTo>
                  <a:lnTo>
                    <a:pt x="280" y="95"/>
                  </a:lnTo>
                  <a:lnTo>
                    <a:pt x="279" y="97"/>
                  </a:lnTo>
                  <a:lnTo>
                    <a:pt x="274" y="100"/>
                  </a:lnTo>
                  <a:lnTo>
                    <a:pt x="273" y="100"/>
                  </a:lnTo>
                  <a:lnTo>
                    <a:pt x="271" y="98"/>
                  </a:lnTo>
                  <a:lnTo>
                    <a:pt x="270" y="90"/>
                  </a:lnTo>
                  <a:lnTo>
                    <a:pt x="266" y="87"/>
                  </a:lnTo>
                  <a:lnTo>
                    <a:pt x="267" y="82"/>
                  </a:lnTo>
                  <a:lnTo>
                    <a:pt x="264" y="79"/>
                  </a:lnTo>
                  <a:lnTo>
                    <a:pt x="263" y="80"/>
                  </a:lnTo>
                  <a:lnTo>
                    <a:pt x="259" y="77"/>
                  </a:lnTo>
                  <a:lnTo>
                    <a:pt x="259" y="75"/>
                  </a:lnTo>
                  <a:lnTo>
                    <a:pt x="254" y="72"/>
                  </a:lnTo>
                  <a:lnTo>
                    <a:pt x="254" y="66"/>
                  </a:lnTo>
                  <a:lnTo>
                    <a:pt x="257" y="61"/>
                  </a:lnTo>
                  <a:lnTo>
                    <a:pt x="262" y="60"/>
                  </a:lnTo>
                  <a:lnTo>
                    <a:pt x="264" y="56"/>
                  </a:lnTo>
                  <a:lnTo>
                    <a:pt x="250" y="44"/>
                  </a:lnTo>
                  <a:lnTo>
                    <a:pt x="250" y="42"/>
                  </a:lnTo>
                  <a:lnTo>
                    <a:pt x="249" y="41"/>
                  </a:lnTo>
                  <a:lnTo>
                    <a:pt x="249" y="39"/>
                  </a:lnTo>
                  <a:lnTo>
                    <a:pt x="246" y="34"/>
                  </a:lnTo>
                  <a:lnTo>
                    <a:pt x="240" y="29"/>
                  </a:lnTo>
                  <a:lnTo>
                    <a:pt x="240" y="26"/>
                  </a:lnTo>
                  <a:lnTo>
                    <a:pt x="241" y="25"/>
                  </a:lnTo>
                  <a:lnTo>
                    <a:pt x="241" y="19"/>
                  </a:lnTo>
                  <a:lnTo>
                    <a:pt x="239" y="18"/>
                  </a:lnTo>
                  <a:lnTo>
                    <a:pt x="239" y="15"/>
                  </a:lnTo>
                  <a:lnTo>
                    <a:pt x="231" y="9"/>
                  </a:lnTo>
                  <a:lnTo>
                    <a:pt x="228" y="4"/>
                  </a:lnTo>
                  <a:lnTo>
                    <a:pt x="228" y="2"/>
                  </a:lnTo>
                  <a:lnTo>
                    <a:pt x="226" y="0"/>
                  </a:lnTo>
                  <a:lnTo>
                    <a:pt x="225" y="0"/>
                  </a:lnTo>
                  <a:lnTo>
                    <a:pt x="215" y="0"/>
                  </a:lnTo>
                  <a:lnTo>
                    <a:pt x="214" y="2"/>
                  </a:lnTo>
                  <a:lnTo>
                    <a:pt x="210" y="2"/>
                  </a:lnTo>
                  <a:lnTo>
                    <a:pt x="204" y="7"/>
                  </a:lnTo>
                  <a:lnTo>
                    <a:pt x="205" y="9"/>
                  </a:lnTo>
                  <a:lnTo>
                    <a:pt x="199" y="14"/>
                  </a:lnTo>
                  <a:lnTo>
                    <a:pt x="185" y="15"/>
                  </a:lnTo>
                  <a:lnTo>
                    <a:pt x="171" y="25"/>
                  </a:lnTo>
                  <a:lnTo>
                    <a:pt x="172" y="26"/>
                  </a:lnTo>
                  <a:lnTo>
                    <a:pt x="172" y="28"/>
                  </a:lnTo>
                  <a:lnTo>
                    <a:pt x="175" y="32"/>
                  </a:lnTo>
                  <a:lnTo>
                    <a:pt x="175" y="38"/>
                  </a:lnTo>
                  <a:lnTo>
                    <a:pt x="173" y="38"/>
                  </a:lnTo>
                  <a:lnTo>
                    <a:pt x="171" y="40"/>
                  </a:lnTo>
                  <a:lnTo>
                    <a:pt x="172" y="44"/>
                  </a:lnTo>
                  <a:lnTo>
                    <a:pt x="176" y="50"/>
                  </a:lnTo>
                  <a:lnTo>
                    <a:pt x="173" y="54"/>
                  </a:lnTo>
                  <a:lnTo>
                    <a:pt x="172" y="59"/>
                  </a:lnTo>
                  <a:lnTo>
                    <a:pt x="170" y="61"/>
                  </a:lnTo>
                  <a:lnTo>
                    <a:pt x="159" y="61"/>
                  </a:lnTo>
                  <a:lnTo>
                    <a:pt x="157" y="60"/>
                  </a:lnTo>
                  <a:lnTo>
                    <a:pt x="151" y="60"/>
                  </a:lnTo>
                  <a:lnTo>
                    <a:pt x="150" y="61"/>
                  </a:lnTo>
                  <a:lnTo>
                    <a:pt x="146" y="57"/>
                  </a:lnTo>
                  <a:lnTo>
                    <a:pt x="143" y="57"/>
                  </a:lnTo>
                  <a:lnTo>
                    <a:pt x="139" y="62"/>
                  </a:lnTo>
                  <a:lnTo>
                    <a:pt x="135" y="64"/>
                  </a:lnTo>
                  <a:lnTo>
                    <a:pt x="133" y="69"/>
                  </a:lnTo>
                  <a:lnTo>
                    <a:pt x="129" y="73"/>
                  </a:lnTo>
                  <a:lnTo>
                    <a:pt x="128" y="77"/>
                  </a:lnTo>
                  <a:lnTo>
                    <a:pt x="126" y="79"/>
                  </a:lnTo>
                  <a:lnTo>
                    <a:pt x="125" y="74"/>
                  </a:lnTo>
                  <a:lnTo>
                    <a:pt x="122" y="72"/>
                  </a:lnTo>
                  <a:lnTo>
                    <a:pt x="122" y="67"/>
                  </a:lnTo>
                  <a:lnTo>
                    <a:pt x="119" y="65"/>
                  </a:lnTo>
                  <a:lnTo>
                    <a:pt x="113" y="64"/>
                  </a:lnTo>
                  <a:lnTo>
                    <a:pt x="108" y="69"/>
                  </a:lnTo>
                  <a:lnTo>
                    <a:pt x="106" y="70"/>
                  </a:lnTo>
                  <a:lnTo>
                    <a:pt x="96" y="81"/>
                  </a:lnTo>
                  <a:lnTo>
                    <a:pt x="94" y="81"/>
                  </a:lnTo>
                  <a:lnTo>
                    <a:pt x="89" y="88"/>
                  </a:lnTo>
                  <a:lnTo>
                    <a:pt x="84" y="88"/>
                  </a:lnTo>
                  <a:lnTo>
                    <a:pt x="83" y="90"/>
                  </a:lnTo>
                  <a:lnTo>
                    <a:pt x="83" y="92"/>
                  </a:lnTo>
                  <a:lnTo>
                    <a:pt x="80" y="94"/>
                  </a:lnTo>
                  <a:lnTo>
                    <a:pt x="81" y="96"/>
                  </a:lnTo>
                  <a:lnTo>
                    <a:pt x="79" y="97"/>
                  </a:lnTo>
                  <a:lnTo>
                    <a:pt x="79" y="101"/>
                  </a:lnTo>
                  <a:lnTo>
                    <a:pt x="78" y="105"/>
                  </a:lnTo>
                  <a:lnTo>
                    <a:pt x="60" y="106"/>
                  </a:lnTo>
                  <a:lnTo>
                    <a:pt x="58" y="87"/>
                  </a:lnTo>
                  <a:lnTo>
                    <a:pt x="60" y="84"/>
                  </a:lnTo>
                  <a:lnTo>
                    <a:pt x="62" y="80"/>
                  </a:lnTo>
                  <a:lnTo>
                    <a:pt x="61" y="75"/>
                  </a:lnTo>
                  <a:lnTo>
                    <a:pt x="57" y="68"/>
                  </a:lnTo>
                  <a:lnTo>
                    <a:pt x="54" y="66"/>
                  </a:lnTo>
                  <a:lnTo>
                    <a:pt x="54" y="63"/>
                  </a:lnTo>
                  <a:lnTo>
                    <a:pt x="50" y="61"/>
                  </a:lnTo>
                  <a:lnTo>
                    <a:pt x="40" y="62"/>
                  </a:lnTo>
                  <a:lnTo>
                    <a:pt x="38" y="64"/>
                  </a:lnTo>
                  <a:lnTo>
                    <a:pt x="35" y="70"/>
                  </a:lnTo>
                  <a:lnTo>
                    <a:pt x="28" y="78"/>
                  </a:lnTo>
                  <a:lnTo>
                    <a:pt x="28" y="80"/>
                  </a:lnTo>
                  <a:lnTo>
                    <a:pt x="25" y="83"/>
                  </a:lnTo>
                  <a:lnTo>
                    <a:pt x="20" y="98"/>
                  </a:lnTo>
                  <a:lnTo>
                    <a:pt x="20" y="103"/>
                  </a:lnTo>
                  <a:lnTo>
                    <a:pt x="19" y="104"/>
                  </a:lnTo>
                  <a:lnTo>
                    <a:pt x="20" y="110"/>
                  </a:lnTo>
                  <a:lnTo>
                    <a:pt x="18" y="113"/>
                  </a:lnTo>
                  <a:lnTo>
                    <a:pt x="13" y="113"/>
                  </a:lnTo>
                  <a:lnTo>
                    <a:pt x="5" y="115"/>
                  </a:lnTo>
                  <a:lnTo>
                    <a:pt x="5" y="125"/>
                  </a:lnTo>
                  <a:lnTo>
                    <a:pt x="4" y="126"/>
                  </a:lnTo>
                  <a:lnTo>
                    <a:pt x="4" y="129"/>
                  </a:lnTo>
                  <a:lnTo>
                    <a:pt x="3" y="130"/>
                  </a:lnTo>
                  <a:lnTo>
                    <a:pt x="4" y="133"/>
                  </a:lnTo>
                  <a:lnTo>
                    <a:pt x="4" y="136"/>
                  </a:lnTo>
                  <a:lnTo>
                    <a:pt x="7" y="140"/>
                  </a:lnTo>
                  <a:lnTo>
                    <a:pt x="8" y="143"/>
                  </a:lnTo>
                  <a:lnTo>
                    <a:pt x="4" y="149"/>
                  </a:lnTo>
                  <a:lnTo>
                    <a:pt x="5" y="151"/>
                  </a:lnTo>
                  <a:lnTo>
                    <a:pt x="5" y="154"/>
                  </a:lnTo>
                  <a:lnTo>
                    <a:pt x="14" y="163"/>
                  </a:lnTo>
                  <a:lnTo>
                    <a:pt x="15" y="163"/>
                  </a:lnTo>
                  <a:lnTo>
                    <a:pt x="18" y="165"/>
                  </a:lnTo>
                  <a:lnTo>
                    <a:pt x="17" y="168"/>
                  </a:lnTo>
                  <a:lnTo>
                    <a:pt x="19" y="175"/>
                  </a:lnTo>
                  <a:lnTo>
                    <a:pt x="22" y="182"/>
                  </a:lnTo>
                  <a:lnTo>
                    <a:pt x="30" y="188"/>
                  </a:lnTo>
                  <a:lnTo>
                    <a:pt x="30" y="199"/>
                  </a:lnTo>
                  <a:lnTo>
                    <a:pt x="35" y="206"/>
                  </a:lnTo>
                  <a:lnTo>
                    <a:pt x="45" y="206"/>
                  </a:lnTo>
                  <a:lnTo>
                    <a:pt x="46" y="207"/>
                  </a:lnTo>
                  <a:lnTo>
                    <a:pt x="44" y="210"/>
                  </a:lnTo>
                  <a:lnTo>
                    <a:pt x="40" y="211"/>
                  </a:lnTo>
                  <a:lnTo>
                    <a:pt x="35" y="215"/>
                  </a:lnTo>
                  <a:lnTo>
                    <a:pt x="31" y="215"/>
                  </a:lnTo>
                  <a:lnTo>
                    <a:pt x="30" y="216"/>
                  </a:lnTo>
                  <a:lnTo>
                    <a:pt x="28" y="216"/>
                  </a:lnTo>
                  <a:lnTo>
                    <a:pt x="26" y="218"/>
                  </a:lnTo>
                  <a:lnTo>
                    <a:pt x="24" y="217"/>
                  </a:lnTo>
                  <a:lnTo>
                    <a:pt x="16" y="222"/>
                  </a:lnTo>
                  <a:lnTo>
                    <a:pt x="16" y="228"/>
                  </a:lnTo>
                  <a:lnTo>
                    <a:pt x="12" y="231"/>
                  </a:lnTo>
                  <a:lnTo>
                    <a:pt x="12" y="235"/>
                  </a:lnTo>
                  <a:lnTo>
                    <a:pt x="19" y="241"/>
                  </a:lnTo>
                  <a:lnTo>
                    <a:pt x="21" y="241"/>
                  </a:lnTo>
                  <a:lnTo>
                    <a:pt x="23" y="243"/>
                  </a:lnTo>
                  <a:lnTo>
                    <a:pt x="37" y="245"/>
                  </a:lnTo>
                  <a:lnTo>
                    <a:pt x="39" y="246"/>
                  </a:lnTo>
                  <a:lnTo>
                    <a:pt x="44" y="251"/>
                  </a:lnTo>
                  <a:lnTo>
                    <a:pt x="44" y="258"/>
                  </a:lnTo>
                  <a:lnTo>
                    <a:pt x="45" y="259"/>
                  </a:lnTo>
                  <a:lnTo>
                    <a:pt x="46" y="264"/>
                  </a:lnTo>
                  <a:lnTo>
                    <a:pt x="50" y="265"/>
                  </a:lnTo>
                  <a:lnTo>
                    <a:pt x="50" y="267"/>
                  </a:lnTo>
                  <a:lnTo>
                    <a:pt x="55" y="270"/>
                  </a:lnTo>
                  <a:lnTo>
                    <a:pt x="57" y="271"/>
                  </a:lnTo>
                  <a:lnTo>
                    <a:pt x="56" y="279"/>
                  </a:lnTo>
                  <a:lnTo>
                    <a:pt x="55" y="280"/>
                  </a:lnTo>
                  <a:lnTo>
                    <a:pt x="54" y="289"/>
                  </a:lnTo>
                  <a:lnTo>
                    <a:pt x="53" y="290"/>
                  </a:lnTo>
                  <a:lnTo>
                    <a:pt x="54" y="298"/>
                  </a:lnTo>
                  <a:lnTo>
                    <a:pt x="45" y="307"/>
                  </a:lnTo>
                  <a:lnTo>
                    <a:pt x="39" y="309"/>
                  </a:lnTo>
                  <a:lnTo>
                    <a:pt x="36" y="312"/>
                  </a:lnTo>
                  <a:lnTo>
                    <a:pt x="33" y="312"/>
                  </a:lnTo>
                  <a:lnTo>
                    <a:pt x="28" y="309"/>
                  </a:lnTo>
                  <a:lnTo>
                    <a:pt x="20" y="310"/>
                  </a:lnTo>
                  <a:lnTo>
                    <a:pt x="16" y="314"/>
                  </a:lnTo>
                  <a:lnTo>
                    <a:pt x="15" y="314"/>
                  </a:lnTo>
                  <a:lnTo>
                    <a:pt x="10" y="319"/>
                  </a:lnTo>
                  <a:lnTo>
                    <a:pt x="15" y="337"/>
                  </a:lnTo>
                  <a:lnTo>
                    <a:pt x="7" y="345"/>
                  </a:lnTo>
                  <a:lnTo>
                    <a:pt x="6" y="345"/>
                  </a:lnTo>
                  <a:lnTo>
                    <a:pt x="2" y="351"/>
                  </a:lnTo>
                  <a:lnTo>
                    <a:pt x="2" y="355"/>
                  </a:lnTo>
                  <a:lnTo>
                    <a:pt x="1" y="356"/>
                  </a:lnTo>
                  <a:lnTo>
                    <a:pt x="0" y="359"/>
                  </a:lnTo>
                  <a:lnTo>
                    <a:pt x="1" y="362"/>
                  </a:lnTo>
                  <a:lnTo>
                    <a:pt x="0" y="363"/>
                  </a:lnTo>
                  <a:lnTo>
                    <a:pt x="0" y="375"/>
                  </a:lnTo>
                  <a:lnTo>
                    <a:pt x="2" y="376"/>
                  </a:lnTo>
                  <a:lnTo>
                    <a:pt x="2" y="380"/>
                  </a:lnTo>
                  <a:lnTo>
                    <a:pt x="5" y="383"/>
                  </a:lnTo>
                  <a:lnTo>
                    <a:pt x="10" y="384"/>
                  </a:lnTo>
                  <a:lnTo>
                    <a:pt x="16" y="386"/>
                  </a:lnTo>
                  <a:lnTo>
                    <a:pt x="21" y="392"/>
                  </a:lnTo>
                  <a:lnTo>
                    <a:pt x="23" y="397"/>
                  </a:lnTo>
                  <a:lnTo>
                    <a:pt x="25" y="398"/>
                  </a:lnTo>
                  <a:lnTo>
                    <a:pt x="25" y="401"/>
                  </a:lnTo>
                  <a:lnTo>
                    <a:pt x="31" y="409"/>
                  </a:lnTo>
                  <a:lnTo>
                    <a:pt x="32" y="414"/>
                  </a:lnTo>
                  <a:lnTo>
                    <a:pt x="36" y="418"/>
                  </a:lnTo>
                  <a:lnTo>
                    <a:pt x="39" y="423"/>
                  </a:lnTo>
                  <a:lnTo>
                    <a:pt x="42" y="425"/>
                  </a:lnTo>
                  <a:lnTo>
                    <a:pt x="37" y="436"/>
                  </a:lnTo>
                  <a:lnTo>
                    <a:pt x="36" y="443"/>
                  </a:lnTo>
                  <a:lnTo>
                    <a:pt x="34" y="447"/>
                  </a:lnTo>
                  <a:lnTo>
                    <a:pt x="34" y="450"/>
                  </a:lnTo>
                  <a:lnTo>
                    <a:pt x="30" y="455"/>
                  </a:lnTo>
                  <a:lnTo>
                    <a:pt x="26" y="467"/>
                  </a:lnTo>
                  <a:lnTo>
                    <a:pt x="26" y="469"/>
                  </a:lnTo>
                  <a:lnTo>
                    <a:pt x="23" y="472"/>
                  </a:lnTo>
                  <a:lnTo>
                    <a:pt x="23" y="478"/>
                  </a:lnTo>
                  <a:lnTo>
                    <a:pt x="29" y="478"/>
                  </a:lnTo>
                  <a:lnTo>
                    <a:pt x="31" y="478"/>
                  </a:lnTo>
                  <a:lnTo>
                    <a:pt x="41" y="486"/>
                  </a:lnTo>
                  <a:lnTo>
                    <a:pt x="50" y="491"/>
                  </a:lnTo>
                  <a:lnTo>
                    <a:pt x="58" y="489"/>
                  </a:lnTo>
                  <a:lnTo>
                    <a:pt x="60" y="488"/>
                  </a:lnTo>
                  <a:lnTo>
                    <a:pt x="73" y="487"/>
                  </a:lnTo>
                  <a:lnTo>
                    <a:pt x="82" y="480"/>
                  </a:lnTo>
                  <a:lnTo>
                    <a:pt x="89" y="481"/>
                  </a:lnTo>
                  <a:lnTo>
                    <a:pt x="95" y="476"/>
                  </a:lnTo>
                  <a:lnTo>
                    <a:pt x="99" y="474"/>
                  </a:lnTo>
                  <a:lnTo>
                    <a:pt x="109" y="476"/>
                  </a:lnTo>
                  <a:lnTo>
                    <a:pt x="111" y="475"/>
                  </a:lnTo>
                  <a:lnTo>
                    <a:pt x="116" y="480"/>
                  </a:lnTo>
                  <a:lnTo>
                    <a:pt x="123" y="480"/>
                  </a:lnTo>
                  <a:lnTo>
                    <a:pt x="129" y="487"/>
                  </a:lnTo>
                  <a:lnTo>
                    <a:pt x="137" y="488"/>
                  </a:lnTo>
                  <a:lnTo>
                    <a:pt x="138" y="487"/>
                  </a:lnTo>
                  <a:lnTo>
                    <a:pt x="142" y="485"/>
                  </a:lnTo>
                  <a:lnTo>
                    <a:pt x="145" y="484"/>
                  </a:lnTo>
                  <a:lnTo>
                    <a:pt x="151" y="481"/>
                  </a:lnTo>
                  <a:lnTo>
                    <a:pt x="151" y="478"/>
                  </a:lnTo>
                  <a:lnTo>
                    <a:pt x="157" y="471"/>
                  </a:lnTo>
                  <a:lnTo>
                    <a:pt x="156" y="465"/>
                  </a:lnTo>
                  <a:lnTo>
                    <a:pt x="160" y="461"/>
                  </a:lnTo>
                  <a:lnTo>
                    <a:pt x="167" y="443"/>
                  </a:lnTo>
                  <a:lnTo>
                    <a:pt x="167" y="438"/>
                  </a:lnTo>
                  <a:lnTo>
                    <a:pt x="172" y="433"/>
                  </a:lnTo>
                  <a:lnTo>
                    <a:pt x="175" y="433"/>
                  </a:lnTo>
                  <a:lnTo>
                    <a:pt x="183" y="431"/>
                  </a:lnTo>
                  <a:lnTo>
                    <a:pt x="180" y="427"/>
                  </a:lnTo>
                  <a:lnTo>
                    <a:pt x="179" y="424"/>
                  </a:lnTo>
                  <a:lnTo>
                    <a:pt x="183" y="421"/>
                  </a:lnTo>
                  <a:lnTo>
                    <a:pt x="189" y="419"/>
                  </a:lnTo>
                  <a:lnTo>
                    <a:pt x="189" y="422"/>
                  </a:lnTo>
                  <a:lnTo>
                    <a:pt x="196" y="422"/>
                  </a:lnTo>
                  <a:lnTo>
                    <a:pt x="199" y="418"/>
                  </a:lnTo>
                  <a:lnTo>
                    <a:pt x="201" y="418"/>
                  </a:lnTo>
                  <a:lnTo>
                    <a:pt x="203" y="413"/>
                  </a:lnTo>
                  <a:lnTo>
                    <a:pt x="205" y="411"/>
                  </a:lnTo>
                  <a:lnTo>
                    <a:pt x="207" y="405"/>
                  </a:lnTo>
                  <a:lnTo>
                    <a:pt x="213" y="398"/>
                  </a:lnTo>
                  <a:lnTo>
                    <a:pt x="213" y="395"/>
                  </a:lnTo>
                  <a:lnTo>
                    <a:pt x="216" y="393"/>
                  </a:lnTo>
                  <a:lnTo>
                    <a:pt x="244" y="390"/>
                  </a:lnTo>
                  <a:lnTo>
                    <a:pt x="248" y="387"/>
                  </a:lnTo>
                  <a:lnTo>
                    <a:pt x="253" y="387"/>
                  </a:lnTo>
                  <a:lnTo>
                    <a:pt x="257" y="383"/>
                  </a:lnTo>
                  <a:lnTo>
                    <a:pt x="257" y="376"/>
                  </a:lnTo>
                  <a:lnTo>
                    <a:pt x="259" y="372"/>
                  </a:lnTo>
                  <a:lnTo>
                    <a:pt x="262" y="369"/>
                  </a:lnTo>
                  <a:lnTo>
                    <a:pt x="268" y="367"/>
                  </a:lnTo>
                  <a:lnTo>
                    <a:pt x="271" y="365"/>
                  </a:lnTo>
                  <a:lnTo>
                    <a:pt x="272" y="360"/>
                  </a:lnTo>
                  <a:lnTo>
                    <a:pt x="275" y="357"/>
                  </a:lnTo>
                  <a:lnTo>
                    <a:pt x="275" y="356"/>
                  </a:lnTo>
                  <a:lnTo>
                    <a:pt x="274" y="355"/>
                  </a:lnTo>
                  <a:lnTo>
                    <a:pt x="273" y="354"/>
                  </a:lnTo>
                  <a:lnTo>
                    <a:pt x="272" y="353"/>
                  </a:lnTo>
                  <a:lnTo>
                    <a:pt x="271" y="352"/>
                  </a:lnTo>
                  <a:lnTo>
                    <a:pt x="271" y="351"/>
                  </a:lnTo>
                  <a:lnTo>
                    <a:pt x="270" y="350"/>
                  </a:lnTo>
                  <a:lnTo>
                    <a:pt x="268" y="349"/>
                  </a:lnTo>
                  <a:lnTo>
                    <a:pt x="264" y="345"/>
                  </a:lnTo>
                  <a:lnTo>
                    <a:pt x="263" y="344"/>
                  </a:lnTo>
                  <a:lnTo>
                    <a:pt x="262" y="343"/>
                  </a:lnTo>
                  <a:lnTo>
                    <a:pt x="261" y="342"/>
                  </a:lnTo>
                  <a:lnTo>
                    <a:pt x="260" y="341"/>
                  </a:lnTo>
                  <a:lnTo>
                    <a:pt x="259" y="340"/>
                  </a:lnTo>
                  <a:lnTo>
                    <a:pt x="259" y="339"/>
                  </a:lnTo>
                  <a:lnTo>
                    <a:pt x="258" y="338"/>
                  </a:lnTo>
                  <a:lnTo>
                    <a:pt x="257" y="337"/>
                  </a:lnTo>
                  <a:lnTo>
                    <a:pt x="256" y="336"/>
                  </a:lnTo>
                  <a:lnTo>
                    <a:pt x="256" y="335"/>
                  </a:lnTo>
                  <a:lnTo>
                    <a:pt x="255" y="333"/>
                  </a:lnTo>
                  <a:lnTo>
                    <a:pt x="254" y="332"/>
                  </a:lnTo>
                  <a:lnTo>
                    <a:pt x="254" y="331"/>
                  </a:lnTo>
                  <a:lnTo>
                    <a:pt x="254" y="330"/>
                  </a:lnTo>
                  <a:lnTo>
                    <a:pt x="253" y="329"/>
                  </a:lnTo>
                  <a:lnTo>
                    <a:pt x="253" y="327"/>
                  </a:lnTo>
                  <a:lnTo>
                    <a:pt x="252" y="326"/>
                  </a:lnTo>
                  <a:lnTo>
                    <a:pt x="252" y="325"/>
                  </a:lnTo>
                  <a:lnTo>
                    <a:pt x="252" y="324"/>
                  </a:lnTo>
                  <a:lnTo>
                    <a:pt x="252" y="323"/>
                  </a:lnTo>
                  <a:lnTo>
                    <a:pt x="252" y="322"/>
                  </a:lnTo>
                  <a:lnTo>
                    <a:pt x="252" y="321"/>
                  </a:lnTo>
                  <a:lnTo>
                    <a:pt x="243" y="321"/>
                  </a:lnTo>
                  <a:lnTo>
                    <a:pt x="236" y="326"/>
                  </a:lnTo>
                  <a:lnTo>
                    <a:pt x="233" y="323"/>
                  </a:lnTo>
                  <a:lnTo>
                    <a:pt x="224" y="325"/>
                  </a:lnTo>
                  <a:lnTo>
                    <a:pt x="223" y="323"/>
                  </a:lnTo>
                  <a:lnTo>
                    <a:pt x="223" y="321"/>
                  </a:lnTo>
                  <a:lnTo>
                    <a:pt x="220" y="319"/>
                  </a:lnTo>
                  <a:lnTo>
                    <a:pt x="211" y="319"/>
                  </a:lnTo>
                  <a:lnTo>
                    <a:pt x="208" y="317"/>
                  </a:lnTo>
                  <a:lnTo>
                    <a:pt x="201" y="317"/>
                  </a:lnTo>
                  <a:lnTo>
                    <a:pt x="200" y="309"/>
                  </a:lnTo>
                  <a:lnTo>
                    <a:pt x="199" y="309"/>
                  </a:lnTo>
                  <a:lnTo>
                    <a:pt x="198" y="306"/>
                  </a:lnTo>
                  <a:lnTo>
                    <a:pt x="198" y="300"/>
                  </a:lnTo>
                  <a:lnTo>
                    <a:pt x="202" y="295"/>
                  </a:lnTo>
                  <a:lnTo>
                    <a:pt x="207" y="293"/>
                  </a:lnTo>
                  <a:lnTo>
                    <a:pt x="210" y="287"/>
                  </a:lnTo>
                  <a:lnTo>
                    <a:pt x="210" y="284"/>
                  </a:lnTo>
                  <a:lnTo>
                    <a:pt x="209" y="284"/>
                  </a:lnTo>
                  <a:lnTo>
                    <a:pt x="206" y="282"/>
                  </a:lnTo>
                  <a:lnTo>
                    <a:pt x="205" y="270"/>
                  </a:lnTo>
                  <a:lnTo>
                    <a:pt x="203" y="268"/>
                  </a:lnTo>
                  <a:lnTo>
                    <a:pt x="201" y="267"/>
                  </a:lnTo>
                  <a:lnTo>
                    <a:pt x="201" y="261"/>
                  </a:lnTo>
                  <a:lnTo>
                    <a:pt x="198" y="257"/>
                  </a:lnTo>
                  <a:lnTo>
                    <a:pt x="199" y="254"/>
                  </a:lnTo>
                  <a:lnTo>
                    <a:pt x="197" y="253"/>
                  </a:lnTo>
                  <a:lnTo>
                    <a:pt x="191" y="254"/>
                  </a:lnTo>
                  <a:lnTo>
                    <a:pt x="183" y="253"/>
                  </a:lnTo>
                  <a:lnTo>
                    <a:pt x="182" y="252"/>
                  </a:lnTo>
                  <a:lnTo>
                    <a:pt x="181" y="252"/>
                  </a:lnTo>
                  <a:lnTo>
                    <a:pt x="174" y="260"/>
                  </a:lnTo>
                  <a:lnTo>
                    <a:pt x="174" y="267"/>
                  </a:lnTo>
                  <a:lnTo>
                    <a:pt x="173" y="268"/>
                  </a:lnTo>
                  <a:lnTo>
                    <a:pt x="167" y="268"/>
                  </a:lnTo>
                  <a:lnTo>
                    <a:pt x="160" y="264"/>
                  </a:lnTo>
                  <a:lnTo>
                    <a:pt x="160" y="261"/>
                  </a:lnTo>
                  <a:lnTo>
                    <a:pt x="158" y="259"/>
                  </a:lnTo>
                  <a:lnTo>
                    <a:pt x="140" y="260"/>
                  </a:lnTo>
                  <a:lnTo>
                    <a:pt x="138" y="263"/>
                  </a:lnTo>
                  <a:lnTo>
                    <a:pt x="135" y="263"/>
                  </a:lnTo>
                  <a:lnTo>
                    <a:pt x="133" y="267"/>
                  </a:lnTo>
                  <a:lnTo>
                    <a:pt x="129" y="267"/>
                  </a:lnTo>
                  <a:lnTo>
                    <a:pt x="124" y="262"/>
                  </a:lnTo>
                  <a:lnTo>
                    <a:pt x="121" y="261"/>
                  </a:lnTo>
                  <a:lnTo>
                    <a:pt x="116" y="262"/>
                  </a:lnTo>
                  <a:lnTo>
                    <a:pt x="113" y="258"/>
                  </a:lnTo>
                  <a:lnTo>
                    <a:pt x="111" y="259"/>
                  </a:lnTo>
                  <a:lnTo>
                    <a:pt x="109" y="257"/>
                  </a:lnTo>
                  <a:lnTo>
                    <a:pt x="109" y="252"/>
                  </a:lnTo>
                  <a:lnTo>
                    <a:pt x="106" y="249"/>
                  </a:lnTo>
                  <a:lnTo>
                    <a:pt x="106" y="247"/>
                  </a:lnTo>
                  <a:lnTo>
                    <a:pt x="110" y="241"/>
                  </a:lnTo>
                  <a:lnTo>
                    <a:pt x="110" y="236"/>
                  </a:lnTo>
                  <a:lnTo>
                    <a:pt x="103" y="236"/>
                  </a:lnTo>
                  <a:lnTo>
                    <a:pt x="102" y="227"/>
                  </a:lnTo>
                  <a:lnTo>
                    <a:pt x="109" y="219"/>
                  </a:lnTo>
                  <a:lnTo>
                    <a:pt x="113" y="218"/>
                  </a:lnTo>
                  <a:lnTo>
                    <a:pt x="115" y="216"/>
                  </a:lnTo>
                  <a:lnTo>
                    <a:pt x="119" y="214"/>
                  </a:lnTo>
                  <a:lnTo>
                    <a:pt x="124" y="208"/>
                  </a:lnTo>
                  <a:lnTo>
                    <a:pt x="128" y="209"/>
                  </a:lnTo>
                  <a:lnTo>
                    <a:pt x="129" y="205"/>
                  </a:lnTo>
                  <a:lnTo>
                    <a:pt x="133" y="202"/>
                  </a:lnTo>
                  <a:lnTo>
                    <a:pt x="133" y="199"/>
                  </a:lnTo>
                  <a:lnTo>
                    <a:pt x="128" y="196"/>
                  </a:lnTo>
                  <a:lnTo>
                    <a:pt x="121" y="189"/>
                  </a:lnTo>
                  <a:lnTo>
                    <a:pt x="120" y="186"/>
                  </a:lnTo>
                  <a:lnTo>
                    <a:pt x="118" y="183"/>
                  </a:lnTo>
                  <a:lnTo>
                    <a:pt x="119" y="179"/>
                  </a:lnTo>
                  <a:lnTo>
                    <a:pt x="127" y="173"/>
                  </a:lnTo>
                  <a:lnTo>
                    <a:pt x="131" y="173"/>
                  </a:lnTo>
                  <a:lnTo>
                    <a:pt x="133" y="174"/>
                  </a:lnTo>
                  <a:lnTo>
                    <a:pt x="136" y="172"/>
                  </a:lnTo>
                  <a:lnTo>
                    <a:pt x="142" y="166"/>
                  </a:lnTo>
                  <a:lnTo>
                    <a:pt x="143" y="163"/>
                  </a:lnTo>
                  <a:lnTo>
                    <a:pt x="146" y="157"/>
                  </a:lnTo>
                  <a:lnTo>
                    <a:pt x="155" y="157"/>
                  </a:lnTo>
                  <a:lnTo>
                    <a:pt x="158" y="154"/>
                  </a:lnTo>
                  <a:lnTo>
                    <a:pt x="154" y="149"/>
                  </a:lnTo>
                  <a:lnTo>
                    <a:pt x="154" y="146"/>
                  </a:lnTo>
                  <a:lnTo>
                    <a:pt x="158" y="146"/>
                  </a:lnTo>
                  <a:lnTo>
                    <a:pt x="160" y="143"/>
                  </a:lnTo>
                  <a:lnTo>
                    <a:pt x="160" y="139"/>
                  </a:lnTo>
                  <a:lnTo>
                    <a:pt x="162" y="137"/>
                  </a:lnTo>
                  <a:lnTo>
                    <a:pt x="166" y="136"/>
                  </a:lnTo>
                  <a:lnTo>
                    <a:pt x="167" y="133"/>
                  </a:lnTo>
                  <a:lnTo>
                    <a:pt x="168" y="131"/>
                  </a:lnTo>
                  <a:lnTo>
                    <a:pt x="173" y="131"/>
                  </a:lnTo>
                  <a:lnTo>
                    <a:pt x="176" y="135"/>
                  </a:lnTo>
                  <a:lnTo>
                    <a:pt x="176" y="138"/>
                  </a:lnTo>
                  <a:lnTo>
                    <a:pt x="179" y="142"/>
                  </a:lnTo>
                  <a:lnTo>
                    <a:pt x="183" y="146"/>
                  </a:lnTo>
                  <a:lnTo>
                    <a:pt x="184" y="146"/>
                  </a:lnTo>
                  <a:lnTo>
                    <a:pt x="192" y="153"/>
                  </a:lnTo>
                  <a:lnTo>
                    <a:pt x="192" y="154"/>
                  </a:lnTo>
                  <a:lnTo>
                    <a:pt x="194" y="156"/>
                  </a:lnTo>
                  <a:lnTo>
                    <a:pt x="210" y="155"/>
                  </a:lnTo>
                  <a:lnTo>
                    <a:pt x="212" y="156"/>
                  </a:lnTo>
                  <a:lnTo>
                    <a:pt x="216" y="156"/>
                  </a:lnTo>
                  <a:lnTo>
                    <a:pt x="217" y="155"/>
                  </a:lnTo>
                  <a:lnTo>
                    <a:pt x="224" y="154"/>
                  </a:lnTo>
                  <a:lnTo>
                    <a:pt x="226" y="156"/>
                  </a:lnTo>
                  <a:lnTo>
                    <a:pt x="226" y="159"/>
                  </a:lnTo>
                  <a:lnTo>
                    <a:pt x="225" y="160"/>
                  </a:lnTo>
                  <a:lnTo>
                    <a:pt x="224" y="166"/>
                  </a:lnTo>
                  <a:lnTo>
                    <a:pt x="222" y="167"/>
                  </a:lnTo>
                  <a:lnTo>
                    <a:pt x="216" y="168"/>
                  </a:lnTo>
                  <a:lnTo>
                    <a:pt x="213" y="173"/>
                  </a:lnTo>
                  <a:lnTo>
                    <a:pt x="215" y="174"/>
                  </a:lnTo>
                  <a:lnTo>
                    <a:pt x="215" y="184"/>
                  </a:lnTo>
                  <a:lnTo>
                    <a:pt x="224" y="192"/>
                  </a:lnTo>
                  <a:lnTo>
                    <a:pt x="230" y="190"/>
                  </a:lnTo>
                  <a:lnTo>
                    <a:pt x="234" y="191"/>
                  </a:lnTo>
                  <a:lnTo>
                    <a:pt x="237" y="194"/>
                  </a:lnTo>
                  <a:lnTo>
                    <a:pt x="235" y="196"/>
                  </a:lnTo>
                  <a:lnTo>
                    <a:pt x="235" y="198"/>
                  </a:lnTo>
                  <a:lnTo>
                    <a:pt x="241" y="202"/>
                  </a:lnTo>
                  <a:lnTo>
                    <a:pt x="242" y="206"/>
                  </a:lnTo>
                  <a:lnTo>
                    <a:pt x="249" y="205"/>
                  </a:lnTo>
                  <a:lnTo>
                    <a:pt x="250" y="209"/>
                  </a:lnTo>
                  <a:lnTo>
                    <a:pt x="248" y="210"/>
                  </a:lnTo>
                  <a:lnTo>
                    <a:pt x="237" y="211"/>
                  </a:lnTo>
                  <a:lnTo>
                    <a:pt x="235" y="215"/>
                  </a:lnTo>
                  <a:lnTo>
                    <a:pt x="235" y="222"/>
                  </a:lnTo>
                  <a:lnTo>
                    <a:pt x="238" y="225"/>
                  </a:lnTo>
                  <a:lnTo>
                    <a:pt x="238" y="230"/>
                  </a:lnTo>
                  <a:lnTo>
                    <a:pt x="241" y="233"/>
                  </a:lnTo>
                  <a:lnTo>
                    <a:pt x="242" y="234"/>
                  </a:lnTo>
                  <a:lnTo>
                    <a:pt x="246" y="237"/>
                  </a:lnTo>
                  <a:lnTo>
                    <a:pt x="246" y="242"/>
                  </a:lnTo>
                  <a:lnTo>
                    <a:pt x="248" y="244"/>
                  </a:lnTo>
                  <a:lnTo>
                    <a:pt x="250" y="244"/>
                  </a:lnTo>
                  <a:lnTo>
                    <a:pt x="252" y="247"/>
                  </a:lnTo>
                  <a:lnTo>
                    <a:pt x="254" y="247"/>
                  </a:lnTo>
                  <a:lnTo>
                    <a:pt x="256" y="243"/>
                  </a:lnTo>
                  <a:lnTo>
                    <a:pt x="262" y="243"/>
                  </a:lnTo>
                  <a:lnTo>
                    <a:pt x="264" y="244"/>
                  </a:lnTo>
                  <a:lnTo>
                    <a:pt x="264" y="245"/>
                  </a:lnTo>
                  <a:lnTo>
                    <a:pt x="262" y="246"/>
                  </a:lnTo>
                  <a:lnTo>
                    <a:pt x="263" y="255"/>
                  </a:lnTo>
                  <a:lnTo>
                    <a:pt x="260" y="257"/>
                  </a:lnTo>
                  <a:lnTo>
                    <a:pt x="260" y="259"/>
                  </a:lnTo>
                  <a:lnTo>
                    <a:pt x="267" y="263"/>
                  </a:lnTo>
                  <a:lnTo>
                    <a:pt x="272" y="264"/>
                  </a:lnTo>
                  <a:lnTo>
                    <a:pt x="278" y="277"/>
                  </a:lnTo>
                  <a:lnTo>
                    <a:pt x="279" y="277"/>
                  </a:lnTo>
                  <a:lnTo>
                    <a:pt x="280" y="277"/>
                  </a:lnTo>
                  <a:lnTo>
                    <a:pt x="281" y="277"/>
                  </a:lnTo>
                  <a:lnTo>
                    <a:pt x="282" y="277"/>
                  </a:lnTo>
                  <a:lnTo>
                    <a:pt x="283" y="277"/>
                  </a:lnTo>
                  <a:lnTo>
                    <a:pt x="284" y="277"/>
                  </a:lnTo>
                  <a:lnTo>
                    <a:pt x="284" y="278"/>
                  </a:lnTo>
                  <a:lnTo>
                    <a:pt x="285" y="278"/>
                  </a:lnTo>
                  <a:lnTo>
                    <a:pt x="286" y="278"/>
                  </a:lnTo>
                  <a:lnTo>
                    <a:pt x="286" y="279"/>
                  </a:lnTo>
                  <a:lnTo>
                    <a:pt x="287" y="279"/>
                  </a:lnTo>
                  <a:lnTo>
                    <a:pt x="288" y="280"/>
                  </a:lnTo>
                  <a:lnTo>
                    <a:pt x="288" y="281"/>
                  </a:lnTo>
                  <a:lnTo>
                    <a:pt x="289" y="281"/>
                  </a:lnTo>
                  <a:lnTo>
                    <a:pt x="289" y="282"/>
                  </a:lnTo>
                  <a:lnTo>
                    <a:pt x="290" y="282"/>
                  </a:lnTo>
                  <a:lnTo>
                    <a:pt x="290" y="283"/>
                  </a:lnTo>
                  <a:lnTo>
                    <a:pt x="290" y="284"/>
                  </a:lnTo>
                  <a:lnTo>
                    <a:pt x="291" y="284"/>
                  </a:lnTo>
                  <a:lnTo>
                    <a:pt x="291" y="285"/>
                  </a:lnTo>
                  <a:lnTo>
                    <a:pt x="292" y="287"/>
                  </a:lnTo>
                  <a:lnTo>
                    <a:pt x="292" y="288"/>
                  </a:lnTo>
                  <a:lnTo>
                    <a:pt x="293" y="288"/>
                  </a:lnTo>
                  <a:lnTo>
                    <a:pt x="293" y="289"/>
                  </a:lnTo>
                  <a:lnTo>
                    <a:pt x="293" y="290"/>
                  </a:lnTo>
                  <a:lnTo>
                    <a:pt x="294" y="291"/>
                  </a:lnTo>
                  <a:lnTo>
                    <a:pt x="294" y="292"/>
                  </a:lnTo>
                  <a:lnTo>
                    <a:pt x="295" y="292"/>
                  </a:lnTo>
                  <a:lnTo>
                    <a:pt x="296" y="292"/>
                  </a:lnTo>
                  <a:lnTo>
                    <a:pt x="296" y="293"/>
                  </a:lnTo>
                  <a:lnTo>
                    <a:pt x="297" y="293"/>
                  </a:lnTo>
                  <a:lnTo>
                    <a:pt x="298" y="293"/>
                  </a:lnTo>
                  <a:lnTo>
                    <a:pt x="299" y="293"/>
                  </a:lnTo>
                  <a:lnTo>
                    <a:pt x="300" y="293"/>
                  </a:lnTo>
                  <a:lnTo>
                    <a:pt x="301" y="293"/>
                  </a:lnTo>
                  <a:lnTo>
                    <a:pt x="303" y="293"/>
                  </a:lnTo>
                  <a:lnTo>
                    <a:pt x="304" y="293"/>
                  </a:lnTo>
                  <a:lnTo>
                    <a:pt x="306" y="293"/>
                  </a:lnTo>
                  <a:lnTo>
                    <a:pt x="307" y="293"/>
                  </a:lnTo>
                  <a:lnTo>
                    <a:pt x="308" y="293"/>
                  </a:lnTo>
                  <a:lnTo>
                    <a:pt x="309" y="293"/>
                  </a:lnTo>
                  <a:lnTo>
                    <a:pt x="310" y="294"/>
                  </a:lnTo>
                  <a:lnTo>
                    <a:pt x="312" y="294"/>
                  </a:lnTo>
                  <a:lnTo>
                    <a:pt x="312" y="295"/>
                  </a:lnTo>
                  <a:lnTo>
                    <a:pt x="313" y="295"/>
                  </a:lnTo>
                  <a:lnTo>
                    <a:pt x="314" y="295"/>
                  </a:lnTo>
                  <a:lnTo>
                    <a:pt x="315" y="295"/>
                  </a:lnTo>
                  <a:lnTo>
                    <a:pt x="316" y="295"/>
                  </a:lnTo>
                  <a:lnTo>
                    <a:pt x="317" y="295"/>
                  </a:lnTo>
                  <a:lnTo>
                    <a:pt x="318" y="294"/>
                  </a:lnTo>
                  <a:lnTo>
                    <a:pt x="319" y="294"/>
                  </a:lnTo>
                  <a:lnTo>
                    <a:pt x="320" y="293"/>
                  </a:lnTo>
                  <a:lnTo>
                    <a:pt x="320" y="292"/>
                  </a:lnTo>
                  <a:lnTo>
                    <a:pt x="321" y="292"/>
                  </a:lnTo>
                  <a:lnTo>
                    <a:pt x="321" y="291"/>
                  </a:lnTo>
                  <a:lnTo>
                    <a:pt x="322" y="290"/>
                  </a:lnTo>
                  <a:lnTo>
                    <a:pt x="322" y="289"/>
                  </a:lnTo>
                  <a:lnTo>
                    <a:pt x="322" y="288"/>
                  </a:lnTo>
                  <a:lnTo>
                    <a:pt x="322" y="287"/>
                  </a:lnTo>
                  <a:lnTo>
                    <a:pt x="322" y="286"/>
                  </a:lnTo>
                  <a:lnTo>
                    <a:pt x="321" y="285"/>
                  </a:lnTo>
                  <a:lnTo>
                    <a:pt x="321" y="284"/>
                  </a:lnTo>
                  <a:lnTo>
                    <a:pt x="320" y="284"/>
                  </a:lnTo>
                  <a:lnTo>
                    <a:pt x="320" y="283"/>
                  </a:lnTo>
                  <a:lnTo>
                    <a:pt x="319" y="283"/>
                  </a:lnTo>
                  <a:lnTo>
                    <a:pt x="319" y="282"/>
                  </a:lnTo>
                  <a:lnTo>
                    <a:pt x="318" y="282"/>
                  </a:lnTo>
                  <a:lnTo>
                    <a:pt x="317" y="282"/>
                  </a:lnTo>
                  <a:lnTo>
                    <a:pt x="316" y="282"/>
                  </a:lnTo>
                  <a:lnTo>
                    <a:pt x="315" y="282"/>
                  </a:lnTo>
                  <a:lnTo>
                    <a:pt x="314" y="282"/>
                  </a:lnTo>
                  <a:lnTo>
                    <a:pt x="313" y="282"/>
                  </a:lnTo>
                  <a:lnTo>
                    <a:pt x="312" y="282"/>
                  </a:lnTo>
                  <a:lnTo>
                    <a:pt x="311" y="282"/>
                  </a:lnTo>
                  <a:lnTo>
                    <a:pt x="310" y="282"/>
                  </a:lnTo>
                  <a:lnTo>
                    <a:pt x="310" y="281"/>
                  </a:lnTo>
                  <a:lnTo>
                    <a:pt x="311" y="280"/>
                  </a:lnTo>
                  <a:lnTo>
                    <a:pt x="311" y="279"/>
                  </a:lnTo>
                  <a:lnTo>
                    <a:pt x="312" y="279"/>
                  </a:lnTo>
                  <a:lnTo>
                    <a:pt x="313" y="278"/>
                  </a:lnTo>
                  <a:lnTo>
                    <a:pt x="314" y="277"/>
                  </a:lnTo>
                  <a:lnTo>
                    <a:pt x="315" y="277"/>
                  </a:lnTo>
                  <a:lnTo>
                    <a:pt x="316" y="277"/>
                  </a:lnTo>
                  <a:lnTo>
                    <a:pt x="317" y="277"/>
                  </a:lnTo>
                  <a:lnTo>
                    <a:pt x="318" y="277"/>
                  </a:lnTo>
                  <a:lnTo>
                    <a:pt x="319" y="277"/>
                  </a:lnTo>
                  <a:lnTo>
                    <a:pt x="320" y="278"/>
                  </a:lnTo>
                  <a:lnTo>
                    <a:pt x="321" y="279"/>
                  </a:lnTo>
                  <a:lnTo>
                    <a:pt x="322" y="279"/>
                  </a:lnTo>
                  <a:lnTo>
                    <a:pt x="323" y="280"/>
                  </a:lnTo>
                  <a:lnTo>
                    <a:pt x="324" y="280"/>
                  </a:lnTo>
                  <a:lnTo>
                    <a:pt x="325" y="280"/>
                  </a:lnTo>
                  <a:lnTo>
                    <a:pt x="326" y="280"/>
                  </a:lnTo>
                  <a:lnTo>
                    <a:pt x="327" y="280"/>
                  </a:lnTo>
                  <a:lnTo>
                    <a:pt x="328" y="280"/>
                  </a:lnTo>
                  <a:lnTo>
                    <a:pt x="329" y="280"/>
                  </a:lnTo>
                  <a:lnTo>
                    <a:pt x="330" y="280"/>
                  </a:lnTo>
                  <a:lnTo>
                    <a:pt x="331" y="279"/>
                  </a:lnTo>
                  <a:lnTo>
                    <a:pt x="332" y="278"/>
                  </a:lnTo>
                  <a:lnTo>
                    <a:pt x="333" y="278"/>
                  </a:lnTo>
                  <a:lnTo>
                    <a:pt x="333" y="277"/>
                  </a:lnTo>
                  <a:lnTo>
                    <a:pt x="334" y="277"/>
                  </a:lnTo>
                  <a:lnTo>
                    <a:pt x="335" y="276"/>
                  </a:lnTo>
                  <a:lnTo>
                    <a:pt x="336" y="275"/>
                  </a:lnTo>
                  <a:lnTo>
                    <a:pt x="337" y="274"/>
                  </a:lnTo>
                  <a:lnTo>
                    <a:pt x="338" y="273"/>
                  </a:lnTo>
                  <a:lnTo>
                    <a:pt x="340" y="272"/>
                  </a:lnTo>
                  <a:lnTo>
                    <a:pt x="340" y="271"/>
                  </a:lnTo>
                  <a:lnTo>
                    <a:pt x="341" y="270"/>
                  </a:lnTo>
                  <a:lnTo>
                    <a:pt x="342" y="269"/>
                  </a:lnTo>
                  <a:lnTo>
                    <a:pt x="343" y="268"/>
                  </a:lnTo>
                  <a:lnTo>
                    <a:pt x="344" y="267"/>
                  </a:lnTo>
                  <a:lnTo>
                    <a:pt x="345" y="265"/>
                  </a:lnTo>
                  <a:lnTo>
                    <a:pt x="346" y="264"/>
                  </a:lnTo>
                  <a:lnTo>
                    <a:pt x="347" y="263"/>
                  </a:lnTo>
                  <a:lnTo>
                    <a:pt x="348" y="262"/>
                  </a:lnTo>
                  <a:lnTo>
                    <a:pt x="348" y="261"/>
                  </a:lnTo>
                  <a:lnTo>
                    <a:pt x="349" y="260"/>
                  </a:lnTo>
                  <a:lnTo>
                    <a:pt x="350" y="258"/>
                  </a:lnTo>
                  <a:lnTo>
                    <a:pt x="350" y="257"/>
                  </a:lnTo>
                  <a:lnTo>
                    <a:pt x="351" y="256"/>
                  </a:lnTo>
                  <a:lnTo>
                    <a:pt x="351" y="255"/>
                  </a:lnTo>
                  <a:lnTo>
                    <a:pt x="351" y="254"/>
                  </a:lnTo>
                  <a:lnTo>
                    <a:pt x="351" y="253"/>
                  </a:lnTo>
                  <a:lnTo>
                    <a:pt x="352" y="253"/>
                  </a:lnTo>
                  <a:lnTo>
                    <a:pt x="352" y="252"/>
                  </a:lnTo>
                  <a:lnTo>
                    <a:pt x="352" y="251"/>
                  </a:lnTo>
                  <a:lnTo>
                    <a:pt x="352" y="250"/>
                  </a:lnTo>
                  <a:lnTo>
                    <a:pt x="351" y="249"/>
                  </a:lnTo>
                  <a:lnTo>
                    <a:pt x="351" y="248"/>
                  </a:lnTo>
                  <a:lnTo>
                    <a:pt x="351" y="247"/>
                  </a:lnTo>
                  <a:lnTo>
                    <a:pt x="350" y="246"/>
                  </a:lnTo>
                  <a:lnTo>
                    <a:pt x="350" y="245"/>
                  </a:lnTo>
                  <a:lnTo>
                    <a:pt x="349" y="244"/>
                  </a:lnTo>
                  <a:lnTo>
                    <a:pt x="349" y="243"/>
                  </a:lnTo>
                  <a:lnTo>
                    <a:pt x="348" y="242"/>
                  </a:lnTo>
                  <a:lnTo>
                    <a:pt x="347" y="241"/>
                  </a:lnTo>
                  <a:lnTo>
                    <a:pt x="337" y="242"/>
                  </a:lnTo>
                  <a:lnTo>
                    <a:pt x="336" y="241"/>
                  </a:lnTo>
                  <a:lnTo>
                    <a:pt x="332" y="239"/>
                  </a:lnTo>
                  <a:lnTo>
                    <a:pt x="328" y="236"/>
                  </a:lnTo>
                  <a:lnTo>
                    <a:pt x="326" y="236"/>
                  </a:lnTo>
                  <a:lnTo>
                    <a:pt x="322" y="232"/>
                  </a:lnTo>
                  <a:lnTo>
                    <a:pt x="319" y="230"/>
                  </a:lnTo>
                  <a:lnTo>
                    <a:pt x="319" y="228"/>
                  </a:lnTo>
                  <a:lnTo>
                    <a:pt x="315" y="224"/>
                  </a:lnTo>
                  <a:lnTo>
                    <a:pt x="315" y="221"/>
                  </a:lnTo>
                  <a:lnTo>
                    <a:pt x="317" y="219"/>
                  </a:lnTo>
                  <a:lnTo>
                    <a:pt x="316" y="215"/>
                  </a:lnTo>
                  <a:lnTo>
                    <a:pt x="317" y="214"/>
                  </a:lnTo>
                  <a:lnTo>
                    <a:pt x="317" y="204"/>
                  </a:lnTo>
                  <a:lnTo>
                    <a:pt x="319" y="202"/>
                  </a:lnTo>
                  <a:lnTo>
                    <a:pt x="318" y="193"/>
                  </a:lnTo>
                  <a:lnTo>
                    <a:pt x="319" y="191"/>
                  </a:lnTo>
                  <a:lnTo>
                    <a:pt x="319" y="186"/>
                  </a:lnTo>
                  <a:lnTo>
                    <a:pt x="315" y="184"/>
                  </a:lnTo>
                  <a:lnTo>
                    <a:pt x="314" y="183"/>
                  </a:lnTo>
                  <a:lnTo>
                    <a:pt x="311" y="183"/>
                  </a:lnTo>
                  <a:lnTo>
                    <a:pt x="310" y="185"/>
                  </a:lnTo>
                  <a:lnTo>
                    <a:pt x="308" y="185"/>
                  </a:lnTo>
                  <a:lnTo>
                    <a:pt x="304" y="181"/>
                  </a:lnTo>
                  <a:lnTo>
                    <a:pt x="299" y="181"/>
                  </a:lnTo>
                  <a:lnTo>
                    <a:pt x="296" y="176"/>
                  </a:lnTo>
                  <a:lnTo>
                    <a:pt x="297" y="171"/>
                  </a:lnTo>
                  <a:lnTo>
                    <a:pt x="299" y="170"/>
                  </a:lnTo>
                  <a:lnTo>
                    <a:pt x="298" y="164"/>
                  </a:lnTo>
                  <a:lnTo>
                    <a:pt x="300" y="161"/>
                  </a:lnTo>
                  <a:lnTo>
                    <a:pt x="306" y="159"/>
                  </a:lnTo>
                  <a:lnTo>
                    <a:pt x="311" y="156"/>
                  </a:lnTo>
                  <a:lnTo>
                    <a:pt x="316" y="156"/>
                  </a:lnTo>
                  <a:lnTo>
                    <a:pt x="320" y="151"/>
                  </a:lnTo>
                  <a:lnTo>
                    <a:pt x="323" y="150"/>
                  </a:lnTo>
                  <a:lnTo>
                    <a:pt x="325" y="148"/>
                  </a:lnTo>
                  <a:lnTo>
                    <a:pt x="326" y="144"/>
                  </a:lnTo>
                  <a:close/>
                  <a:moveTo>
                    <a:pt x="216" y="226"/>
                  </a:moveTo>
                  <a:lnTo>
                    <a:pt x="212" y="223"/>
                  </a:lnTo>
                  <a:lnTo>
                    <a:pt x="212" y="219"/>
                  </a:lnTo>
                  <a:lnTo>
                    <a:pt x="213" y="217"/>
                  </a:lnTo>
                  <a:lnTo>
                    <a:pt x="213" y="211"/>
                  </a:lnTo>
                  <a:lnTo>
                    <a:pt x="212" y="210"/>
                  </a:lnTo>
                  <a:lnTo>
                    <a:pt x="209" y="210"/>
                  </a:lnTo>
                  <a:lnTo>
                    <a:pt x="205" y="213"/>
                  </a:lnTo>
                  <a:lnTo>
                    <a:pt x="197" y="214"/>
                  </a:lnTo>
                  <a:lnTo>
                    <a:pt x="196" y="215"/>
                  </a:lnTo>
                  <a:lnTo>
                    <a:pt x="193" y="215"/>
                  </a:lnTo>
                  <a:lnTo>
                    <a:pt x="191" y="217"/>
                  </a:lnTo>
                  <a:lnTo>
                    <a:pt x="191" y="221"/>
                  </a:lnTo>
                  <a:lnTo>
                    <a:pt x="193" y="225"/>
                  </a:lnTo>
                  <a:lnTo>
                    <a:pt x="197" y="228"/>
                  </a:lnTo>
                  <a:lnTo>
                    <a:pt x="201" y="227"/>
                  </a:lnTo>
                  <a:lnTo>
                    <a:pt x="203" y="229"/>
                  </a:lnTo>
                  <a:lnTo>
                    <a:pt x="203" y="236"/>
                  </a:lnTo>
                  <a:lnTo>
                    <a:pt x="202" y="237"/>
                  </a:lnTo>
                  <a:lnTo>
                    <a:pt x="202" y="239"/>
                  </a:lnTo>
                  <a:lnTo>
                    <a:pt x="204" y="241"/>
                  </a:lnTo>
                  <a:lnTo>
                    <a:pt x="206" y="243"/>
                  </a:lnTo>
                  <a:lnTo>
                    <a:pt x="215" y="243"/>
                  </a:lnTo>
                  <a:lnTo>
                    <a:pt x="216" y="241"/>
                  </a:lnTo>
                  <a:lnTo>
                    <a:pt x="216" y="226"/>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1" name="Freeform 31"/>
            <p:cNvSpPr>
              <a:spLocks noEditPoints="1"/>
            </p:cNvSpPr>
            <p:nvPr/>
          </p:nvSpPr>
          <p:spPr bwMode="auto">
            <a:xfrm>
              <a:off x="6308725" y="3198813"/>
              <a:ext cx="241300" cy="261937"/>
            </a:xfrm>
            <a:custGeom>
              <a:avLst/>
              <a:gdLst>
                <a:gd name="T0" fmla="*/ 2147483647 w 132"/>
                <a:gd name="T1" fmla="*/ 2147483647 h 137"/>
                <a:gd name="T2" fmla="*/ 2147483647 w 132"/>
                <a:gd name="T3" fmla="*/ 2147483647 h 137"/>
                <a:gd name="T4" fmla="*/ 2147483647 w 132"/>
                <a:gd name="T5" fmla="*/ 2147483647 h 137"/>
                <a:gd name="T6" fmla="*/ 2147483647 w 132"/>
                <a:gd name="T7" fmla="*/ 2147483647 h 137"/>
                <a:gd name="T8" fmla="*/ 2147483647 w 132"/>
                <a:gd name="T9" fmla="*/ 2147483647 h 137"/>
                <a:gd name="T10" fmla="*/ 2147483647 w 132"/>
                <a:gd name="T11" fmla="*/ 2147483647 h 137"/>
                <a:gd name="T12" fmla="*/ 2147483647 w 132"/>
                <a:gd name="T13" fmla="*/ 2147483647 h 137"/>
                <a:gd name="T14" fmla="*/ 2147483647 w 132"/>
                <a:gd name="T15" fmla="*/ 2147483647 h 137"/>
                <a:gd name="T16" fmla="*/ 2147483647 w 132"/>
                <a:gd name="T17" fmla="*/ 2147483647 h 137"/>
                <a:gd name="T18" fmla="*/ 2147483647 w 132"/>
                <a:gd name="T19" fmla="*/ 2147483647 h 137"/>
                <a:gd name="T20" fmla="*/ 2147483647 w 132"/>
                <a:gd name="T21" fmla="*/ 0 h 137"/>
                <a:gd name="T22" fmla="*/ 2147483647 w 132"/>
                <a:gd name="T23" fmla="*/ 2147483647 h 137"/>
                <a:gd name="T24" fmla="*/ 2147483647 w 132"/>
                <a:gd name="T25" fmla="*/ 2147483647 h 137"/>
                <a:gd name="T26" fmla="*/ 2147483647 w 132"/>
                <a:gd name="T27" fmla="*/ 2147483647 h 137"/>
                <a:gd name="T28" fmla="*/ 2147483647 w 132"/>
                <a:gd name="T29" fmla="*/ 2147483647 h 137"/>
                <a:gd name="T30" fmla="*/ 2147483647 w 132"/>
                <a:gd name="T31" fmla="*/ 2147483647 h 137"/>
                <a:gd name="T32" fmla="*/ 2147483647 w 132"/>
                <a:gd name="T33" fmla="*/ 2147483647 h 137"/>
                <a:gd name="T34" fmla="*/ 2147483647 w 132"/>
                <a:gd name="T35" fmla="*/ 2147483647 h 137"/>
                <a:gd name="T36" fmla="*/ 2147483647 w 132"/>
                <a:gd name="T37" fmla="*/ 2147483647 h 137"/>
                <a:gd name="T38" fmla="*/ 2147483647 w 132"/>
                <a:gd name="T39" fmla="*/ 2147483647 h 137"/>
                <a:gd name="T40" fmla="*/ 2147483647 w 132"/>
                <a:gd name="T41" fmla="*/ 2147483647 h 137"/>
                <a:gd name="T42" fmla="*/ 2147483647 w 132"/>
                <a:gd name="T43" fmla="*/ 2147483647 h 137"/>
                <a:gd name="T44" fmla="*/ 2147483647 w 132"/>
                <a:gd name="T45" fmla="*/ 2147483647 h 137"/>
                <a:gd name="T46" fmla="*/ 2147483647 w 132"/>
                <a:gd name="T47" fmla="*/ 2147483647 h 137"/>
                <a:gd name="T48" fmla="*/ 2147483647 w 132"/>
                <a:gd name="T49" fmla="*/ 2147483647 h 137"/>
                <a:gd name="T50" fmla="*/ 2147483647 w 132"/>
                <a:gd name="T51" fmla="*/ 2147483647 h 137"/>
                <a:gd name="T52" fmla="*/ 2147483647 w 132"/>
                <a:gd name="T53" fmla="*/ 2147483647 h 137"/>
                <a:gd name="T54" fmla="*/ 2147483647 w 132"/>
                <a:gd name="T55" fmla="*/ 2147483647 h 137"/>
                <a:gd name="T56" fmla="*/ 2147483647 w 132"/>
                <a:gd name="T57" fmla="*/ 2147483647 h 137"/>
                <a:gd name="T58" fmla="*/ 2147483647 w 132"/>
                <a:gd name="T59" fmla="*/ 2147483647 h 137"/>
                <a:gd name="T60" fmla="*/ 2147483647 w 132"/>
                <a:gd name="T61" fmla="*/ 2147483647 h 137"/>
                <a:gd name="T62" fmla="*/ 2147483647 w 132"/>
                <a:gd name="T63" fmla="*/ 2147483647 h 137"/>
                <a:gd name="T64" fmla="*/ 2147483647 w 132"/>
                <a:gd name="T65" fmla="*/ 2147483647 h 137"/>
                <a:gd name="T66" fmla="*/ 2147483647 w 132"/>
                <a:gd name="T67" fmla="*/ 2147483647 h 137"/>
                <a:gd name="T68" fmla="*/ 2147483647 w 132"/>
                <a:gd name="T69" fmla="*/ 2147483647 h 137"/>
                <a:gd name="T70" fmla="*/ 2147483647 w 132"/>
                <a:gd name="T71" fmla="*/ 2147483647 h 137"/>
                <a:gd name="T72" fmla="*/ 2147483647 w 132"/>
                <a:gd name="T73" fmla="*/ 2147483647 h 137"/>
                <a:gd name="T74" fmla="*/ 2147483647 w 132"/>
                <a:gd name="T75" fmla="*/ 2147483647 h 137"/>
                <a:gd name="T76" fmla="*/ 2147483647 w 132"/>
                <a:gd name="T77" fmla="*/ 2147483647 h 137"/>
                <a:gd name="T78" fmla="*/ 2147483647 w 132"/>
                <a:gd name="T79" fmla="*/ 2147483647 h 137"/>
                <a:gd name="T80" fmla="*/ 2147483647 w 132"/>
                <a:gd name="T81" fmla="*/ 2147483647 h 137"/>
                <a:gd name="T82" fmla="*/ 2147483647 w 132"/>
                <a:gd name="T83" fmla="*/ 2147483647 h 137"/>
                <a:gd name="T84" fmla="*/ 2147483647 w 132"/>
                <a:gd name="T85" fmla="*/ 2147483647 h 137"/>
                <a:gd name="T86" fmla="*/ 2147483647 w 132"/>
                <a:gd name="T87" fmla="*/ 2147483647 h 137"/>
                <a:gd name="T88" fmla="*/ 2147483647 w 132"/>
                <a:gd name="T89" fmla="*/ 2147483647 h 137"/>
                <a:gd name="T90" fmla="*/ 2147483647 w 132"/>
                <a:gd name="T91" fmla="*/ 2147483647 h 137"/>
                <a:gd name="T92" fmla="*/ 2147483647 w 132"/>
                <a:gd name="T93" fmla="*/ 2147483647 h 137"/>
                <a:gd name="T94" fmla="*/ 2147483647 w 132"/>
                <a:gd name="T95" fmla="*/ 2147483647 h 137"/>
                <a:gd name="T96" fmla="*/ 2147483647 w 132"/>
                <a:gd name="T97" fmla="*/ 2147483647 h 137"/>
                <a:gd name="T98" fmla="*/ 2147483647 w 132"/>
                <a:gd name="T99" fmla="*/ 2147483647 h 137"/>
                <a:gd name="T100" fmla="*/ 2147483647 w 132"/>
                <a:gd name="T101" fmla="*/ 2147483647 h 137"/>
                <a:gd name="T102" fmla="*/ 2147483647 w 132"/>
                <a:gd name="T103" fmla="*/ 2147483647 h 137"/>
                <a:gd name="T104" fmla="*/ 2147483647 w 132"/>
                <a:gd name="T105" fmla="*/ 2147483647 h 137"/>
                <a:gd name="T106" fmla="*/ 2147483647 w 132"/>
                <a:gd name="T107" fmla="*/ 2147483647 h 137"/>
                <a:gd name="T108" fmla="*/ 2147483647 w 132"/>
                <a:gd name="T109" fmla="*/ 2147483647 h 137"/>
                <a:gd name="T110" fmla="*/ 2147483647 w 132"/>
                <a:gd name="T111" fmla="*/ 2147483647 h 137"/>
                <a:gd name="T112" fmla="*/ 2147483647 w 132"/>
                <a:gd name="T113" fmla="*/ 2147483647 h 137"/>
                <a:gd name="T114" fmla="*/ 2147483647 w 132"/>
                <a:gd name="T115" fmla="*/ 2147483647 h 137"/>
                <a:gd name="T116" fmla="*/ 2147483647 w 132"/>
                <a:gd name="T117" fmla="*/ 2147483647 h 137"/>
                <a:gd name="T118" fmla="*/ 2147483647 w 132"/>
                <a:gd name="T119" fmla="*/ 2147483647 h 137"/>
                <a:gd name="T120" fmla="*/ 2147483647 w 132"/>
                <a:gd name="T121" fmla="*/ 2147483647 h 137"/>
                <a:gd name="T122" fmla="*/ 2147483647 w 132"/>
                <a:gd name="T123" fmla="*/ 2147483647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2"/>
                <a:gd name="T187" fmla="*/ 0 h 137"/>
                <a:gd name="T188" fmla="*/ 132 w 132"/>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2" h="137">
                  <a:moveTo>
                    <a:pt x="113" y="43"/>
                  </a:moveTo>
                  <a:lnTo>
                    <a:pt x="111" y="42"/>
                  </a:lnTo>
                  <a:lnTo>
                    <a:pt x="114" y="37"/>
                  </a:lnTo>
                  <a:lnTo>
                    <a:pt x="120" y="36"/>
                  </a:lnTo>
                  <a:lnTo>
                    <a:pt x="122" y="35"/>
                  </a:lnTo>
                  <a:lnTo>
                    <a:pt x="123" y="29"/>
                  </a:lnTo>
                  <a:lnTo>
                    <a:pt x="124" y="28"/>
                  </a:lnTo>
                  <a:lnTo>
                    <a:pt x="124" y="25"/>
                  </a:lnTo>
                  <a:lnTo>
                    <a:pt x="122" y="23"/>
                  </a:lnTo>
                  <a:lnTo>
                    <a:pt x="115" y="24"/>
                  </a:lnTo>
                  <a:lnTo>
                    <a:pt x="114" y="25"/>
                  </a:lnTo>
                  <a:lnTo>
                    <a:pt x="110" y="25"/>
                  </a:lnTo>
                  <a:lnTo>
                    <a:pt x="108" y="24"/>
                  </a:lnTo>
                  <a:lnTo>
                    <a:pt x="92" y="25"/>
                  </a:lnTo>
                  <a:lnTo>
                    <a:pt x="90" y="23"/>
                  </a:lnTo>
                  <a:lnTo>
                    <a:pt x="90" y="22"/>
                  </a:lnTo>
                  <a:lnTo>
                    <a:pt x="82" y="15"/>
                  </a:lnTo>
                  <a:lnTo>
                    <a:pt x="81" y="15"/>
                  </a:lnTo>
                  <a:lnTo>
                    <a:pt x="77" y="11"/>
                  </a:lnTo>
                  <a:lnTo>
                    <a:pt x="74" y="7"/>
                  </a:lnTo>
                  <a:lnTo>
                    <a:pt x="74" y="4"/>
                  </a:lnTo>
                  <a:lnTo>
                    <a:pt x="71" y="0"/>
                  </a:lnTo>
                  <a:lnTo>
                    <a:pt x="66" y="0"/>
                  </a:lnTo>
                  <a:lnTo>
                    <a:pt x="65" y="2"/>
                  </a:lnTo>
                  <a:lnTo>
                    <a:pt x="64" y="5"/>
                  </a:lnTo>
                  <a:lnTo>
                    <a:pt x="60" y="6"/>
                  </a:lnTo>
                  <a:lnTo>
                    <a:pt x="58" y="8"/>
                  </a:lnTo>
                  <a:lnTo>
                    <a:pt x="58" y="12"/>
                  </a:lnTo>
                  <a:lnTo>
                    <a:pt x="56" y="15"/>
                  </a:lnTo>
                  <a:lnTo>
                    <a:pt x="52" y="15"/>
                  </a:lnTo>
                  <a:lnTo>
                    <a:pt x="52" y="18"/>
                  </a:lnTo>
                  <a:lnTo>
                    <a:pt x="56" y="23"/>
                  </a:lnTo>
                  <a:lnTo>
                    <a:pt x="53" y="26"/>
                  </a:lnTo>
                  <a:lnTo>
                    <a:pt x="44" y="26"/>
                  </a:lnTo>
                  <a:lnTo>
                    <a:pt x="41" y="32"/>
                  </a:lnTo>
                  <a:lnTo>
                    <a:pt x="40" y="35"/>
                  </a:lnTo>
                  <a:lnTo>
                    <a:pt x="34" y="41"/>
                  </a:lnTo>
                  <a:lnTo>
                    <a:pt x="31" y="43"/>
                  </a:lnTo>
                  <a:lnTo>
                    <a:pt x="29" y="42"/>
                  </a:lnTo>
                  <a:lnTo>
                    <a:pt x="25" y="42"/>
                  </a:lnTo>
                  <a:lnTo>
                    <a:pt x="17" y="48"/>
                  </a:lnTo>
                  <a:lnTo>
                    <a:pt x="16" y="52"/>
                  </a:lnTo>
                  <a:lnTo>
                    <a:pt x="18" y="55"/>
                  </a:lnTo>
                  <a:lnTo>
                    <a:pt x="19" y="58"/>
                  </a:lnTo>
                  <a:lnTo>
                    <a:pt x="26" y="65"/>
                  </a:lnTo>
                  <a:lnTo>
                    <a:pt x="31" y="68"/>
                  </a:lnTo>
                  <a:lnTo>
                    <a:pt x="31" y="71"/>
                  </a:lnTo>
                  <a:lnTo>
                    <a:pt x="27" y="74"/>
                  </a:lnTo>
                  <a:lnTo>
                    <a:pt x="26" y="78"/>
                  </a:lnTo>
                  <a:lnTo>
                    <a:pt x="22" y="77"/>
                  </a:lnTo>
                  <a:lnTo>
                    <a:pt x="17" y="83"/>
                  </a:lnTo>
                  <a:lnTo>
                    <a:pt x="13" y="85"/>
                  </a:lnTo>
                  <a:lnTo>
                    <a:pt x="11" y="87"/>
                  </a:lnTo>
                  <a:lnTo>
                    <a:pt x="7" y="88"/>
                  </a:lnTo>
                  <a:lnTo>
                    <a:pt x="0" y="96"/>
                  </a:lnTo>
                  <a:lnTo>
                    <a:pt x="1" y="105"/>
                  </a:lnTo>
                  <a:lnTo>
                    <a:pt x="8" y="105"/>
                  </a:lnTo>
                  <a:lnTo>
                    <a:pt x="8" y="110"/>
                  </a:lnTo>
                  <a:lnTo>
                    <a:pt x="4" y="116"/>
                  </a:lnTo>
                  <a:lnTo>
                    <a:pt x="4" y="118"/>
                  </a:lnTo>
                  <a:lnTo>
                    <a:pt x="7" y="121"/>
                  </a:lnTo>
                  <a:lnTo>
                    <a:pt x="7" y="126"/>
                  </a:lnTo>
                  <a:lnTo>
                    <a:pt x="9" y="128"/>
                  </a:lnTo>
                  <a:lnTo>
                    <a:pt x="11" y="127"/>
                  </a:lnTo>
                  <a:lnTo>
                    <a:pt x="14" y="131"/>
                  </a:lnTo>
                  <a:lnTo>
                    <a:pt x="19" y="130"/>
                  </a:lnTo>
                  <a:lnTo>
                    <a:pt x="22" y="131"/>
                  </a:lnTo>
                  <a:lnTo>
                    <a:pt x="27" y="136"/>
                  </a:lnTo>
                  <a:lnTo>
                    <a:pt x="31" y="136"/>
                  </a:lnTo>
                  <a:lnTo>
                    <a:pt x="33" y="132"/>
                  </a:lnTo>
                  <a:lnTo>
                    <a:pt x="36" y="132"/>
                  </a:lnTo>
                  <a:lnTo>
                    <a:pt x="38" y="129"/>
                  </a:lnTo>
                  <a:lnTo>
                    <a:pt x="56" y="128"/>
                  </a:lnTo>
                  <a:lnTo>
                    <a:pt x="58" y="130"/>
                  </a:lnTo>
                  <a:lnTo>
                    <a:pt x="58" y="133"/>
                  </a:lnTo>
                  <a:lnTo>
                    <a:pt x="65" y="137"/>
                  </a:lnTo>
                  <a:lnTo>
                    <a:pt x="71" y="137"/>
                  </a:lnTo>
                  <a:lnTo>
                    <a:pt x="72" y="136"/>
                  </a:lnTo>
                  <a:lnTo>
                    <a:pt x="72" y="129"/>
                  </a:lnTo>
                  <a:lnTo>
                    <a:pt x="79" y="121"/>
                  </a:lnTo>
                  <a:lnTo>
                    <a:pt x="80" y="121"/>
                  </a:lnTo>
                  <a:lnTo>
                    <a:pt x="81" y="122"/>
                  </a:lnTo>
                  <a:lnTo>
                    <a:pt x="89" y="123"/>
                  </a:lnTo>
                  <a:lnTo>
                    <a:pt x="95" y="122"/>
                  </a:lnTo>
                  <a:lnTo>
                    <a:pt x="95" y="119"/>
                  </a:lnTo>
                  <a:lnTo>
                    <a:pt x="99" y="113"/>
                  </a:lnTo>
                  <a:lnTo>
                    <a:pt x="102" y="110"/>
                  </a:lnTo>
                  <a:lnTo>
                    <a:pt x="100" y="108"/>
                  </a:lnTo>
                  <a:lnTo>
                    <a:pt x="100" y="106"/>
                  </a:lnTo>
                  <a:lnTo>
                    <a:pt x="101" y="105"/>
                  </a:lnTo>
                  <a:lnTo>
                    <a:pt x="101" y="98"/>
                  </a:lnTo>
                  <a:lnTo>
                    <a:pt x="99" y="96"/>
                  </a:lnTo>
                  <a:lnTo>
                    <a:pt x="95" y="97"/>
                  </a:lnTo>
                  <a:lnTo>
                    <a:pt x="91" y="94"/>
                  </a:lnTo>
                  <a:lnTo>
                    <a:pt x="89" y="90"/>
                  </a:lnTo>
                  <a:lnTo>
                    <a:pt x="89" y="86"/>
                  </a:lnTo>
                  <a:lnTo>
                    <a:pt x="91" y="84"/>
                  </a:lnTo>
                  <a:lnTo>
                    <a:pt x="94" y="84"/>
                  </a:lnTo>
                  <a:lnTo>
                    <a:pt x="95" y="83"/>
                  </a:lnTo>
                  <a:lnTo>
                    <a:pt x="103" y="82"/>
                  </a:lnTo>
                  <a:lnTo>
                    <a:pt x="107" y="79"/>
                  </a:lnTo>
                  <a:lnTo>
                    <a:pt x="111" y="79"/>
                  </a:lnTo>
                  <a:lnTo>
                    <a:pt x="116" y="75"/>
                  </a:lnTo>
                  <a:lnTo>
                    <a:pt x="116" y="74"/>
                  </a:lnTo>
                  <a:lnTo>
                    <a:pt x="125" y="66"/>
                  </a:lnTo>
                  <a:lnTo>
                    <a:pt x="125" y="64"/>
                  </a:lnTo>
                  <a:lnTo>
                    <a:pt x="130" y="61"/>
                  </a:lnTo>
                  <a:lnTo>
                    <a:pt x="132" y="60"/>
                  </a:lnTo>
                  <a:lnTo>
                    <a:pt x="128" y="59"/>
                  </a:lnTo>
                  <a:lnTo>
                    <a:pt x="122" y="61"/>
                  </a:lnTo>
                  <a:lnTo>
                    <a:pt x="113" y="53"/>
                  </a:lnTo>
                  <a:lnTo>
                    <a:pt x="113" y="43"/>
                  </a:lnTo>
                  <a:close/>
                  <a:moveTo>
                    <a:pt x="66" y="78"/>
                  </a:moveTo>
                  <a:lnTo>
                    <a:pt x="69" y="89"/>
                  </a:lnTo>
                  <a:lnTo>
                    <a:pt x="80" y="89"/>
                  </a:lnTo>
                  <a:lnTo>
                    <a:pt x="71" y="96"/>
                  </a:lnTo>
                  <a:lnTo>
                    <a:pt x="75" y="106"/>
                  </a:lnTo>
                  <a:lnTo>
                    <a:pt x="66" y="100"/>
                  </a:lnTo>
                  <a:lnTo>
                    <a:pt x="57" y="106"/>
                  </a:lnTo>
                  <a:lnTo>
                    <a:pt x="60" y="96"/>
                  </a:lnTo>
                  <a:lnTo>
                    <a:pt x="51" y="89"/>
                  </a:lnTo>
                  <a:lnTo>
                    <a:pt x="62" y="89"/>
                  </a:lnTo>
                  <a:lnTo>
                    <a:pt x="66" y="78"/>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2" name="Freeform 32"/>
            <p:cNvSpPr/>
            <p:nvPr/>
          </p:nvSpPr>
          <p:spPr bwMode="auto">
            <a:xfrm>
              <a:off x="6403727" y="3348038"/>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9525">
              <a:solidFill>
                <a:schemeClr val="bg1">
                  <a:lumMod val="95000"/>
                </a:schemeClr>
              </a:solidFill>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3" name="Freeform 33"/>
            <p:cNvSpPr/>
            <p:nvPr/>
          </p:nvSpPr>
          <p:spPr bwMode="auto">
            <a:xfrm>
              <a:off x="6400800" y="3348038"/>
              <a:ext cx="53975" cy="53975"/>
            </a:xfrm>
            <a:custGeom>
              <a:avLst/>
              <a:gdLst>
                <a:gd name="T0" fmla="*/ 2147483647 w 29"/>
                <a:gd name="T1" fmla="*/ 0 h 28"/>
                <a:gd name="T2" fmla="*/ 2147483647 w 29"/>
                <a:gd name="T3" fmla="*/ 2147483647 h 28"/>
                <a:gd name="T4" fmla="*/ 0 w 29"/>
                <a:gd name="T5" fmla="*/ 2147483647 h 28"/>
                <a:gd name="T6" fmla="*/ 2147483647 w 29"/>
                <a:gd name="T7" fmla="*/ 2147483647 h 28"/>
                <a:gd name="T8" fmla="*/ 2147483647 w 29"/>
                <a:gd name="T9" fmla="*/ 2147483647 h 28"/>
                <a:gd name="T10" fmla="*/ 2147483647 w 29"/>
                <a:gd name="T11" fmla="*/ 2147483647 h 28"/>
                <a:gd name="T12" fmla="*/ 2147483647 w 29"/>
                <a:gd name="T13" fmla="*/ 2147483647 h 28"/>
                <a:gd name="T14" fmla="*/ 2147483647 w 29"/>
                <a:gd name="T15" fmla="*/ 2147483647 h 28"/>
                <a:gd name="T16" fmla="*/ 2147483647 w 29"/>
                <a:gd name="T17" fmla="*/ 2147483647 h 28"/>
                <a:gd name="T18" fmla="*/ 2147483647 w 29"/>
                <a:gd name="T19" fmla="*/ 2147483647 h 28"/>
                <a:gd name="T20" fmla="*/ 2147483647 w 2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28"/>
                <a:gd name="T35" fmla="*/ 29 w 2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28">
                  <a:moveTo>
                    <a:pt x="15" y="0"/>
                  </a:moveTo>
                  <a:lnTo>
                    <a:pt x="11" y="11"/>
                  </a:lnTo>
                  <a:lnTo>
                    <a:pt x="0" y="11"/>
                  </a:lnTo>
                  <a:lnTo>
                    <a:pt x="9" y="18"/>
                  </a:lnTo>
                  <a:lnTo>
                    <a:pt x="6" y="28"/>
                  </a:lnTo>
                  <a:lnTo>
                    <a:pt x="15" y="22"/>
                  </a:lnTo>
                  <a:lnTo>
                    <a:pt x="24" y="28"/>
                  </a:lnTo>
                  <a:lnTo>
                    <a:pt x="20" y="18"/>
                  </a:lnTo>
                  <a:lnTo>
                    <a:pt x="29" y="11"/>
                  </a:lnTo>
                  <a:lnTo>
                    <a:pt x="18" y="11"/>
                  </a:lnTo>
                  <a:lnTo>
                    <a:pt x="15" y="0"/>
                  </a:lnTo>
                  <a:close/>
                </a:path>
              </a:pathLst>
            </a:custGeom>
            <a:grpFill/>
            <a:ln w="3175">
              <a:solidFill>
                <a:schemeClr val="bg1">
                  <a:lumMod val="95000"/>
                </a:schemeClr>
              </a:solidFill>
              <a:prstDash val="solid"/>
              <a:round/>
            </a:ln>
            <a:effectLst/>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4" name="Freeform 34"/>
            <p:cNvSpPr/>
            <p:nvPr/>
          </p:nvSpPr>
          <p:spPr bwMode="auto">
            <a:xfrm>
              <a:off x="6326188" y="3630613"/>
              <a:ext cx="887412" cy="582612"/>
            </a:xfrm>
            <a:custGeom>
              <a:avLst/>
              <a:gdLst>
                <a:gd name="T0" fmla="*/ 2147483647 w 485"/>
                <a:gd name="T1" fmla="*/ 2147483647 h 306"/>
                <a:gd name="T2" fmla="*/ 2147483647 w 485"/>
                <a:gd name="T3" fmla="*/ 2147483647 h 306"/>
                <a:gd name="T4" fmla="*/ 2147483647 w 485"/>
                <a:gd name="T5" fmla="*/ 2147483647 h 306"/>
                <a:gd name="T6" fmla="*/ 2147483647 w 485"/>
                <a:gd name="T7" fmla="*/ 2147483647 h 306"/>
                <a:gd name="T8" fmla="*/ 2147483647 w 485"/>
                <a:gd name="T9" fmla="*/ 2147483647 h 306"/>
                <a:gd name="T10" fmla="*/ 2147483647 w 485"/>
                <a:gd name="T11" fmla="*/ 2147483647 h 306"/>
                <a:gd name="T12" fmla="*/ 2147483647 w 485"/>
                <a:gd name="T13" fmla="*/ 2147483647 h 306"/>
                <a:gd name="T14" fmla="*/ 2147483647 w 485"/>
                <a:gd name="T15" fmla="*/ 2147483647 h 306"/>
                <a:gd name="T16" fmla="*/ 2147483647 w 485"/>
                <a:gd name="T17" fmla="*/ 2147483647 h 306"/>
                <a:gd name="T18" fmla="*/ 2147483647 w 485"/>
                <a:gd name="T19" fmla="*/ 2147483647 h 306"/>
                <a:gd name="T20" fmla="*/ 2147483647 w 485"/>
                <a:gd name="T21" fmla="*/ 2147483647 h 306"/>
                <a:gd name="T22" fmla="*/ 2147483647 w 485"/>
                <a:gd name="T23" fmla="*/ 2147483647 h 306"/>
                <a:gd name="T24" fmla="*/ 2147483647 w 485"/>
                <a:gd name="T25" fmla="*/ 2147483647 h 306"/>
                <a:gd name="T26" fmla="*/ 2147483647 w 485"/>
                <a:gd name="T27" fmla="*/ 2147483647 h 306"/>
                <a:gd name="T28" fmla="*/ 2147483647 w 485"/>
                <a:gd name="T29" fmla="*/ 2147483647 h 306"/>
                <a:gd name="T30" fmla="*/ 2147483647 w 485"/>
                <a:gd name="T31" fmla="*/ 2147483647 h 306"/>
                <a:gd name="T32" fmla="*/ 2147483647 w 485"/>
                <a:gd name="T33" fmla="*/ 2147483647 h 306"/>
                <a:gd name="T34" fmla="*/ 2147483647 w 485"/>
                <a:gd name="T35" fmla="*/ 2147483647 h 306"/>
                <a:gd name="T36" fmla="*/ 2147483647 w 485"/>
                <a:gd name="T37" fmla="*/ 2147483647 h 306"/>
                <a:gd name="T38" fmla="*/ 2147483647 w 485"/>
                <a:gd name="T39" fmla="*/ 2147483647 h 306"/>
                <a:gd name="T40" fmla="*/ 2147483647 w 485"/>
                <a:gd name="T41" fmla="*/ 2147483647 h 306"/>
                <a:gd name="T42" fmla="*/ 2147483647 w 485"/>
                <a:gd name="T43" fmla="*/ 2147483647 h 306"/>
                <a:gd name="T44" fmla="*/ 2147483647 w 485"/>
                <a:gd name="T45" fmla="*/ 2147483647 h 306"/>
                <a:gd name="T46" fmla="*/ 2147483647 w 485"/>
                <a:gd name="T47" fmla="*/ 2147483647 h 306"/>
                <a:gd name="T48" fmla="*/ 2147483647 w 485"/>
                <a:gd name="T49" fmla="*/ 2147483647 h 306"/>
                <a:gd name="T50" fmla="*/ 2147483647 w 485"/>
                <a:gd name="T51" fmla="*/ 2147483647 h 306"/>
                <a:gd name="T52" fmla="*/ 2147483647 w 485"/>
                <a:gd name="T53" fmla="*/ 2147483647 h 306"/>
                <a:gd name="T54" fmla="*/ 2147483647 w 485"/>
                <a:gd name="T55" fmla="*/ 2147483647 h 306"/>
                <a:gd name="T56" fmla="*/ 2147483647 w 485"/>
                <a:gd name="T57" fmla="*/ 2147483647 h 306"/>
                <a:gd name="T58" fmla="*/ 2147483647 w 485"/>
                <a:gd name="T59" fmla="*/ 2147483647 h 306"/>
                <a:gd name="T60" fmla="*/ 2147483647 w 485"/>
                <a:gd name="T61" fmla="*/ 2147483647 h 306"/>
                <a:gd name="T62" fmla="*/ 2147483647 w 485"/>
                <a:gd name="T63" fmla="*/ 2147483647 h 306"/>
                <a:gd name="T64" fmla="*/ 2147483647 w 485"/>
                <a:gd name="T65" fmla="*/ 2147483647 h 306"/>
                <a:gd name="T66" fmla="*/ 2147483647 w 485"/>
                <a:gd name="T67" fmla="*/ 2147483647 h 306"/>
                <a:gd name="T68" fmla="*/ 2147483647 w 485"/>
                <a:gd name="T69" fmla="*/ 2147483647 h 306"/>
                <a:gd name="T70" fmla="*/ 2147483647 w 485"/>
                <a:gd name="T71" fmla="*/ 2147483647 h 306"/>
                <a:gd name="T72" fmla="*/ 2147483647 w 485"/>
                <a:gd name="T73" fmla="*/ 2147483647 h 306"/>
                <a:gd name="T74" fmla="*/ 2147483647 w 485"/>
                <a:gd name="T75" fmla="*/ 2147483647 h 306"/>
                <a:gd name="T76" fmla="*/ 2147483647 w 485"/>
                <a:gd name="T77" fmla="*/ 2147483647 h 306"/>
                <a:gd name="T78" fmla="*/ 2147483647 w 485"/>
                <a:gd name="T79" fmla="*/ 2147483647 h 306"/>
                <a:gd name="T80" fmla="*/ 2147483647 w 485"/>
                <a:gd name="T81" fmla="*/ 2147483647 h 306"/>
                <a:gd name="T82" fmla="*/ 2147483647 w 485"/>
                <a:gd name="T83" fmla="*/ 2147483647 h 306"/>
                <a:gd name="T84" fmla="*/ 2147483647 w 485"/>
                <a:gd name="T85" fmla="*/ 2147483647 h 306"/>
                <a:gd name="T86" fmla="*/ 2147483647 w 485"/>
                <a:gd name="T87" fmla="*/ 2147483647 h 306"/>
                <a:gd name="T88" fmla="*/ 2147483647 w 485"/>
                <a:gd name="T89" fmla="*/ 2147483647 h 306"/>
                <a:gd name="T90" fmla="*/ 2147483647 w 485"/>
                <a:gd name="T91" fmla="*/ 2147483647 h 306"/>
                <a:gd name="T92" fmla="*/ 2147483647 w 485"/>
                <a:gd name="T93" fmla="*/ 2147483647 h 306"/>
                <a:gd name="T94" fmla="*/ 2147483647 w 485"/>
                <a:gd name="T95" fmla="*/ 2147483647 h 306"/>
                <a:gd name="T96" fmla="*/ 2147483647 w 485"/>
                <a:gd name="T97" fmla="*/ 2147483647 h 306"/>
                <a:gd name="T98" fmla="*/ 2147483647 w 485"/>
                <a:gd name="T99" fmla="*/ 2147483647 h 306"/>
                <a:gd name="T100" fmla="*/ 2147483647 w 485"/>
                <a:gd name="T101" fmla="*/ 2147483647 h 306"/>
                <a:gd name="T102" fmla="*/ 2147483647 w 485"/>
                <a:gd name="T103" fmla="*/ 2147483647 h 306"/>
                <a:gd name="T104" fmla="*/ 2147483647 w 485"/>
                <a:gd name="T105" fmla="*/ 2147483647 h 306"/>
                <a:gd name="T106" fmla="*/ 2147483647 w 485"/>
                <a:gd name="T107" fmla="*/ 2147483647 h 306"/>
                <a:gd name="T108" fmla="*/ 2147483647 w 485"/>
                <a:gd name="T109" fmla="*/ 2147483647 h 306"/>
                <a:gd name="T110" fmla="*/ 2147483647 w 485"/>
                <a:gd name="T111" fmla="*/ 2147483647 h 306"/>
                <a:gd name="T112" fmla="*/ 2147483647 w 485"/>
                <a:gd name="T113" fmla="*/ 2147483647 h 306"/>
                <a:gd name="T114" fmla="*/ 2147483647 w 485"/>
                <a:gd name="T115" fmla="*/ 2147483647 h 306"/>
                <a:gd name="T116" fmla="*/ 2147483647 w 485"/>
                <a:gd name="T117" fmla="*/ 2147483647 h 306"/>
                <a:gd name="T118" fmla="*/ 2147483647 w 485"/>
                <a:gd name="T119" fmla="*/ 2147483647 h 306"/>
                <a:gd name="T120" fmla="*/ 2147483647 w 485"/>
                <a:gd name="T121" fmla="*/ 2147483647 h 306"/>
                <a:gd name="T122" fmla="*/ 2147483647 w 485"/>
                <a:gd name="T123" fmla="*/ 2147483647 h 3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5"/>
                <a:gd name="T187" fmla="*/ 0 h 306"/>
                <a:gd name="T188" fmla="*/ 485 w 485"/>
                <a:gd name="T189" fmla="*/ 306 h 3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5" h="306">
                  <a:moveTo>
                    <a:pt x="291" y="242"/>
                  </a:moveTo>
                  <a:lnTo>
                    <a:pt x="291" y="242"/>
                  </a:lnTo>
                  <a:lnTo>
                    <a:pt x="291" y="241"/>
                  </a:lnTo>
                  <a:lnTo>
                    <a:pt x="292" y="241"/>
                  </a:lnTo>
                  <a:lnTo>
                    <a:pt x="292" y="240"/>
                  </a:lnTo>
                  <a:lnTo>
                    <a:pt x="292" y="239"/>
                  </a:lnTo>
                  <a:lnTo>
                    <a:pt x="293" y="239"/>
                  </a:lnTo>
                  <a:lnTo>
                    <a:pt x="293" y="238"/>
                  </a:lnTo>
                  <a:lnTo>
                    <a:pt x="294" y="238"/>
                  </a:lnTo>
                  <a:lnTo>
                    <a:pt x="294" y="237"/>
                  </a:lnTo>
                  <a:lnTo>
                    <a:pt x="295" y="237"/>
                  </a:lnTo>
                  <a:lnTo>
                    <a:pt x="296" y="237"/>
                  </a:lnTo>
                  <a:lnTo>
                    <a:pt x="296" y="236"/>
                  </a:lnTo>
                  <a:lnTo>
                    <a:pt x="297" y="236"/>
                  </a:lnTo>
                  <a:lnTo>
                    <a:pt x="298" y="236"/>
                  </a:lnTo>
                  <a:lnTo>
                    <a:pt x="299" y="236"/>
                  </a:lnTo>
                  <a:lnTo>
                    <a:pt x="300" y="236"/>
                  </a:lnTo>
                  <a:lnTo>
                    <a:pt x="301" y="236"/>
                  </a:lnTo>
                  <a:lnTo>
                    <a:pt x="301" y="235"/>
                  </a:lnTo>
                  <a:lnTo>
                    <a:pt x="302" y="235"/>
                  </a:lnTo>
                  <a:lnTo>
                    <a:pt x="303" y="234"/>
                  </a:lnTo>
                  <a:lnTo>
                    <a:pt x="303" y="233"/>
                  </a:lnTo>
                  <a:lnTo>
                    <a:pt x="303" y="232"/>
                  </a:lnTo>
                  <a:lnTo>
                    <a:pt x="303" y="231"/>
                  </a:lnTo>
                  <a:lnTo>
                    <a:pt x="303" y="230"/>
                  </a:lnTo>
                  <a:lnTo>
                    <a:pt x="303" y="229"/>
                  </a:lnTo>
                  <a:lnTo>
                    <a:pt x="303" y="228"/>
                  </a:lnTo>
                  <a:lnTo>
                    <a:pt x="303" y="227"/>
                  </a:lnTo>
                  <a:lnTo>
                    <a:pt x="303" y="226"/>
                  </a:lnTo>
                  <a:lnTo>
                    <a:pt x="302" y="225"/>
                  </a:lnTo>
                  <a:lnTo>
                    <a:pt x="302" y="224"/>
                  </a:lnTo>
                  <a:lnTo>
                    <a:pt x="301" y="223"/>
                  </a:lnTo>
                  <a:lnTo>
                    <a:pt x="301" y="222"/>
                  </a:lnTo>
                  <a:lnTo>
                    <a:pt x="301" y="221"/>
                  </a:lnTo>
                  <a:lnTo>
                    <a:pt x="300" y="220"/>
                  </a:lnTo>
                  <a:lnTo>
                    <a:pt x="300" y="219"/>
                  </a:lnTo>
                  <a:lnTo>
                    <a:pt x="301" y="219"/>
                  </a:lnTo>
                  <a:lnTo>
                    <a:pt x="301" y="218"/>
                  </a:lnTo>
                  <a:lnTo>
                    <a:pt x="301" y="217"/>
                  </a:lnTo>
                  <a:lnTo>
                    <a:pt x="302" y="217"/>
                  </a:lnTo>
                  <a:lnTo>
                    <a:pt x="303" y="216"/>
                  </a:lnTo>
                  <a:lnTo>
                    <a:pt x="304" y="216"/>
                  </a:lnTo>
                  <a:lnTo>
                    <a:pt x="305" y="215"/>
                  </a:lnTo>
                  <a:lnTo>
                    <a:pt x="306" y="215"/>
                  </a:lnTo>
                  <a:lnTo>
                    <a:pt x="307" y="214"/>
                  </a:lnTo>
                  <a:lnTo>
                    <a:pt x="308" y="213"/>
                  </a:lnTo>
                  <a:lnTo>
                    <a:pt x="309" y="213"/>
                  </a:lnTo>
                  <a:lnTo>
                    <a:pt x="310" y="213"/>
                  </a:lnTo>
                  <a:lnTo>
                    <a:pt x="310" y="212"/>
                  </a:lnTo>
                  <a:lnTo>
                    <a:pt x="311" y="212"/>
                  </a:lnTo>
                  <a:lnTo>
                    <a:pt x="312" y="211"/>
                  </a:lnTo>
                  <a:lnTo>
                    <a:pt x="313" y="210"/>
                  </a:lnTo>
                  <a:lnTo>
                    <a:pt x="313" y="209"/>
                  </a:lnTo>
                  <a:lnTo>
                    <a:pt x="314" y="208"/>
                  </a:lnTo>
                  <a:lnTo>
                    <a:pt x="314" y="207"/>
                  </a:lnTo>
                  <a:lnTo>
                    <a:pt x="314" y="206"/>
                  </a:lnTo>
                  <a:lnTo>
                    <a:pt x="314" y="205"/>
                  </a:lnTo>
                  <a:lnTo>
                    <a:pt x="314" y="204"/>
                  </a:lnTo>
                  <a:lnTo>
                    <a:pt x="314" y="203"/>
                  </a:lnTo>
                  <a:lnTo>
                    <a:pt x="313" y="202"/>
                  </a:lnTo>
                  <a:lnTo>
                    <a:pt x="313" y="200"/>
                  </a:lnTo>
                  <a:lnTo>
                    <a:pt x="312" y="198"/>
                  </a:lnTo>
                  <a:lnTo>
                    <a:pt x="312" y="196"/>
                  </a:lnTo>
                  <a:lnTo>
                    <a:pt x="312" y="195"/>
                  </a:lnTo>
                  <a:lnTo>
                    <a:pt x="311" y="194"/>
                  </a:lnTo>
                  <a:lnTo>
                    <a:pt x="311" y="193"/>
                  </a:lnTo>
                  <a:lnTo>
                    <a:pt x="311" y="192"/>
                  </a:lnTo>
                  <a:lnTo>
                    <a:pt x="311" y="191"/>
                  </a:lnTo>
                  <a:lnTo>
                    <a:pt x="311" y="190"/>
                  </a:lnTo>
                  <a:lnTo>
                    <a:pt x="312" y="189"/>
                  </a:lnTo>
                  <a:lnTo>
                    <a:pt x="312" y="188"/>
                  </a:lnTo>
                  <a:lnTo>
                    <a:pt x="312" y="187"/>
                  </a:lnTo>
                  <a:lnTo>
                    <a:pt x="313" y="186"/>
                  </a:lnTo>
                  <a:lnTo>
                    <a:pt x="314" y="185"/>
                  </a:lnTo>
                  <a:lnTo>
                    <a:pt x="315" y="184"/>
                  </a:lnTo>
                  <a:lnTo>
                    <a:pt x="316" y="183"/>
                  </a:lnTo>
                  <a:lnTo>
                    <a:pt x="317" y="182"/>
                  </a:lnTo>
                  <a:lnTo>
                    <a:pt x="318" y="182"/>
                  </a:lnTo>
                  <a:lnTo>
                    <a:pt x="319" y="181"/>
                  </a:lnTo>
                  <a:lnTo>
                    <a:pt x="320" y="181"/>
                  </a:lnTo>
                  <a:lnTo>
                    <a:pt x="321" y="181"/>
                  </a:lnTo>
                  <a:lnTo>
                    <a:pt x="321" y="180"/>
                  </a:lnTo>
                  <a:lnTo>
                    <a:pt x="322" y="180"/>
                  </a:lnTo>
                  <a:lnTo>
                    <a:pt x="323" y="181"/>
                  </a:lnTo>
                  <a:lnTo>
                    <a:pt x="324" y="181"/>
                  </a:lnTo>
                  <a:lnTo>
                    <a:pt x="325" y="181"/>
                  </a:lnTo>
                  <a:lnTo>
                    <a:pt x="325" y="182"/>
                  </a:lnTo>
                  <a:lnTo>
                    <a:pt x="326" y="182"/>
                  </a:lnTo>
                  <a:lnTo>
                    <a:pt x="326" y="183"/>
                  </a:lnTo>
                  <a:lnTo>
                    <a:pt x="327" y="184"/>
                  </a:lnTo>
                  <a:lnTo>
                    <a:pt x="328" y="184"/>
                  </a:lnTo>
                  <a:lnTo>
                    <a:pt x="328" y="185"/>
                  </a:lnTo>
                  <a:lnTo>
                    <a:pt x="329" y="185"/>
                  </a:lnTo>
                  <a:lnTo>
                    <a:pt x="330" y="185"/>
                  </a:lnTo>
                  <a:lnTo>
                    <a:pt x="330" y="184"/>
                  </a:lnTo>
                  <a:lnTo>
                    <a:pt x="331" y="184"/>
                  </a:lnTo>
                  <a:lnTo>
                    <a:pt x="331" y="183"/>
                  </a:lnTo>
                  <a:lnTo>
                    <a:pt x="331" y="182"/>
                  </a:lnTo>
                  <a:lnTo>
                    <a:pt x="332" y="181"/>
                  </a:lnTo>
                  <a:lnTo>
                    <a:pt x="332" y="180"/>
                  </a:lnTo>
                  <a:lnTo>
                    <a:pt x="332" y="179"/>
                  </a:lnTo>
                  <a:lnTo>
                    <a:pt x="331" y="179"/>
                  </a:lnTo>
                  <a:lnTo>
                    <a:pt x="331" y="178"/>
                  </a:lnTo>
                  <a:lnTo>
                    <a:pt x="331" y="177"/>
                  </a:lnTo>
                  <a:lnTo>
                    <a:pt x="330" y="176"/>
                  </a:lnTo>
                  <a:lnTo>
                    <a:pt x="330" y="175"/>
                  </a:lnTo>
                  <a:lnTo>
                    <a:pt x="329" y="175"/>
                  </a:lnTo>
                  <a:lnTo>
                    <a:pt x="329" y="174"/>
                  </a:lnTo>
                  <a:lnTo>
                    <a:pt x="329" y="173"/>
                  </a:lnTo>
                  <a:lnTo>
                    <a:pt x="330" y="173"/>
                  </a:lnTo>
                  <a:lnTo>
                    <a:pt x="331" y="173"/>
                  </a:lnTo>
                  <a:lnTo>
                    <a:pt x="332" y="173"/>
                  </a:lnTo>
                  <a:lnTo>
                    <a:pt x="333" y="173"/>
                  </a:lnTo>
                  <a:lnTo>
                    <a:pt x="334" y="173"/>
                  </a:lnTo>
                  <a:lnTo>
                    <a:pt x="335" y="174"/>
                  </a:lnTo>
                  <a:lnTo>
                    <a:pt x="336" y="174"/>
                  </a:lnTo>
                  <a:lnTo>
                    <a:pt x="337" y="174"/>
                  </a:lnTo>
                  <a:lnTo>
                    <a:pt x="338" y="174"/>
                  </a:lnTo>
                  <a:lnTo>
                    <a:pt x="339" y="174"/>
                  </a:lnTo>
                  <a:lnTo>
                    <a:pt x="340" y="175"/>
                  </a:lnTo>
                  <a:lnTo>
                    <a:pt x="341" y="175"/>
                  </a:lnTo>
                  <a:lnTo>
                    <a:pt x="342" y="175"/>
                  </a:lnTo>
                  <a:lnTo>
                    <a:pt x="343" y="175"/>
                  </a:lnTo>
                  <a:lnTo>
                    <a:pt x="344" y="175"/>
                  </a:lnTo>
                  <a:lnTo>
                    <a:pt x="345" y="174"/>
                  </a:lnTo>
                  <a:lnTo>
                    <a:pt x="346" y="174"/>
                  </a:lnTo>
                  <a:lnTo>
                    <a:pt x="347" y="173"/>
                  </a:lnTo>
                  <a:lnTo>
                    <a:pt x="347" y="172"/>
                  </a:lnTo>
                  <a:lnTo>
                    <a:pt x="348" y="171"/>
                  </a:lnTo>
                  <a:lnTo>
                    <a:pt x="348" y="170"/>
                  </a:lnTo>
                  <a:lnTo>
                    <a:pt x="349" y="169"/>
                  </a:lnTo>
                  <a:lnTo>
                    <a:pt x="349" y="168"/>
                  </a:lnTo>
                  <a:lnTo>
                    <a:pt x="349" y="167"/>
                  </a:lnTo>
                  <a:lnTo>
                    <a:pt x="349" y="166"/>
                  </a:lnTo>
                  <a:lnTo>
                    <a:pt x="349" y="165"/>
                  </a:lnTo>
                  <a:lnTo>
                    <a:pt x="348" y="164"/>
                  </a:lnTo>
                  <a:lnTo>
                    <a:pt x="348" y="163"/>
                  </a:lnTo>
                  <a:lnTo>
                    <a:pt x="348" y="162"/>
                  </a:lnTo>
                  <a:lnTo>
                    <a:pt x="347" y="162"/>
                  </a:lnTo>
                  <a:lnTo>
                    <a:pt x="346" y="162"/>
                  </a:lnTo>
                  <a:lnTo>
                    <a:pt x="345" y="162"/>
                  </a:lnTo>
                  <a:lnTo>
                    <a:pt x="344" y="163"/>
                  </a:lnTo>
                  <a:lnTo>
                    <a:pt x="343" y="163"/>
                  </a:lnTo>
                  <a:lnTo>
                    <a:pt x="343" y="164"/>
                  </a:lnTo>
                  <a:lnTo>
                    <a:pt x="342" y="164"/>
                  </a:lnTo>
                  <a:lnTo>
                    <a:pt x="341" y="164"/>
                  </a:lnTo>
                  <a:lnTo>
                    <a:pt x="340" y="164"/>
                  </a:lnTo>
                  <a:lnTo>
                    <a:pt x="339" y="164"/>
                  </a:lnTo>
                  <a:lnTo>
                    <a:pt x="339" y="163"/>
                  </a:lnTo>
                  <a:lnTo>
                    <a:pt x="340" y="163"/>
                  </a:lnTo>
                  <a:lnTo>
                    <a:pt x="340" y="162"/>
                  </a:lnTo>
                  <a:lnTo>
                    <a:pt x="341" y="161"/>
                  </a:lnTo>
                  <a:lnTo>
                    <a:pt x="342" y="161"/>
                  </a:lnTo>
                  <a:lnTo>
                    <a:pt x="342" y="160"/>
                  </a:lnTo>
                  <a:lnTo>
                    <a:pt x="342" y="159"/>
                  </a:lnTo>
                  <a:lnTo>
                    <a:pt x="341" y="159"/>
                  </a:lnTo>
                  <a:lnTo>
                    <a:pt x="340" y="159"/>
                  </a:lnTo>
                  <a:lnTo>
                    <a:pt x="339" y="159"/>
                  </a:lnTo>
                  <a:lnTo>
                    <a:pt x="338" y="159"/>
                  </a:lnTo>
                  <a:lnTo>
                    <a:pt x="337" y="159"/>
                  </a:lnTo>
                  <a:lnTo>
                    <a:pt x="336" y="159"/>
                  </a:lnTo>
                  <a:lnTo>
                    <a:pt x="335" y="159"/>
                  </a:lnTo>
                  <a:lnTo>
                    <a:pt x="335" y="158"/>
                  </a:lnTo>
                  <a:lnTo>
                    <a:pt x="334" y="158"/>
                  </a:lnTo>
                  <a:lnTo>
                    <a:pt x="333" y="158"/>
                  </a:lnTo>
                  <a:lnTo>
                    <a:pt x="333" y="157"/>
                  </a:lnTo>
                  <a:lnTo>
                    <a:pt x="332" y="156"/>
                  </a:lnTo>
                  <a:lnTo>
                    <a:pt x="332" y="155"/>
                  </a:lnTo>
                  <a:lnTo>
                    <a:pt x="332" y="154"/>
                  </a:lnTo>
                  <a:lnTo>
                    <a:pt x="332" y="153"/>
                  </a:lnTo>
                  <a:lnTo>
                    <a:pt x="332" y="152"/>
                  </a:lnTo>
                  <a:lnTo>
                    <a:pt x="332" y="151"/>
                  </a:lnTo>
                  <a:lnTo>
                    <a:pt x="332" y="150"/>
                  </a:lnTo>
                  <a:lnTo>
                    <a:pt x="332" y="149"/>
                  </a:lnTo>
                  <a:lnTo>
                    <a:pt x="333" y="149"/>
                  </a:lnTo>
                  <a:lnTo>
                    <a:pt x="334" y="148"/>
                  </a:lnTo>
                  <a:lnTo>
                    <a:pt x="335" y="147"/>
                  </a:lnTo>
                  <a:lnTo>
                    <a:pt x="336" y="147"/>
                  </a:lnTo>
                  <a:lnTo>
                    <a:pt x="337" y="147"/>
                  </a:lnTo>
                  <a:lnTo>
                    <a:pt x="337" y="146"/>
                  </a:lnTo>
                  <a:lnTo>
                    <a:pt x="338" y="146"/>
                  </a:lnTo>
                  <a:lnTo>
                    <a:pt x="339" y="146"/>
                  </a:lnTo>
                  <a:lnTo>
                    <a:pt x="339" y="147"/>
                  </a:lnTo>
                  <a:lnTo>
                    <a:pt x="340" y="147"/>
                  </a:lnTo>
                  <a:lnTo>
                    <a:pt x="341" y="147"/>
                  </a:lnTo>
                  <a:lnTo>
                    <a:pt x="342" y="148"/>
                  </a:lnTo>
                  <a:lnTo>
                    <a:pt x="343" y="148"/>
                  </a:lnTo>
                  <a:lnTo>
                    <a:pt x="343" y="149"/>
                  </a:lnTo>
                  <a:lnTo>
                    <a:pt x="344" y="149"/>
                  </a:lnTo>
                  <a:lnTo>
                    <a:pt x="345" y="149"/>
                  </a:lnTo>
                  <a:lnTo>
                    <a:pt x="346" y="149"/>
                  </a:lnTo>
                  <a:lnTo>
                    <a:pt x="347" y="149"/>
                  </a:lnTo>
                  <a:lnTo>
                    <a:pt x="348" y="148"/>
                  </a:lnTo>
                  <a:lnTo>
                    <a:pt x="349" y="148"/>
                  </a:lnTo>
                  <a:lnTo>
                    <a:pt x="350" y="147"/>
                  </a:lnTo>
                  <a:lnTo>
                    <a:pt x="351" y="147"/>
                  </a:lnTo>
                  <a:lnTo>
                    <a:pt x="351" y="148"/>
                  </a:lnTo>
                  <a:lnTo>
                    <a:pt x="351" y="149"/>
                  </a:lnTo>
                  <a:lnTo>
                    <a:pt x="351" y="150"/>
                  </a:lnTo>
                  <a:lnTo>
                    <a:pt x="350" y="151"/>
                  </a:lnTo>
                  <a:lnTo>
                    <a:pt x="350" y="152"/>
                  </a:lnTo>
                  <a:lnTo>
                    <a:pt x="350" y="153"/>
                  </a:lnTo>
                  <a:lnTo>
                    <a:pt x="349" y="154"/>
                  </a:lnTo>
                  <a:lnTo>
                    <a:pt x="349" y="155"/>
                  </a:lnTo>
                  <a:lnTo>
                    <a:pt x="349" y="156"/>
                  </a:lnTo>
                  <a:lnTo>
                    <a:pt x="349" y="157"/>
                  </a:lnTo>
                  <a:lnTo>
                    <a:pt x="350" y="157"/>
                  </a:lnTo>
                  <a:lnTo>
                    <a:pt x="351" y="157"/>
                  </a:lnTo>
                  <a:lnTo>
                    <a:pt x="352" y="157"/>
                  </a:lnTo>
                  <a:lnTo>
                    <a:pt x="353" y="157"/>
                  </a:lnTo>
                  <a:lnTo>
                    <a:pt x="353" y="156"/>
                  </a:lnTo>
                  <a:lnTo>
                    <a:pt x="354" y="156"/>
                  </a:lnTo>
                  <a:lnTo>
                    <a:pt x="355" y="156"/>
                  </a:lnTo>
                  <a:lnTo>
                    <a:pt x="356" y="155"/>
                  </a:lnTo>
                  <a:lnTo>
                    <a:pt x="357" y="154"/>
                  </a:lnTo>
                  <a:lnTo>
                    <a:pt x="361" y="153"/>
                  </a:lnTo>
                  <a:lnTo>
                    <a:pt x="362" y="152"/>
                  </a:lnTo>
                  <a:lnTo>
                    <a:pt x="363" y="152"/>
                  </a:lnTo>
                  <a:lnTo>
                    <a:pt x="364" y="151"/>
                  </a:lnTo>
                  <a:lnTo>
                    <a:pt x="365" y="151"/>
                  </a:lnTo>
                  <a:lnTo>
                    <a:pt x="366" y="150"/>
                  </a:lnTo>
                  <a:lnTo>
                    <a:pt x="367" y="150"/>
                  </a:lnTo>
                  <a:lnTo>
                    <a:pt x="368" y="150"/>
                  </a:lnTo>
                  <a:lnTo>
                    <a:pt x="369" y="149"/>
                  </a:lnTo>
                  <a:lnTo>
                    <a:pt x="370" y="149"/>
                  </a:lnTo>
                  <a:lnTo>
                    <a:pt x="371" y="148"/>
                  </a:lnTo>
                  <a:lnTo>
                    <a:pt x="372" y="147"/>
                  </a:lnTo>
                  <a:lnTo>
                    <a:pt x="373" y="147"/>
                  </a:lnTo>
                  <a:lnTo>
                    <a:pt x="373" y="146"/>
                  </a:lnTo>
                  <a:lnTo>
                    <a:pt x="374" y="146"/>
                  </a:lnTo>
                  <a:lnTo>
                    <a:pt x="374" y="145"/>
                  </a:lnTo>
                  <a:lnTo>
                    <a:pt x="375" y="144"/>
                  </a:lnTo>
                  <a:lnTo>
                    <a:pt x="375" y="143"/>
                  </a:lnTo>
                  <a:lnTo>
                    <a:pt x="374" y="142"/>
                  </a:lnTo>
                  <a:lnTo>
                    <a:pt x="374" y="141"/>
                  </a:lnTo>
                  <a:lnTo>
                    <a:pt x="374" y="140"/>
                  </a:lnTo>
                  <a:lnTo>
                    <a:pt x="373" y="139"/>
                  </a:lnTo>
                  <a:lnTo>
                    <a:pt x="373" y="138"/>
                  </a:lnTo>
                  <a:lnTo>
                    <a:pt x="372" y="137"/>
                  </a:lnTo>
                  <a:lnTo>
                    <a:pt x="372" y="136"/>
                  </a:lnTo>
                  <a:lnTo>
                    <a:pt x="372" y="135"/>
                  </a:lnTo>
                  <a:lnTo>
                    <a:pt x="371" y="134"/>
                  </a:lnTo>
                  <a:lnTo>
                    <a:pt x="371" y="133"/>
                  </a:lnTo>
                  <a:lnTo>
                    <a:pt x="371" y="132"/>
                  </a:lnTo>
                  <a:lnTo>
                    <a:pt x="371" y="131"/>
                  </a:lnTo>
                  <a:lnTo>
                    <a:pt x="371" y="128"/>
                  </a:lnTo>
                  <a:lnTo>
                    <a:pt x="371" y="127"/>
                  </a:lnTo>
                  <a:lnTo>
                    <a:pt x="371" y="126"/>
                  </a:lnTo>
                  <a:lnTo>
                    <a:pt x="371" y="122"/>
                  </a:lnTo>
                  <a:lnTo>
                    <a:pt x="371" y="121"/>
                  </a:lnTo>
                  <a:lnTo>
                    <a:pt x="371" y="119"/>
                  </a:lnTo>
                  <a:lnTo>
                    <a:pt x="371" y="118"/>
                  </a:lnTo>
                  <a:lnTo>
                    <a:pt x="371" y="117"/>
                  </a:lnTo>
                  <a:lnTo>
                    <a:pt x="371" y="116"/>
                  </a:lnTo>
                  <a:lnTo>
                    <a:pt x="371" y="115"/>
                  </a:lnTo>
                  <a:lnTo>
                    <a:pt x="371" y="113"/>
                  </a:lnTo>
                  <a:lnTo>
                    <a:pt x="372" y="112"/>
                  </a:lnTo>
                  <a:lnTo>
                    <a:pt x="372" y="111"/>
                  </a:lnTo>
                  <a:lnTo>
                    <a:pt x="373" y="110"/>
                  </a:lnTo>
                  <a:lnTo>
                    <a:pt x="373" y="109"/>
                  </a:lnTo>
                  <a:lnTo>
                    <a:pt x="373" y="108"/>
                  </a:lnTo>
                  <a:lnTo>
                    <a:pt x="374" y="107"/>
                  </a:lnTo>
                  <a:lnTo>
                    <a:pt x="374" y="106"/>
                  </a:lnTo>
                  <a:lnTo>
                    <a:pt x="375" y="105"/>
                  </a:lnTo>
                  <a:lnTo>
                    <a:pt x="376" y="104"/>
                  </a:lnTo>
                  <a:lnTo>
                    <a:pt x="376" y="103"/>
                  </a:lnTo>
                  <a:lnTo>
                    <a:pt x="377" y="103"/>
                  </a:lnTo>
                  <a:lnTo>
                    <a:pt x="377" y="102"/>
                  </a:lnTo>
                  <a:lnTo>
                    <a:pt x="378" y="102"/>
                  </a:lnTo>
                  <a:lnTo>
                    <a:pt x="379" y="102"/>
                  </a:lnTo>
                  <a:lnTo>
                    <a:pt x="379" y="101"/>
                  </a:lnTo>
                  <a:lnTo>
                    <a:pt x="380" y="101"/>
                  </a:lnTo>
                  <a:lnTo>
                    <a:pt x="381" y="101"/>
                  </a:lnTo>
                  <a:lnTo>
                    <a:pt x="382" y="100"/>
                  </a:lnTo>
                  <a:lnTo>
                    <a:pt x="383" y="100"/>
                  </a:lnTo>
                  <a:lnTo>
                    <a:pt x="384" y="101"/>
                  </a:lnTo>
                  <a:lnTo>
                    <a:pt x="386" y="101"/>
                  </a:lnTo>
                  <a:lnTo>
                    <a:pt x="387" y="101"/>
                  </a:lnTo>
                  <a:lnTo>
                    <a:pt x="390" y="102"/>
                  </a:lnTo>
                  <a:lnTo>
                    <a:pt x="391" y="102"/>
                  </a:lnTo>
                  <a:lnTo>
                    <a:pt x="392" y="102"/>
                  </a:lnTo>
                  <a:lnTo>
                    <a:pt x="393" y="102"/>
                  </a:lnTo>
                  <a:lnTo>
                    <a:pt x="394" y="102"/>
                  </a:lnTo>
                  <a:lnTo>
                    <a:pt x="395" y="102"/>
                  </a:lnTo>
                  <a:lnTo>
                    <a:pt x="396" y="102"/>
                  </a:lnTo>
                  <a:lnTo>
                    <a:pt x="397" y="102"/>
                  </a:lnTo>
                  <a:lnTo>
                    <a:pt x="397" y="101"/>
                  </a:lnTo>
                  <a:lnTo>
                    <a:pt x="398" y="101"/>
                  </a:lnTo>
                  <a:lnTo>
                    <a:pt x="399" y="101"/>
                  </a:lnTo>
                  <a:lnTo>
                    <a:pt x="400" y="101"/>
                  </a:lnTo>
                  <a:lnTo>
                    <a:pt x="400" y="100"/>
                  </a:lnTo>
                  <a:lnTo>
                    <a:pt x="401" y="100"/>
                  </a:lnTo>
                  <a:lnTo>
                    <a:pt x="402" y="100"/>
                  </a:lnTo>
                  <a:lnTo>
                    <a:pt x="403" y="99"/>
                  </a:lnTo>
                  <a:lnTo>
                    <a:pt x="404" y="98"/>
                  </a:lnTo>
                  <a:lnTo>
                    <a:pt x="405" y="98"/>
                  </a:lnTo>
                  <a:lnTo>
                    <a:pt x="405" y="97"/>
                  </a:lnTo>
                  <a:lnTo>
                    <a:pt x="406" y="96"/>
                  </a:lnTo>
                  <a:lnTo>
                    <a:pt x="407" y="96"/>
                  </a:lnTo>
                  <a:lnTo>
                    <a:pt x="407" y="95"/>
                  </a:lnTo>
                  <a:lnTo>
                    <a:pt x="408" y="94"/>
                  </a:lnTo>
                  <a:lnTo>
                    <a:pt x="408" y="93"/>
                  </a:lnTo>
                  <a:lnTo>
                    <a:pt x="409" y="93"/>
                  </a:lnTo>
                  <a:lnTo>
                    <a:pt x="409" y="92"/>
                  </a:lnTo>
                  <a:lnTo>
                    <a:pt x="410" y="91"/>
                  </a:lnTo>
                  <a:lnTo>
                    <a:pt x="410" y="90"/>
                  </a:lnTo>
                  <a:lnTo>
                    <a:pt x="411" y="89"/>
                  </a:lnTo>
                  <a:lnTo>
                    <a:pt x="411" y="87"/>
                  </a:lnTo>
                  <a:lnTo>
                    <a:pt x="412" y="86"/>
                  </a:lnTo>
                  <a:lnTo>
                    <a:pt x="412" y="85"/>
                  </a:lnTo>
                  <a:lnTo>
                    <a:pt x="412" y="84"/>
                  </a:lnTo>
                  <a:lnTo>
                    <a:pt x="413" y="83"/>
                  </a:lnTo>
                  <a:lnTo>
                    <a:pt x="414" y="82"/>
                  </a:lnTo>
                  <a:lnTo>
                    <a:pt x="415" y="82"/>
                  </a:lnTo>
                  <a:lnTo>
                    <a:pt x="416" y="82"/>
                  </a:lnTo>
                  <a:lnTo>
                    <a:pt x="417" y="83"/>
                  </a:lnTo>
                  <a:lnTo>
                    <a:pt x="419" y="84"/>
                  </a:lnTo>
                  <a:lnTo>
                    <a:pt x="420" y="85"/>
                  </a:lnTo>
                  <a:lnTo>
                    <a:pt x="421" y="85"/>
                  </a:lnTo>
                  <a:lnTo>
                    <a:pt x="422" y="85"/>
                  </a:lnTo>
                  <a:lnTo>
                    <a:pt x="422" y="86"/>
                  </a:lnTo>
                  <a:lnTo>
                    <a:pt x="423" y="86"/>
                  </a:lnTo>
                  <a:lnTo>
                    <a:pt x="424" y="86"/>
                  </a:lnTo>
                  <a:lnTo>
                    <a:pt x="425" y="87"/>
                  </a:lnTo>
                  <a:lnTo>
                    <a:pt x="426" y="87"/>
                  </a:lnTo>
                  <a:lnTo>
                    <a:pt x="427" y="87"/>
                  </a:lnTo>
                  <a:lnTo>
                    <a:pt x="427" y="86"/>
                  </a:lnTo>
                  <a:lnTo>
                    <a:pt x="427" y="85"/>
                  </a:lnTo>
                  <a:lnTo>
                    <a:pt x="426" y="84"/>
                  </a:lnTo>
                  <a:lnTo>
                    <a:pt x="426" y="83"/>
                  </a:lnTo>
                  <a:lnTo>
                    <a:pt x="425" y="82"/>
                  </a:lnTo>
                  <a:lnTo>
                    <a:pt x="425" y="81"/>
                  </a:lnTo>
                  <a:lnTo>
                    <a:pt x="424" y="80"/>
                  </a:lnTo>
                  <a:lnTo>
                    <a:pt x="424" y="79"/>
                  </a:lnTo>
                  <a:lnTo>
                    <a:pt x="424" y="78"/>
                  </a:lnTo>
                  <a:lnTo>
                    <a:pt x="425" y="78"/>
                  </a:lnTo>
                  <a:lnTo>
                    <a:pt x="426" y="78"/>
                  </a:lnTo>
                  <a:lnTo>
                    <a:pt x="427" y="78"/>
                  </a:lnTo>
                  <a:lnTo>
                    <a:pt x="428" y="78"/>
                  </a:lnTo>
                  <a:lnTo>
                    <a:pt x="429" y="78"/>
                  </a:lnTo>
                  <a:lnTo>
                    <a:pt x="430" y="78"/>
                  </a:lnTo>
                  <a:lnTo>
                    <a:pt x="431" y="78"/>
                  </a:lnTo>
                  <a:lnTo>
                    <a:pt x="431" y="77"/>
                  </a:lnTo>
                  <a:lnTo>
                    <a:pt x="432" y="77"/>
                  </a:lnTo>
                  <a:lnTo>
                    <a:pt x="433" y="77"/>
                  </a:lnTo>
                  <a:lnTo>
                    <a:pt x="433" y="76"/>
                  </a:lnTo>
                  <a:lnTo>
                    <a:pt x="434" y="75"/>
                  </a:lnTo>
                  <a:lnTo>
                    <a:pt x="434" y="73"/>
                  </a:lnTo>
                  <a:lnTo>
                    <a:pt x="435" y="72"/>
                  </a:lnTo>
                  <a:lnTo>
                    <a:pt x="436" y="71"/>
                  </a:lnTo>
                  <a:lnTo>
                    <a:pt x="437" y="70"/>
                  </a:lnTo>
                  <a:lnTo>
                    <a:pt x="437" y="69"/>
                  </a:lnTo>
                  <a:lnTo>
                    <a:pt x="438" y="69"/>
                  </a:lnTo>
                  <a:lnTo>
                    <a:pt x="439" y="69"/>
                  </a:lnTo>
                  <a:lnTo>
                    <a:pt x="439" y="68"/>
                  </a:lnTo>
                  <a:lnTo>
                    <a:pt x="440" y="68"/>
                  </a:lnTo>
                  <a:lnTo>
                    <a:pt x="441" y="68"/>
                  </a:lnTo>
                  <a:lnTo>
                    <a:pt x="442" y="68"/>
                  </a:lnTo>
                  <a:lnTo>
                    <a:pt x="442" y="67"/>
                  </a:lnTo>
                  <a:lnTo>
                    <a:pt x="442" y="66"/>
                  </a:lnTo>
                  <a:lnTo>
                    <a:pt x="441" y="66"/>
                  </a:lnTo>
                  <a:lnTo>
                    <a:pt x="441" y="65"/>
                  </a:lnTo>
                  <a:lnTo>
                    <a:pt x="440" y="65"/>
                  </a:lnTo>
                  <a:lnTo>
                    <a:pt x="440" y="64"/>
                  </a:lnTo>
                  <a:lnTo>
                    <a:pt x="439" y="64"/>
                  </a:lnTo>
                  <a:lnTo>
                    <a:pt x="439" y="63"/>
                  </a:lnTo>
                  <a:lnTo>
                    <a:pt x="439" y="62"/>
                  </a:lnTo>
                  <a:lnTo>
                    <a:pt x="440" y="62"/>
                  </a:lnTo>
                  <a:lnTo>
                    <a:pt x="440" y="61"/>
                  </a:lnTo>
                  <a:lnTo>
                    <a:pt x="441" y="61"/>
                  </a:lnTo>
                  <a:lnTo>
                    <a:pt x="442" y="61"/>
                  </a:lnTo>
                  <a:lnTo>
                    <a:pt x="443" y="60"/>
                  </a:lnTo>
                  <a:lnTo>
                    <a:pt x="444" y="60"/>
                  </a:lnTo>
                  <a:lnTo>
                    <a:pt x="445" y="60"/>
                  </a:lnTo>
                  <a:lnTo>
                    <a:pt x="445" y="61"/>
                  </a:lnTo>
                  <a:lnTo>
                    <a:pt x="446" y="61"/>
                  </a:lnTo>
                  <a:lnTo>
                    <a:pt x="447" y="61"/>
                  </a:lnTo>
                  <a:lnTo>
                    <a:pt x="447" y="62"/>
                  </a:lnTo>
                  <a:lnTo>
                    <a:pt x="448" y="62"/>
                  </a:lnTo>
                  <a:lnTo>
                    <a:pt x="448" y="63"/>
                  </a:lnTo>
                  <a:lnTo>
                    <a:pt x="448" y="64"/>
                  </a:lnTo>
                  <a:lnTo>
                    <a:pt x="449" y="64"/>
                  </a:lnTo>
                  <a:lnTo>
                    <a:pt x="449" y="65"/>
                  </a:lnTo>
                  <a:lnTo>
                    <a:pt x="448" y="66"/>
                  </a:lnTo>
                  <a:lnTo>
                    <a:pt x="448" y="67"/>
                  </a:lnTo>
                  <a:lnTo>
                    <a:pt x="448" y="68"/>
                  </a:lnTo>
                  <a:lnTo>
                    <a:pt x="447" y="69"/>
                  </a:lnTo>
                  <a:lnTo>
                    <a:pt x="447" y="70"/>
                  </a:lnTo>
                  <a:lnTo>
                    <a:pt x="447" y="71"/>
                  </a:lnTo>
                  <a:lnTo>
                    <a:pt x="448" y="71"/>
                  </a:lnTo>
                  <a:lnTo>
                    <a:pt x="448" y="70"/>
                  </a:lnTo>
                  <a:lnTo>
                    <a:pt x="449" y="70"/>
                  </a:lnTo>
                  <a:lnTo>
                    <a:pt x="449" y="69"/>
                  </a:lnTo>
                  <a:lnTo>
                    <a:pt x="450" y="69"/>
                  </a:lnTo>
                  <a:lnTo>
                    <a:pt x="451" y="68"/>
                  </a:lnTo>
                  <a:lnTo>
                    <a:pt x="452" y="68"/>
                  </a:lnTo>
                  <a:lnTo>
                    <a:pt x="453" y="67"/>
                  </a:lnTo>
                  <a:lnTo>
                    <a:pt x="454" y="67"/>
                  </a:lnTo>
                  <a:lnTo>
                    <a:pt x="455" y="66"/>
                  </a:lnTo>
                  <a:lnTo>
                    <a:pt x="455" y="67"/>
                  </a:lnTo>
                  <a:lnTo>
                    <a:pt x="456" y="67"/>
                  </a:lnTo>
                  <a:lnTo>
                    <a:pt x="456" y="68"/>
                  </a:lnTo>
                  <a:lnTo>
                    <a:pt x="456" y="69"/>
                  </a:lnTo>
                  <a:lnTo>
                    <a:pt x="456" y="70"/>
                  </a:lnTo>
                  <a:lnTo>
                    <a:pt x="456" y="71"/>
                  </a:lnTo>
                  <a:lnTo>
                    <a:pt x="457" y="71"/>
                  </a:lnTo>
                  <a:lnTo>
                    <a:pt x="457" y="72"/>
                  </a:lnTo>
                  <a:lnTo>
                    <a:pt x="457" y="73"/>
                  </a:lnTo>
                  <a:lnTo>
                    <a:pt x="458" y="73"/>
                  </a:lnTo>
                  <a:lnTo>
                    <a:pt x="458" y="74"/>
                  </a:lnTo>
                  <a:lnTo>
                    <a:pt x="459" y="74"/>
                  </a:lnTo>
                  <a:lnTo>
                    <a:pt x="460" y="74"/>
                  </a:lnTo>
                  <a:lnTo>
                    <a:pt x="461" y="74"/>
                  </a:lnTo>
                  <a:lnTo>
                    <a:pt x="462" y="74"/>
                  </a:lnTo>
                  <a:lnTo>
                    <a:pt x="463" y="74"/>
                  </a:lnTo>
                  <a:lnTo>
                    <a:pt x="464" y="73"/>
                  </a:lnTo>
                  <a:lnTo>
                    <a:pt x="465" y="73"/>
                  </a:lnTo>
                  <a:lnTo>
                    <a:pt x="466" y="73"/>
                  </a:lnTo>
                  <a:lnTo>
                    <a:pt x="467" y="72"/>
                  </a:lnTo>
                  <a:lnTo>
                    <a:pt x="468" y="72"/>
                  </a:lnTo>
                  <a:lnTo>
                    <a:pt x="469" y="71"/>
                  </a:lnTo>
                  <a:lnTo>
                    <a:pt x="470" y="70"/>
                  </a:lnTo>
                  <a:lnTo>
                    <a:pt x="471" y="70"/>
                  </a:lnTo>
                  <a:lnTo>
                    <a:pt x="471" y="69"/>
                  </a:lnTo>
                  <a:lnTo>
                    <a:pt x="472" y="68"/>
                  </a:lnTo>
                  <a:lnTo>
                    <a:pt x="473" y="67"/>
                  </a:lnTo>
                  <a:lnTo>
                    <a:pt x="474" y="66"/>
                  </a:lnTo>
                  <a:lnTo>
                    <a:pt x="475" y="66"/>
                  </a:lnTo>
                  <a:lnTo>
                    <a:pt x="476" y="65"/>
                  </a:lnTo>
                  <a:lnTo>
                    <a:pt x="476" y="64"/>
                  </a:lnTo>
                  <a:lnTo>
                    <a:pt x="477" y="64"/>
                  </a:lnTo>
                  <a:lnTo>
                    <a:pt x="477" y="63"/>
                  </a:lnTo>
                  <a:lnTo>
                    <a:pt x="478" y="62"/>
                  </a:lnTo>
                  <a:lnTo>
                    <a:pt x="478" y="61"/>
                  </a:lnTo>
                  <a:lnTo>
                    <a:pt x="479" y="60"/>
                  </a:lnTo>
                  <a:lnTo>
                    <a:pt x="480" y="59"/>
                  </a:lnTo>
                  <a:lnTo>
                    <a:pt x="480" y="58"/>
                  </a:lnTo>
                  <a:lnTo>
                    <a:pt x="480" y="57"/>
                  </a:lnTo>
                  <a:lnTo>
                    <a:pt x="481" y="57"/>
                  </a:lnTo>
                  <a:lnTo>
                    <a:pt x="481" y="56"/>
                  </a:lnTo>
                  <a:lnTo>
                    <a:pt x="481" y="55"/>
                  </a:lnTo>
                  <a:lnTo>
                    <a:pt x="481" y="54"/>
                  </a:lnTo>
                  <a:lnTo>
                    <a:pt x="482" y="54"/>
                  </a:lnTo>
                  <a:lnTo>
                    <a:pt x="482" y="53"/>
                  </a:lnTo>
                  <a:lnTo>
                    <a:pt x="482" y="52"/>
                  </a:lnTo>
                  <a:lnTo>
                    <a:pt x="482" y="51"/>
                  </a:lnTo>
                  <a:lnTo>
                    <a:pt x="481" y="51"/>
                  </a:lnTo>
                  <a:lnTo>
                    <a:pt x="480" y="51"/>
                  </a:lnTo>
                  <a:lnTo>
                    <a:pt x="479" y="52"/>
                  </a:lnTo>
                  <a:lnTo>
                    <a:pt x="478" y="53"/>
                  </a:lnTo>
                  <a:lnTo>
                    <a:pt x="477" y="53"/>
                  </a:lnTo>
                  <a:lnTo>
                    <a:pt x="477" y="54"/>
                  </a:lnTo>
                  <a:lnTo>
                    <a:pt x="476" y="54"/>
                  </a:lnTo>
                  <a:lnTo>
                    <a:pt x="475" y="54"/>
                  </a:lnTo>
                  <a:lnTo>
                    <a:pt x="475" y="55"/>
                  </a:lnTo>
                  <a:lnTo>
                    <a:pt x="474" y="55"/>
                  </a:lnTo>
                  <a:lnTo>
                    <a:pt x="473" y="55"/>
                  </a:lnTo>
                  <a:lnTo>
                    <a:pt x="473" y="54"/>
                  </a:lnTo>
                  <a:lnTo>
                    <a:pt x="472" y="54"/>
                  </a:lnTo>
                  <a:lnTo>
                    <a:pt x="472" y="53"/>
                  </a:lnTo>
                  <a:lnTo>
                    <a:pt x="472" y="52"/>
                  </a:lnTo>
                  <a:lnTo>
                    <a:pt x="472" y="51"/>
                  </a:lnTo>
                  <a:lnTo>
                    <a:pt x="473" y="51"/>
                  </a:lnTo>
                  <a:lnTo>
                    <a:pt x="473" y="50"/>
                  </a:lnTo>
                  <a:lnTo>
                    <a:pt x="473" y="49"/>
                  </a:lnTo>
                  <a:lnTo>
                    <a:pt x="473" y="48"/>
                  </a:lnTo>
                  <a:lnTo>
                    <a:pt x="472" y="48"/>
                  </a:lnTo>
                  <a:lnTo>
                    <a:pt x="471" y="47"/>
                  </a:lnTo>
                  <a:lnTo>
                    <a:pt x="470" y="47"/>
                  </a:lnTo>
                  <a:lnTo>
                    <a:pt x="470" y="46"/>
                  </a:lnTo>
                  <a:lnTo>
                    <a:pt x="470" y="45"/>
                  </a:lnTo>
                  <a:lnTo>
                    <a:pt x="471" y="45"/>
                  </a:lnTo>
                  <a:lnTo>
                    <a:pt x="472" y="45"/>
                  </a:lnTo>
                  <a:lnTo>
                    <a:pt x="473" y="45"/>
                  </a:lnTo>
                  <a:lnTo>
                    <a:pt x="474" y="45"/>
                  </a:lnTo>
                  <a:lnTo>
                    <a:pt x="475" y="44"/>
                  </a:lnTo>
                  <a:lnTo>
                    <a:pt x="476" y="44"/>
                  </a:lnTo>
                  <a:lnTo>
                    <a:pt x="477" y="44"/>
                  </a:lnTo>
                  <a:lnTo>
                    <a:pt x="478" y="44"/>
                  </a:lnTo>
                  <a:lnTo>
                    <a:pt x="478" y="43"/>
                  </a:lnTo>
                  <a:lnTo>
                    <a:pt x="479" y="43"/>
                  </a:lnTo>
                  <a:lnTo>
                    <a:pt x="480" y="43"/>
                  </a:lnTo>
                  <a:lnTo>
                    <a:pt x="480" y="42"/>
                  </a:lnTo>
                  <a:lnTo>
                    <a:pt x="481" y="42"/>
                  </a:lnTo>
                  <a:lnTo>
                    <a:pt x="481" y="41"/>
                  </a:lnTo>
                  <a:lnTo>
                    <a:pt x="482" y="41"/>
                  </a:lnTo>
                  <a:lnTo>
                    <a:pt x="482" y="40"/>
                  </a:lnTo>
                  <a:lnTo>
                    <a:pt x="482" y="39"/>
                  </a:lnTo>
                  <a:lnTo>
                    <a:pt x="482" y="38"/>
                  </a:lnTo>
                  <a:lnTo>
                    <a:pt x="481" y="37"/>
                  </a:lnTo>
                  <a:lnTo>
                    <a:pt x="480" y="37"/>
                  </a:lnTo>
                  <a:lnTo>
                    <a:pt x="480" y="36"/>
                  </a:lnTo>
                  <a:lnTo>
                    <a:pt x="479" y="35"/>
                  </a:lnTo>
                  <a:lnTo>
                    <a:pt x="478" y="35"/>
                  </a:lnTo>
                  <a:lnTo>
                    <a:pt x="478" y="34"/>
                  </a:lnTo>
                  <a:lnTo>
                    <a:pt x="477" y="34"/>
                  </a:lnTo>
                  <a:lnTo>
                    <a:pt x="477" y="33"/>
                  </a:lnTo>
                  <a:lnTo>
                    <a:pt x="476" y="32"/>
                  </a:lnTo>
                  <a:lnTo>
                    <a:pt x="476" y="31"/>
                  </a:lnTo>
                  <a:lnTo>
                    <a:pt x="476" y="30"/>
                  </a:lnTo>
                  <a:lnTo>
                    <a:pt x="476" y="29"/>
                  </a:lnTo>
                  <a:lnTo>
                    <a:pt x="477" y="28"/>
                  </a:lnTo>
                  <a:lnTo>
                    <a:pt x="477" y="27"/>
                  </a:lnTo>
                  <a:lnTo>
                    <a:pt x="478" y="26"/>
                  </a:lnTo>
                  <a:lnTo>
                    <a:pt x="478" y="25"/>
                  </a:lnTo>
                  <a:lnTo>
                    <a:pt x="479" y="25"/>
                  </a:lnTo>
                  <a:lnTo>
                    <a:pt x="480" y="24"/>
                  </a:lnTo>
                  <a:lnTo>
                    <a:pt x="481" y="24"/>
                  </a:lnTo>
                  <a:lnTo>
                    <a:pt x="481" y="23"/>
                  </a:lnTo>
                  <a:lnTo>
                    <a:pt x="482" y="23"/>
                  </a:lnTo>
                  <a:lnTo>
                    <a:pt x="483" y="22"/>
                  </a:lnTo>
                  <a:lnTo>
                    <a:pt x="484" y="22"/>
                  </a:lnTo>
                  <a:lnTo>
                    <a:pt x="484" y="21"/>
                  </a:lnTo>
                  <a:lnTo>
                    <a:pt x="485" y="21"/>
                  </a:lnTo>
                  <a:lnTo>
                    <a:pt x="485" y="20"/>
                  </a:lnTo>
                  <a:lnTo>
                    <a:pt x="485" y="19"/>
                  </a:lnTo>
                  <a:lnTo>
                    <a:pt x="484" y="19"/>
                  </a:lnTo>
                  <a:lnTo>
                    <a:pt x="483" y="18"/>
                  </a:lnTo>
                  <a:lnTo>
                    <a:pt x="482" y="18"/>
                  </a:lnTo>
                  <a:lnTo>
                    <a:pt x="481" y="18"/>
                  </a:lnTo>
                  <a:lnTo>
                    <a:pt x="480" y="18"/>
                  </a:lnTo>
                  <a:lnTo>
                    <a:pt x="479" y="18"/>
                  </a:lnTo>
                  <a:lnTo>
                    <a:pt x="479" y="19"/>
                  </a:lnTo>
                  <a:lnTo>
                    <a:pt x="478" y="19"/>
                  </a:lnTo>
                  <a:lnTo>
                    <a:pt x="477" y="20"/>
                  </a:lnTo>
                  <a:lnTo>
                    <a:pt x="476" y="21"/>
                  </a:lnTo>
                  <a:lnTo>
                    <a:pt x="475" y="21"/>
                  </a:lnTo>
                  <a:lnTo>
                    <a:pt x="474" y="21"/>
                  </a:lnTo>
                  <a:lnTo>
                    <a:pt x="473" y="21"/>
                  </a:lnTo>
                  <a:lnTo>
                    <a:pt x="472" y="20"/>
                  </a:lnTo>
                  <a:lnTo>
                    <a:pt x="471" y="20"/>
                  </a:lnTo>
                  <a:lnTo>
                    <a:pt x="470" y="20"/>
                  </a:lnTo>
                  <a:lnTo>
                    <a:pt x="469" y="20"/>
                  </a:lnTo>
                  <a:lnTo>
                    <a:pt x="468" y="20"/>
                  </a:lnTo>
                  <a:lnTo>
                    <a:pt x="468" y="21"/>
                  </a:lnTo>
                  <a:lnTo>
                    <a:pt x="467" y="21"/>
                  </a:lnTo>
                  <a:lnTo>
                    <a:pt x="467" y="22"/>
                  </a:lnTo>
                  <a:lnTo>
                    <a:pt x="466" y="22"/>
                  </a:lnTo>
                  <a:lnTo>
                    <a:pt x="465" y="23"/>
                  </a:lnTo>
                  <a:lnTo>
                    <a:pt x="464" y="23"/>
                  </a:lnTo>
                  <a:lnTo>
                    <a:pt x="464" y="24"/>
                  </a:lnTo>
                  <a:lnTo>
                    <a:pt x="463" y="24"/>
                  </a:lnTo>
                  <a:lnTo>
                    <a:pt x="463" y="25"/>
                  </a:lnTo>
                  <a:lnTo>
                    <a:pt x="462" y="25"/>
                  </a:lnTo>
                  <a:lnTo>
                    <a:pt x="461" y="25"/>
                  </a:lnTo>
                  <a:lnTo>
                    <a:pt x="460" y="25"/>
                  </a:lnTo>
                  <a:lnTo>
                    <a:pt x="459" y="25"/>
                  </a:lnTo>
                  <a:lnTo>
                    <a:pt x="458" y="25"/>
                  </a:lnTo>
                  <a:lnTo>
                    <a:pt x="458" y="24"/>
                  </a:lnTo>
                  <a:lnTo>
                    <a:pt x="457" y="23"/>
                  </a:lnTo>
                  <a:lnTo>
                    <a:pt x="456" y="22"/>
                  </a:lnTo>
                  <a:lnTo>
                    <a:pt x="456" y="21"/>
                  </a:lnTo>
                  <a:lnTo>
                    <a:pt x="455" y="21"/>
                  </a:lnTo>
                  <a:lnTo>
                    <a:pt x="454" y="21"/>
                  </a:lnTo>
                  <a:lnTo>
                    <a:pt x="453" y="21"/>
                  </a:lnTo>
                  <a:lnTo>
                    <a:pt x="452" y="22"/>
                  </a:lnTo>
                  <a:lnTo>
                    <a:pt x="451" y="22"/>
                  </a:lnTo>
                  <a:lnTo>
                    <a:pt x="450" y="22"/>
                  </a:lnTo>
                  <a:lnTo>
                    <a:pt x="449" y="22"/>
                  </a:lnTo>
                  <a:lnTo>
                    <a:pt x="448" y="22"/>
                  </a:lnTo>
                  <a:lnTo>
                    <a:pt x="447" y="21"/>
                  </a:lnTo>
                  <a:lnTo>
                    <a:pt x="447" y="20"/>
                  </a:lnTo>
                  <a:lnTo>
                    <a:pt x="447" y="19"/>
                  </a:lnTo>
                  <a:lnTo>
                    <a:pt x="447" y="18"/>
                  </a:lnTo>
                  <a:lnTo>
                    <a:pt x="447" y="17"/>
                  </a:lnTo>
                  <a:lnTo>
                    <a:pt x="448" y="17"/>
                  </a:lnTo>
                  <a:lnTo>
                    <a:pt x="448" y="16"/>
                  </a:lnTo>
                  <a:lnTo>
                    <a:pt x="448" y="15"/>
                  </a:lnTo>
                  <a:lnTo>
                    <a:pt x="449" y="15"/>
                  </a:lnTo>
                  <a:lnTo>
                    <a:pt x="449" y="14"/>
                  </a:lnTo>
                  <a:lnTo>
                    <a:pt x="449" y="13"/>
                  </a:lnTo>
                  <a:lnTo>
                    <a:pt x="449" y="12"/>
                  </a:lnTo>
                  <a:lnTo>
                    <a:pt x="448" y="12"/>
                  </a:lnTo>
                  <a:lnTo>
                    <a:pt x="447" y="12"/>
                  </a:lnTo>
                  <a:lnTo>
                    <a:pt x="446" y="12"/>
                  </a:lnTo>
                  <a:lnTo>
                    <a:pt x="445" y="12"/>
                  </a:lnTo>
                  <a:lnTo>
                    <a:pt x="444" y="12"/>
                  </a:lnTo>
                  <a:lnTo>
                    <a:pt x="443" y="12"/>
                  </a:lnTo>
                  <a:lnTo>
                    <a:pt x="442" y="12"/>
                  </a:lnTo>
                  <a:lnTo>
                    <a:pt x="441" y="12"/>
                  </a:lnTo>
                  <a:lnTo>
                    <a:pt x="440" y="13"/>
                  </a:lnTo>
                  <a:lnTo>
                    <a:pt x="439" y="13"/>
                  </a:lnTo>
                  <a:lnTo>
                    <a:pt x="438" y="14"/>
                  </a:lnTo>
                  <a:lnTo>
                    <a:pt x="437" y="14"/>
                  </a:lnTo>
                  <a:lnTo>
                    <a:pt x="437" y="15"/>
                  </a:lnTo>
                  <a:lnTo>
                    <a:pt x="436" y="15"/>
                  </a:lnTo>
                  <a:lnTo>
                    <a:pt x="436" y="16"/>
                  </a:lnTo>
                  <a:lnTo>
                    <a:pt x="436" y="17"/>
                  </a:lnTo>
                  <a:lnTo>
                    <a:pt x="436" y="18"/>
                  </a:lnTo>
                  <a:lnTo>
                    <a:pt x="436" y="19"/>
                  </a:lnTo>
                  <a:lnTo>
                    <a:pt x="437" y="20"/>
                  </a:lnTo>
                  <a:lnTo>
                    <a:pt x="437" y="21"/>
                  </a:lnTo>
                  <a:lnTo>
                    <a:pt x="437" y="22"/>
                  </a:lnTo>
                  <a:lnTo>
                    <a:pt x="436" y="22"/>
                  </a:lnTo>
                  <a:lnTo>
                    <a:pt x="435" y="22"/>
                  </a:lnTo>
                  <a:lnTo>
                    <a:pt x="434" y="22"/>
                  </a:lnTo>
                  <a:lnTo>
                    <a:pt x="434" y="21"/>
                  </a:lnTo>
                  <a:lnTo>
                    <a:pt x="433" y="21"/>
                  </a:lnTo>
                  <a:lnTo>
                    <a:pt x="432" y="21"/>
                  </a:lnTo>
                  <a:lnTo>
                    <a:pt x="431" y="21"/>
                  </a:lnTo>
                  <a:lnTo>
                    <a:pt x="430" y="21"/>
                  </a:lnTo>
                  <a:lnTo>
                    <a:pt x="430" y="22"/>
                  </a:lnTo>
                  <a:lnTo>
                    <a:pt x="429" y="22"/>
                  </a:lnTo>
                  <a:lnTo>
                    <a:pt x="428" y="23"/>
                  </a:lnTo>
                  <a:lnTo>
                    <a:pt x="427" y="25"/>
                  </a:lnTo>
                  <a:lnTo>
                    <a:pt x="426" y="25"/>
                  </a:lnTo>
                  <a:lnTo>
                    <a:pt x="426" y="26"/>
                  </a:lnTo>
                  <a:lnTo>
                    <a:pt x="425" y="26"/>
                  </a:lnTo>
                  <a:lnTo>
                    <a:pt x="425" y="27"/>
                  </a:lnTo>
                  <a:lnTo>
                    <a:pt x="424" y="27"/>
                  </a:lnTo>
                  <a:lnTo>
                    <a:pt x="423" y="27"/>
                  </a:lnTo>
                  <a:lnTo>
                    <a:pt x="421" y="26"/>
                  </a:lnTo>
                  <a:lnTo>
                    <a:pt x="420" y="26"/>
                  </a:lnTo>
                  <a:lnTo>
                    <a:pt x="420" y="27"/>
                  </a:lnTo>
                  <a:lnTo>
                    <a:pt x="419" y="27"/>
                  </a:lnTo>
                  <a:lnTo>
                    <a:pt x="419" y="28"/>
                  </a:lnTo>
                  <a:lnTo>
                    <a:pt x="418" y="29"/>
                  </a:lnTo>
                  <a:lnTo>
                    <a:pt x="418" y="30"/>
                  </a:lnTo>
                  <a:lnTo>
                    <a:pt x="417" y="30"/>
                  </a:lnTo>
                  <a:lnTo>
                    <a:pt x="417" y="29"/>
                  </a:lnTo>
                  <a:lnTo>
                    <a:pt x="416" y="29"/>
                  </a:lnTo>
                  <a:lnTo>
                    <a:pt x="416" y="28"/>
                  </a:lnTo>
                  <a:lnTo>
                    <a:pt x="415" y="28"/>
                  </a:lnTo>
                  <a:lnTo>
                    <a:pt x="415" y="27"/>
                  </a:lnTo>
                  <a:lnTo>
                    <a:pt x="414" y="27"/>
                  </a:lnTo>
                  <a:lnTo>
                    <a:pt x="413" y="27"/>
                  </a:lnTo>
                  <a:lnTo>
                    <a:pt x="413" y="28"/>
                  </a:lnTo>
                  <a:lnTo>
                    <a:pt x="412" y="28"/>
                  </a:lnTo>
                  <a:lnTo>
                    <a:pt x="411" y="29"/>
                  </a:lnTo>
                  <a:lnTo>
                    <a:pt x="411" y="30"/>
                  </a:lnTo>
                  <a:lnTo>
                    <a:pt x="410" y="30"/>
                  </a:lnTo>
                  <a:lnTo>
                    <a:pt x="409" y="30"/>
                  </a:lnTo>
                  <a:lnTo>
                    <a:pt x="408" y="30"/>
                  </a:lnTo>
                  <a:lnTo>
                    <a:pt x="407" y="30"/>
                  </a:lnTo>
                  <a:lnTo>
                    <a:pt x="406" y="30"/>
                  </a:lnTo>
                  <a:lnTo>
                    <a:pt x="406" y="29"/>
                  </a:lnTo>
                  <a:lnTo>
                    <a:pt x="405" y="29"/>
                  </a:lnTo>
                  <a:lnTo>
                    <a:pt x="405" y="28"/>
                  </a:lnTo>
                  <a:lnTo>
                    <a:pt x="404" y="27"/>
                  </a:lnTo>
                  <a:lnTo>
                    <a:pt x="403" y="26"/>
                  </a:lnTo>
                  <a:lnTo>
                    <a:pt x="401" y="25"/>
                  </a:lnTo>
                  <a:lnTo>
                    <a:pt x="401" y="24"/>
                  </a:lnTo>
                  <a:lnTo>
                    <a:pt x="400" y="24"/>
                  </a:lnTo>
                  <a:lnTo>
                    <a:pt x="400" y="23"/>
                  </a:lnTo>
                  <a:lnTo>
                    <a:pt x="399" y="23"/>
                  </a:lnTo>
                  <a:lnTo>
                    <a:pt x="399" y="22"/>
                  </a:lnTo>
                  <a:lnTo>
                    <a:pt x="399" y="21"/>
                  </a:lnTo>
                  <a:lnTo>
                    <a:pt x="399" y="20"/>
                  </a:lnTo>
                  <a:lnTo>
                    <a:pt x="400" y="20"/>
                  </a:lnTo>
                  <a:lnTo>
                    <a:pt x="400" y="19"/>
                  </a:lnTo>
                  <a:lnTo>
                    <a:pt x="401" y="19"/>
                  </a:lnTo>
                  <a:lnTo>
                    <a:pt x="401" y="18"/>
                  </a:lnTo>
                  <a:lnTo>
                    <a:pt x="402" y="18"/>
                  </a:lnTo>
                  <a:lnTo>
                    <a:pt x="402" y="17"/>
                  </a:lnTo>
                  <a:lnTo>
                    <a:pt x="401" y="17"/>
                  </a:lnTo>
                  <a:lnTo>
                    <a:pt x="401" y="16"/>
                  </a:lnTo>
                  <a:lnTo>
                    <a:pt x="400" y="16"/>
                  </a:lnTo>
                  <a:lnTo>
                    <a:pt x="399" y="15"/>
                  </a:lnTo>
                  <a:lnTo>
                    <a:pt x="398" y="15"/>
                  </a:lnTo>
                  <a:lnTo>
                    <a:pt x="397" y="15"/>
                  </a:lnTo>
                  <a:lnTo>
                    <a:pt x="396" y="15"/>
                  </a:lnTo>
                  <a:lnTo>
                    <a:pt x="395" y="15"/>
                  </a:lnTo>
                  <a:lnTo>
                    <a:pt x="394" y="15"/>
                  </a:lnTo>
                  <a:lnTo>
                    <a:pt x="393" y="15"/>
                  </a:lnTo>
                  <a:lnTo>
                    <a:pt x="393" y="16"/>
                  </a:lnTo>
                  <a:lnTo>
                    <a:pt x="394" y="17"/>
                  </a:lnTo>
                  <a:lnTo>
                    <a:pt x="394" y="18"/>
                  </a:lnTo>
                  <a:lnTo>
                    <a:pt x="394" y="19"/>
                  </a:lnTo>
                  <a:lnTo>
                    <a:pt x="394" y="20"/>
                  </a:lnTo>
                  <a:lnTo>
                    <a:pt x="394" y="21"/>
                  </a:lnTo>
                  <a:lnTo>
                    <a:pt x="394" y="22"/>
                  </a:lnTo>
                  <a:lnTo>
                    <a:pt x="393" y="22"/>
                  </a:lnTo>
                  <a:lnTo>
                    <a:pt x="393" y="23"/>
                  </a:lnTo>
                  <a:lnTo>
                    <a:pt x="392" y="24"/>
                  </a:lnTo>
                  <a:lnTo>
                    <a:pt x="391" y="24"/>
                  </a:lnTo>
                  <a:lnTo>
                    <a:pt x="391" y="23"/>
                  </a:lnTo>
                  <a:lnTo>
                    <a:pt x="390" y="23"/>
                  </a:lnTo>
                  <a:lnTo>
                    <a:pt x="390" y="22"/>
                  </a:lnTo>
                  <a:lnTo>
                    <a:pt x="389" y="22"/>
                  </a:lnTo>
                  <a:lnTo>
                    <a:pt x="389" y="21"/>
                  </a:lnTo>
                  <a:lnTo>
                    <a:pt x="388" y="21"/>
                  </a:lnTo>
                  <a:lnTo>
                    <a:pt x="387" y="21"/>
                  </a:lnTo>
                  <a:lnTo>
                    <a:pt x="386" y="21"/>
                  </a:lnTo>
                  <a:lnTo>
                    <a:pt x="385" y="21"/>
                  </a:lnTo>
                  <a:lnTo>
                    <a:pt x="384" y="21"/>
                  </a:lnTo>
                  <a:lnTo>
                    <a:pt x="383" y="21"/>
                  </a:lnTo>
                  <a:lnTo>
                    <a:pt x="382" y="20"/>
                  </a:lnTo>
                  <a:lnTo>
                    <a:pt x="382" y="19"/>
                  </a:lnTo>
                  <a:lnTo>
                    <a:pt x="382" y="18"/>
                  </a:lnTo>
                  <a:lnTo>
                    <a:pt x="382" y="17"/>
                  </a:lnTo>
                  <a:lnTo>
                    <a:pt x="382" y="16"/>
                  </a:lnTo>
                  <a:lnTo>
                    <a:pt x="382" y="15"/>
                  </a:lnTo>
                  <a:lnTo>
                    <a:pt x="381" y="15"/>
                  </a:lnTo>
                  <a:lnTo>
                    <a:pt x="381" y="14"/>
                  </a:lnTo>
                  <a:lnTo>
                    <a:pt x="381" y="13"/>
                  </a:lnTo>
                  <a:lnTo>
                    <a:pt x="380" y="13"/>
                  </a:lnTo>
                  <a:lnTo>
                    <a:pt x="380" y="12"/>
                  </a:lnTo>
                  <a:lnTo>
                    <a:pt x="379" y="12"/>
                  </a:lnTo>
                  <a:lnTo>
                    <a:pt x="378" y="12"/>
                  </a:lnTo>
                  <a:lnTo>
                    <a:pt x="377" y="12"/>
                  </a:lnTo>
                  <a:lnTo>
                    <a:pt x="376" y="12"/>
                  </a:lnTo>
                  <a:lnTo>
                    <a:pt x="375" y="13"/>
                  </a:lnTo>
                  <a:lnTo>
                    <a:pt x="375" y="14"/>
                  </a:lnTo>
                  <a:lnTo>
                    <a:pt x="374" y="14"/>
                  </a:lnTo>
                  <a:lnTo>
                    <a:pt x="373" y="14"/>
                  </a:lnTo>
                  <a:lnTo>
                    <a:pt x="372" y="14"/>
                  </a:lnTo>
                  <a:lnTo>
                    <a:pt x="372" y="13"/>
                  </a:lnTo>
                  <a:lnTo>
                    <a:pt x="371" y="13"/>
                  </a:lnTo>
                  <a:lnTo>
                    <a:pt x="371" y="12"/>
                  </a:lnTo>
                  <a:lnTo>
                    <a:pt x="370" y="12"/>
                  </a:lnTo>
                  <a:lnTo>
                    <a:pt x="370" y="11"/>
                  </a:lnTo>
                  <a:lnTo>
                    <a:pt x="369" y="10"/>
                  </a:lnTo>
                  <a:lnTo>
                    <a:pt x="369" y="9"/>
                  </a:lnTo>
                  <a:lnTo>
                    <a:pt x="368" y="8"/>
                  </a:lnTo>
                  <a:lnTo>
                    <a:pt x="367" y="7"/>
                  </a:lnTo>
                  <a:lnTo>
                    <a:pt x="367" y="6"/>
                  </a:lnTo>
                  <a:lnTo>
                    <a:pt x="367" y="5"/>
                  </a:lnTo>
                  <a:lnTo>
                    <a:pt x="366" y="5"/>
                  </a:lnTo>
                  <a:lnTo>
                    <a:pt x="366" y="4"/>
                  </a:lnTo>
                  <a:lnTo>
                    <a:pt x="365" y="4"/>
                  </a:lnTo>
                  <a:lnTo>
                    <a:pt x="364" y="4"/>
                  </a:lnTo>
                  <a:lnTo>
                    <a:pt x="364" y="3"/>
                  </a:lnTo>
                  <a:lnTo>
                    <a:pt x="363" y="4"/>
                  </a:lnTo>
                  <a:lnTo>
                    <a:pt x="362" y="4"/>
                  </a:lnTo>
                  <a:lnTo>
                    <a:pt x="361" y="5"/>
                  </a:lnTo>
                  <a:lnTo>
                    <a:pt x="359" y="6"/>
                  </a:lnTo>
                  <a:lnTo>
                    <a:pt x="358" y="6"/>
                  </a:lnTo>
                  <a:lnTo>
                    <a:pt x="358" y="7"/>
                  </a:lnTo>
                  <a:lnTo>
                    <a:pt x="357" y="7"/>
                  </a:lnTo>
                  <a:lnTo>
                    <a:pt x="356" y="7"/>
                  </a:lnTo>
                  <a:lnTo>
                    <a:pt x="355" y="7"/>
                  </a:lnTo>
                  <a:lnTo>
                    <a:pt x="354" y="7"/>
                  </a:lnTo>
                  <a:lnTo>
                    <a:pt x="353" y="7"/>
                  </a:lnTo>
                  <a:lnTo>
                    <a:pt x="352" y="7"/>
                  </a:lnTo>
                  <a:lnTo>
                    <a:pt x="351" y="7"/>
                  </a:lnTo>
                  <a:lnTo>
                    <a:pt x="350" y="7"/>
                  </a:lnTo>
                  <a:lnTo>
                    <a:pt x="349" y="8"/>
                  </a:lnTo>
                  <a:lnTo>
                    <a:pt x="348" y="8"/>
                  </a:lnTo>
                  <a:lnTo>
                    <a:pt x="348" y="9"/>
                  </a:lnTo>
                  <a:lnTo>
                    <a:pt x="347" y="10"/>
                  </a:lnTo>
                  <a:lnTo>
                    <a:pt x="346" y="10"/>
                  </a:lnTo>
                  <a:lnTo>
                    <a:pt x="345" y="11"/>
                  </a:lnTo>
                  <a:lnTo>
                    <a:pt x="344" y="12"/>
                  </a:lnTo>
                  <a:lnTo>
                    <a:pt x="343" y="13"/>
                  </a:lnTo>
                  <a:lnTo>
                    <a:pt x="342" y="13"/>
                  </a:lnTo>
                  <a:lnTo>
                    <a:pt x="341" y="14"/>
                  </a:lnTo>
                  <a:lnTo>
                    <a:pt x="340" y="15"/>
                  </a:lnTo>
                  <a:lnTo>
                    <a:pt x="339" y="15"/>
                  </a:lnTo>
                  <a:lnTo>
                    <a:pt x="338" y="15"/>
                  </a:lnTo>
                  <a:lnTo>
                    <a:pt x="338" y="16"/>
                  </a:lnTo>
                  <a:lnTo>
                    <a:pt x="337" y="16"/>
                  </a:lnTo>
                  <a:lnTo>
                    <a:pt x="336" y="16"/>
                  </a:lnTo>
                  <a:lnTo>
                    <a:pt x="334" y="17"/>
                  </a:lnTo>
                  <a:lnTo>
                    <a:pt x="333" y="17"/>
                  </a:lnTo>
                  <a:lnTo>
                    <a:pt x="333" y="18"/>
                  </a:lnTo>
                  <a:lnTo>
                    <a:pt x="332" y="18"/>
                  </a:lnTo>
                  <a:lnTo>
                    <a:pt x="330" y="19"/>
                  </a:lnTo>
                  <a:lnTo>
                    <a:pt x="328" y="20"/>
                  </a:lnTo>
                  <a:lnTo>
                    <a:pt x="327" y="20"/>
                  </a:lnTo>
                  <a:lnTo>
                    <a:pt x="327" y="21"/>
                  </a:lnTo>
                  <a:lnTo>
                    <a:pt x="326" y="21"/>
                  </a:lnTo>
                  <a:lnTo>
                    <a:pt x="325" y="22"/>
                  </a:lnTo>
                  <a:lnTo>
                    <a:pt x="324" y="22"/>
                  </a:lnTo>
                  <a:lnTo>
                    <a:pt x="323" y="23"/>
                  </a:lnTo>
                  <a:lnTo>
                    <a:pt x="322" y="23"/>
                  </a:lnTo>
                  <a:lnTo>
                    <a:pt x="322" y="24"/>
                  </a:lnTo>
                  <a:lnTo>
                    <a:pt x="322" y="25"/>
                  </a:lnTo>
                  <a:lnTo>
                    <a:pt x="323" y="25"/>
                  </a:lnTo>
                  <a:lnTo>
                    <a:pt x="324" y="25"/>
                  </a:lnTo>
                  <a:lnTo>
                    <a:pt x="325" y="25"/>
                  </a:lnTo>
                  <a:lnTo>
                    <a:pt x="326" y="25"/>
                  </a:lnTo>
                  <a:lnTo>
                    <a:pt x="327" y="25"/>
                  </a:lnTo>
                  <a:lnTo>
                    <a:pt x="328" y="25"/>
                  </a:lnTo>
                  <a:lnTo>
                    <a:pt x="329" y="26"/>
                  </a:lnTo>
                  <a:lnTo>
                    <a:pt x="329" y="27"/>
                  </a:lnTo>
                  <a:lnTo>
                    <a:pt x="330" y="27"/>
                  </a:lnTo>
                  <a:lnTo>
                    <a:pt x="330" y="28"/>
                  </a:lnTo>
                  <a:lnTo>
                    <a:pt x="330" y="29"/>
                  </a:lnTo>
                  <a:lnTo>
                    <a:pt x="329" y="30"/>
                  </a:lnTo>
                  <a:lnTo>
                    <a:pt x="329" y="31"/>
                  </a:lnTo>
                  <a:lnTo>
                    <a:pt x="329" y="32"/>
                  </a:lnTo>
                  <a:lnTo>
                    <a:pt x="328" y="32"/>
                  </a:lnTo>
                  <a:lnTo>
                    <a:pt x="328" y="33"/>
                  </a:lnTo>
                  <a:lnTo>
                    <a:pt x="327" y="33"/>
                  </a:lnTo>
                  <a:lnTo>
                    <a:pt x="327" y="34"/>
                  </a:lnTo>
                  <a:lnTo>
                    <a:pt x="326" y="34"/>
                  </a:lnTo>
                  <a:lnTo>
                    <a:pt x="326" y="35"/>
                  </a:lnTo>
                  <a:lnTo>
                    <a:pt x="325" y="35"/>
                  </a:lnTo>
                  <a:lnTo>
                    <a:pt x="325" y="36"/>
                  </a:lnTo>
                  <a:lnTo>
                    <a:pt x="324" y="36"/>
                  </a:lnTo>
                  <a:lnTo>
                    <a:pt x="323" y="37"/>
                  </a:lnTo>
                  <a:lnTo>
                    <a:pt x="322" y="37"/>
                  </a:lnTo>
                  <a:lnTo>
                    <a:pt x="321" y="38"/>
                  </a:lnTo>
                  <a:lnTo>
                    <a:pt x="319" y="39"/>
                  </a:lnTo>
                  <a:lnTo>
                    <a:pt x="318" y="39"/>
                  </a:lnTo>
                  <a:lnTo>
                    <a:pt x="316" y="40"/>
                  </a:lnTo>
                  <a:lnTo>
                    <a:pt x="315" y="40"/>
                  </a:lnTo>
                  <a:lnTo>
                    <a:pt x="314" y="41"/>
                  </a:lnTo>
                  <a:lnTo>
                    <a:pt x="313" y="42"/>
                  </a:lnTo>
                  <a:lnTo>
                    <a:pt x="312" y="42"/>
                  </a:lnTo>
                  <a:lnTo>
                    <a:pt x="311" y="42"/>
                  </a:lnTo>
                  <a:lnTo>
                    <a:pt x="311" y="43"/>
                  </a:lnTo>
                  <a:lnTo>
                    <a:pt x="310" y="43"/>
                  </a:lnTo>
                  <a:lnTo>
                    <a:pt x="310" y="44"/>
                  </a:lnTo>
                  <a:lnTo>
                    <a:pt x="309" y="44"/>
                  </a:lnTo>
                  <a:lnTo>
                    <a:pt x="309" y="45"/>
                  </a:lnTo>
                  <a:lnTo>
                    <a:pt x="309" y="46"/>
                  </a:lnTo>
                  <a:lnTo>
                    <a:pt x="309" y="47"/>
                  </a:lnTo>
                  <a:lnTo>
                    <a:pt x="309" y="48"/>
                  </a:lnTo>
                  <a:lnTo>
                    <a:pt x="309" y="49"/>
                  </a:lnTo>
                  <a:lnTo>
                    <a:pt x="310" y="49"/>
                  </a:lnTo>
                  <a:lnTo>
                    <a:pt x="310" y="51"/>
                  </a:lnTo>
                  <a:lnTo>
                    <a:pt x="310" y="52"/>
                  </a:lnTo>
                  <a:lnTo>
                    <a:pt x="310" y="53"/>
                  </a:lnTo>
                  <a:lnTo>
                    <a:pt x="310" y="54"/>
                  </a:lnTo>
                  <a:lnTo>
                    <a:pt x="310" y="55"/>
                  </a:lnTo>
                  <a:lnTo>
                    <a:pt x="310" y="56"/>
                  </a:lnTo>
                  <a:lnTo>
                    <a:pt x="309" y="57"/>
                  </a:lnTo>
                  <a:lnTo>
                    <a:pt x="309" y="58"/>
                  </a:lnTo>
                  <a:lnTo>
                    <a:pt x="308" y="58"/>
                  </a:lnTo>
                  <a:lnTo>
                    <a:pt x="308" y="59"/>
                  </a:lnTo>
                  <a:lnTo>
                    <a:pt x="307" y="59"/>
                  </a:lnTo>
                  <a:lnTo>
                    <a:pt x="306" y="59"/>
                  </a:lnTo>
                  <a:lnTo>
                    <a:pt x="305" y="59"/>
                  </a:lnTo>
                  <a:lnTo>
                    <a:pt x="304" y="59"/>
                  </a:lnTo>
                  <a:lnTo>
                    <a:pt x="303" y="59"/>
                  </a:lnTo>
                  <a:lnTo>
                    <a:pt x="302" y="59"/>
                  </a:lnTo>
                  <a:lnTo>
                    <a:pt x="302" y="58"/>
                  </a:lnTo>
                  <a:lnTo>
                    <a:pt x="301" y="58"/>
                  </a:lnTo>
                  <a:lnTo>
                    <a:pt x="300" y="59"/>
                  </a:lnTo>
                  <a:lnTo>
                    <a:pt x="299" y="59"/>
                  </a:lnTo>
                  <a:lnTo>
                    <a:pt x="299" y="60"/>
                  </a:lnTo>
                  <a:lnTo>
                    <a:pt x="298" y="60"/>
                  </a:lnTo>
                  <a:lnTo>
                    <a:pt x="298" y="61"/>
                  </a:lnTo>
                  <a:lnTo>
                    <a:pt x="298" y="62"/>
                  </a:lnTo>
                  <a:lnTo>
                    <a:pt x="297" y="62"/>
                  </a:lnTo>
                  <a:lnTo>
                    <a:pt x="297" y="63"/>
                  </a:lnTo>
                  <a:lnTo>
                    <a:pt x="297" y="64"/>
                  </a:lnTo>
                  <a:lnTo>
                    <a:pt x="296" y="66"/>
                  </a:lnTo>
                  <a:lnTo>
                    <a:pt x="296" y="67"/>
                  </a:lnTo>
                  <a:lnTo>
                    <a:pt x="295" y="69"/>
                  </a:lnTo>
                  <a:lnTo>
                    <a:pt x="295" y="70"/>
                  </a:lnTo>
                  <a:lnTo>
                    <a:pt x="295" y="71"/>
                  </a:lnTo>
                  <a:lnTo>
                    <a:pt x="294" y="71"/>
                  </a:lnTo>
                  <a:lnTo>
                    <a:pt x="294" y="72"/>
                  </a:lnTo>
                  <a:lnTo>
                    <a:pt x="293" y="73"/>
                  </a:lnTo>
                  <a:lnTo>
                    <a:pt x="293" y="74"/>
                  </a:lnTo>
                  <a:lnTo>
                    <a:pt x="292" y="74"/>
                  </a:lnTo>
                  <a:lnTo>
                    <a:pt x="291" y="75"/>
                  </a:lnTo>
                  <a:lnTo>
                    <a:pt x="290" y="76"/>
                  </a:lnTo>
                  <a:lnTo>
                    <a:pt x="289" y="76"/>
                  </a:lnTo>
                  <a:lnTo>
                    <a:pt x="288" y="76"/>
                  </a:lnTo>
                  <a:lnTo>
                    <a:pt x="287" y="77"/>
                  </a:lnTo>
                  <a:lnTo>
                    <a:pt x="286" y="77"/>
                  </a:lnTo>
                  <a:lnTo>
                    <a:pt x="285" y="77"/>
                  </a:lnTo>
                  <a:lnTo>
                    <a:pt x="284" y="77"/>
                  </a:lnTo>
                  <a:lnTo>
                    <a:pt x="282" y="77"/>
                  </a:lnTo>
                  <a:lnTo>
                    <a:pt x="281" y="78"/>
                  </a:lnTo>
                  <a:lnTo>
                    <a:pt x="280" y="78"/>
                  </a:lnTo>
                  <a:lnTo>
                    <a:pt x="277" y="78"/>
                  </a:lnTo>
                  <a:lnTo>
                    <a:pt x="276" y="78"/>
                  </a:lnTo>
                  <a:lnTo>
                    <a:pt x="275" y="78"/>
                  </a:lnTo>
                  <a:lnTo>
                    <a:pt x="274" y="78"/>
                  </a:lnTo>
                  <a:lnTo>
                    <a:pt x="272" y="78"/>
                  </a:lnTo>
                  <a:lnTo>
                    <a:pt x="271" y="78"/>
                  </a:lnTo>
                  <a:lnTo>
                    <a:pt x="270" y="79"/>
                  </a:lnTo>
                  <a:lnTo>
                    <a:pt x="269" y="79"/>
                  </a:lnTo>
                  <a:lnTo>
                    <a:pt x="268" y="79"/>
                  </a:lnTo>
                  <a:lnTo>
                    <a:pt x="266" y="80"/>
                  </a:lnTo>
                  <a:lnTo>
                    <a:pt x="265" y="80"/>
                  </a:lnTo>
                  <a:lnTo>
                    <a:pt x="264" y="80"/>
                  </a:lnTo>
                  <a:lnTo>
                    <a:pt x="264" y="81"/>
                  </a:lnTo>
                  <a:lnTo>
                    <a:pt x="262" y="81"/>
                  </a:lnTo>
                  <a:lnTo>
                    <a:pt x="261" y="81"/>
                  </a:lnTo>
                  <a:lnTo>
                    <a:pt x="259" y="82"/>
                  </a:lnTo>
                  <a:lnTo>
                    <a:pt x="258" y="82"/>
                  </a:lnTo>
                  <a:lnTo>
                    <a:pt x="256" y="83"/>
                  </a:lnTo>
                  <a:lnTo>
                    <a:pt x="255" y="83"/>
                  </a:lnTo>
                  <a:lnTo>
                    <a:pt x="254" y="83"/>
                  </a:lnTo>
                  <a:lnTo>
                    <a:pt x="253" y="83"/>
                  </a:lnTo>
                  <a:lnTo>
                    <a:pt x="253" y="84"/>
                  </a:lnTo>
                  <a:lnTo>
                    <a:pt x="252" y="84"/>
                  </a:lnTo>
                  <a:lnTo>
                    <a:pt x="251" y="84"/>
                  </a:lnTo>
                  <a:lnTo>
                    <a:pt x="250" y="84"/>
                  </a:lnTo>
                  <a:lnTo>
                    <a:pt x="249" y="84"/>
                  </a:lnTo>
                  <a:lnTo>
                    <a:pt x="248" y="84"/>
                  </a:lnTo>
                  <a:lnTo>
                    <a:pt x="248" y="83"/>
                  </a:lnTo>
                  <a:lnTo>
                    <a:pt x="247" y="83"/>
                  </a:lnTo>
                  <a:lnTo>
                    <a:pt x="246" y="82"/>
                  </a:lnTo>
                  <a:lnTo>
                    <a:pt x="246" y="81"/>
                  </a:lnTo>
                  <a:lnTo>
                    <a:pt x="246" y="80"/>
                  </a:lnTo>
                  <a:lnTo>
                    <a:pt x="246" y="79"/>
                  </a:lnTo>
                  <a:lnTo>
                    <a:pt x="246" y="78"/>
                  </a:lnTo>
                  <a:lnTo>
                    <a:pt x="246" y="77"/>
                  </a:lnTo>
                  <a:lnTo>
                    <a:pt x="246" y="75"/>
                  </a:lnTo>
                  <a:lnTo>
                    <a:pt x="246" y="73"/>
                  </a:lnTo>
                  <a:lnTo>
                    <a:pt x="247" y="72"/>
                  </a:lnTo>
                  <a:lnTo>
                    <a:pt x="247" y="71"/>
                  </a:lnTo>
                  <a:lnTo>
                    <a:pt x="247" y="70"/>
                  </a:lnTo>
                  <a:lnTo>
                    <a:pt x="247" y="69"/>
                  </a:lnTo>
                  <a:lnTo>
                    <a:pt x="246" y="69"/>
                  </a:lnTo>
                  <a:lnTo>
                    <a:pt x="246" y="68"/>
                  </a:lnTo>
                  <a:lnTo>
                    <a:pt x="246" y="67"/>
                  </a:lnTo>
                  <a:lnTo>
                    <a:pt x="245" y="66"/>
                  </a:lnTo>
                  <a:lnTo>
                    <a:pt x="244" y="66"/>
                  </a:lnTo>
                  <a:lnTo>
                    <a:pt x="244" y="65"/>
                  </a:lnTo>
                  <a:lnTo>
                    <a:pt x="243" y="65"/>
                  </a:lnTo>
                  <a:lnTo>
                    <a:pt x="242" y="65"/>
                  </a:lnTo>
                  <a:lnTo>
                    <a:pt x="241" y="65"/>
                  </a:lnTo>
                  <a:lnTo>
                    <a:pt x="240" y="65"/>
                  </a:lnTo>
                  <a:lnTo>
                    <a:pt x="240" y="64"/>
                  </a:lnTo>
                  <a:lnTo>
                    <a:pt x="239" y="64"/>
                  </a:lnTo>
                  <a:lnTo>
                    <a:pt x="238" y="64"/>
                  </a:lnTo>
                  <a:lnTo>
                    <a:pt x="237" y="64"/>
                  </a:lnTo>
                  <a:lnTo>
                    <a:pt x="237" y="63"/>
                  </a:lnTo>
                  <a:lnTo>
                    <a:pt x="237" y="62"/>
                  </a:lnTo>
                  <a:lnTo>
                    <a:pt x="237" y="61"/>
                  </a:lnTo>
                  <a:lnTo>
                    <a:pt x="238" y="61"/>
                  </a:lnTo>
                  <a:lnTo>
                    <a:pt x="238" y="60"/>
                  </a:lnTo>
                  <a:lnTo>
                    <a:pt x="239" y="60"/>
                  </a:lnTo>
                  <a:lnTo>
                    <a:pt x="239" y="59"/>
                  </a:lnTo>
                  <a:lnTo>
                    <a:pt x="240" y="59"/>
                  </a:lnTo>
                  <a:lnTo>
                    <a:pt x="240" y="58"/>
                  </a:lnTo>
                  <a:lnTo>
                    <a:pt x="241" y="58"/>
                  </a:lnTo>
                  <a:lnTo>
                    <a:pt x="242" y="57"/>
                  </a:lnTo>
                  <a:lnTo>
                    <a:pt x="242" y="56"/>
                  </a:lnTo>
                  <a:lnTo>
                    <a:pt x="243" y="56"/>
                  </a:lnTo>
                  <a:lnTo>
                    <a:pt x="243" y="55"/>
                  </a:lnTo>
                  <a:lnTo>
                    <a:pt x="243" y="54"/>
                  </a:lnTo>
                  <a:lnTo>
                    <a:pt x="243" y="53"/>
                  </a:lnTo>
                  <a:lnTo>
                    <a:pt x="243" y="52"/>
                  </a:lnTo>
                  <a:lnTo>
                    <a:pt x="243" y="51"/>
                  </a:lnTo>
                  <a:lnTo>
                    <a:pt x="242" y="48"/>
                  </a:lnTo>
                  <a:lnTo>
                    <a:pt x="242" y="47"/>
                  </a:lnTo>
                  <a:lnTo>
                    <a:pt x="242" y="46"/>
                  </a:lnTo>
                  <a:lnTo>
                    <a:pt x="242" y="45"/>
                  </a:lnTo>
                  <a:lnTo>
                    <a:pt x="242" y="44"/>
                  </a:lnTo>
                  <a:lnTo>
                    <a:pt x="242" y="43"/>
                  </a:lnTo>
                  <a:lnTo>
                    <a:pt x="242" y="42"/>
                  </a:lnTo>
                  <a:lnTo>
                    <a:pt x="242" y="41"/>
                  </a:lnTo>
                  <a:lnTo>
                    <a:pt x="243" y="40"/>
                  </a:lnTo>
                  <a:lnTo>
                    <a:pt x="243" y="39"/>
                  </a:lnTo>
                  <a:lnTo>
                    <a:pt x="244" y="39"/>
                  </a:lnTo>
                  <a:lnTo>
                    <a:pt x="244" y="38"/>
                  </a:lnTo>
                  <a:lnTo>
                    <a:pt x="245" y="38"/>
                  </a:lnTo>
                  <a:lnTo>
                    <a:pt x="246" y="37"/>
                  </a:lnTo>
                  <a:lnTo>
                    <a:pt x="246" y="36"/>
                  </a:lnTo>
                  <a:lnTo>
                    <a:pt x="247" y="36"/>
                  </a:lnTo>
                  <a:lnTo>
                    <a:pt x="247" y="35"/>
                  </a:lnTo>
                  <a:lnTo>
                    <a:pt x="247" y="34"/>
                  </a:lnTo>
                  <a:lnTo>
                    <a:pt x="248" y="34"/>
                  </a:lnTo>
                  <a:lnTo>
                    <a:pt x="248" y="33"/>
                  </a:lnTo>
                  <a:lnTo>
                    <a:pt x="248" y="32"/>
                  </a:lnTo>
                  <a:lnTo>
                    <a:pt x="248" y="31"/>
                  </a:lnTo>
                  <a:lnTo>
                    <a:pt x="248" y="30"/>
                  </a:lnTo>
                  <a:lnTo>
                    <a:pt x="247" y="30"/>
                  </a:lnTo>
                  <a:lnTo>
                    <a:pt x="247" y="29"/>
                  </a:lnTo>
                  <a:lnTo>
                    <a:pt x="246" y="29"/>
                  </a:lnTo>
                  <a:lnTo>
                    <a:pt x="245" y="29"/>
                  </a:lnTo>
                  <a:lnTo>
                    <a:pt x="245" y="28"/>
                  </a:lnTo>
                  <a:lnTo>
                    <a:pt x="244" y="28"/>
                  </a:lnTo>
                  <a:lnTo>
                    <a:pt x="243" y="28"/>
                  </a:lnTo>
                  <a:lnTo>
                    <a:pt x="242" y="28"/>
                  </a:lnTo>
                  <a:lnTo>
                    <a:pt x="240" y="28"/>
                  </a:lnTo>
                  <a:lnTo>
                    <a:pt x="239" y="28"/>
                  </a:lnTo>
                  <a:lnTo>
                    <a:pt x="238" y="28"/>
                  </a:lnTo>
                  <a:lnTo>
                    <a:pt x="238" y="27"/>
                  </a:lnTo>
                  <a:lnTo>
                    <a:pt x="237" y="27"/>
                  </a:lnTo>
                  <a:lnTo>
                    <a:pt x="236" y="27"/>
                  </a:lnTo>
                  <a:lnTo>
                    <a:pt x="236" y="26"/>
                  </a:lnTo>
                  <a:lnTo>
                    <a:pt x="236" y="25"/>
                  </a:lnTo>
                  <a:lnTo>
                    <a:pt x="236" y="24"/>
                  </a:lnTo>
                  <a:lnTo>
                    <a:pt x="236" y="23"/>
                  </a:lnTo>
                  <a:lnTo>
                    <a:pt x="237" y="23"/>
                  </a:lnTo>
                  <a:lnTo>
                    <a:pt x="237" y="22"/>
                  </a:lnTo>
                  <a:lnTo>
                    <a:pt x="238" y="22"/>
                  </a:lnTo>
                  <a:lnTo>
                    <a:pt x="239" y="21"/>
                  </a:lnTo>
                  <a:lnTo>
                    <a:pt x="240" y="21"/>
                  </a:lnTo>
                  <a:lnTo>
                    <a:pt x="241" y="20"/>
                  </a:lnTo>
                  <a:lnTo>
                    <a:pt x="242" y="19"/>
                  </a:lnTo>
                  <a:lnTo>
                    <a:pt x="242" y="18"/>
                  </a:lnTo>
                  <a:lnTo>
                    <a:pt x="242" y="17"/>
                  </a:lnTo>
                  <a:lnTo>
                    <a:pt x="242" y="16"/>
                  </a:lnTo>
                  <a:lnTo>
                    <a:pt x="242" y="15"/>
                  </a:lnTo>
                  <a:lnTo>
                    <a:pt x="242" y="14"/>
                  </a:lnTo>
                  <a:lnTo>
                    <a:pt x="241" y="13"/>
                  </a:lnTo>
                  <a:lnTo>
                    <a:pt x="240" y="13"/>
                  </a:lnTo>
                  <a:lnTo>
                    <a:pt x="239" y="13"/>
                  </a:lnTo>
                  <a:lnTo>
                    <a:pt x="238" y="13"/>
                  </a:lnTo>
                  <a:lnTo>
                    <a:pt x="237" y="13"/>
                  </a:lnTo>
                  <a:lnTo>
                    <a:pt x="236" y="14"/>
                  </a:lnTo>
                  <a:lnTo>
                    <a:pt x="235" y="14"/>
                  </a:lnTo>
                  <a:lnTo>
                    <a:pt x="234" y="14"/>
                  </a:lnTo>
                  <a:lnTo>
                    <a:pt x="234" y="13"/>
                  </a:lnTo>
                  <a:lnTo>
                    <a:pt x="233" y="13"/>
                  </a:lnTo>
                  <a:lnTo>
                    <a:pt x="233" y="12"/>
                  </a:lnTo>
                  <a:lnTo>
                    <a:pt x="233" y="11"/>
                  </a:lnTo>
                  <a:lnTo>
                    <a:pt x="233" y="10"/>
                  </a:lnTo>
                  <a:lnTo>
                    <a:pt x="233" y="9"/>
                  </a:lnTo>
                  <a:lnTo>
                    <a:pt x="232" y="9"/>
                  </a:lnTo>
                  <a:lnTo>
                    <a:pt x="232" y="8"/>
                  </a:lnTo>
                  <a:lnTo>
                    <a:pt x="232" y="7"/>
                  </a:lnTo>
                  <a:lnTo>
                    <a:pt x="231" y="7"/>
                  </a:lnTo>
                  <a:lnTo>
                    <a:pt x="230" y="6"/>
                  </a:lnTo>
                  <a:lnTo>
                    <a:pt x="229" y="6"/>
                  </a:lnTo>
                  <a:lnTo>
                    <a:pt x="228" y="6"/>
                  </a:lnTo>
                  <a:lnTo>
                    <a:pt x="227" y="6"/>
                  </a:lnTo>
                  <a:lnTo>
                    <a:pt x="226" y="6"/>
                  </a:lnTo>
                  <a:lnTo>
                    <a:pt x="225" y="6"/>
                  </a:lnTo>
                  <a:lnTo>
                    <a:pt x="224" y="6"/>
                  </a:lnTo>
                  <a:lnTo>
                    <a:pt x="223" y="6"/>
                  </a:lnTo>
                  <a:lnTo>
                    <a:pt x="223" y="7"/>
                  </a:lnTo>
                  <a:lnTo>
                    <a:pt x="222" y="7"/>
                  </a:lnTo>
                  <a:lnTo>
                    <a:pt x="221" y="8"/>
                  </a:lnTo>
                  <a:lnTo>
                    <a:pt x="220" y="8"/>
                  </a:lnTo>
                  <a:lnTo>
                    <a:pt x="219" y="9"/>
                  </a:lnTo>
                  <a:lnTo>
                    <a:pt x="218" y="10"/>
                  </a:lnTo>
                  <a:lnTo>
                    <a:pt x="217" y="11"/>
                  </a:lnTo>
                  <a:lnTo>
                    <a:pt x="216" y="11"/>
                  </a:lnTo>
                  <a:lnTo>
                    <a:pt x="216" y="12"/>
                  </a:lnTo>
                  <a:lnTo>
                    <a:pt x="215" y="13"/>
                  </a:lnTo>
                  <a:lnTo>
                    <a:pt x="214" y="14"/>
                  </a:lnTo>
                  <a:lnTo>
                    <a:pt x="213" y="15"/>
                  </a:lnTo>
                  <a:lnTo>
                    <a:pt x="212" y="15"/>
                  </a:lnTo>
                  <a:lnTo>
                    <a:pt x="211" y="15"/>
                  </a:lnTo>
                  <a:lnTo>
                    <a:pt x="210" y="15"/>
                  </a:lnTo>
                  <a:lnTo>
                    <a:pt x="210" y="14"/>
                  </a:lnTo>
                  <a:lnTo>
                    <a:pt x="210" y="13"/>
                  </a:lnTo>
                  <a:lnTo>
                    <a:pt x="209" y="12"/>
                  </a:lnTo>
                  <a:lnTo>
                    <a:pt x="209" y="11"/>
                  </a:lnTo>
                  <a:lnTo>
                    <a:pt x="209" y="10"/>
                  </a:lnTo>
                  <a:lnTo>
                    <a:pt x="208" y="10"/>
                  </a:lnTo>
                  <a:lnTo>
                    <a:pt x="208" y="9"/>
                  </a:lnTo>
                  <a:lnTo>
                    <a:pt x="207" y="9"/>
                  </a:lnTo>
                  <a:lnTo>
                    <a:pt x="207" y="8"/>
                  </a:lnTo>
                  <a:lnTo>
                    <a:pt x="206" y="8"/>
                  </a:lnTo>
                  <a:lnTo>
                    <a:pt x="205" y="8"/>
                  </a:lnTo>
                  <a:lnTo>
                    <a:pt x="204" y="8"/>
                  </a:lnTo>
                  <a:lnTo>
                    <a:pt x="203" y="8"/>
                  </a:lnTo>
                  <a:lnTo>
                    <a:pt x="201" y="9"/>
                  </a:lnTo>
                  <a:lnTo>
                    <a:pt x="200" y="9"/>
                  </a:lnTo>
                  <a:lnTo>
                    <a:pt x="199" y="9"/>
                  </a:lnTo>
                  <a:lnTo>
                    <a:pt x="198" y="9"/>
                  </a:lnTo>
                  <a:lnTo>
                    <a:pt x="197" y="8"/>
                  </a:lnTo>
                  <a:lnTo>
                    <a:pt x="196" y="8"/>
                  </a:lnTo>
                  <a:lnTo>
                    <a:pt x="195" y="8"/>
                  </a:lnTo>
                  <a:lnTo>
                    <a:pt x="194" y="8"/>
                  </a:lnTo>
                  <a:lnTo>
                    <a:pt x="194" y="7"/>
                  </a:lnTo>
                  <a:lnTo>
                    <a:pt x="193" y="7"/>
                  </a:lnTo>
                  <a:lnTo>
                    <a:pt x="192" y="7"/>
                  </a:lnTo>
                  <a:lnTo>
                    <a:pt x="192" y="8"/>
                  </a:lnTo>
                  <a:lnTo>
                    <a:pt x="191" y="8"/>
                  </a:lnTo>
                  <a:lnTo>
                    <a:pt x="190" y="8"/>
                  </a:lnTo>
                  <a:lnTo>
                    <a:pt x="189" y="8"/>
                  </a:lnTo>
                  <a:lnTo>
                    <a:pt x="189" y="9"/>
                  </a:lnTo>
                  <a:lnTo>
                    <a:pt x="188" y="10"/>
                  </a:lnTo>
                  <a:lnTo>
                    <a:pt x="187" y="11"/>
                  </a:lnTo>
                  <a:lnTo>
                    <a:pt x="187" y="12"/>
                  </a:lnTo>
                  <a:lnTo>
                    <a:pt x="187" y="13"/>
                  </a:lnTo>
                  <a:lnTo>
                    <a:pt x="187" y="14"/>
                  </a:lnTo>
                  <a:lnTo>
                    <a:pt x="187" y="15"/>
                  </a:lnTo>
                  <a:lnTo>
                    <a:pt x="187" y="16"/>
                  </a:lnTo>
                  <a:lnTo>
                    <a:pt x="187" y="17"/>
                  </a:lnTo>
                  <a:lnTo>
                    <a:pt x="188" y="17"/>
                  </a:lnTo>
                  <a:lnTo>
                    <a:pt x="188" y="18"/>
                  </a:lnTo>
                  <a:lnTo>
                    <a:pt x="188" y="19"/>
                  </a:lnTo>
                  <a:lnTo>
                    <a:pt x="188" y="20"/>
                  </a:lnTo>
                  <a:lnTo>
                    <a:pt x="187" y="20"/>
                  </a:lnTo>
                  <a:lnTo>
                    <a:pt x="187" y="21"/>
                  </a:lnTo>
                  <a:lnTo>
                    <a:pt x="186" y="22"/>
                  </a:lnTo>
                  <a:lnTo>
                    <a:pt x="185" y="22"/>
                  </a:lnTo>
                  <a:lnTo>
                    <a:pt x="184" y="23"/>
                  </a:lnTo>
                  <a:lnTo>
                    <a:pt x="183" y="23"/>
                  </a:lnTo>
                  <a:lnTo>
                    <a:pt x="182" y="23"/>
                  </a:lnTo>
                  <a:lnTo>
                    <a:pt x="181" y="23"/>
                  </a:lnTo>
                  <a:lnTo>
                    <a:pt x="180" y="23"/>
                  </a:lnTo>
                  <a:lnTo>
                    <a:pt x="179" y="23"/>
                  </a:lnTo>
                  <a:lnTo>
                    <a:pt x="179" y="22"/>
                  </a:lnTo>
                  <a:lnTo>
                    <a:pt x="178" y="22"/>
                  </a:lnTo>
                  <a:lnTo>
                    <a:pt x="178" y="21"/>
                  </a:lnTo>
                  <a:lnTo>
                    <a:pt x="177" y="21"/>
                  </a:lnTo>
                  <a:lnTo>
                    <a:pt x="177" y="20"/>
                  </a:lnTo>
                  <a:lnTo>
                    <a:pt x="177" y="19"/>
                  </a:lnTo>
                  <a:lnTo>
                    <a:pt x="177" y="18"/>
                  </a:lnTo>
                  <a:lnTo>
                    <a:pt x="177" y="17"/>
                  </a:lnTo>
                  <a:lnTo>
                    <a:pt x="177" y="16"/>
                  </a:lnTo>
                  <a:lnTo>
                    <a:pt x="177" y="15"/>
                  </a:lnTo>
                  <a:lnTo>
                    <a:pt x="178" y="15"/>
                  </a:lnTo>
                  <a:lnTo>
                    <a:pt x="178" y="14"/>
                  </a:lnTo>
                  <a:lnTo>
                    <a:pt x="178" y="13"/>
                  </a:lnTo>
                  <a:lnTo>
                    <a:pt x="177" y="12"/>
                  </a:lnTo>
                  <a:lnTo>
                    <a:pt x="176" y="12"/>
                  </a:lnTo>
                  <a:lnTo>
                    <a:pt x="176" y="11"/>
                  </a:lnTo>
                  <a:lnTo>
                    <a:pt x="175" y="11"/>
                  </a:lnTo>
                  <a:lnTo>
                    <a:pt x="174" y="10"/>
                  </a:lnTo>
                  <a:lnTo>
                    <a:pt x="173" y="10"/>
                  </a:lnTo>
                  <a:lnTo>
                    <a:pt x="173" y="9"/>
                  </a:lnTo>
                  <a:lnTo>
                    <a:pt x="172" y="9"/>
                  </a:lnTo>
                  <a:lnTo>
                    <a:pt x="171" y="8"/>
                  </a:lnTo>
                  <a:lnTo>
                    <a:pt x="170" y="8"/>
                  </a:lnTo>
                  <a:lnTo>
                    <a:pt x="169" y="7"/>
                  </a:lnTo>
                  <a:lnTo>
                    <a:pt x="168" y="6"/>
                  </a:lnTo>
                  <a:lnTo>
                    <a:pt x="167" y="6"/>
                  </a:lnTo>
                  <a:lnTo>
                    <a:pt x="167" y="5"/>
                  </a:lnTo>
                  <a:lnTo>
                    <a:pt x="166" y="4"/>
                  </a:lnTo>
                  <a:lnTo>
                    <a:pt x="165" y="3"/>
                  </a:lnTo>
                  <a:lnTo>
                    <a:pt x="164" y="1"/>
                  </a:lnTo>
                  <a:lnTo>
                    <a:pt x="163" y="0"/>
                  </a:lnTo>
                  <a:lnTo>
                    <a:pt x="160" y="3"/>
                  </a:lnTo>
                  <a:lnTo>
                    <a:pt x="159" y="8"/>
                  </a:lnTo>
                  <a:lnTo>
                    <a:pt x="156" y="10"/>
                  </a:lnTo>
                  <a:lnTo>
                    <a:pt x="150" y="12"/>
                  </a:lnTo>
                  <a:lnTo>
                    <a:pt x="147" y="15"/>
                  </a:lnTo>
                  <a:lnTo>
                    <a:pt x="145" y="19"/>
                  </a:lnTo>
                  <a:lnTo>
                    <a:pt x="145" y="26"/>
                  </a:lnTo>
                  <a:lnTo>
                    <a:pt x="141" y="30"/>
                  </a:lnTo>
                  <a:lnTo>
                    <a:pt x="136" y="30"/>
                  </a:lnTo>
                  <a:lnTo>
                    <a:pt x="132" y="33"/>
                  </a:lnTo>
                  <a:lnTo>
                    <a:pt x="104" y="36"/>
                  </a:lnTo>
                  <a:lnTo>
                    <a:pt x="101" y="38"/>
                  </a:lnTo>
                  <a:lnTo>
                    <a:pt x="101" y="41"/>
                  </a:lnTo>
                  <a:lnTo>
                    <a:pt x="95" y="48"/>
                  </a:lnTo>
                  <a:lnTo>
                    <a:pt x="93" y="54"/>
                  </a:lnTo>
                  <a:lnTo>
                    <a:pt x="91" y="56"/>
                  </a:lnTo>
                  <a:lnTo>
                    <a:pt x="89" y="61"/>
                  </a:lnTo>
                  <a:lnTo>
                    <a:pt x="87" y="61"/>
                  </a:lnTo>
                  <a:lnTo>
                    <a:pt x="84" y="65"/>
                  </a:lnTo>
                  <a:lnTo>
                    <a:pt x="77" y="65"/>
                  </a:lnTo>
                  <a:lnTo>
                    <a:pt x="77" y="62"/>
                  </a:lnTo>
                  <a:lnTo>
                    <a:pt x="71" y="64"/>
                  </a:lnTo>
                  <a:lnTo>
                    <a:pt x="67" y="67"/>
                  </a:lnTo>
                  <a:lnTo>
                    <a:pt x="68" y="70"/>
                  </a:lnTo>
                  <a:lnTo>
                    <a:pt x="71" y="74"/>
                  </a:lnTo>
                  <a:lnTo>
                    <a:pt x="63" y="76"/>
                  </a:lnTo>
                  <a:lnTo>
                    <a:pt x="60" y="76"/>
                  </a:lnTo>
                  <a:lnTo>
                    <a:pt x="55" y="81"/>
                  </a:lnTo>
                  <a:lnTo>
                    <a:pt x="55" y="86"/>
                  </a:lnTo>
                  <a:lnTo>
                    <a:pt x="48" y="104"/>
                  </a:lnTo>
                  <a:lnTo>
                    <a:pt x="44" y="108"/>
                  </a:lnTo>
                  <a:lnTo>
                    <a:pt x="45" y="114"/>
                  </a:lnTo>
                  <a:lnTo>
                    <a:pt x="39" y="121"/>
                  </a:lnTo>
                  <a:lnTo>
                    <a:pt x="39" y="124"/>
                  </a:lnTo>
                  <a:lnTo>
                    <a:pt x="33" y="127"/>
                  </a:lnTo>
                  <a:lnTo>
                    <a:pt x="30" y="128"/>
                  </a:lnTo>
                  <a:lnTo>
                    <a:pt x="26" y="130"/>
                  </a:lnTo>
                  <a:lnTo>
                    <a:pt x="25" y="131"/>
                  </a:lnTo>
                  <a:lnTo>
                    <a:pt x="26" y="134"/>
                  </a:lnTo>
                  <a:lnTo>
                    <a:pt x="20" y="141"/>
                  </a:lnTo>
                  <a:lnTo>
                    <a:pt x="19" y="149"/>
                  </a:lnTo>
                  <a:lnTo>
                    <a:pt x="17" y="151"/>
                  </a:lnTo>
                  <a:lnTo>
                    <a:pt x="18" y="160"/>
                  </a:lnTo>
                  <a:lnTo>
                    <a:pt x="22" y="164"/>
                  </a:lnTo>
                  <a:lnTo>
                    <a:pt x="22" y="166"/>
                  </a:lnTo>
                  <a:lnTo>
                    <a:pt x="24" y="168"/>
                  </a:lnTo>
                  <a:lnTo>
                    <a:pt x="27" y="168"/>
                  </a:lnTo>
                  <a:lnTo>
                    <a:pt x="31" y="176"/>
                  </a:lnTo>
                  <a:lnTo>
                    <a:pt x="35" y="176"/>
                  </a:lnTo>
                  <a:lnTo>
                    <a:pt x="35" y="185"/>
                  </a:lnTo>
                  <a:lnTo>
                    <a:pt x="34" y="186"/>
                  </a:lnTo>
                  <a:lnTo>
                    <a:pt x="34" y="189"/>
                  </a:lnTo>
                  <a:lnTo>
                    <a:pt x="28" y="196"/>
                  </a:lnTo>
                  <a:lnTo>
                    <a:pt x="28" y="202"/>
                  </a:lnTo>
                  <a:lnTo>
                    <a:pt x="26" y="205"/>
                  </a:lnTo>
                  <a:lnTo>
                    <a:pt x="26" y="207"/>
                  </a:lnTo>
                  <a:lnTo>
                    <a:pt x="28" y="208"/>
                  </a:lnTo>
                  <a:lnTo>
                    <a:pt x="31" y="206"/>
                  </a:lnTo>
                  <a:lnTo>
                    <a:pt x="31" y="204"/>
                  </a:lnTo>
                  <a:lnTo>
                    <a:pt x="34" y="202"/>
                  </a:lnTo>
                  <a:lnTo>
                    <a:pt x="33" y="199"/>
                  </a:lnTo>
                  <a:lnTo>
                    <a:pt x="35" y="197"/>
                  </a:lnTo>
                  <a:lnTo>
                    <a:pt x="40" y="197"/>
                  </a:lnTo>
                  <a:lnTo>
                    <a:pt x="43" y="195"/>
                  </a:lnTo>
                  <a:lnTo>
                    <a:pt x="46" y="195"/>
                  </a:lnTo>
                  <a:lnTo>
                    <a:pt x="48" y="192"/>
                  </a:lnTo>
                  <a:lnTo>
                    <a:pt x="56" y="186"/>
                  </a:lnTo>
                  <a:lnTo>
                    <a:pt x="59" y="186"/>
                  </a:lnTo>
                  <a:lnTo>
                    <a:pt x="60" y="185"/>
                  </a:lnTo>
                  <a:lnTo>
                    <a:pt x="66" y="183"/>
                  </a:lnTo>
                  <a:lnTo>
                    <a:pt x="74" y="176"/>
                  </a:lnTo>
                  <a:lnTo>
                    <a:pt x="74" y="177"/>
                  </a:lnTo>
                  <a:lnTo>
                    <a:pt x="74" y="186"/>
                  </a:lnTo>
                  <a:lnTo>
                    <a:pt x="72" y="187"/>
                  </a:lnTo>
                  <a:lnTo>
                    <a:pt x="67" y="190"/>
                  </a:lnTo>
                  <a:lnTo>
                    <a:pt x="62" y="196"/>
                  </a:lnTo>
                  <a:lnTo>
                    <a:pt x="62" y="199"/>
                  </a:lnTo>
                  <a:lnTo>
                    <a:pt x="60" y="199"/>
                  </a:lnTo>
                  <a:lnTo>
                    <a:pt x="61" y="201"/>
                  </a:lnTo>
                  <a:lnTo>
                    <a:pt x="56" y="202"/>
                  </a:lnTo>
                  <a:lnTo>
                    <a:pt x="49" y="213"/>
                  </a:lnTo>
                  <a:lnTo>
                    <a:pt x="44" y="213"/>
                  </a:lnTo>
                  <a:lnTo>
                    <a:pt x="40" y="216"/>
                  </a:lnTo>
                  <a:lnTo>
                    <a:pt x="37" y="216"/>
                  </a:lnTo>
                  <a:lnTo>
                    <a:pt x="34" y="219"/>
                  </a:lnTo>
                  <a:lnTo>
                    <a:pt x="35" y="224"/>
                  </a:lnTo>
                  <a:lnTo>
                    <a:pt x="32" y="229"/>
                  </a:lnTo>
                  <a:lnTo>
                    <a:pt x="33" y="231"/>
                  </a:lnTo>
                  <a:lnTo>
                    <a:pt x="26" y="239"/>
                  </a:lnTo>
                  <a:lnTo>
                    <a:pt x="23" y="239"/>
                  </a:lnTo>
                  <a:lnTo>
                    <a:pt x="20" y="242"/>
                  </a:lnTo>
                  <a:lnTo>
                    <a:pt x="15" y="243"/>
                  </a:lnTo>
                  <a:lnTo>
                    <a:pt x="11" y="248"/>
                  </a:lnTo>
                  <a:lnTo>
                    <a:pt x="11" y="251"/>
                  </a:lnTo>
                  <a:lnTo>
                    <a:pt x="9" y="256"/>
                  </a:lnTo>
                  <a:lnTo>
                    <a:pt x="4" y="262"/>
                  </a:lnTo>
                  <a:lnTo>
                    <a:pt x="1" y="263"/>
                  </a:lnTo>
                  <a:lnTo>
                    <a:pt x="2" y="271"/>
                  </a:lnTo>
                  <a:lnTo>
                    <a:pt x="0" y="273"/>
                  </a:lnTo>
                  <a:lnTo>
                    <a:pt x="2" y="275"/>
                  </a:lnTo>
                  <a:lnTo>
                    <a:pt x="4" y="275"/>
                  </a:lnTo>
                  <a:lnTo>
                    <a:pt x="7" y="276"/>
                  </a:lnTo>
                  <a:lnTo>
                    <a:pt x="8" y="274"/>
                  </a:lnTo>
                  <a:lnTo>
                    <a:pt x="15" y="274"/>
                  </a:lnTo>
                  <a:lnTo>
                    <a:pt x="16" y="273"/>
                  </a:lnTo>
                  <a:lnTo>
                    <a:pt x="21" y="272"/>
                  </a:lnTo>
                  <a:lnTo>
                    <a:pt x="22" y="273"/>
                  </a:lnTo>
                  <a:lnTo>
                    <a:pt x="26" y="275"/>
                  </a:lnTo>
                  <a:lnTo>
                    <a:pt x="28" y="277"/>
                  </a:lnTo>
                  <a:lnTo>
                    <a:pt x="28" y="279"/>
                  </a:lnTo>
                  <a:lnTo>
                    <a:pt x="31" y="285"/>
                  </a:lnTo>
                  <a:lnTo>
                    <a:pt x="36" y="286"/>
                  </a:lnTo>
                  <a:lnTo>
                    <a:pt x="38" y="288"/>
                  </a:lnTo>
                  <a:lnTo>
                    <a:pt x="41" y="289"/>
                  </a:lnTo>
                  <a:lnTo>
                    <a:pt x="41" y="294"/>
                  </a:lnTo>
                  <a:lnTo>
                    <a:pt x="43" y="296"/>
                  </a:lnTo>
                  <a:lnTo>
                    <a:pt x="43" y="298"/>
                  </a:lnTo>
                  <a:lnTo>
                    <a:pt x="46" y="302"/>
                  </a:lnTo>
                  <a:lnTo>
                    <a:pt x="51" y="304"/>
                  </a:lnTo>
                  <a:lnTo>
                    <a:pt x="62" y="302"/>
                  </a:lnTo>
                  <a:lnTo>
                    <a:pt x="64" y="304"/>
                  </a:lnTo>
                  <a:lnTo>
                    <a:pt x="67" y="303"/>
                  </a:lnTo>
                  <a:lnTo>
                    <a:pt x="68" y="304"/>
                  </a:lnTo>
                  <a:lnTo>
                    <a:pt x="72" y="304"/>
                  </a:lnTo>
                  <a:lnTo>
                    <a:pt x="73" y="302"/>
                  </a:lnTo>
                  <a:lnTo>
                    <a:pt x="75" y="303"/>
                  </a:lnTo>
                  <a:lnTo>
                    <a:pt x="77" y="301"/>
                  </a:lnTo>
                  <a:lnTo>
                    <a:pt x="83" y="301"/>
                  </a:lnTo>
                  <a:lnTo>
                    <a:pt x="94" y="303"/>
                  </a:lnTo>
                  <a:lnTo>
                    <a:pt x="97" y="299"/>
                  </a:lnTo>
                  <a:lnTo>
                    <a:pt x="97" y="297"/>
                  </a:lnTo>
                  <a:lnTo>
                    <a:pt x="106" y="291"/>
                  </a:lnTo>
                  <a:lnTo>
                    <a:pt x="106" y="285"/>
                  </a:lnTo>
                  <a:lnTo>
                    <a:pt x="107" y="282"/>
                  </a:lnTo>
                  <a:lnTo>
                    <a:pt x="106" y="275"/>
                  </a:lnTo>
                  <a:lnTo>
                    <a:pt x="109" y="272"/>
                  </a:lnTo>
                  <a:lnTo>
                    <a:pt x="118" y="270"/>
                  </a:lnTo>
                  <a:lnTo>
                    <a:pt x="119" y="269"/>
                  </a:lnTo>
                  <a:lnTo>
                    <a:pt x="122" y="269"/>
                  </a:lnTo>
                  <a:lnTo>
                    <a:pt x="123" y="268"/>
                  </a:lnTo>
                  <a:lnTo>
                    <a:pt x="124" y="268"/>
                  </a:lnTo>
                  <a:lnTo>
                    <a:pt x="131" y="268"/>
                  </a:lnTo>
                  <a:lnTo>
                    <a:pt x="133" y="267"/>
                  </a:lnTo>
                  <a:lnTo>
                    <a:pt x="137" y="269"/>
                  </a:lnTo>
                  <a:lnTo>
                    <a:pt x="140" y="269"/>
                  </a:lnTo>
                  <a:lnTo>
                    <a:pt x="142" y="272"/>
                  </a:lnTo>
                  <a:lnTo>
                    <a:pt x="142" y="274"/>
                  </a:lnTo>
                  <a:lnTo>
                    <a:pt x="148" y="280"/>
                  </a:lnTo>
                  <a:lnTo>
                    <a:pt x="149" y="286"/>
                  </a:lnTo>
                  <a:lnTo>
                    <a:pt x="154" y="289"/>
                  </a:lnTo>
                  <a:lnTo>
                    <a:pt x="154" y="291"/>
                  </a:lnTo>
                  <a:lnTo>
                    <a:pt x="157" y="293"/>
                  </a:lnTo>
                  <a:lnTo>
                    <a:pt x="157" y="298"/>
                  </a:lnTo>
                  <a:lnTo>
                    <a:pt x="161" y="301"/>
                  </a:lnTo>
                  <a:lnTo>
                    <a:pt x="163" y="304"/>
                  </a:lnTo>
                  <a:lnTo>
                    <a:pt x="166" y="305"/>
                  </a:lnTo>
                  <a:lnTo>
                    <a:pt x="172" y="306"/>
                  </a:lnTo>
                  <a:lnTo>
                    <a:pt x="173" y="297"/>
                  </a:lnTo>
                  <a:lnTo>
                    <a:pt x="177" y="297"/>
                  </a:lnTo>
                  <a:lnTo>
                    <a:pt x="187" y="297"/>
                  </a:lnTo>
                  <a:lnTo>
                    <a:pt x="193" y="290"/>
                  </a:lnTo>
                  <a:lnTo>
                    <a:pt x="199" y="290"/>
                  </a:lnTo>
                  <a:lnTo>
                    <a:pt x="200" y="289"/>
                  </a:lnTo>
                  <a:lnTo>
                    <a:pt x="200" y="282"/>
                  </a:lnTo>
                  <a:lnTo>
                    <a:pt x="201" y="281"/>
                  </a:lnTo>
                  <a:lnTo>
                    <a:pt x="204" y="281"/>
                  </a:lnTo>
                  <a:lnTo>
                    <a:pt x="208" y="278"/>
                  </a:lnTo>
                  <a:lnTo>
                    <a:pt x="216" y="277"/>
                  </a:lnTo>
                  <a:lnTo>
                    <a:pt x="218" y="279"/>
                  </a:lnTo>
                  <a:lnTo>
                    <a:pt x="218" y="284"/>
                  </a:lnTo>
                  <a:lnTo>
                    <a:pt x="220" y="286"/>
                  </a:lnTo>
                  <a:lnTo>
                    <a:pt x="222" y="287"/>
                  </a:lnTo>
                  <a:lnTo>
                    <a:pt x="222" y="292"/>
                  </a:lnTo>
                  <a:lnTo>
                    <a:pt x="224" y="293"/>
                  </a:lnTo>
                  <a:lnTo>
                    <a:pt x="223" y="295"/>
                  </a:lnTo>
                  <a:lnTo>
                    <a:pt x="227" y="298"/>
                  </a:lnTo>
                  <a:lnTo>
                    <a:pt x="230" y="295"/>
                  </a:lnTo>
                  <a:lnTo>
                    <a:pt x="232" y="295"/>
                  </a:lnTo>
                  <a:lnTo>
                    <a:pt x="240" y="289"/>
                  </a:lnTo>
                  <a:lnTo>
                    <a:pt x="239" y="275"/>
                  </a:lnTo>
                  <a:lnTo>
                    <a:pt x="240" y="275"/>
                  </a:lnTo>
                  <a:lnTo>
                    <a:pt x="240" y="271"/>
                  </a:lnTo>
                  <a:lnTo>
                    <a:pt x="244" y="268"/>
                  </a:lnTo>
                  <a:lnTo>
                    <a:pt x="244" y="267"/>
                  </a:lnTo>
                  <a:lnTo>
                    <a:pt x="256" y="268"/>
                  </a:lnTo>
                  <a:lnTo>
                    <a:pt x="259" y="266"/>
                  </a:lnTo>
                  <a:lnTo>
                    <a:pt x="257" y="264"/>
                  </a:lnTo>
                  <a:lnTo>
                    <a:pt x="258" y="256"/>
                  </a:lnTo>
                  <a:lnTo>
                    <a:pt x="261" y="253"/>
                  </a:lnTo>
                  <a:lnTo>
                    <a:pt x="261" y="250"/>
                  </a:lnTo>
                  <a:lnTo>
                    <a:pt x="263" y="246"/>
                  </a:lnTo>
                  <a:lnTo>
                    <a:pt x="263" y="241"/>
                  </a:lnTo>
                  <a:lnTo>
                    <a:pt x="266" y="237"/>
                  </a:lnTo>
                  <a:lnTo>
                    <a:pt x="271" y="237"/>
                  </a:lnTo>
                  <a:lnTo>
                    <a:pt x="272" y="236"/>
                  </a:lnTo>
                  <a:lnTo>
                    <a:pt x="279" y="237"/>
                  </a:lnTo>
                  <a:lnTo>
                    <a:pt x="289" y="240"/>
                  </a:lnTo>
                  <a:lnTo>
                    <a:pt x="291" y="242"/>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5" name="Freeform 35"/>
            <p:cNvSpPr/>
            <p:nvPr/>
          </p:nvSpPr>
          <p:spPr bwMode="auto">
            <a:xfrm>
              <a:off x="5768975" y="3282950"/>
              <a:ext cx="457200" cy="987425"/>
            </a:xfrm>
            <a:custGeom>
              <a:avLst/>
              <a:gdLst>
                <a:gd name="T0" fmla="*/ 0 w 250"/>
                <a:gd name="T1" fmla="*/ 2147483647 h 518"/>
                <a:gd name="T2" fmla="*/ 2147483647 w 250"/>
                <a:gd name="T3" fmla="*/ 2147483647 h 518"/>
                <a:gd name="T4" fmla="*/ 2147483647 w 250"/>
                <a:gd name="T5" fmla="*/ 2147483647 h 518"/>
                <a:gd name="T6" fmla="*/ 2147483647 w 250"/>
                <a:gd name="T7" fmla="*/ 2147483647 h 518"/>
                <a:gd name="T8" fmla="*/ 2147483647 w 250"/>
                <a:gd name="T9" fmla="*/ 2147483647 h 518"/>
                <a:gd name="T10" fmla="*/ 2147483647 w 250"/>
                <a:gd name="T11" fmla="*/ 2147483647 h 518"/>
                <a:gd name="T12" fmla="*/ 2147483647 w 250"/>
                <a:gd name="T13" fmla="*/ 2147483647 h 518"/>
                <a:gd name="T14" fmla="*/ 2147483647 w 250"/>
                <a:gd name="T15" fmla="*/ 2147483647 h 518"/>
                <a:gd name="T16" fmla="*/ 2147483647 w 250"/>
                <a:gd name="T17" fmla="*/ 2147483647 h 518"/>
                <a:gd name="T18" fmla="*/ 2147483647 w 250"/>
                <a:gd name="T19" fmla="*/ 2147483647 h 518"/>
                <a:gd name="T20" fmla="*/ 2147483647 w 250"/>
                <a:gd name="T21" fmla="*/ 2147483647 h 518"/>
                <a:gd name="T22" fmla="*/ 2147483647 w 250"/>
                <a:gd name="T23" fmla="*/ 2147483647 h 518"/>
                <a:gd name="T24" fmla="*/ 2147483647 w 250"/>
                <a:gd name="T25" fmla="*/ 2147483647 h 518"/>
                <a:gd name="T26" fmla="*/ 2147483647 w 250"/>
                <a:gd name="T27" fmla="*/ 2147483647 h 518"/>
                <a:gd name="T28" fmla="*/ 2147483647 w 250"/>
                <a:gd name="T29" fmla="*/ 2147483647 h 518"/>
                <a:gd name="T30" fmla="*/ 2147483647 w 250"/>
                <a:gd name="T31" fmla="*/ 2147483647 h 518"/>
                <a:gd name="T32" fmla="*/ 2147483647 w 250"/>
                <a:gd name="T33" fmla="*/ 2147483647 h 518"/>
                <a:gd name="T34" fmla="*/ 2147483647 w 250"/>
                <a:gd name="T35" fmla="*/ 2147483647 h 518"/>
                <a:gd name="T36" fmla="*/ 2147483647 w 250"/>
                <a:gd name="T37" fmla="*/ 2147483647 h 518"/>
                <a:gd name="T38" fmla="*/ 2147483647 w 250"/>
                <a:gd name="T39" fmla="*/ 2147483647 h 518"/>
                <a:gd name="T40" fmla="*/ 2147483647 w 250"/>
                <a:gd name="T41" fmla="*/ 2147483647 h 518"/>
                <a:gd name="T42" fmla="*/ 2147483647 w 250"/>
                <a:gd name="T43" fmla="*/ 2147483647 h 518"/>
                <a:gd name="T44" fmla="*/ 2147483647 w 250"/>
                <a:gd name="T45" fmla="*/ 2147483647 h 518"/>
                <a:gd name="T46" fmla="*/ 2147483647 w 250"/>
                <a:gd name="T47" fmla="*/ 2147483647 h 518"/>
                <a:gd name="T48" fmla="*/ 2147483647 w 250"/>
                <a:gd name="T49" fmla="*/ 2147483647 h 518"/>
                <a:gd name="T50" fmla="*/ 2147483647 w 250"/>
                <a:gd name="T51" fmla="*/ 2147483647 h 518"/>
                <a:gd name="T52" fmla="*/ 2147483647 w 250"/>
                <a:gd name="T53" fmla="*/ 2147483647 h 518"/>
                <a:gd name="T54" fmla="*/ 2147483647 w 250"/>
                <a:gd name="T55" fmla="*/ 2147483647 h 518"/>
                <a:gd name="T56" fmla="*/ 2147483647 w 250"/>
                <a:gd name="T57" fmla="*/ 2147483647 h 518"/>
                <a:gd name="T58" fmla="*/ 2147483647 w 250"/>
                <a:gd name="T59" fmla="*/ 2147483647 h 518"/>
                <a:gd name="T60" fmla="*/ 2147483647 w 250"/>
                <a:gd name="T61" fmla="*/ 2147483647 h 518"/>
                <a:gd name="T62" fmla="*/ 2147483647 w 250"/>
                <a:gd name="T63" fmla="*/ 2147483647 h 518"/>
                <a:gd name="T64" fmla="*/ 2147483647 w 250"/>
                <a:gd name="T65" fmla="*/ 2147483647 h 518"/>
                <a:gd name="T66" fmla="*/ 2147483647 w 250"/>
                <a:gd name="T67" fmla="*/ 2147483647 h 518"/>
                <a:gd name="T68" fmla="*/ 2147483647 w 250"/>
                <a:gd name="T69" fmla="*/ 2147483647 h 518"/>
                <a:gd name="T70" fmla="*/ 2147483647 w 250"/>
                <a:gd name="T71" fmla="*/ 2147483647 h 518"/>
                <a:gd name="T72" fmla="*/ 2147483647 w 250"/>
                <a:gd name="T73" fmla="*/ 2147483647 h 518"/>
                <a:gd name="T74" fmla="*/ 2147483647 w 250"/>
                <a:gd name="T75" fmla="*/ 2147483647 h 518"/>
                <a:gd name="T76" fmla="*/ 2147483647 w 250"/>
                <a:gd name="T77" fmla="*/ 2147483647 h 518"/>
                <a:gd name="T78" fmla="*/ 2147483647 w 250"/>
                <a:gd name="T79" fmla="*/ 2147483647 h 518"/>
                <a:gd name="T80" fmla="*/ 2147483647 w 250"/>
                <a:gd name="T81" fmla="*/ 2147483647 h 518"/>
                <a:gd name="T82" fmla="*/ 2147483647 w 250"/>
                <a:gd name="T83" fmla="*/ 2147483647 h 518"/>
                <a:gd name="T84" fmla="*/ 2147483647 w 250"/>
                <a:gd name="T85" fmla="*/ 2147483647 h 518"/>
                <a:gd name="T86" fmla="*/ 2147483647 w 250"/>
                <a:gd name="T87" fmla="*/ 2147483647 h 518"/>
                <a:gd name="T88" fmla="*/ 2147483647 w 250"/>
                <a:gd name="T89" fmla="*/ 2147483647 h 518"/>
                <a:gd name="T90" fmla="*/ 2147483647 w 250"/>
                <a:gd name="T91" fmla="*/ 2147483647 h 518"/>
                <a:gd name="T92" fmla="*/ 2147483647 w 250"/>
                <a:gd name="T93" fmla="*/ 2147483647 h 518"/>
                <a:gd name="T94" fmla="*/ 2147483647 w 250"/>
                <a:gd name="T95" fmla="*/ 2147483647 h 518"/>
                <a:gd name="T96" fmla="*/ 2147483647 w 250"/>
                <a:gd name="T97" fmla="*/ 2147483647 h 518"/>
                <a:gd name="T98" fmla="*/ 2147483647 w 250"/>
                <a:gd name="T99" fmla="*/ 2147483647 h 518"/>
                <a:gd name="T100" fmla="*/ 2147483647 w 250"/>
                <a:gd name="T101" fmla="*/ 2147483647 h 518"/>
                <a:gd name="T102" fmla="*/ 2147483647 w 250"/>
                <a:gd name="T103" fmla="*/ 2147483647 h 518"/>
                <a:gd name="T104" fmla="*/ 2147483647 w 250"/>
                <a:gd name="T105" fmla="*/ 2147483647 h 518"/>
                <a:gd name="T106" fmla="*/ 2147483647 w 250"/>
                <a:gd name="T107" fmla="*/ 2147483647 h 518"/>
                <a:gd name="T108" fmla="*/ 2147483647 w 250"/>
                <a:gd name="T109" fmla="*/ 2147483647 h 518"/>
                <a:gd name="T110" fmla="*/ 2147483647 w 250"/>
                <a:gd name="T111" fmla="*/ 2147483647 h 518"/>
                <a:gd name="T112" fmla="*/ 2147483647 w 250"/>
                <a:gd name="T113" fmla="*/ 2147483647 h 518"/>
                <a:gd name="T114" fmla="*/ 2147483647 w 250"/>
                <a:gd name="T115" fmla="*/ 2147483647 h 518"/>
                <a:gd name="T116" fmla="*/ 2147483647 w 250"/>
                <a:gd name="T117" fmla="*/ 2147483647 h 518"/>
                <a:gd name="T118" fmla="*/ 2147483647 w 250"/>
                <a:gd name="T119" fmla="*/ 2147483647 h 518"/>
                <a:gd name="T120" fmla="*/ 2147483647 w 250"/>
                <a:gd name="T121" fmla="*/ 2147483647 h 518"/>
                <a:gd name="T122" fmla="*/ 2147483647 w 250"/>
                <a:gd name="T123" fmla="*/ 2147483647 h 518"/>
                <a:gd name="T124" fmla="*/ 2147483647 w 250"/>
                <a:gd name="T125" fmla="*/ 2147483647 h 5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0"/>
                <a:gd name="T190" fmla="*/ 0 h 518"/>
                <a:gd name="T191" fmla="*/ 250 w 250"/>
                <a:gd name="T192" fmla="*/ 518 h 51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0" h="518">
                  <a:moveTo>
                    <a:pt x="10" y="518"/>
                  </a:moveTo>
                  <a:lnTo>
                    <a:pt x="5" y="515"/>
                  </a:lnTo>
                  <a:lnTo>
                    <a:pt x="2" y="511"/>
                  </a:lnTo>
                  <a:lnTo>
                    <a:pt x="0" y="482"/>
                  </a:lnTo>
                  <a:lnTo>
                    <a:pt x="3" y="479"/>
                  </a:lnTo>
                  <a:lnTo>
                    <a:pt x="3" y="476"/>
                  </a:lnTo>
                  <a:lnTo>
                    <a:pt x="5" y="472"/>
                  </a:lnTo>
                  <a:lnTo>
                    <a:pt x="5" y="469"/>
                  </a:lnTo>
                  <a:lnTo>
                    <a:pt x="7" y="465"/>
                  </a:lnTo>
                  <a:lnTo>
                    <a:pt x="7" y="461"/>
                  </a:lnTo>
                  <a:lnTo>
                    <a:pt x="10" y="457"/>
                  </a:lnTo>
                  <a:lnTo>
                    <a:pt x="11" y="451"/>
                  </a:lnTo>
                  <a:lnTo>
                    <a:pt x="12" y="450"/>
                  </a:lnTo>
                  <a:lnTo>
                    <a:pt x="13" y="445"/>
                  </a:lnTo>
                  <a:lnTo>
                    <a:pt x="15" y="445"/>
                  </a:lnTo>
                  <a:lnTo>
                    <a:pt x="14" y="441"/>
                  </a:lnTo>
                  <a:lnTo>
                    <a:pt x="19" y="434"/>
                  </a:lnTo>
                  <a:lnTo>
                    <a:pt x="15" y="415"/>
                  </a:lnTo>
                  <a:lnTo>
                    <a:pt x="14" y="411"/>
                  </a:lnTo>
                  <a:lnTo>
                    <a:pt x="11" y="406"/>
                  </a:lnTo>
                  <a:lnTo>
                    <a:pt x="9" y="396"/>
                  </a:lnTo>
                  <a:lnTo>
                    <a:pt x="8" y="395"/>
                  </a:lnTo>
                  <a:lnTo>
                    <a:pt x="7" y="353"/>
                  </a:lnTo>
                  <a:lnTo>
                    <a:pt x="3" y="348"/>
                  </a:lnTo>
                  <a:lnTo>
                    <a:pt x="1" y="319"/>
                  </a:lnTo>
                  <a:lnTo>
                    <a:pt x="6" y="312"/>
                  </a:lnTo>
                  <a:lnTo>
                    <a:pt x="6" y="310"/>
                  </a:lnTo>
                  <a:lnTo>
                    <a:pt x="10" y="306"/>
                  </a:lnTo>
                  <a:lnTo>
                    <a:pt x="13" y="299"/>
                  </a:lnTo>
                  <a:lnTo>
                    <a:pt x="15" y="298"/>
                  </a:lnTo>
                  <a:lnTo>
                    <a:pt x="13" y="284"/>
                  </a:lnTo>
                  <a:lnTo>
                    <a:pt x="20" y="275"/>
                  </a:lnTo>
                  <a:lnTo>
                    <a:pt x="20" y="272"/>
                  </a:lnTo>
                  <a:lnTo>
                    <a:pt x="22" y="269"/>
                  </a:lnTo>
                  <a:lnTo>
                    <a:pt x="22" y="267"/>
                  </a:lnTo>
                  <a:lnTo>
                    <a:pt x="20" y="266"/>
                  </a:lnTo>
                  <a:lnTo>
                    <a:pt x="18" y="262"/>
                  </a:lnTo>
                  <a:lnTo>
                    <a:pt x="17" y="261"/>
                  </a:lnTo>
                  <a:lnTo>
                    <a:pt x="16" y="258"/>
                  </a:lnTo>
                  <a:lnTo>
                    <a:pt x="4" y="244"/>
                  </a:lnTo>
                  <a:lnTo>
                    <a:pt x="3" y="236"/>
                  </a:lnTo>
                  <a:lnTo>
                    <a:pt x="2" y="234"/>
                  </a:lnTo>
                  <a:lnTo>
                    <a:pt x="1" y="223"/>
                  </a:lnTo>
                  <a:lnTo>
                    <a:pt x="5" y="215"/>
                  </a:lnTo>
                  <a:lnTo>
                    <a:pt x="13" y="209"/>
                  </a:lnTo>
                  <a:lnTo>
                    <a:pt x="18" y="200"/>
                  </a:lnTo>
                  <a:lnTo>
                    <a:pt x="21" y="200"/>
                  </a:lnTo>
                  <a:lnTo>
                    <a:pt x="24" y="196"/>
                  </a:lnTo>
                  <a:lnTo>
                    <a:pt x="23" y="189"/>
                  </a:lnTo>
                  <a:lnTo>
                    <a:pt x="24" y="187"/>
                  </a:lnTo>
                  <a:lnTo>
                    <a:pt x="23" y="183"/>
                  </a:lnTo>
                  <a:lnTo>
                    <a:pt x="29" y="180"/>
                  </a:lnTo>
                  <a:lnTo>
                    <a:pt x="29" y="177"/>
                  </a:lnTo>
                  <a:lnTo>
                    <a:pt x="30" y="176"/>
                  </a:lnTo>
                  <a:lnTo>
                    <a:pt x="30" y="172"/>
                  </a:lnTo>
                  <a:lnTo>
                    <a:pt x="32" y="169"/>
                  </a:lnTo>
                  <a:lnTo>
                    <a:pt x="32" y="159"/>
                  </a:lnTo>
                  <a:lnTo>
                    <a:pt x="34" y="157"/>
                  </a:lnTo>
                  <a:lnTo>
                    <a:pt x="34" y="155"/>
                  </a:lnTo>
                  <a:lnTo>
                    <a:pt x="38" y="151"/>
                  </a:lnTo>
                  <a:lnTo>
                    <a:pt x="39" y="146"/>
                  </a:lnTo>
                  <a:lnTo>
                    <a:pt x="40" y="146"/>
                  </a:lnTo>
                  <a:lnTo>
                    <a:pt x="40" y="141"/>
                  </a:lnTo>
                  <a:lnTo>
                    <a:pt x="41" y="140"/>
                  </a:lnTo>
                  <a:lnTo>
                    <a:pt x="41" y="133"/>
                  </a:lnTo>
                  <a:lnTo>
                    <a:pt x="37" y="129"/>
                  </a:lnTo>
                  <a:lnTo>
                    <a:pt x="36" y="124"/>
                  </a:lnTo>
                  <a:lnTo>
                    <a:pt x="38" y="120"/>
                  </a:lnTo>
                  <a:lnTo>
                    <a:pt x="45" y="120"/>
                  </a:lnTo>
                  <a:lnTo>
                    <a:pt x="56" y="105"/>
                  </a:lnTo>
                  <a:lnTo>
                    <a:pt x="61" y="105"/>
                  </a:lnTo>
                  <a:lnTo>
                    <a:pt x="62" y="105"/>
                  </a:lnTo>
                  <a:lnTo>
                    <a:pt x="68" y="104"/>
                  </a:lnTo>
                  <a:lnTo>
                    <a:pt x="73" y="106"/>
                  </a:lnTo>
                  <a:lnTo>
                    <a:pt x="85" y="105"/>
                  </a:lnTo>
                  <a:lnTo>
                    <a:pt x="89" y="104"/>
                  </a:lnTo>
                  <a:lnTo>
                    <a:pt x="88" y="96"/>
                  </a:lnTo>
                  <a:lnTo>
                    <a:pt x="90" y="95"/>
                  </a:lnTo>
                  <a:lnTo>
                    <a:pt x="89" y="85"/>
                  </a:lnTo>
                  <a:lnTo>
                    <a:pt x="90" y="84"/>
                  </a:lnTo>
                  <a:lnTo>
                    <a:pt x="92" y="80"/>
                  </a:lnTo>
                  <a:lnTo>
                    <a:pt x="95" y="77"/>
                  </a:lnTo>
                  <a:lnTo>
                    <a:pt x="95" y="74"/>
                  </a:lnTo>
                  <a:lnTo>
                    <a:pt x="98" y="71"/>
                  </a:lnTo>
                  <a:lnTo>
                    <a:pt x="98" y="61"/>
                  </a:lnTo>
                  <a:lnTo>
                    <a:pt x="102" y="57"/>
                  </a:lnTo>
                  <a:lnTo>
                    <a:pt x="104" y="56"/>
                  </a:lnTo>
                  <a:lnTo>
                    <a:pt x="109" y="49"/>
                  </a:lnTo>
                  <a:lnTo>
                    <a:pt x="115" y="49"/>
                  </a:lnTo>
                  <a:lnTo>
                    <a:pt x="116" y="50"/>
                  </a:lnTo>
                  <a:lnTo>
                    <a:pt x="123" y="51"/>
                  </a:lnTo>
                  <a:lnTo>
                    <a:pt x="124" y="53"/>
                  </a:lnTo>
                  <a:lnTo>
                    <a:pt x="126" y="53"/>
                  </a:lnTo>
                  <a:lnTo>
                    <a:pt x="129" y="55"/>
                  </a:lnTo>
                  <a:lnTo>
                    <a:pt x="134" y="55"/>
                  </a:lnTo>
                  <a:lnTo>
                    <a:pt x="142" y="50"/>
                  </a:lnTo>
                  <a:lnTo>
                    <a:pt x="141" y="48"/>
                  </a:lnTo>
                  <a:lnTo>
                    <a:pt x="143" y="45"/>
                  </a:lnTo>
                  <a:lnTo>
                    <a:pt x="146" y="39"/>
                  </a:lnTo>
                  <a:lnTo>
                    <a:pt x="181" y="39"/>
                  </a:lnTo>
                  <a:lnTo>
                    <a:pt x="188" y="30"/>
                  </a:lnTo>
                  <a:lnTo>
                    <a:pt x="188" y="29"/>
                  </a:lnTo>
                  <a:lnTo>
                    <a:pt x="192" y="25"/>
                  </a:lnTo>
                  <a:lnTo>
                    <a:pt x="199" y="24"/>
                  </a:lnTo>
                  <a:lnTo>
                    <a:pt x="202" y="23"/>
                  </a:lnTo>
                  <a:lnTo>
                    <a:pt x="205" y="23"/>
                  </a:lnTo>
                  <a:lnTo>
                    <a:pt x="209" y="17"/>
                  </a:lnTo>
                  <a:lnTo>
                    <a:pt x="209" y="16"/>
                  </a:lnTo>
                  <a:lnTo>
                    <a:pt x="211" y="11"/>
                  </a:lnTo>
                  <a:lnTo>
                    <a:pt x="211" y="3"/>
                  </a:lnTo>
                  <a:lnTo>
                    <a:pt x="212" y="0"/>
                  </a:lnTo>
                  <a:lnTo>
                    <a:pt x="215" y="7"/>
                  </a:lnTo>
                  <a:lnTo>
                    <a:pt x="223" y="13"/>
                  </a:lnTo>
                  <a:lnTo>
                    <a:pt x="223" y="24"/>
                  </a:lnTo>
                  <a:lnTo>
                    <a:pt x="228" y="31"/>
                  </a:lnTo>
                  <a:lnTo>
                    <a:pt x="238" y="31"/>
                  </a:lnTo>
                  <a:lnTo>
                    <a:pt x="239" y="32"/>
                  </a:lnTo>
                  <a:lnTo>
                    <a:pt x="237" y="35"/>
                  </a:lnTo>
                  <a:lnTo>
                    <a:pt x="233" y="36"/>
                  </a:lnTo>
                  <a:lnTo>
                    <a:pt x="228" y="40"/>
                  </a:lnTo>
                  <a:lnTo>
                    <a:pt x="224" y="40"/>
                  </a:lnTo>
                  <a:lnTo>
                    <a:pt x="223" y="41"/>
                  </a:lnTo>
                  <a:lnTo>
                    <a:pt x="221" y="41"/>
                  </a:lnTo>
                  <a:lnTo>
                    <a:pt x="219" y="43"/>
                  </a:lnTo>
                  <a:lnTo>
                    <a:pt x="217" y="42"/>
                  </a:lnTo>
                  <a:lnTo>
                    <a:pt x="209" y="47"/>
                  </a:lnTo>
                  <a:lnTo>
                    <a:pt x="209" y="53"/>
                  </a:lnTo>
                  <a:lnTo>
                    <a:pt x="205" y="56"/>
                  </a:lnTo>
                  <a:lnTo>
                    <a:pt x="205" y="60"/>
                  </a:lnTo>
                  <a:lnTo>
                    <a:pt x="212" y="66"/>
                  </a:lnTo>
                  <a:lnTo>
                    <a:pt x="214" y="66"/>
                  </a:lnTo>
                  <a:lnTo>
                    <a:pt x="216" y="68"/>
                  </a:lnTo>
                  <a:lnTo>
                    <a:pt x="230" y="70"/>
                  </a:lnTo>
                  <a:lnTo>
                    <a:pt x="232" y="71"/>
                  </a:lnTo>
                  <a:lnTo>
                    <a:pt x="237" y="76"/>
                  </a:lnTo>
                  <a:lnTo>
                    <a:pt x="237" y="83"/>
                  </a:lnTo>
                  <a:lnTo>
                    <a:pt x="238" y="84"/>
                  </a:lnTo>
                  <a:lnTo>
                    <a:pt x="239" y="89"/>
                  </a:lnTo>
                  <a:lnTo>
                    <a:pt x="243" y="90"/>
                  </a:lnTo>
                  <a:lnTo>
                    <a:pt x="243" y="92"/>
                  </a:lnTo>
                  <a:lnTo>
                    <a:pt x="248" y="95"/>
                  </a:lnTo>
                  <a:lnTo>
                    <a:pt x="250" y="96"/>
                  </a:lnTo>
                  <a:lnTo>
                    <a:pt x="249" y="104"/>
                  </a:lnTo>
                  <a:lnTo>
                    <a:pt x="248" y="105"/>
                  </a:lnTo>
                  <a:lnTo>
                    <a:pt x="247" y="114"/>
                  </a:lnTo>
                  <a:lnTo>
                    <a:pt x="246" y="115"/>
                  </a:lnTo>
                  <a:lnTo>
                    <a:pt x="247" y="123"/>
                  </a:lnTo>
                  <a:lnTo>
                    <a:pt x="238" y="132"/>
                  </a:lnTo>
                  <a:lnTo>
                    <a:pt x="232" y="134"/>
                  </a:lnTo>
                  <a:lnTo>
                    <a:pt x="229" y="137"/>
                  </a:lnTo>
                  <a:lnTo>
                    <a:pt x="226" y="137"/>
                  </a:lnTo>
                  <a:lnTo>
                    <a:pt x="221" y="134"/>
                  </a:lnTo>
                  <a:lnTo>
                    <a:pt x="213" y="135"/>
                  </a:lnTo>
                  <a:lnTo>
                    <a:pt x="209" y="139"/>
                  </a:lnTo>
                  <a:lnTo>
                    <a:pt x="208" y="139"/>
                  </a:lnTo>
                  <a:lnTo>
                    <a:pt x="203" y="144"/>
                  </a:lnTo>
                  <a:lnTo>
                    <a:pt x="208" y="162"/>
                  </a:lnTo>
                  <a:lnTo>
                    <a:pt x="200" y="170"/>
                  </a:lnTo>
                  <a:lnTo>
                    <a:pt x="199" y="170"/>
                  </a:lnTo>
                  <a:lnTo>
                    <a:pt x="195" y="176"/>
                  </a:lnTo>
                  <a:lnTo>
                    <a:pt x="195" y="180"/>
                  </a:lnTo>
                  <a:lnTo>
                    <a:pt x="194" y="181"/>
                  </a:lnTo>
                  <a:lnTo>
                    <a:pt x="193" y="184"/>
                  </a:lnTo>
                  <a:lnTo>
                    <a:pt x="194" y="187"/>
                  </a:lnTo>
                  <a:lnTo>
                    <a:pt x="193" y="188"/>
                  </a:lnTo>
                  <a:lnTo>
                    <a:pt x="193" y="200"/>
                  </a:lnTo>
                  <a:lnTo>
                    <a:pt x="195" y="201"/>
                  </a:lnTo>
                  <a:lnTo>
                    <a:pt x="195" y="205"/>
                  </a:lnTo>
                  <a:lnTo>
                    <a:pt x="198" y="208"/>
                  </a:lnTo>
                  <a:lnTo>
                    <a:pt x="203" y="209"/>
                  </a:lnTo>
                  <a:lnTo>
                    <a:pt x="209" y="211"/>
                  </a:lnTo>
                  <a:lnTo>
                    <a:pt x="214" y="217"/>
                  </a:lnTo>
                  <a:lnTo>
                    <a:pt x="216" y="222"/>
                  </a:lnTo>
                  <a:lnTo>
                    <a:pt x="218" y="223"/>
                  </a:lnTo>
                  <a:lnTo>
                    <a:pt x="218" y="226"/>
                  </a:lnTo>
                  <a:lnTo>
                    <a:pt x="224" y="234"/>
                  </a:lnTo>
                  <a:lnTo>
                    <a:pt x="225" y="239"/>
                  </a:lnTo>
                  <a:lnTo>
                    <a:pt x="229" y="243"/>
                  </a:lnTo>
                  <a:lnTo>
                    <a:pt x="232" y="248"/>
                  </a:lnTo>
                  <a:lnTo>
                    <a:pt x="235" y="250"/>
                  </a:lnTo>
                  <a:lnTo>
                    <a:pt x="230" y="261"/>
                  </a:lnTo>
                  <a:lnTo>
                    <a:pt x="229" y="268"/>
                  </a:lnTo>
                  <a:lnTo>
                    <a:pt x="227" y="272"/>
                  </a:lnTo>
                  <a:lnTo>
                    <a:pt x="227" y="275"/>
                  </a:lnTo>
                  <a:lnTo>
                    <a:pt x="223" y="280"/>
                  </a:lnTo>
                  <a:lnTo>
                    <a:pt x="219" y="292"/>
                  </a:lnTo>
                  <a:lnTo>
                    <a:pt x="219" y="294"/>
                  </a:lnTo>
                  <a:lnTo>
                    <a:pt x="216" y="297"/>
                  </a:lnTo>
                  <a:lnTo>
                    <a:pt x="217" y="312"/>
                  </a:lnTo>
                  <a:lnTo>
                    <a:pt x="213" y="316"/>
                  </a:lnTo>
                  <a:lnTo>
                    <a:pt x="213" y="319"/>
                  </a:lnTo>
                  <a:lnTo>
                    <a:pt x="211" y="322"/>
                  </a:lnTo>
                  <a:lnTo>
                    <a:pt x="204" y="325"/>
                  </a:lnTo>
                  <a:lnTo>
                    <a:pt x="204" y="326"/>
                  </a:lnTo>
                  <a:lnTo>
                    <a:pt x="204" y="333"/>
                  </a:lnTo>
                  <a:lnTo>
                    <a:pt x="207" y="337"/>
                  </a:lnTo>
                  <a:lnTo>
                    <a:pt x="210" y="345"/>
                  </a:lnTo>
                  <a:lnTo>
                    <a:pt x="219" y="352"/>
                  </a:lnTo>
                  <a:lnTo>
                    <a:pt x="220" y="352"/>
                  </a:lnTo>
                  <a:lnTo>
                    <a:pt x="225" y="357"/>
                  </a:lnTo>
                  <a:lnTo>
                    <a:pt x="223" y="361"/>
                  </a:lnTo>
                  <a:lnTo>
                    <a:pt x="222" y="371"/>
                  </a:lnTo>
                  <a:lnTo>
                    <a:pt x="221" y="372"/>
                  </a:lnTo>
                  <a:lnTo>
                    <a:pt x="222" y="376"/>
                  </a:lnTo>
                  <a:lnTo>
                    <a:pt x="224" y="397"/>
                  </a:lnTo>
                  <a:lnTo>
                    <a:pt x="221" y="398"/>
                  </a:lnTo>
                  <a:lnTo>
                    <a:pt x="220" y="400"/>
                  </a:lnTo>
                  <a:lnTo>
                    <a:pt x="218" y="405"/>
                  </a:lnTo>
                  <a:lnTo>
                    <a:pt x="218" y="412"/>
                  </a:lnTo>
                  <a:lnTo>
                    <a:pt x="216" y="415"/>
                  </a:lnTo>
                  <a:lnTo>
                    <a:pt x="215" y="415"/>
                  </a:lnTo>
                  <a:lnTo>
                    <a:pt x="213" y="417"/>
                  </a:lnTo>
                  <a:lnTo>
                    <a:pt x="213" y="423"/>
                  </a:lnTo>
                  <a:lnTo>
                    <a:pt x="209" y="426"/>
                  </a:lnTo>
                  <a:lnTo>
                    <a:pt x="206" y="427"/>
                  </a:lnTo>
                  <a:lnTo>
                    <a:pt x="200" y="433"/>
                  </a:lnTo>
                  <a:lnTo>
                    <a:pt x="195" y="436"/>
                  </a:lnTo>
                  <a:lnTo>
                    <a:pt x="191" y="438"/>
                  </a:lnTo>
                  <a:lnTo>
                    <a:pt x="188" y="440"/>
                  </a:lnTo>
                  <a:lnTo>
                    <a:pt x="184" y="440"/>
                  </a:lnTo>
                  <a:lnTo>
                    <a:pt x="182" y="442"/>
                  </a:lnTo>
                  <a:lnTo>
                    <a:pt x="179" y="442"/>
                  </a:lnTo>
                  <a:lnTo>
                    <a:pt x="176" y="448"/>
                  </a:lnTo>
                  <a:lnTo>
                    <a:pt x="173" y="450"/>
                  </a:lnTo>
                  <a:lnTo>
                    <a:pt x="170" y="450"/>
                  </a:lnTo>
                  <a:lnTo>
                    <a:pt x="166" y="453"/>
                  </a:lnTo>
                  <a:lnTo>
                    <a:pt x="160" y="452"/>
                  </a:lnTo>
                  <a:lnTo>
                    <a:pt x="127" y="454"/>
                  </a:lnTo>
                  <a:lnTo>
                    <a:pt x="126" y="453"/>
                  </a:lnTo>
                  <a:lnTo>
                    <a:pt x="122" y="453"/>
                  </a:lnTo>
                  <a:lnTo>
                    <a:pt x="123" y="467"/>
                  </a:lnTo>
                  <a:lnTo>
                    <a:pt x="120" y="469"/>
                  </a:lnTo>
                  <a:lnTo>
                    <a:pt x="114" y="472"/>
                  </a:lnTo>
                  <a:lnTo>
                    <a:pt x="109" y="472"/>
                  </a:lnTo>
                  <a:lnTo>
                    <a:pt x="108" y="472"/>
                  </a:lnTo>
                  <a:lnTo>
                    <a:pt x="100" y="477"/>
                  </a:lnTo>
                  <a:lnTo>
                    <a:pt x="93" y="489"/>
                  </a:lnTo>
                  <a:lnTo>
                    <a:pt x="89" y="492"/>
                  </a:lnTo>
                  <a:lnTo>
                    <a:pt x="84" y="492"/>
                  </a:lnTo>
                  <a:lnTo>
                    <a:pt x="80" y="494"/>
                  </a:lnTo>
                  <a:lnTo>
                    <a:pt x="74" y="494"/>
                  </a:lnTo>
                  <a:lnTo>
                    <a:pt x="70" y="496"/>
                  </a:lnTo>
                  <a:lnTo>
                    <a:pt x="66" y="496"/>
                  </a:lnTo>
                  <a:lnTo>
                    <a:pt x="65" y="498"/>
                  </a:lnTo>
                  <a:lnTo>
                    <a:pt x="63" y="497"/>
                  </a:lnTo>
                  <a:lnTo>
                    <a:pt x="55" y="502"/>
                  </a:lnTo>
                  <a:lnTo>
                    <a:pt x="53" y="504"/>
                  </a:lnTo>
                  <a:lnTo>
                    <a:pt x="51" y="504"/>
                  </a:lnTo>
                  <a:lnTo>
                    <a:pt x="31" y="514"/>
                  </a:lnTo>
                  <a:lnTo>
                    <a:pt x="23" y="515"/>
                  </a:lnTo>
                  <a:lnTo>
                    <a:pt x="21" y="516"/>
                  </a:lnTo>
                  <a:lnTo>
                    <a:pt x="16" y="516"/>
                  </a:lnTo>
                  <a:lnTo>
                    <a:pt x="13" y="517"/>
                  </a:lnTo>
                  <a:lnTo>
                    <a:pt x="10" y="518"/>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6" name="Freeform 36"/>
            <p:cNvSpPr/>
            <p:nvPr/>
          </p:nvSpPr>
          <p:spPr bwMode="auto">
            <a:xfrm>
              <a:off x="5786438" y="3852863"/>
              <a:ext cx="779462" cy="846137"/>
            </a:xfrm>
            <a:custGeom>
              <a:avLst/>
              <a:gdLst>
                <a:gd name="T0" fmla="*/ 2147483647 w 426"/>
                <a:gd name="T1" fmla="*/ 2147483647 h 443"/>
                <a:gd name="T2" fmla="*/ 2147483647 w 426"/>
                <a:gd name="T3" fmla="*/ 2147483647 h 443"/>
                <a:gd name="T4" fmla="*/ 2147483647 w 426"/>
                <a:gd name="T5" fmla="*/ 2147483647 h 443"/>
                <a:gd name="T6" fmla="*/ 2147483647 w 426"/>
                <a:gd name="T7" fmla="*/ 2147483647 h 443"/>
                <a:gd name="T8" fmla="*/ 2147483647 w 426"/>
                <a:gd name="T9" fmla="*/ 2147483647 h 443"/>
                <a:gd name="T10" fmla="*/ 2147483647 w 426"/>
                <a:gd name="T11" fmla="*/ 2147483647 h 443"/>
                <a:gd name="T12" fmla="*/ 2147483647 w 426"/>
                <a:gd name="T13" fmla="*/ 2147483647 h 443"/>
                <a:gd name="T14" fmla="*/ 2147483647 w 426"/>
                <a:gd name="T15" fmla="*/ 2147483647 h 443"/>
                <a:gd name="T16" fmla="*/ 2147483647 w 426"/>
                <a:gd name="T17" fmla="*/ 2147483647 h 443"/>
                <a:gd name="T18" fmla="*/ 2147483647 w 426"/>
                <a:gd name="T19" fmla="*/ 2147483647 h 443"/>
                <a:gd name="T20" fmla="*/ 2147483647 w 426"/>
                <a:gd name="T21" fmla="*/ 2147483647 h 443"/>
                <a:gd name="T22" fmla="*/ 2147483647 w 426"/>
                <a:gd name="T23" fmla="*/ 2147483647 h 443"/>
                <a:gd name="T24" fmla="*/ 2147483647 w 426"/>
                <a:gd name="T25" fmla="*/ 2147483647 h 443"/>
                <a:gd name="T26" fmla="*/ 2147483647 w 426"/>
                <a:gd name="T27" fmla="*/ 2147483647 h 443"/>
                <a:gd name="T28" fmla="*/ 2147483647 w 426"/>
                <a:gd name="T29" fmla="*/ 2147483647 h 443"/>
                <a:gd name="T30" fmla="*/ 2147483647 w 426"/>
                <a:gd name="T31" fmla="*/ 2147483647 h 443"/>
                <a:gd name="T32" fmla="*/ 2147483647 w 426"/>
                <a:gd name="T33" fmla="*/ 2147483647 h 443"/>
                <a:gd name="T34" fmla="*/ 2147483647 w 426"/>
                <a:gd name="T35" fmla="*/ 2147483647 h 443"/>
                <a:gd name="T36" fmla="*/ 2147483647 w 426"/>
                <a:gd name="T37" fmla="*/ 2147483647 h 443"/>
                <a:gd name="T38" fmla="*/ 2147483647 w 426"/>
                <a:gd name="T39" fmla="*/ 2147483647 h 443"/>
                <a:gd name="T40" fmla="*/ 2147483647 w 426"/>
                <a:gd name="T41" fmla="*/ 2147483647 h 443"/>
                <a:gd name="T42" fmla="*/ 2147483647 w 426"/>
                <a:gd name="T43" fmla="*/ 2147483647 h 443"/>
                <a:gd name="T44" fmla="*/ 2147483647 w 426"/>
                <a:gd name="T45" fmla="*/ 2147483647 h 443"/>
                <a:gd name="T46" fmla="*/ 2147483647 w 426"/>
                <a:gd name="T47" fmla="*/ 2147483647 h 443"/>
                <a:gd name="T48" fmla="*/ 2147483647 w 426"/>
                <a:gd name="T49" fmla="*/ 2147483647 h 443"/>
                <a:gd name="T50" fmla="*/ 2147483647 w 426"/>
                <a:gd name="T51" fmla="*/ 2147483647 h 443"/>
                <a:gd name="T52" fmla="*/ 2147483647 w 426"/>
                <a:gd name="T53" fmla="*/ 2147483647 h 443"/>
                <a:gd name="T54" fmla="*/ 2147483647 w 426"/>
                <a:gd name="T55" fmla="*/ 2147483647 h 443"/>
                <a:gd name="T56" fmla="*/ 2147483647 w 426"/>
                <a:gd name="T57" fmla="*/ 2147483647 h 443"/>
                <a:gd name="T58" fmla="*/ 2147483647 w 426"/>
                <a:gd name="T59" fmla="*/ 2147483647 h 443"/>
                <a:gd name="T60" fmla="*/ 2147483647 w 426"/>
                <a:gd name="T61" fmla="*/ 2147483647 h 443"/>
                <a:gd name="T62" fmla="*/ 2147483647 w 426"/>
                <a:gd name="T63" fmla="*/ 2147483647 h 443"/>
                <a:gd name="T64" fmla="*/ 2147483647 w 426"/>
                <a:gd name="T65" fmla="*/ 2147483647 h 443"/>
                <a:gd name="T66" fmla="*/ 2147483647 w 426"/>
                <a:gd name="T67" fmla="*/ 2147483647 h 443"/>
                <a:gd name="T68" fmla="*/ 2147483647 w 426"/>
                <a:gd name="T69" fmla="*/ 2147483647 h 443"/>
                <a:gd name="T70" fmla="*/ 2147483647 w 426"/>
                <a:gd name="T71" fmla="*/ 2147483647 h 443"/>
                <a:gd name="T72" fmla="*/ 2147483647 w 426"/>
                <a:gd name="T73" fmla="*/ 2147483647 h 443"/>
                <a:gd name="T74" fmla="*/ 2147483647 w 426"/>
                <a:gd name="T75" fmla="*/ 2147483647 h 443"/>
                <a:gd name="T76" fmla="*/ 2147483647 w 426"/>
                <a:gd name="T77" fmla="*/ 2147483647 h 443"/>
                <a:gd name="T78" fmla="*/ 2147483647 w 426"/>
                <a:gd name="T79" fmla="*/ 2147483647 h 443"/>
                <a:gd name="T80" fmla="*/ 2147483647 w 426"/>
                <a:gd name="T81" fmla="*/ 2147483647 h 443"/>
                <a:gd name="T82" fmla="*/ 2147483647 w 426"/>
                <a:gd name="T83" fmla="*/ 2147483647 h 443"/>
                <a:gd name="T84" fmla="*/ 2147483647 w 426"/>
                <a:gd name="T85" fmla="*/ 2147483647 h 443"/>
                <a:gd name="T86" fmla="*/ 2147483647 w 426"/>
                <a:gd name="T87" fmla="*/ 2147483647 h 443"/>
                <a:gd name="T88" fmla="*/ 2147483647 w 426"/>
                <a:gd name="T89" fmla="*/ 2147483647 h 443"/>
                <a:gd name="T90" fmla="*/ 2147483647 w 426"/>
                <a:gd name="T91" fmla="*/ 2147483647 h 443"/>
                <a:gd name="T92" fmla="*/ 2147483647 w 426"/>
                <a:gd name="T93" fmla="*/ 2147483647 h 443"/>
                <a:gd name="T94" fmla="*/ 2147483647 w 426"/>
                <a:gd name="T95" fmla="*/ 2147483647 h 443"/>
                <a:gd name="T96" fmla="*/ 2147483647 w 426"/>
                <a:gd name="T97" fmla="*/ 2147483647 h 443"/>
                <a:gd name="T98" fmla="*/ 2147483647 w 426"/>
                <a:gd name="T99" fmla="*/ 2147483647 h 443"/>
                <a:gd name="T100" fmla="*/ 2147483647 w 426"/>
                <a:gd name="T101" fmla="*/ 2147483647 h 443"/>
                <a:gd name="T102" fmla="*/ 2147483647 w 426"/>
                <a:gd name="T103" fmla="*/ 2147483647 h 443"/>
                <a:gd name="T104" fmla="*/ 2147483647 w 426"/>
                <a:gd name="T105" fmla="*/ 2147483647 h 443"/>
                <a:gd name="T106" fmla="*/ 2147483647 w 426"/>
                <a:gd name="T107" fmla="*/ 2147483647 h 443"/>
                <a:gd name="T108" fmla="*/ 2147483647 w 426"/>
                <a:gd name="T109" fmla="*/ 2147483647 h 44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26"/>
                <a:gd name="T166" fmla="*/ 0 h 443"/>
                <a:gd name="T167" fmla="*/ 426 w 426"/>
                <a:gd name="T168" fmla="*/ 443 h 44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26" h="443">
                  <a:moveTo>
                    <a:pt x="0" y="219"/>
                  </a:moveTo>
                  <a:lnTo>
                    <a:pt x="2" y="224"/>
                  </a:lnTo>
                  <a:lnTo>
                    <a:pt x="3" y="225"/>
                  </a:lnTo>
                  <a:lnTo>
                    <a:pt x="3" y="227"/>
                  </a:lnTo>
                  <a:lnTo>
                    <a:pt x="13" y="231"/>
                  </a:lnTo>
                  <a:lnTo>
                    <a:pt x="12" y="237"/>
                  </a:lnTo>
                  <a:lnTo>
                    <a:pt x="10" y="242"/>
                  </a:lnTo>
                  <a:lnTo>
                    <a:pt x="14" y="243"/>
                  </a:lnTo>
                  <a:lnTo>
                    <a:pt x="17" y="246"/>
                  </a:lnTo>
                  <a:lnTo>
                    <a:pt x="19" y="246"/>
                  </a:lnTo>
                  <a:lnTo>
                    <a:pt x="21" y="248"/>
                  </a:lnTo>
                  <a:lnTo>
                    <a:pt x="21" y="253"/>
                  </a:lnTo>
                  <a:lnTo>
                    <a:pt x="22" y="254"/>
                  </a:lnTo>
                  <a:lnTo>
                    <a:pt x="24" y="263"/>
                  </a:lnTo>
                  <a:lnTo>
                    <a:pt x="26" y="264"/>
                  </a:lnTo>
                  <a:lnTo>
                    <a:pt x="26" y="266"/>
                  </a:lnTo>
                  <a:lnTo>
                    <a:pt x="23" y="270"/>
                  </a:lnTo>
                  <a:lnTo>
                    <a:pt x="31" y="273"/>
                  </a:lnTo>
                  <a:lnTo>
                    <a:pt x="33" y="275"/>
                  </a:lnTo>
                  <a:lnTo>
                    <a:pt x="36" y="282"/>
                  </a:lnTo>
                  <a:lnTo>
                    <a:pt x="50" y="293"/>
                  </a:lnTo>
                  <a:lnTo>
                    <a:pt x="50" y="296"/>
                  </a:lnTo>
                  <a:lnTo>
                    <a:pt x="52" y="297"/>
                  </a:lnTo>
                  <a:lnTo>
                    <a:pt x="50" y="299"/>
                  </a:lnTo>
                  <a:lnTo>
                    <a:pt x="51" y="310"/>
                  </a:lnTo>
                  <a:lnTo>
                    <a:pt x="50" y="311"/>
                  </a:lnTo>
                  <a:lnTo>
                    <a:pt x="50" y="318"/>
                  </a:lnTo>
                  <a:lnTo>
                    <a:pt x="53" y="321"/>
                  </a:lnTo>
                  <a:lnTo>
                    <a:pt x="58" y="324"/>
                  </a:lnTo>
                  <a:lnTo>
                    <a:pt x="70" y="337"/>
                  </a:lnTo>
                  <a:lnTo>
                    <a:pt x="70" y="345"/>
                  </a:lnTo>
                  <a:lnTo>
                    <a:pt x="72" y="346"/>
                  </a:lnTo>
                  <a:lnTo>
                    <a:pt x="75" y="350"/>
                  </a:lnTo>
                  <a:lnTo>
                    <a:pt x="79" y="351"/>
                  </a:lnTo>
                  <a:lnTo>
                    <a:pt x="80" y="355"/>
                  </a:lnTo>
                  <a:lnTo>
                    <a:pt x="93" y="368"/>
                  </a:lnTo>
                  <a:lnTo>
                    <a:pt x="96" y="366"/>
                  </a:lnTo>
                  <a:lnTo>
                    <a:pt x="101" y="366"/>
                  </a:lnTo>
                  <a:lnTo>
                    <a:pt x="107" y="370"/>
                  </a:lnTo>
                  <a:lnTo>
                    <a:pt x="115" y="373"/>
                  </a:lnTo>
                  <a:lnTo>
                    <a:pt x="118" y="373"/>
                  </a:lnTo>
                  <a:lnTo>
                    <a:pt x="125" y="378"/>
                  </a:lnTo>
                  <a:lnTo>
                    <a:pt x="127" y="377"/>
                  </a:lnTo>
                  <a:lnTo>
                    <a:pt x="139" y="382"/>
                  </a:lnTo>
                  <a:lnTo>
                    <a:pt x="143" y="386"/>
                  </a:lnTo>
                  <a:lnTo>
                    <a:pt x="145" y="386"/>
                  </a:lnTo>
                  <a:lnTo>
                    <a:pt x="147" y="384"/>
                  </a:lnTo>
                  <a:lnTo>
                    <a:pt x="149" y="384"/>
                  </a:lnTo>
                  <a:lnTo>
                    <a:pt x="159" y="378"/>
                  </a:lnTo>
                  <a:lnTo>
                    <a:pt x="162" y="378"/>
                  </a:lnTo>
                  <a:lnTo>
                    <a:pt x="167" y="379"/>
                  </a:lnTo>
                  <a:lnTo>
                    <a:pt x="167" y="381"/>
                  </a:lnTo>
                  <a:lnTo>
                    <a:pt x="169" y="380"/>
                  </a:lnTo>
                  <a:lnTo>
                    <a:pt x="171" y="382"/>
                  </a:lnTo>
                  <a:lnTo>
                    <a:pt x="177" y="382"/>
                  </a:lnTo>
                  <a:lnTo>
                    <a:pt x="181" y="379"/>
                  </a:lnTo>
                  <a:lnTo>
                    <a:pt x="187" y="379"/>
                  </a:lnTo>
                  <a:lnTo>
                    <a:pt x="191" y="376"/>
                  </a:lnTo>
                  <a:lnTo>
                    <a:pt x="196" y="377"/>
                  </a:lnTo>
                  <a:lnTo>
                    <a:pt x="200" y="378"/>
                  </a:lnTo>
                  <a:lnTo>
                    <a:pt x="207" y="372"/>
                  </a:lnTo>
                  <a:lnTo>
                    <a:pt x="214" y="382"/>
                  </a:lnTo>
                  <a:lnTo>
                    <a:pt x="221" y="384"/>
                  </a:lnTo>
                  <a:lnTo>
                    <a:pt x="227" y="381"/>
                  </a:lnTo>
                  <a:lnTo>
                    <a:pt x="228" y="382"/>
                  </a:lnTo>
                  <a:lnTo>
                    <a:pt x="236" y="371"/>
                  </a:lnTo>
                  <a:lnTo>
                    <a:pt x="238" y="372"/>
                  </a:lnTo>
                  <a:lnTo>
                    <a:pt x="241" y="370"/>
                  </a:lnTo>
                  <a:lnTo>
                    <a:pt x="244" y="373"/>
                  </a:lnTo>
                  <a:lnTo>
                    <a:pt x="247" y="378"/>
                  </a:lnTo>
                  <a:lnTo>
                    <a:pt x="247" y="389"/>
                  </a:lnTo>
                  <a:lnTo>
                    <a:pt x="245" y="393"/>
                  </a:lnTo>
                  <a:lnTo>
                    <a:pt x="246" y="401"/>
                  </a:lnTo>
                  <a:lnTo>
                    <a:pt x="249" y="405"/>
                  </a:lnTo>
                  <a:lnTo>
                    <a:pt x="249" y="406"/>
                  </a:lnTo>
                  <a:lnTo>
                    <a:pt x="254" y="411"/>
                  </a:lnTo>
                  <a:lnTo>
                    <a:pt x="254" y="416"/>
                  </a:lnTo>
                  <a:lnTo>
                    <a:pt x="257" y="414"/>
                  </a:lnTo>
                  <a:lnTo>
                    <a:pt x="260" y="413"/>
                  </a:lnTo>
                  <a:lnTo>
                    <a:pt x="262" y="416"/>
                  </a:lnTo>
                  <a:lnTo>
                    <a:pt x="263" y="423"/>
                  </a:lnTo>
                  <a:lnTo>
                    <a:pt x="267" y="421"/>
                  </a:lnTo>
                  <a:lnTo>
                    <a:pt x="270" y="418"/>
                  </a:lnTo>
                  <a:lnTo>
                    <a:pt x="279" y="414"/>
                  </a:lnTo>
                  <a:lnTo>
                    <a:pt x="284" y="419"/>
                  </a:lnTo>
                  <a:lnTo>
                    <a:pt x="288" y="419"/>
                  </a:lnTo>
                  <a:lnTo>
                    <a:pt x="289" y="420"/>
                  </a:lnTo>
                  <a:lnTo>
                    <a:pt x="295" y="420"/>
                  </a:lnTo>
                  <a:lnTo>
                    <a:pt x="296" y="421"/>
                  </a:lnTo>
                  <a:lnTo>
                    <a:pt x="303" y="417"/>
                  </a:lnTo>
                  <a:lnTo>
                    <a:pt x="307" y="421"/>
                  </a:lnTo>
                  <a:lnTo>
                    <a:pt x="307" y="426"/>
                  </a:lnTo>
                  <a:lnTo>
                    <a:pt x="306" y="428"/>
                  </a:lnTo>
                  <a:lnTo>
                    <a:pt x="306" y="433"/>
                  </a:lnTo>
                  <a:lnTo>
                    <a:pt x="308" y="434"/>
                  </a:lnTo>
                  <a:lnTo>
                    <a:pt x="313" y="434"/>
                  </a:lnTo>
                  <a:lnTo>
                    <a:pt x="319" y="437"/>
                  </a:lnTo>
                  <a:lnTo>
                    <a:pt x="323" y="437"/>
                  </a:lnTo>
                  <a:lnTo>
                    <a:pt x="325" y="440"/>
                  </a:lnTo>
                  <a:lnTo>
                    <a:pt x="332" y="439"/>
                  </a:lnTo>
                  <a:lnTo>
                    <a:pt x="333" y="438"/>
                  </a:lnTo>
                  <a:lnTo>
                    <a:pt x="339" y="436"/>
                  </a:lnTo>
                  <a:lnTo>
                    <a:pt x="342" y="433"/>
                  </a:lnTo>
                  <a:lnTo>
                    <a:pt x="342" y="430"/>
                  </a:lnTo>
                  <a:lnTo>
                    <a:pt x="346" y="425"/>
                  </a:lnTo>
                  <a:lnTo>
                    <a:pt x="347" y="425"/>
                  </a:lnTo>
                  <a:lnTo>
                    <a:pt x="352" y="432"/>
                  </a:lnTo>
                  <a:lnTo>
                    <a:pt x="353" y="440"/>
                  </a:lnTo>
                  <a:lnTo>
                    <a:pt x="361" y="443"/>
                  </a:lnTo>
                  <a:lnTo>
                    <a:pt x="362" y="440"/>
                  </a:lnTo>
                  <a:lnTo>
                    <a:pt x="361" y="434"/>
                  </a:lnTo>
                  <a:lnTo>
                    <a:pt x="362" y="430"/>
                  </a:lnTo>
                  <a:lnTo>
                    <a:pt x="366" y="424"/>
                  </a:lnTo>
                  <a:lnTo>
                    <a:pt x="369" y="417"/>
                  </a:lnTo>
                  <a:lnTo>
                    <a:pt x="371" y="414"/>
                  </a:lnTo>
                  <a:lnTo>
                    <a:pt x="374" y="413"/>
                  </a:lnTo>
                  <a:lnTo>
                    <a:pt x="374" y="409"/>
                  </a:lnTo>
                  <a:lnTo>
                    <a:pt x="392" y="406"/>
                  </a:lnTo>
                  <a:lnTo>
                    <a:pt x="394" y="405"/>
                  </a:lnTo>
                  <a:lnTo>
                    <a:pt x="393" y="396"/>
                  </a:lnTo>
                  <a:lnTo>
                    <a:pt x="394" y="394"/>
                  </a:lnTo>
                  <a:lnTo>
                    <a:pt x="394" y="382"/>
                  </a:lnTo>
                  <a:lnTo>
                    <a:pt x="392" y="381"/>
                  </a:lnTo>
                  <a:lnTo>
                    <a:pt x="392" y="375"/>
                  </a:lnTo>
                  <a:lnTo>
                    <a:pt x="391" y="374"/>
                  </a:lnTo>
                  <a:lnTo>
                    <a:pt x="389" y="362"/>
                  </a:lnTo>
                  <a:lnTo>
                    <a:pt x="387" y="361"/>
                  </a:lnTo>
                  <a:lnTo>
                    <a:pt x="387" y="355"/>
                  </a:lnTo>
                  <a:lnTo>
                    <a:pt x="385" y="352"/>
                  </a:lnTo>
                  <a:lnTo>
                    <a:pt x="384" y="348"/>
                  </a:lnTo>
                  <a:lnTo>
                    <a:pt x="374" y="353"/>
                  </a:lnTo>
                  <a:lnTo>
                    <a:pt x="372" y="358"/>
                  </a:lnTo>
                  <a:lnTo>
                    <a:pt x="369" y="360"/>
                  </a:lnTo>
                  <a:lnTo>
                    <a:pt x="365" y="359"/>
                  </a:lnTo>
                  <a:lnTo>
                    <a:pt x="362" y="354"/>
                  </a:lnTo>
                  <a:lnTo>
                    <a:pt x="362" y="352"/>
                  </a:lnTo>
                  <a:lnTo>
                    <a:pt x="353" y="347"/>
                  </a:lnTo>
                  <a:lnTo>
                    <a:pt x="347" y="348"/>
                  </a:lnTo>
                  <a:lnTo>
                    <a:pt x="346" y="346"/>
                  </a:lnTo>
                  <a:lnTo>
                    <a:pt x="338" y="346"/>
                  </a:lnTo>
                  <a:lnTo>
                    <a:pt x="338" y="327"/>
                  </a:lnTo>
                  <a:lnTo>
                    <a:pt x="333" y="324"/>
                  </a:lnTo>
                  <a:lnTo>
                    <a:pt x="322" y="322"/>
                  </a:lnTo>
                  <a:lnTo>
                    <a:pt x="320" y="320"/>
                  </a:lnTo>
                  <a:lnTo>
                    <a:pt x="319" y="315"/>
                  </a:lnTo>
                  <a:lnTo>
                    <a:pt x="317" y="314"/>
                  </a:lnTo>
                  <a:lnTo>
                    <a:pt x="317" y="311"/>
                  </a:lnTo>
                  <a:lnTo>
                    <a:pt x="319" y="309"/>
                  </a:lnTo>
                  <a:lnTo>
                    <a:pt x="322" y="312"/>
                  </a:lnTo>
                  <a:lnTo>
                    <a:pt x="333" y="311"/>
                  </a:lnTo>
                  <a:lnTo>
                    <a:pt x="335" y="310"/>
                  </a:lnTo>
                  <a:lnTo>
                    <a:pt x="340" y="308"/>
                  </a:lnTo>
                  <a:lnTo>
                    <a:pt x="344" y="300"/>
                  </a:lnTo>
                  <a:lnTo>
                    <a:pt x="344" y="297"/>
                  </a:lnTo>
                  <a:lnTo>
                    <a:pt x="345" y="295"/>
                  </a:lnTo>
                  <a:lnTo>
                    <a:pt x="345" y="288"/>
                  </a:lnTo>
                  <a:lnTo>
                    <a:pt x="343" y="287"/>
                  </a:lnTo>
                  <a:lnTo>
                    <a:pt x="343" y="283"/>
                  </a:lnTo>
                  <a:lnTo>
                    <a:pt x="342" y="282"/>
                  </a:lnTo>
                  <a:lnTo>
                    <a:pt x="343" y="275"/>
                  </a:lnTo>
                  <a:lnTo>
                    <a:pt x="345" y="273"/>
                  </a:lnTo>
                  <a:lnTo>
                    <a:pt x="347" y="273"/>
                  </a:lnTo>
                  <a:lnTo>
                    <a:pt x="349" y="271"/>
                  </a:lnTo>
                  <a:lnTo>
                    <a:pt x="354" y="271"/>
                  </a:lnTo>
                  <a:lnTo>
                    <a:pt x="357" y="270"/>
                  </a:lnTo>
                  <a:lnTo>
                    <a:pt x="359" y="265"/>
                  </a:lnTo>
                  <a:lnTo>
                    <a:pt x="357" y="265"/>
                  </a:lnTo>
                  <a:lnTo>
                    <a:pt x="358" y="261"/>
                  </a:lnTo>
                  <a:lnTo>
                    <a:pt x="356" y="260"/>
                  </a:lnTo>
                  <a:lnTo>
                    <a:pt x="356" y="255"/>
                  </a:lnTo>
                  <a:lnTo>
                    <a:pt x="354" y="254"/>
                  </a:lnTo>
                  <a:lnTo>
                    <a:pt x="354" y="252"/>
                  </a:lnTo>
                  <a:lnTo>
                    <a:pt x="356" y="249"/>
                  </a:lnTo>
                  <a:lnTo>
                    <a:pt x="355" y="247"/>
                  </a:lnTo>
                  <a:lnTo>
                    <a:pt x="351" y="242"/>
                  </a:lnTo>
                  <a:lnTo>
                    <a:pt x="351" y="238"/>
                  </a:lnTo>
                  <a:lnTo>
                    <a:pt x="353" y="233"/>
                  </a:lnTo>
                  <a:lnTo>
                    <a:pt x="353" y="231"/>
                  </a:lnTo>
                  <a:lnTo>
                    <a:pt x="352" y="227"/>
                  </a:lnTo>
                  <a:lnTo>
                    <a:pt x="356" y="228"/>
                  </a:lnTo>
                  <a:lnTo>
                    <a:pt x="358" y="226"/>
                  </a:lnTo>
                  <a:lnTo>
                    <a:pt x="360" y="226"/>
                  </a:lnTo>
                  <a:lnTo>
                    <a:pt x="362" y="224"/>
                  </a:lnTo>
                  <a:lnTo>
                    <a:pt x="366" y="225"/>
                  </a:lnTo>
                  <a:lnTo>
                    <a:pt x="375" y="229"/>
                  </a:lnTo>
                  <a:lnTo>
                    <a:pt x="377" y="229"/>
                  </a:lnTo>
                  <a:lnTo>
                    <a:pt x="379" y="230"/>
                  </a:lnTo>
                  <a:lnTo>
                    <a:pt x="381" y="230"/>
                  </a:lnTo>
                  <a:lnTo>
                    <a:pt x="383" y="235"/>
                  </a:lnTo>
                  <a:lnTo>
                    <a:pt x="383" y="237"/>
                  </a:lnTo>
                  <a:lnTo>
                    <a:pt x="386" y="241"/>
                  </a:lnTo>
                  <a:lnTo>
                    <a:pt x="386" y="242"/>
                  </a:lnTo>
                  <a:lnTo>
                    <a:pt x="393" y="251"/>
                  </a:lnTo>
                  <a:lnTo>
                    <a:pt x="396" y="251"/>
                  </a:lnTo>
                  <a:lnTo>
                    <a:pt x="412" y="247"/>
                  </a:lnTo>
                  <a:lnTo>
                    <a:pt x="412" y="242"/>
                  </a:lnTo>
                  <a:lnTo>
                    <a:pt x="414" y="239"/>
                  </a:lnTo>
                  <a:lnTo>
                    <a:pt x="425" y="234"/>
                  </a:lnTo>
                  <a:lnTo>
                    <a:pt x="426" y="233"/>
                  </a:lnTo>
                  <a:lnTo>
                    <a:pt x="426" y="230"/>
                  </a:lnTo>
                  <a:lnTo>
                    <a:pt x="425" y="229"/>
                  </a:lnTo>
                  <a:lnTo>
                    <a:pt x="414" y="215"/>
                  </a:lnTo>
                  <a:lnTo>
                    <a:pt x="414" y="211"/>
                  </a:lnTo>
                  <a:lnTo>
                    <a:pt x="416" y="209"/>
                  </a:lnTo>
                  <a:lnTo>
                    <a:pt x="415" y="206"/>
                  </a:lnTo>
                  <a:lnTo>
                    <a:pt x="413" y="204"/>
                  </a:lnTo>
                  <a:lnTo>
                    <a:pt x="412" y="204"/>
                  </a:lnTo>
                  <a:lnTo>
                    <a:pt x="411" y="207"/>
                  </a:lnTo>
                  <a:lnTo>
                    <a:pt x="405" y="207"/>
                  </a:lnTo>
                  <a:lnTo>
                    <a:pt x="388" y="197"/>
                  </a:lnTo>
                  <a:lnTo>
                    <a:pt x="387" y="190"/>
                  </a:lnTo>
                  <a:lnTo>
                    <a:pt x="389" y="188"/>
                  </a:lnTo>
                  <a:lnTo>
                    <a:pt x="389" y="186"/>
                  </a:lnTo>
                  <a:lnTo>
                    <a:pt x="378" y="184"/>
                  </a:lnTo>
                  <a:lnTo>
                    <a:pt x="372" y="184"/>
                  </a:lnTo>
                  <a:lnTo>
                    <a:pt x="370" y="186"/>
                  </a:lnTo>
                  <a:lnTo>
                    <a:pt x="368" y="185"/>
                  </a:lnTo>
                  <a:lnTo>
                    <a:pt x="367" y="187"/>
                  </a:lnTo>
                  <a:lnTo>
                    <a:pt x="363" y="187"/>
                  </a:lnTo>
                  <a:lnTo>
                    <a:pt x="362" y="186"/>
                  </a:lnTo>
                  <a:lnTo>
                    <a:pt x="359" y="187"/>
                  </a:lnTo>
                  <a:lnTo>
                    <a:pt x="357" y="185"/>
                  </a:lnTo>
                  <a:lnTo>
                    <a:pt x="346" y="187"/>
                  </a:lnTo>
                  <a:lnTo>
                    <a:pt x="341" y="185"/>
                  </a:lnTo>
                  <a:lnTo>
                    <a:pt x="338" y="181"/>
                  </a:lnTo>
                  <a:lnTo>
                    <a:pt x="338" y="179"/>
                  </a:lnTo>
                  <a:lnTo>
                    <a:pt x="336" y="177"/>
                  </a:lnTo>
                  <a:lnTo>
                    <a:pt x="336" y="172"/>
                  </a:lnTo>
                  <a:lnTo>
                    <a:pt x="333" y="171"/>
                  </a:lnTo>
                  <a:lnTo>
                    <a:pt x="331" y="169"/>
                  </a:lnTo>
                  <a:lnTo>
                    <a:pt x="326" y="168"/>
                  </a:lnTo>
                  <a:lnTo>
                    <a:pt x="323" y="162"/>
                  </a:lnTo>
                  <a:lnTo>
                    <a:pt x="323" y="160"/>
                  </a:lnTo>
                  <a:lnTo>
                    <a:pt x="321" y="158"/>
                  </a:lnTo>
                  <a:lnTo>
                    <a:pt x="317" y="156"/>
                  </a:lnTo>
                  <a:lnTo>
                    <a:pt x="316" y="155"/>
                  </a:lnTo>
                  <a:lnTo>
                    <a:pt x="311" y="156"/>
                  </a:lnTo>
                  <a:lnTo>
                    <a:pt x="310" y="157"/>
                  </a:lnTo>
                  <a:lnTo>
                    <a:pt x="303" y="157"/>
                  </a:lnTo>
                  <a:lnTo>
                    <a:pt x="302" y="159"/>
                  </a:lnTo>
                  <a:lnTo>
                    <a:pt x="299" y="158"/>
                  </a:lnTo>
                  <a:lnTo>
                    <a:pt x="297" y="158"/>
                  </a:lnTo>
                  <a:lnTo>
                    <a:pt x="295" y="156"/>
                  </a:lnTo>
                  <a:lnTo>
                    <a:pt x="297" y="154"/>
                  </a:lnTo>
                  <a:lnTo>
                    <a:pt x="296" y="146"/>
                  </a:lnTo>
                  <a:lnTo>
                    <a:pt x="299" y="145"/>
                  </a:lnTo>
                  <a:lnTo>
                    <a:pt x="304" y="139"/>
                  </a:lnTo>
                  <a:lnTo>
                    <a:pt x="306" y="134"/>
                  </a:lnTo>
                  <a:lnTo>
                    <a:pt x="306" y="131"/>
                  </a:lnTo>
                  <a:lnTo>
                    <a:pt x="310" y="126"/>
                  </a:lnTo>
                  <a:lnTo>
                    <a:pt x="315" y="125"/>
                  </a:lnTo>
                  <a:lnTo>
                    <a:pt x="318" y="122"/>
                  </a:lnTo>
                  <a:lnTo>
                    <a:pt x="321" y="122"/>
                  </a:lnTo>
                  <a:lnTo>
                    <a:pt x="328" y="114"/>
                  </a:lnTo>
                  <a:lnTo>
                    <a:pt x="327" y="112"/>
                  </a:lnTo>
                  <a:lnTo>
                    <a:pt x="330" y="107"/>
                  </a:lnTo>
                  <a:lnTo>
                    <a:pt x="329" y="102"/>
                  </a:lnTo>
                  <a:lnTo>
                    <a:pt x="332" y="99"/>
                  </a:lnTo>
                  <a:lnTo>
                    <a:pt x="335" y="99"/>
                  </a:lnTo>
                  <a:lnTo>
                    <a:pt x="339" y="96"/>
                  </a:lnTo>
                  <a:lnTo>
                    <a:pt x="344" y="96"/>
                  </a:lnTo>
                  <a:lnTo>
                    <a:pt x="351" y="85"/>
                  </a:lnTo>
                  <a:lnTo>
                    <a:pt x="356" y="84"/>
                  </a:lnTo>
                  <a:lnTo>
                    <a:pt x="355" y="82"/>
                  </a:lnTo>
                  <a:lnTo>
                    <a:pt x="357" y="82"/>
                  </a:lnTo>
                  <a:lnTo>
                    <a:pt x="357" y="79"/>
                  </a:lnTo>
                  <a:lnTo>
                    <a:pt x="362" y="73"/>
                  </a:lnTo>
                  <a:lnTo>
                    <a:pt x="367" y="70"/>
                  </a:lnTo>
                  <a:lnTo>
                    <a:pt x="369" y="69"/>
                  </a:lnTo>
                  <a:lnTo>
                    <a:pt x="369" y="60"/>
                  </a:lnTo>
                  <a:lnTo>
                    <a:pt x="369" y="59"/>
                  </a:lnTo>
                  <a:lnTo>
                    <a:pt x="361" y="66"/>
                  </a:lnTo>
                  <a:lnTo>
                    <a:pt x="355" y="68"/>
                  </a:lnTo>
                  <a:lnTo>
                    <a:pt x="354" y="69"/>
                  </a:lnTo>
                  <a:lnTo>
                    <a:pt x="351" y="69"/>
                  </a:lnTo>
                  <a:lnTo>
                    <a:pt x="343" y="75"/>
                  </a:lnTo>
                  <a:lnTo>
                    <a:pt x="341" y="78"/>
                  </a:lnTo>
                  <a:lnTo>
                    <a:pt x="338" y="78"/>
                  </a:lnTo>
                  <a:lnTo>
                    <a:pt x="335" y="80"/>
                  </a:lnTo>
                  <a:lnTo>
                    <a:pt x="330" y="80"/>
                  </a:lnTo>
                  <a:lnTo>
                    <a:pt x="328" y="82"/>
                  </a:lnTo>
                  <a:lnTo>
                    <a:pt x="329" y="85"/>
                  </a:lnTo>
                  <a:lnTo>
                    <a:pt x="326" y="87"/>
                  </a:lnTo>
                  <a:lnTo>
                    <a:pt x="326" y="89"/>
                  </a:lnTo>
                  <a:lnTo>
                    <a:pt x="323" y="91"/>
                  </a:lnTo>
                  <a:lnTo>
                    <a:pt x="321" y="90"/>
                  </a:lnTo>
                  <a:lnTo>
                    <a:pt x="321" y="88"/>
                  </a:lnTo>
                  <a:lnTo>
                    <a:pt x="323" y="85"/>
                  </a:lnTo>
                  <a:lnTo>
                    <a:pt x="323" y="79"/>
                  </a:lnTo>
                  <a:lnTo>
                    <a:pt x="329" y="72"/>
                  </a:lnTo>
                  <a:lnTo>
                    <a:pt x="329" y="69"/>
                  </a:lnTo>
                  <a:lnTo>
                    <a:pt x="330" y="68"/>
                  </a:lnTo>
                  <a:lnTo>
                    <a:pt x="330" y="59"/>
                  </a:lnTo>
                  <a:lnTo>
                    <a:pt x="326" y="59"/>
                  </a:lnTo>
                  <a:lnTo>
                    <a:pt x="322" y="51"/>
                  </a:lnTo>
                  <a:lnTo>
                    <a:pt x="319" y="51"/>
                  </a:lnTo>
                  <a:lnTo>
                    <a:pt x="317" y="49"/>
                  </a:lnTo>
                  <a:lnTo>
                    <a:pt x="317" y="47"/>
                  </a:lnTo>
                  <a:lnTo>
                    <a:pt x="313" y="43"/>
                  </a:lnTo>
                  <a:lnTo>
                    <a:pt x="312" y="34"/>
                  </a:lnTo>
                  <a:lnTo>
                    <a:pt x="314" y="32"/>
                  </a:lnTo>
                  <a:lnTo>
                    <a:pt x="315" y="24"/>
                  </a:lnTo>
                  <a:lnTo>
                    <a:pt x="321" y="17"/>
                  </a:lnTo>
                  <a:lnTo>
                    <a:pt x="320" y="14"/>
                  </a:lnTo>
                  <a:lnTo>
                    <a:pt x="312" y="13"/>
                  </a:lnTo>
                  <a:lnTo>
                    <a:pt x="306" y="6"/>
                  </a:lnTo>
                  <a:lnTo>
                    <a:pt x="299" y="6"/>
                  </a:lnTo>
                  <a:lnTo>
                    <a:pt x="294" y="1"/>
                  </a:lnTo>
                  <a:lnTo>
                    <a:pt x="292" y="2"/>
                  </a:lnTo>
                  <a:lnTo>
                    <a:pt x="282" y="0"/>
                  </a:lnTo>
                  <a:lnTo>
                    <a:pt x="278" y="2"/>
                  </a:lnTo>
                  <a:lnTo>
                    <a:pt x="272" y="7"/>
                  </a:lnTo>
                  <a:lnTo>
                    <a:pt x="265" y="6"/>
                  </a:lnTo>
                  <a:lnTo>
                    <a:pt x="256" y="13"/>
                  </a:lnTo>
                  <a:lnTo>
                    <a:pt x="243" y="14"/>
                  </a:lnTo>
                  <a:lnTo>
                    <a:pt x="241" y="15"/>
                  </a:lnTo>
                  <a:lnTo>
                    <a:pt x="233" y="17"/>
                  </a:lnTo>
                  <a:lnTo>
                    <a:pt x="224" y="12"/>
                  </a:lnTo>
                  <a:lnTo>
                    <a:pt x="214" y="4"/>
                  </a:lnTo>
                  <a:lnTo>
                    <a:pt x="212" y="4"/>
                  </a:lnTo>
                  <a:lnTo>
                    <a:pt x="206" y="4"/>
                  </a:lnTo>
                  <a:lnTo>
                    <a:pt x="207" y="13"/>
                  </a:lnTo>
                  <a:lnTo>
                    <a:pt x="203" y="17"/>
                  </a:lnTo>
                  <a:lnTo>
                    <a:pt x="203" y="20"/>
                  </a:lnTo>
                  <a:lnTo>
                    <a:pt x="201" y="23"/>
                  </a:lnTo>
                  <a:lnTo>
                    <a:pt x="194" y="26"/>
                  </a:lnTo>
                  <a:lnTo>
                    <a:pt x="194" y="27"/>
                  </a:lnTo>
                  <a:lnTo>
                    <a:pt x="194" y="34"/>
                  </a:lnTo>
                  <a:lnTo>
                    <a:pt x="197" y="38"/>
                  </a:lnTo>
                  <a:lnTo>
                    <a:pt x="200" y="46"/>
                  </a:lnTo>
                  <a:lnTo>
                    <a:pt x="209" y="53"/>
                  </a:lnTo>
                  <a:lnTo>
                    <a:pt x="210" y="53"/>
                  </a:lnTo>
                  <a:lnTo>
                    <a:pt x="215" y="58"/>
                  </a:lnTo>
                  <a:lnTo>
                    <a:pt x="213" y="62"/>
                  </a:lnTo>
                  <a:lnTo>
                    <a:pt x="212" y="72"/>
                  </a:lnTo>
                  <a:lnTo>
                    <a:pt x="211" y="73"/>
                  </a:lnTo>
                  <a:lnTo>
                    <a:pt x="212" y="77"/>
                  </a:lnTo>
                  <a:lnTo>
                    <a:pt x="214" y="98"/>
                  </a:lnTo>
                  <a:lnTo>
                    <a:pt x="211" y="99"/>
                  </a:lnTo>
                  <a:lnTo>
                    <a:pt x="210" y="101"/>
                  </a:lnTo>
                  <a:lnTo>
                    <a:pt x="208" y="106"/>
                  </a:lnTo>
                  <a:lnTo>
                    <a:pt x="208" y="113"/>
                  </a:lnTo>
                  <a:lnTo>
                    <a:pt x="206" y="116"/>
                  </a:lnTo>
                  <a:lnTo>
                    <a:pt x="205" y="116"/>
                  </a:lnTo>
                  <a:lnTo>
                    <a:pt x="203" y="118"/>
                  </a:lnTo>
                  <a:lnTo>
                    <a:pt x="203" y="124"/>
                  </a:lnTo>
                  <a:lnTo>
                    <a:pt x="199" y="127"/>
                  </a:lnTo>
                  <a:lnTo>
                    <a:pt x="196" y="128"/>
                  </a:lnTo>
                  <a:lnTo>
                    <a:pt x="190" y="134"/>
                  </a:lnTo>
                  <a:lnTo>
                    <a:pt x="185" y="137"/>
                  </a:lnTo>
                  <a:lnTo>
                    <a:pt x="181" y="139"/>
                  </a:lnTo>
                  <a:lnTo>
                    <a:pt x="178" y="141"/>
                  </a:lnTo>
                  <a:lnTo>
                    <a:pt x="174" y="141"/>
                  </a:lnTo>
                  <a:lnTo>
                    <a:pt x="172" y="143"/>
                  </a:lnTo>
                  <a:lnTo>
                    <a:pt x="169" y="143"/>
                  </a:lnTo>
                  <a:lnTo>
                    <a:pt x="166" y="149"/>
                  </a:lnTo>
                  <a:lnTo>
                    <a:pt x="163" y="151"/>
                  </a:lnTo>
                  <a:lnTo>
                    <a:pt x="160" y="151"/>
                  </a:lnTo>
                  <a:lnTo>
                    <a:pt x="156" y="154"/>
                  </a:lnTo>
                  <a:lnTo>
                    <a:pt x="150" y="153"/>
                  </a:lnTo>
                  <a:lnTo>
                    <a:pt x="117" y="155"/>
                  </a:lnTo>
                  <a:lnTo>
                    <a:pt x="116" y="154"/>
                  </a:lnTo>
                  <a:lnTo>
                    <a:pt x="112" y="154"/>
                  </a:lnTo>
                  <a:lnTo>
                    <a:pt x="113" y="168"/>
                  </a:lnTo>
                  <a:lnTo>
                    <a:pt x="110" y="170"/>
                  </a:lnTo>
                  <a:lnTo>
                    <a:pt x="104" y="173"/>
                  </a:lnTo>
                  <a:lnTo>
                    <a:pt x="99" y="173"/>
                  </a:lnTo>
                  <a:lnTo>
                    <a:pt x="98" y="173"/>
                  </a:lnTo>
                  <a:lnTo>
                    <a:pt x="90" y="178"/>
                  </a:lnTo>
                  <a:lnTo>
                    <a:pt x="83" y="190"/>
                  </a:lnTo>
                  <a:lnTo>
                    <a:pt x="79" y="193"/>
                  </a:lnTo>
                  <a:lnTo>
                    <a:pt x="74" y="193"/>
                  </a:lnTo>
                  <a:lnTo>
                    <a:pt x="70" y="195"/>
                  </a:lnTo>
                  <a:lnTo>
                    <a:pt x="64" y="195"/>
                  </a:lnTo>
                  <a:lnTo>
                    <a:pt x="60" y="197"/>
                  </a:lnTo>
                  <a:lnTo>
                    <a:pt x="56" y="197"/>
                  </a:lnTo>
                  <a:lnTo>
                    <a:pt x="55" y="199"/>
                  </a:lnTo>
                  <a:lnTo>
                    <a:pt x="53" y="198"/>
                  </a:lnTo>
                  <a:lnTo>
                    <a:pt x="45" y="203"/>
                  </a:lnTo>
                  <a:lnTo>
                    <a:pt x="43" y="205"/>
                  </a:lnTo>
                  <a:lnTo>
                    <a:pt x="41" y="205"/>
                  </a:lnTo>
                  <a:lnTo>
                    <a:pt x="21" y="215"/>
                  </a:lnTo>
                  <a:lnTo>
                    <a:pt x="13" y="216"/>
                  </a:lnTo>
                  <a:lnTo>
                    <a:pt x="11" y="217"/>
                  </a:lnTo>
                  <a:lnTo>
                    <a:pt x="6" y="217"/>
                  </a:lnTo>
                  <a:lnTo>
                    <a:pt x="3" y="218"/>
                  </a:lnTo>
                  <a:lnTo>
                    <a:pt x="0" y="219"/>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7" name="Freeform 37"/>
            <p:cNvSpPr/>
            <p:nvPr/>
          </p:nvSpPr>
          <p:spPr bwMode="auto">
            <a:xfrm>
              <a:off x="5567363" y="4459288"/>
              <a:ext cx="1003300" cy="652462"/>
            </a:xfrm>
            <a:custGeom>
              <a:avLst/>
              <a:gdLst>
                <a:gd name="T0" fmla="*/ 2147483647 w 548"/>
                <a:gd name="T1" fmla="*/ 2147483647 h 342"/>
                <a:gd name="T2" fmla="*/ 2147483647 w 548"/>
                <a:gd name="T3" fmla="*/ 2147483647 h 342"/>
                <a:gd name="T4" fmla="*/ 2147483647 w 548"/>
                <a:gd name="T5" fmla="*/ 2147483647 h 342"/>
                <a:gd name="T6" fmla="*/ 2147483647 w 548"/>
                <a:gd name="T7" fmla="*/ 2147483647 h 342"/>
                <a:gd name="T8" fmla="*/ 2147483647 w 548"/>
                <a:gd name="T9" fmla="*/ 2147483647 h 342"/>
                <a:gd name="T10" fmla="*/ 2147483647 w 548"/>
                <a:gd name="T11" fmla="*/ 2147483647 h 342"/>
                <a:gd name="T12" fmla="*/ 2147483647 w 548"/>
                <a:gd name="T13" fmla="*/ 2147483647 h 342"/>
                <a:gd name="T14" fmla="*/ 2147483647 w 548"/>
                <a:gd name="T15" fmla="*/ 2147483647 h 342"/>
                <a:gd name="T16" fmla="*/ 2147483647 w 548"/>
                <a:gd name="T17" fmla="*/ 2147483647 h 342"/>
                <a:gd name="T18" fmla="*/ 2147483647 w 548"/>
                <a:gd name="T19" fmla="*/ 2147483647 h 342"/>
                <a:gd name="T20" fmla="*/ 2147483647 w 548"/>
                <a:gd name="T21" fmla="*/ 2147483647 h 342"/>
                <a:gd name="T22" fmla="*/ 2147483647 w 548"/>
                <a:gd name="T23" fmla="*/ 2147483647 h 342"/>
                <a:gd name="T24" fmla="*/ 2147483647 w 548"/>
                <a:gd name="T25" fmla="*/ 2147483647 h 342"/>
                <a:gd name="T26" fmla="*/ 2147483647 w 548"/>
                <a:gd name="T27" fmla="*/ 2147483647 h 342"/>
                <a:gd name="T28" fmla="*/ 2147483647 w 548"/>
                <a:gd name="T29" fmla="*/ 2147483647 h 342"/>
                <a:gd name="T30" fmla="*/ 2147483647 w 548"/>
                <a:gd name="T31" fmla="*/ 2147483647 h 342"/>
                <a:gd name="T32" fmla="*/ 2147483647 w 548"/>
                <a:gd name="T33" fmla="*/ 2147483647 h 342"/>
                <a:gd name="T34" fmla="*/ 2147483647 w 548"/>
                <a:gd name="T35" fmla="*/ 2147483647 h 342"/>
                <a:gd name="T36" fmla="*/ 2147483647 w 548"/>
                <a:gd name="T37" fmla="*/ 2147483647 h 342"/>
                <a:gd name="T38" fmla="*/ 2147483647 w 548"/>
                <a:gd name="T39" fmla="*/ 2147483647 h 342"/>
                <a:gd name="T40" fmla="*/ 2147483647 w 548"/>
                <a:gd name="T41" fmla="*/ 2147483647 h 342"/>
                <a:gd name="T42" fmla="*/ 2147483647 w 548"/>
                <a:gd name="T43" fmla="*/ 2147483647 h 342"/>
                <a:gd name="T44" fmla="*/ 2147483647 w 548"/>
                <a:gd name="T45" fmla="*/ 2147483647 h 342"/>
                <a:gd name="T46" fmla="*/ 2147483647 w 548"/>
                <a:gd name="T47" fmla="*/ 2147483647 h 342"/>
                <a:gd name="T48" fmla="*/ 2147483647 w 548"/>
                <a:gd name="T49" fmla="*/ 2147483647 h 342"/>
                <a:gd name="T50" fmla="*/ 2147483647 w 548"/>
                <a:gd name="T51" fmla="*/ 2147483647 h 342"/>
                <a:gd name="T52" fmla="*/ 2147483647 w 548"/>
                <a:gd name="T53" fmla="*/ 2147483647 h 342"/>
                <a:gd name="T54" fmla="*/ 2147483647 w 548"/>
                <a:gd name="T55" fmla="*/ 2147483647 h 342"/>
                <a:gd name="T56" fmla="*/ 2147483647 w 548"/>
                <a:gd name="T57" fmla="*/ 2147483647 h 342"/>
                <a:gd name="T58" fmla="*/ 2147483647 w 548"/>
                <a:gd name="T59" fmla="*/ 2147483647 h 342"/>
                <a:gd name="T60" fmla="*/ 2147483647 w 548"/>
                <a:gd name="T61" fmla="*/ 2147483647 h 342"/>
                <a:gd name="T62" fmla="*/ 2147483647 w 548"/>
                <a:gd name="T63" fmla="*/ 2147483647 h 342"/>
                <a:gd name="T64" fmla="*/ 2147483647 w 548"/>
                <a:gd name="T65" fmla="*/ 2147483647 h 342"/>
                <a:gd name="T66" fmla="*/ 2147483647 w 548"/>
                <a:gd name="T67" fmla="*/ 2147483647 h 342"/>
                <a:gd name="T68" fmla="*/ 2147483647 w 548"/>
                <a:gd name="T69" fmla="*/ 2147483647 h 342"/>
                <a:gd name="T70" fmla="*/ 2147483647 w 548"/>
                <a:gd name="T71" fmla="*/ 2147483647 h 342"/>
                <a:gd name="T72" fmla="*/ 2147483647 w 548"/>
                <a:gd name="T73" fmla="*/ 2147483647 h 342"/>
                <a:gd name="T74" fmla="*/ 2147483647 w 548"/>
                <a:gd name="T75" fmla="*/ 2147483647 h 342"/>
                <a:gd name="T76" fmla="*/ 2147483647 w 548"/>
                <a:gd name="T77" fmla="*/ 2147483647 h 342"/>
                <a:gd name="T78" fmla="*/ 2147483647 w 548"/>
                <a:gd name="T79" fmla="*/ 2147483647 h 342"/>
                <a:gd name="T80" fmla="*/ 2147483647 w 548"/>
                <a:gd name="T81" fmla="*/ 2147483647 h 342"/>
                <a:gd name="T82" fmla="*/ 2147483647 w 548"/>
                <a:gd name="T83" fmla="*/ 2147483647 h 342"/>
                <a:gd name="T84" fmla="*/ 2147483647 w 548"/>
                <a:gd name="T85" fmla="*/ 2147483647 h 342"/>
                <a:gd name="T86" fmla="*/ 2147483647 w 548"/>
                <a:gd name="T87" fmla="*/ 2147483647 h 342"/>
                <a:gd name="T88" fmla="*/ 2147483647 w 548"/>
                <a:gd name="T89" fmla="*/ 2147483647 h 342"/>
                <a:gd name="T90" fmla="*/ 2147483647 w 548"/>
                <a:gd name="T91" fmla="*/ 2147483647 h 342"/>
                <a:gd name="T92" fmla="*/ 2147483647 w 548"/>
                <a:gd name="T93" fmla="*/ 2147483647 h 342"/>
                <a:gd name="T94" fmla="*/ 2147483647 w 548"/>
                <a:gd name="T95" fmla="*/ 2147483647 h 342"/>
                <a:gd name="T96" fmla="*/ 2147483647 w 548"/>
                <a:gd name="T97" fmla="*/ 2147483647 h 342"/>
                <a:gd name="T98" fmla="*/ 2147483647 w 548"/>
                <a:gd name="T99" fmla="*/ 2147483647 h 342"/>
                <a:gd name="T100" fmla="*/ 2147483647 w 548"/>
                <a:gd name="T101" fmla="*/ 2147483647 h 342"/>
                <a:gd name="T102" fmla="*/ 2147483647 w 548"/>
                <a:gd name="T103" fmla="*/ 2147483647 h 342"/>
                <a:gd name="T104" fmla="*/ 2147483647 w 548"/>
                <a:gd name="T105" fmla="*/ 2147483647 h 342"/>
                <a:gd name="T106" fmla="*/ 2147483647 w 548"/>
                <a:gd name="T107" fmla="*/ 2147483647 h 342"/>
                <a:gd name="T108" fmla="*/ 2147483647 w 548"/>
                <a:gd name="T109" fmla="*/ 2147483647 h 342"/>
                <a:gd name="T110" fmla="*/ 2147483647 w 548"/>
                <a:gd name="T111" fmla="*/ 2147483647 h 342"/>
                <a:gd name="T112" fmla="*/ 2147483647 w 548"/>
                <a:gd name="T113" fmla="*/ 2147483647 h 342"/>
                <a:gd name="T114" fmla="*/ 2147483647 w 548"/>
                <a:gd name="T115" fmla="*/ 2147483647 h 342"/>
                <a:gd name="T116" fmla="*/ 2147483647 w 548"/>
                <a:gd name="T117" fmla="*/ 2147483647 h 342"/>
                <a:gd name="T118" fmla="*/ 2147483647 w 548"/>
                <a:gd name="T119" fmla="*/ 2147483647 h 342"/>
                <a:gd name="T120" fmla="*/ 2147483647 w 548"/>
                <a:gd name="T121" fmla="*/ 2147483647 h 342"/>
                <a:gd name="T122" fmla="*/ 2147483647 w 548"/>
                <a:gd name="T123" fmla="*/ 2147483647 h 3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48"/>
                <a:gd name="T187" fmla="*/ 0 h 342"/>
                <a:gd name="T188" fmla="*/ 548 w 548"/>
                <a:gd name="T189" fmla="*/ 342 h 34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48" h="342">
                  <a:moveTo>
                    <a:pt x="80" y="133"/>
                  </a:moveTo>
                  <a:lnTo>
                    <a:pt x="81" y="133"/>
                  </a:lnTo>
                  <a:lnTo>
                    <a:pt x="85" y="131"/>
                  </a:lnTo>
                  <a:lnTo>
                    <a:pt x="88" y="131"/>
                  </a:lnTo>
                  <a:lnTo>
                    <a:pt x="90" y="133"/>
                  </a:lnTo>
                  <a:lnTo>
                    <a:pt x="90" y="145"/>
                  </a:lnTo>
                  <a:lnTo>
                    <a:pt x="94" y="146"/>
                  </a:lnTo>
                  <a:lnTo>
                    <a:pt x="97" y="144"/>
                  </a:lnTo>
                  <a:lnTo>
                    <a:pt x="100" y="147"/>
                  </a:lnTo>
                  <a:lnTo>
                    <a:pt x="104" y="147"/>
                  </a:lnTo>
                  <a:lnTo>
                    <a:pt x="105" y="148"/>
                  </a:lnTo>
                  <a:lnTo>
                    <a:pt x="105" y="151"/>
                  </a:lnTo>
                  <a:lnTo>
                    <a:pt x="110" y="152"/>
                  </a:lnTo>
                  <a:lnTo>
                    <a:pt x="114" y="156"/>
                  </a:lnTo>
                  <a:lnTo>
                    <a:pt x="117" y="155"/>
                  </a:lnTo>
                  <a:lnTo>
                    <a:pt x="119" y="157"/>
                  </a:lnTo>
                  <a:lnTo>
                    <a:pt x="121" y="171"/>
                  </a:lnTo>
                  <a:lnTo>
                    <a:pt x="120" y="172"/>
                  </a:lnTo>
                  <a:lnTo>
                    <a:pt x="120" y="176"/>
                  </a:lnTo>
                  <a:lnTo>
                    <a:pt x="118" y="180"/>
                  </a:lnTo>
                  <a:lnTo>
                    <a:pt x="118" y="182"/>
                  </a:lnTo>
                  <a:lnTo>
                    <a:pt x="117" y="183"/>
                  </a:lnTo>
                  <a:lnTo>
                    <a:pt x="117" y="185"/>
                  </a:lnTo>
                  <a:lnTo>
                    <a:pt x="120" y="189"/>
                  </a:lnTo>
                  <a:lnTo>
                    <a:pt x="119" y="196"/>
                  </a:lnTo>
                  <a:lnTo>
                    <a:pt x="114" y="201"/>
                  </a:lnTo>
                  <a:lnTo>
                    <a:pt x="112" y="201"/>
                  </a:lnTo>
                  <a:lnTo>
                    <a:pt x="108" y="197"/>
                  </a:lnTo>
                  <a:lnTo>
                    <a:pt x="100" y="197"/>
                  </a:lnTo>
                  <a:lnTo>
                    <a:pt x="95" y="202"/>
                  </a:lnTo>
                  <a:lnTo>
                    <a:pt x="93" y="202"/>
                  </a:lnTo>
                  <a:lnTo>
                    <a:pt x="84" y="210"/>
                  </a:lnTo>
                  <a:lnTo>
                    <a:pt x="84" y="212"/>
                  </a:lnTo>
                  <a:lnTo>
                    <a:pt x="76" y="220"/>
                  </a:lnTo>
                  <a:lnTo>
                    <a:pt x="74" y="220"/>
                  </a:lnTo>
                  <a:lnTo>
                    <a:pt x="68" y="227"/>
                  </a:lnTo>
                  <a:lnTo>
                    <a:pt x="68" y="229"/>
                  </a:lnTo>
                  <a:lnTo>
                    <a:pt x="67" y="225"/>
                  </a:lnTo>
                  <a:lnTo>
                    <a:pt x="65" y="222"/>
                  </a:lnTo>
                  <a:lnTo>
                    <a:pt x="62" y="221"/>
                  </a:lnTo>
                  <a:lnTo>
                    <a:pt x="58" y="227"/>
                  </a:lnTo>
                  <a:lnTo>
                    <a:pt x="54" y="227"/>
                  </a:lnTo>
                  <a:lnTo>
                    <a:pt x="53" y="228"/>
                  </a:lnTo>
                  <a:lnTo>
                    <a:pt x="51" y="228"/>
                  </a:lnTo>
                  <a:lnTo>
                    <a:pt x="50" y="226"/>
                  </a:lnTo>
                  <a:lnTo>
                    <a:pt x="49" y="225"/>
                  </a:lnTo>
                  <a:lnTo>
                    <a:pt x="49" y="222"/>
                  </a:lnTo>
                  <a:lnTo>
                    <a:pt x="47" y="220"/>
                  </a:lnTo>
                  <a:lnTo>
                    <a:pt x="39" y="221"/>
                  </a:lnTo>
                  <a:lnTo>
                    <a:pt x="37" y="222"/>
                  </a:lnTo>
                  <a:lnTo>
                    <a:pt x="37" y="224"/>
                  </a:lnTo>
                  <a:lnTo>
                    <a:pt x="33" y="229"/>
                  </a:lnTo>
                  <a:lnTo>
                    <a:pt x="33" y="230"/>
                  </a:lnTo>
                  <a:lnTo>
                    <a:pt x="30" y="232"/>
                  </a:lnTo>
                  <a:lnTo>
                    <a:pt x="24" y="230"/>
                  </a:lnTo>
                  <a:lnTo>
                    <a:pt x="21" y="227"/>
                  </a:lnTo>
                  <a:lnTo>
                    <a:pt x="20" y="228"/>
                  </a:lnTo>
                  <a:lnTo>
                    <a:pt x="18" y="226"/>
                  </a:lnTo>
                  <a:lnTo>
                    <a:pt x="13" y="232"/>
                  </a:lnTo>
                  <a:lnTo>
                    <a:pt x="6" y="235"/>
                  </a:lnTo>
                  <a:lnTo>
                    <a:pt x="1" y="236"/>
                  </a:lnTo>
                  <a:lnTo>
                    <a:pt x="0" y="240"/>
                  </a:lnTo>
                  <a:lnTo>
                    <a:pt x="3" y="246"/>
                  </a:lnTo>
                  <a:lnTo>
                    <a:pt x="13" y="255"/>
                  </a:lnTo>
                  <a:lnTo>
                    <a:pt x="12" y="258"/>
                  </a:lnTo>
                  <a:lnTo>
                    <a:pt x="12" y="265"/>
                  </a:lnTo>
                  <a:lnTo>
                    <a:pt x="10" y="268"/>
                  </a:lnTo>
                  <a:lnTo>
                    <a:pt x="11" y="273"/>
                  </a:lnTo>
                  <a:lnTo>
                    <a:pt x="10" y="275"/>
                  </a:lnTo>
                  <a:lnTo>
                    <a:pt x="10" y="279"/>
                  </a:lnTo>
                  <a:lnTo>
                    <a:pt x="7" y="283"/>
                  </a:lnTo>
                  <a:lnTo>
                    <a:pt x="3" y="284"/>
                  </a:lnTo>
                  <a:lnTo>
                    <a:pt x="1" y="288"/>
                  </a:lnTo>
                  <a:lnTo>
                    <a:pt x="9" y="300"/>
                  </a:lnTo>
                  <a:lnTo>
                    <a:pt x="10" y="300"/>
                  </a:lnTo>
                  <a:lnTo>
                    <a:pt x="13" y="295"/>
                  </a:lnTo>
                  <a:lnTo>
                    <a:pt x="13" y="291"/>
                  </a:lnTo>
                  <a:lnTo>
                    <a:pt x="17" y="287"/>
                  </a:lnTo>
                  <a:lnTo>
                    <a:pt x="19" y="287"/>
                  </a:lnTo>
                  <a:lnTo>
                    <a:pt x="22" y="290"/>
                  </a:lnTo>
                  <a:lnTo>
                    <a:pt x="22" y="296"/>
                  </a:lnTo>
                  <a:lnTo>
                    <a:pt x="24" y="297"/>
                  </a:lnTo>
                  <a:lnTo>
                    <a:pt x="23" y="299"/>
                  </a:lnTo>
                  <a:lnTo>
                    <a:pt x="26" y="300"/>
                  </a:lnTo>
                  <a:lnTo>
                    <a:pt x="28" y="300"/>
                  </a:lnTo>
                  <a:lnTo>
                    <a:pt x="30" y="302"/>
                  </a:lnTo>
                  <a:lnTo>
                    <a:pt x="31" y="301"/>
                  </a:lnTo>
                  <a:lnTo>
                    <a:pt x="36" y="309"/>
                  </a:lnTo>
                  <a:lnTo>
                    <a:pt x="37" y="314"/>
                  </a:lnTo>
                  <a:lnTo>
                    <a:pt x="38" y="315"/>
                  </a:lnTo>
                  <a:lnTo>
                    <a:pt x="38" y="320"/>
                  </a:lnTo>
                  <a:lnTo>
                    <a:pt x="40" y="320"/>
                  </a:lnTo>
                  <a:lnTo>
                    <a:pt x="41" y="326"/>
                  </a:lnTo>
                  <a:lnTo>
                    <a:pt x="43" y="328"/>
                  </a:lnTo>
                  <a:lnTo>
                    <a:pt x="45" y="328"/>
                  </a:lnTo>
                  <a:lnTo>
                    <a:pt x="51" y="322"/>
                  </a:lnTo>
                  <a:lnTo>
                    <a:pt x="53" y="324"/>
                  </a:lnTo>
                  <a:lnTo>
                    <a:pt x="54" y="336"/>
                  </a:lnTo>
                  <a:lnTo>
                    <a:pt x="60" y="342"/>
                  </a:lnTo>
                  <a:lnTo>
                    <a:pt x="67" y="341"/>
                  </a:lnTo>
                  <a:lnTo>
                    <a:pt x="69" y="339"/>
                  </a:lnTo>
                  <a:lnTo>
                    <a:pt x="69" y="335"/>
                  </a:lnTo>
                  <a:lnTo>
                    <a:pt x="74" y="329"/>
                  </a:lnTo>
                  <a:lnTo>
                    <a:pt x="73" y="323"/>
                  </a:lnTo>
                  <a:lnTo>
                    <a:pt x="75" y="321"/>
                  </a:lnTo>
                  <a:lnTo>
                    <a:pt x="74" y="321"/>
                  </a:lnTo>
                  <a:lnTo>
                    <a:pt x="86" y="302"/>
                  </a:lnTo>
                  <a:lnTo>
                    <a:pt x="90" y="301"/>
                  </a:lnTo>
                  <a:lnTo>
                    <a:pt x="97" y="303"/>
                  </a:lnTo>
                  <a:lnTo>
                    <a:pt x="100" y="298"/>
                  </a:lnTo>
                  <a:lnTo>
                    <a:pt x="105" y="291"/>
                  </a:lnTo>
                  <a:lnTo>
                    <a:pt x="112" y="290"/>
                  </a:lnTo>
                  <a:lnTo>
                    <a:pt x="117" y="288"/>
                  </a:lnTo>
                  <a:lnTo>
                    <a:pt x="123" y="288"/>
                  </a:lnTo>
                  <a:lnTo>
                    <a:pt x="124" y="288"/>
                  </a:lnTo>
                  <a:lnTo>
                    <a:pt x="126" y="288"/>
                  </a:lnTo>
                  <a:lnTo>
                    <a:pt x="145" y="298"/>
                  </a:lnTo>
                  <a:lnTo>
                    <a:pt x="151" y="295"/>
                  </a:lnTo>
                  <a:lnTo>
                    <a:pt x="152" y="294"/>
                  </a:lnTo>
                  <a:lnTo>
                    <a:pt x="154" y="293"/>
                  </a:lnTo>
                  <a:lnTo>
                    <a:pt x="161" y="288"/>
                  </a:lnTo>
                  <a:lnTo>
                    <a:pt x="165" y="290"/>
                  </a:lnTo>
                  <a:lnTo>
                    <a:pt x="163" y="282"/>
                  </a:lnTo>
                  <a:lnTo>
                    <a:pt x="159" y="280"/>
                  </a:lnTo>
                  <a:lnTo>
                    <a:pt x="155" y="277"/>
                  </a:lnTo>
                  <a:lnTo>
                    <a:pt x="155" y="267"/>
                  </a:lnTo>
                  <a:lnTo>
                    <a:pt x="156" y="263"/>
                  </a:lnTo>
                  <a:lnTo>
                    <a:pt x="160" y="263"/>
                  </a:lnTo>
                  <a:lnTo>
                    <a:pt x="161" y="261"/>
                  </a:lnTo>
                  <a:lnTo>
                    <a:pt x="168" y="262"/>
                  </a:lnTo>
                  <a:lnTo>
                    <a:pt x="171" y="261"/>
                  </a:lnTo>
                  <a:lnTo>
                    <a:pt x="171" y="258"/>
                  </a:lnTo>
                  <a:lnTo>
                    <a:pt x="178" y="258"/>
                  </a:lnTo>
                  <a:lnTo>
                    <a:pt x="182" y="262"/>
                  </a:lnTo>
                  <a:lnTo>
                    <a:pt x="191" y="261"/>
                  </a:lnTo>
                  <a:lnTo>
                    <a:pt x="193" y="262"/>
                  </a:lnTo>
                  <a:lnTo>
                    <a:pt x="199" y="263"/>
                  </a:lnTo>
                  <a:lnTo>
                    <a:pt x="202" y="262"/>
                  </a:lnTo>
                  <a:lnTo>
                    <a:pt x="209" y="265"/>
                  </a:lnTo>
                  <a:lnTo>
                    <a:pt x="210" y="266"/>
                  </a:lnTo>
                  <a:lnTo>
                    <a:pt x="213" y="268"/>
                  </a:lnTo>
                  <a:lnTo>
                    <a:pt x="215" y="268"/>
                  </a:lnTo>
                  <a:lnTo>
                    <a:pt x="221" y="270"/>
                  </a:lnTo>
                  <a:lnTo>
                    <a:pt x="226" y="270"/>
                  </a:lnTo>
                  <a:lnTo>
                    <a:pt x="227" y="271"/>
                  </a:lnTo>
                  <a:lnTo>
                    <a:pt x="231" y="271"/>
                  </a:lnTo>
                  <a:lnTo>
                    <a:pt x="234" y="272"/>
                  </a:lnTo>
                  <a:lnTo>
                    <a:pt x="249" y="272"/>
                  </a:lnTo>
                  <a:lnTo>
                    <a:pt x="263" y="283"/>
                  </a:lnTo>
                  <a:lnTo>
                    <a:pt x="263" y="285"/>
                  </a:lnTo>
                  <a:lnTo>
                    <a:pt x="266" y="288"/>
                  </a:lnTo>
                  <a:lnTo>
                    <a:pt x="268" y="287"/>
                  </a:lnTo>
                  <a:lnTo>
                    <a:pt x="270" y="289"/>
                  </a:lnTo>
                  <a:lnTo>
                    <a:pt x="274" y="288"/>
                  </a:lnTo>
                  <a:lnTo>
                    <a:pt x="281" y="294"/>
                  </a:lnTo>
                  <a:lnTo>
                    <a:pt x="281" y="297"/>
                  </a:lnTo>
                  <a:lnTo>
                    <a:pt x="284" y="297"/>
                  </a:lnTo>
                  <a:lnTo>
                    <a:pt x="286" y="297"/>
                  </a:lnTo>
                  <a:lnTo>
                    <a:pt x="291" y="290"/>
                  </a:lnTo>
                  <a:lnTo>
                    <a:pt x="308" y="289"/>
                  </a:lnTo>
                  <a:lnTo>
                    <a:pt x="316" y="282"/>
                  </a:lnTo>
                  <a:lnTo>
                    <a:pt x="317" y="277"/>
                  </a:lnTo>
                  <a:lnTo>
                    <a:pt x="321" y="273"/>
                  </a:lnTo>
                  <a:lnTo>
                    <a:pt x="324" y="278"/>
                  </a:lnTo>
                  <a:lnTo>
                    <a:pt x="324" y="279"/>
                  </a:lnTo>
                  <a:lnTo>
                    <a:pt x="328" y="281"/>
                  </a:lnTo>
                  <a:lnTo>
                    <a:pt x="324" y="286"/>
                  </a:lnTo>
                  <a:lnTo>
                    <a:pt x="324" y="288"/>
                  </a:lnTo>
                  <a:lnTo>
                    <a:pt x="326" y="291"/>
                  </a:lnTo>
                  <a:lnTo>
                    <a:pt x="326" y="294"/>
                  </a:lnTo>
                  <a:lnTo>
                    <a:pt x="329" y="299"/>
                  </a:lnTo>
                  <a:lnTo>
                    <a:pt x="334" y="297"/>
                  </a:lnTo>
                  <a:lnTo>
                    <a:pt x="336" y="301"/>
                  </a:lnTo>
                  <a:lnTo>
                    <a:pt x="343" y="300"/>
                  </a:lnTo>
                  <a:lnTo>
                    <a:pt x="345" y="298"/>
                  </a:lnTo>
                  <a:lnTo>
                    <a:pt x="345" y="296"/>
                  </a:lnTo>
                  <a:lnTo>
                    <a:pt x="349" y="292"/>
                  </a:lnTo>
                  <a:lnTo>
                    <a:pt x="349" y="290"/>
                  </a:lnTo>
                  <a:lnTo>
                    <a:pt x="351" y="289"/>
                  </a:lnTo>
                  <a:lnTo>
                    <a:pt x="351" y="286"/>
                  </a:lnTo>
                  <a:lnTo>
                    <a:pt x="365" y="267"/>
                  </a:lnTo>
                  <a:lnTo>
                    <a:pt x="367" y="268"/>
                  </a:lnTo>
                  <a:lnTo>
                    <a:pt x="367" y="276"/>
                  </a:lnTo>
                  <a:lnTo>
                    <a:pt x="372" y="279"/>
                  </a:lnTo>
                  <a:lnTo>
                    <a:pt x="372" y="278"/>
                  </a:lnTo>
                  <a:lnTo>
                    <a:pt x="378" y="280"/>
                  </a:lnTo>
                  <a:lnTo>
                    <a:pt x="385" y="286"/>
                  </a:lnTo>
                  <a:lnTo>
                    <a:pt x="383" y="297"/>
                  </a:lnTo>
                  <a:lnTo>
                    <a:pt x="377" y="305"/>
                  </a:lnTo>
                  <a:lnTo>
                    <a:pt x="376" y="311"/>
                  </a:lnTo>
                  <a:lnTo>
                    <a:pt x="377" y="313"/>
                  </a:lnTo>
                  <a:lnTo>
                    <a:pt x="379" y="312"/>
                  </a:lnTo>
                  <a:lnTo>
                    <a:pt x="382" y="314"/>
                  </a:lnTo>
                  <a:lnTo>
                    <a:pt x="380" y="317"/>
                  </a:lnTo>
                  <a:lnTo>
                    <a:pt x="381" y="322"/>
                  </a:lnTo>
                  <a:lnTo>
                    <a:pt x="385" y="326"/>
                  </a:lnTo>
                  <a:lnTo>
                    <a:pt x="390" y="325"/>
                  </a:lnTo>
                  <a:lnTo>
                    <a:pt x="391" y="324"/>
                  </a:lnTo>
                  <a:lnTo>
                    <a:pt x="394" y="326"/>
                  </a:lnTo>
                  <a:lnTo>
                    <a:pt x="399" y="328"/>
                  </a:lnTo>
                  <a:lnTo>
                    <a:pt x="402" y="323"/>
                  </a:lnTo>
                  <a:lnTo>
                    <a:pt x="401" y="321"/>
                  </a:lnTo>
                  <a:lnTo>
                    <a:pt x="408" y="312"/>
                  </a:lnTo>
                  <a:lnTo>
                    <a:pt x="407" y="310"/>
                  </a:lnTo>
                  <a:lnTo>
                    <a:pt x="408" y="309"/>
                  </a:lnTo>
                  <a:lnTo>
                    <a:pt x="416" y="309"/>
                  </a:lnTo>
                  <a:lnTo>
                    <a:pt x="419" y="306"/>
                  </a:lnTo>
                  <a:lnTo>
                    <a:pt x="421" y="303"/>
                  </a:lnTo>
                  <a:lnTo>
                    <a:pt x="420" y="299"/>
                  </a:lnTo>
                  <a:lnTo>
                    <a:pt x="423" y="296"/>
                  </a:lnTo>
                  <a:lnTo>
                    <a:pt x="428" y="295"/>
                  </a:lnTo>
                  <a:lnTo>
                    <a:pt x="429" y="297"/>
                  </a:lnTo>
                  <a:lnTo>
                    <a:pt x="435" y="296"/>
                  </a:lnTo>
                  <a:lnTo>
                    <a:pt x="438" y="297"/>
                  </a:lnTo>
                  <a:lnTo>
                    <a:pt x="442" y="292"/>
                  </a:lnTo>
                  <a:lnTo>
                    <a:pt x="446" y="290"/>
                  </a:lnTo>
                  <a:lnTo>
                    <a:pt x="450" y="290"/>
                  </a:lnTo>
                  <a:lnTo>
                    <a:pt x="457" y="288"/>
                  </a:lnTo>
                  <a:lnTo>
                    <a:pt x="462" y="288"/>
                  </a:lnTo>
                  <a:lnTo>
                    <a:pt x="464" y="287"/>
                  </a:lnTo>
                  <a:lnTo>
                    <a:pt x="464" y="280"/>
                  </a:lnTo>
                  <a:lnTo>
                    <a:pt x="465" y="279"/>
                  </a:lnTo>
                  <a:lnTo>
                    <a:pt x="467" y="275"/>
                  </a:lnTo>
                  <a:lnTo>
                    <a:pt x="475" y="274"/>
                  </a:lnTo>
                  <a:lnTo>
                    <a:pt x="481" y="276"/>
                  </a:lnTo>
                  <a:lnTo>
                    <a:pt x="482" y="272"/>
                  </a:lnTo>
                  <a:lnTo>
                    <a:pt x="480" y="270"/>
                  </a:lnTo>
                  <a:lnTo>
                    <a:pt x="480" y="268"/>
                  </a:lnTo>
                  <a:lnTo>
                    <a:pt x="482" y="265"/>
                  </a:lnTo>
                  <a:lnTo>
                    <a:pt x="487" y="265"/>
                  </a:lnTo>
                  <a:lnTo>
                    <a:pt x="491" y="266"/>
                  </a:lnTo>
                  <a:lnTo>
                    <a:pt x="501" y="260"/>
                  </a:lnTo>
                  <a:lnTo>
                    <a:pt x="501" y="257"/>
                  </a:lnTo>
                  <a:lnTo>
                    <a:pt x="502" y="257"/>
                  </a:lnTo>
                  <a:lnTo>
                    <a:pt x="502" y="252"/>
                  </a:lnTo>
                  <a:lnTo>
                    <a:pt x="504" y="251"/>
                  </a:lnTo>
                  <a:lnTo>
                    <a:pt x="503" y="247"/>
                  </a:lnTo>
                  <a:lnTo>
                    <a:pt x="521" y="247"/>
                  </a:lnTo>
                  <a:lnTo>
                    <a:pt x="530" y="253"/>
                  </a:lnTo>
                  <a:lnTo>
                    <a:pt x="535" y="253"/>
                  </a:lnTo>
                  <a:lnTo>
                    <a:pt x="537" y="254"/>
                  </a:lnTo>
                  <a:lnTo>
                    <a:pt x="539" y="254"/>
                  </a:lnTo>
                  <a:lnTo>
                    <a:pt x="545" y="250"/>
                  </a:lnTo>
                  <a:lnTo>
                    <a:pt x="546" y="250"/>
                  </a:lnTo>
                  <a:lnTo>
                    <a:pt x="548" y="246"/>
                  </a:lnTo>
                  <a:lnTo>
                    <a:pt x="546" y="238"/>
                  </a:lnTo>
                  <a:lnTo>
                    <a:pt x="543" y="232"/>
                  </a:lnTo>
                  <a:lnTo>
                    <a:pt x="542" y="219"/>
                  </a:lnTo>
                  <a:lnTo>
                    <a:pt x="536" y="212"/>
                  </a:lnTo>
                  <a:lnTo>
                    <a:pt x="528" y="209"/>
                  </a:lnTo>
                  <a:lnTo>
                    <a:pt x="527" y="195"/>
                  </a:lnTo>
                  <a:lnTo>
                    <a:pt x="526" y="193"/>
                  </a:lnTo>
                  <a:lnTo>
                    <a:pt x="526" y="189"/>
                  </a:lnTo>
                  <a:lnTo>
                    <a:pt x="516" y="183"/>
                  </a:lnTo>
                  <a:lnTo>
                    <a:pt x="516" y="175"/>
                  </a:lnTo>
                  <a:lnTo>
                    <a:pt x="519" y="170"/>
                  </a:lnTo>
                  <a:lnTo>
                    <a:pt x="519" y="163"/>
                  </a:lnTo>
                  <a:lnTo>
                    <a:pt x="525" y="157"/>
                  </a:lnTo>
                  <a:lnTo>
                    <a:pt x="527" y="157"/>
                  </a:lnTo>
                  <a:lnTo>
                    <a:pt x="532" y="151"/>
                  </a:lnTo>
                  <a:lnTo>
                    <a:pt x="528" y="151"/>
                  </a:lnTo>
                  <a:lnTo>
                    <a:pt x="520" y="143"/>
                  </a:lnTo>
                  <a:lnTo>
                    <a:pt x="517" y="145"/>
                  </a:lnTo>
                  <a:lnTo>
                    <a:pt x="513" y="145"/>
                  </a:lnTo>
                  <a:lnTo>
                    <a:pt x="509" y="143"/>
                  </a:lnTo>
                  <a:lnTo>
                    <a:pt x="506" y="140"/>
                  </a:lnTo>
                  <a:lnTo>
                    <a:pt x="505" y="140"/>
                  </a:lnTo>
                  <a:lnTo>
                    <a:pt x="502" y="143"/>
                  </a:lnTo>
                  <a:lnTo>
                    <a:pt x="496" y="143"/>
                  </a:lnTo>
                  <a:lnTo>
                    <a:pt x="489" y="132"/>
                  </a:lnTo>
                  <a:lnTo>
                    <a:pt x="485" y="130"/>
                  </a:lnTo>
                  <a:lnTo>
                    <a:pt x="481" y="125"/>
                  </a:lnTo>
                  <a:lnTo>
                    <a:pt x="473" y="122"/>
                  </a:lnTo>
                  <a:lnTo>
                    <a:pt x="472" y="114"/>
                  </a:lnTo>
                  <a:lnTo>
                    <a:pt x="467" y="107"/>
                  </a:lnTo>
                  <a:lnTo>
                    <a:pt x="466" y="107"/>
                  </a:lnTo>
                  <a:lnTo>
                    <a:pt x="462" y="112"/>
                  </a:lnTo>
                  <a:lnTo>
                    <a:pt x="462" y="115"/>
                  </a:lnTo>
                  <a:lnTo>
                    <a:pt x="459" y="118"/>
                  </a:lnTo>
                  <a:lnTo>
                    <a:pt x="453" y="120"/>
                  </a:lnTo>
                  <a:lnTo>
                    <a:pt x="452" y="121"/>
                  </a:lnTo>
                  <a:lnTo>
                    <a:pt x="445" y="122"/>
                  </a:lnTo>
                  <a:lnTo>
                    <a:pt x="443" y="119"/>
                  </a:lnTo>
                  <a:lnTo>
                    <a:pt x="439" y="119"/>
                  </a:lnTo>
                  <a:lnTo>
                    <a:pt x="433" y="116"/>
                  </a:lnTo>
                  <a:lnTo>
                    <a:pt x="428" y="116"/>
                  </a:lnTo>
                  <a:lnTo>
                    <a:pt x="426" y="115"/>
                  </a:lnTo>
                  <a:lnTo>
                    <a:pt x="426" y="110"/>
                  </a:lnTo>
                  <a:lnTo>
                    <a:pt x="427" y="108"/>
                  </a:lnTo>
                  <a:lnTo>
                    <a:pt x="427" y="103"/>
                  </a:lnTo>
                  <a:lnTo>
                    <a:pt x="423" y="99"/>
                  </a:lnTo>
                  <a:lnTo>
                    <a:pt x="416" y="103"/>
                  </a:lnTo>
                  <a:lnTo>
                    <a:pt x="415" y="102"/>
                  </a:lnTo>
                  <a:lnTo>
                    <a:pt x="409" y="102"/>
                  </a:lnTo>
                  <a:lnTo>
                    <a:pt x="408" y="101"/>
                  </a:lnTo>
                  <a:lnTo>
                    <a:pt x="404" y="101"/>
                  </a:lnTo>
                  <a:lnTo>
                    <a:pt x="399" y="96"/>
                  </a:lnTo>
                  <a:lnTo>
                    <a:pt x="390" y="100"/>
                  </a:lnTo>
                  <a:lnTo>
                    <a:pt x="387" y="103"/>
                  </a:lnTo>
                  <a:lnTo>
                    <a:pt x="383" y="105"/>
                  </a:lnTo>
                  <a:lnTo>
                    <a:pt x="382" y="98"/>
                  </a:lnTo>
                  <a:lnTo>
                    <a:pt x="380" y="95"/>
                  </a:lnTo>
                  <a:lnTo>
                    <a:pt x="377" y="96"/>
                  </a:lnTo>
                  <a:lnTo>
                    <a:pt x="374" y="98"/>
                  </a:lnTo>
                  <a:lnTo>
                    <a:pt x="374" y="93"/>
                  </a:lnTo>
                  <a:lnTo>
                    <a:pt x="369" y="88"/>
                  </a:lnTo>
                  <a:lnTo>
                    <a:pt x="369" y="87"/>
                  </a:lnTo>
                  <a:lnTo>
                    <a:pt x="366" y="83"/>
                  </a:lnTo>
                  <a:lnTo>
                    <a:pt x="365" y="75"/>
                  </a:lnTo>
                  <a:lnTo>
                    <a:pt x="367" y="71"/>
                  </a:lnTo>
                  <a:lnTo>
                    <a:pt x="367" y="60"/>
                  </a:lnTo>
                  <a:lnTo>
                    <a:pt x="364" y="55"/>
                  </a:lnTo>
                  <a:lnTo>
                    <a:pt x="361" y="52"/>
                  </a:lnTo>
                  <a:lnTo>
                    <a:pt x="358" y="54"/>
                  </a:lnTo>
                  <a:lnTo>
                    <a:pt x="356" y="53"/>
                  </a:lnTo>
                  <a:lnTo>
                    <a:pt x="348" y="64"/>
                  </a:lnTo>
                  <a:lnTo>
                    <a:pt x="347" y="63"/>
                  </a:lnTo>
                  <a:lnTo>
                    <a:pt x="341" y="66"/>
                  </a:lnTo>
                  <a:lnTo>
                    <a:pt x="334" y="64"/>
                  </a:lnTo>
                  <a:lnTo>
                    <a:pt x="327" y="54"/>
                  </a:lnTo>
                  <a:lnTo>
                    <a:pt x="320" y="60"/>
                  </a:lnTo>
                  <a:lnTo>
                    <a:pt x="316" y="59"/>
                  </a:lnTo>
                  <a:lnTo>
                    <a:pt x="311" y="58"/>
                  </a:lnTo>
                  <a:lnTo>
                    <a:pt x="307" y="61"/>
                  </a:lnTo>
                  <a:lnTo>
                    <a:pt x="301" y="61"/>
                  </a:lnTo>
                  <a:lnTo>
                    <a:pt x="297" y="64"/>
                  </a:lnTo>
                  <a:lnTo>
                    <a:pt x="291" y="64"/>
                  </a:lnTo>
                  <a:lnTo>
                    <a:pt x="289" y="62"/>
                  </a:lnTo>
                  <a:lnTo>
                    <a:pt x="287" y="63"/>
                  </a:lnTo>
                  <a:lnTo>
                    <a:pt x="287" y="61"/>
                  </a:lnTo>
                  <a:lnTo>
                    <a:pt x="282" y="60"/>
                  </a:lnTo>
                  <a:lnTo>
                    <a:pt x="279" y="60"/>
                  </a:lnTo>
                  <a:lnTo>
                    <a:pt x="269" y="66"/>
                  </a:lnTo>
                  <a:lnTo>
                    <a:pt x="267" y="66"/>
                  </a:lnTo>
                  <a:lnTo>
                    <a:pt x="265" y="68"/>
                  </a:lnTo>
                  <a:lnTo>
                    <a:pt x="263" y="68"/>
                  </a:lnTo>
                  <a:lnTo>
                    <a:pt x="259" y="64"/>
                  </a:lnTo>
                  <a:lnTo>
                    <a:pt x="247" y="59"/>
                  </a:lnTo>
                  <a:lnTo>
                    <a:pt x="245" y="60"/>
                  </a:lnTo>
                  <a:lnTo>
                    <a:pt x="238" y="55"/>
                  </a:lnTo>
                  <a:lnTo>
                    <a:pt x="235" y="55"/>
                  </a:lnTo>
                  <a:lnTo>
                    <a:pt x="227" y="52"/>
                  </a:lnTo>
                  <a:lnTo>
                    <a:pt x="221" y="48"/>
                  </a:lnTo>
                  <a:lnTo>
                    <a:pt x="216" y="48"/>
                  </a:lnTo>
                  <a:lnTo>
                    <a:pt x="213" y="50"/>
                  </a:lnTo>
                  <a:lnTo>
                    <a:pt x="200" y="37"/>
                  </a:lnTo>
                  <a:lnTo>
                    <a:pt x="199" y="33"/>
                  </a:lnTo>
                  <a:lnTo>
                    <a:pt x="195" y="32"/>
                  </a:lnTo>
                  <a:lnTo>
                    <a:pt x="192" y="28"/>
                  </a:lnTo>
                  <a:lnTo>
                    <a:pt x="190" y="27"/>
                  </a:lnTo>
                  <a:lnTo>
                    <a:pt x="190" y="19"/>
                  </a:lnTo>
                  <a:lnTo>
                    <a:pt x="178" y="6"/>
                  </a:lnTo>
                  <a:lnTo>
                    <a:pt x="173" y="3"/>
                  </a:lnTo>
                  <a:lnTo>
                    <a:pt x="170" y="0"/>
                  </a:lnTo>
                  <a:lnTo>
                    <a:pt x="168" y="1"/>
                  </a:lnTo>
                  <a:lnTo>
                    <a:pt x="164" y="4"/>
                  </a:lnTo>
                  <a:lnTo>
                    <a:pt x="160" y="5"/>
                  </a:lnTo>
                  <a:lnTo>
                    <a:pt x="157" y="10"/>
                  </a:lnTo>
                  <a:lnTo>
                    <a:pt x="154" y="10"/>
                  </a:lnTo>
                  <a:lnTo>
                    <a:pt x="151" y="13"/>
                  </a:lnTo>
                  <a:lnTo>
                    <a:pt x="150" y="13"/>
                  </a:lnTo>
                  <a:lnTo>
                    <a:pt x="147" y="11"/>
                  </a:lnTo>
                  <a:lnTo>
                    <a:pt x="143" y="11"/>
                  </a:lnTo>
                  <a:lnTo>
                    <a:pt x="141" y="9"/>
                  </a:lnTo>
                  <a:lnTo>
                    <a:pt x="142" y="8"/>
                  </a:lnTo>
                  <a:lnTo>
                    <a:pt x="140" y="3"/>
                  </a:lnTo>
                  <a:lnTo>
                    <a:pt x="139" y="3"/>
                  </a:lnTo>
                  <a:lnTo>
                    <a:pt x="135" y="8"/>
                  </a:lnTo>
                  <a:lnTo>
                    <a:pt x="117" y="10"/>
                  </a:lnTo>
                  <a:lnTo>
                    <a:pt x="115" y="8"/>
                  </a:lnTo>
                  <a:lnTo>
                    <a:pt x="103" y="8"/>
                  </a:lnTo>
                  <a:lnTo>
                    <a:pt x="102" y="7"/>
                  </a:lnTo>
                  <a:lnTo>
                    <a:pt x="98" y="7"/>
                  </a:lnTo>
                  <a:lnTo>
                    <a:pt x="97" y="6"/>
                  </a:lnTo>
                  <a:lnTo>
                    <a:pt x="95" y="6"/>
                  </a:lnTo>
                  <a:lnTo>
                    <a:pt x="93" y="5"/>
                  </a:lnTo>
                  <a:lnTo>
                    <a:pt x="91" y="5"/>
                  </a:lnTo>
                  <a:lnTo>
                    <a:pt x="89" y="6"/>
                  </a:lnTo>
                  <a:lnTo>
                    <a:pt x="86" y="6"/>
                  </a:lnTo>
                  <a:lnTo>
                    <a:pt x="85" y="5"/>
                  </a:lnTo>
                  <a:lnTo>
                    <a:pt x="76" y="5"/>
                  </a:lnTo>
                  <a:lnTo>
                    <a:pt x="75" y="7"/>
                  </a:lnTo>
                  <a:lnTo>
                    <a:pt x="71" y="6"/>
                  </a:lnTo>
                  <a:lnTo>
                    <a:pt x="67" y="11"/>
                  </a:lnTo>
                  <a:lnTo>
                    <a:pt x="68" y="13"/>
                  </a:lnTo>
                  <a:lnTo>
                    <a:pt x="69" y="13"/>
                  </a:lnTo>
                  <a:lnTo>
                    <a:pt x="72" y="15"/>
                  </a:lnTo>
                  <a:lnTo>
                    <a:pt x="82" y="14"/>
                  </a:lnTo>
                  <a:lnTo>
                    <a:pt x="83" y="15"/>
                  </a:lnTo>
                  <a:lnTo>
                    <a:pt x="85" y="15"/>
                  </a:lnTo>
                  <a:lnTo>
                    <a:pt x="89" y="18"/>
                  </a:lnTo>
                  <a:lnTo>
                    <a:pt x="90" y="28"/>
                  </a:lnTo>
                  <a:lnTo>
                    <a:pt x="88" y="29"/>
                  </a:lnTo>
                  <a:lnTo>
                    <a:pt x="89" y="31"/>
                  </a:lnTo>
                  <a:lnTo>
                    <a:pt x="98" y="31"/>
                  </a:lnTo>
                  <a:lnTo>
                    <a:pt x="99" y="32"/>
                  </a:lnTo>
                  <a:lnTo>
                    <a:pt x="105" y="32"/>
                  </a:lnTo>
                  <a:lnTo>
                    <a:pt x="105" y="33"/>
                  </a:lnTo>
                  <a:lnTo>
                    <a:pt x="108" y="33"/>
                  </a:lnTo>
                  <a:lnTo>
                    <a:pt x="115" y="38"/>
                  </a:lnTo>
                  <a:lnTo>
                    <a:pt x="115" y="42"/>
                  </a:lnTo>
                  <a:lnTo>
                    <a:pt x="116" y="42"/>
                  </a:lnTo>
                  <a:lnTo>
                    <a:pt x="116" y="50"/>
                  </a:lnTo>
                  <a:lnTo>
                    <a:pt x="118" y="50"/>
                  </a:lnTo>
                  <a:lnTo>
                    <a:pt x="118" y="56"/>
                  </a:lnTo>
                  <a:lnTo>
                    <a:pt x="115" y="57"/>
                  </a:lnTo>
                  <a:lnTo>
                    <a:pt x="112" y="55"/>
                  </a:lnTo>
                  <a:lnTo>
                    <a:pt x="110" y="57"/>
                  </a:lnTo>
                  <a:lnTo>
                    <a:pt x="109" y="60"/>
                  </a:lnTo>
                  <a:lnTo>
                    <a:pt x="105" y="62"/>
                  </a:lnTo>
                  <a:lnTo>
                    <a:pt x="102" y="59"/>
                  </a:lnTo>
                  <a:lnTo>
                    <a:pt x="99" y="59"/>
                  </a:lnTo>
                  <a:lnTo>
                    <a:pt x="98" y="58"/>
                  </a:lnTo>
                  <a:lnTo>
                    <a:pt x="94" y="59"/>
                  </a:lnTo>
                  <a:lnTo>
                    <a:pt x="88" y="60"/>
                  </a:lnTo>
                  <a:lnTo>
                    <a:pt x="86" y="58"/>
                  </a:lnTo>
                  <a:lnTo>
                    <a:pt x="80" y="58"/>
                  </a:lnTo>
                  <a:lnTo>
                    <a:pt x="75" y="65"/>
                  </a:lnTo>
                  <a:lnTo>
                    <a:pt x="75" y="69"/>
                  </a:lnTo>
                  <a:lnTo>
                    <a:pt x="71" y="73"/>
                  </a:lnTo>
                  <a:lnTo>
                    <a:pt x="72" y="83"/>
                  </a:lnTo>
                  <a:lnTo>
                    <a:pt x="73" y="84"/>
                  </a:lnTo>
                  <a:lnTo>
                    <a:pt x="73" y="86"/>
                  </a:lnTo>
                  <a:lnTo>
                    <a:pt x="75" y="88"/>
                  </a:lnTo>
                  <a:lnTo>
                    <a:pt x="77" y="88"/>
                  </a:lnTo>
                  <a:lnTo>
                    <a:pt x="79" y="90"/>
                  </a:lnTo>
                  <a:lnTo>
                    <a:pt x="79" y="103"/>
                  </a:lnTo>
                  <a:lnTo>
                    <a:pt x="78" y="104"/>
                  </a:lnTo>
                  <a:lnTo>
                    <a:pt x="78" y="112"/>
                  </a:lnTo>
                  <a:lnTo>
                    <a:pt x="80" y="113"/>
                  </a:lnTo>
                  <a:lnTo>
                    <a:pt x="81" y="117"/>
                  </a:lnTo>
                  <a:lnTo>
                    <a:pt x="80" y="133"/>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8" name="Freeform 38"/>
            <p:cNvSpPr/>
            <p:nvPr/>
          </p:nvSpPr>
          <p:spPr bwMode="auto">
            <a:xfrm>
              <a:off x="5646738" y="4951413"/>
              <a:ext cx="736600" cy="844550"/>
            </a:xfrm>
            <a:custGeom>
              <a:avLst/>
              <a:gdLst>
                <a:gd name="T0" fmla="*/ 2147483647 w 402"/>
                <a:gd name="T1" fmla="*/ 2147483647 h 442"/>
                <a:gd name="T2" fmla="*/ 2147483647 w 402"/>
                <a:gd name="T3" fmla="*/ 2147483647 h 442"/>
                <a:gd name="T4" fmla="*/ 2147483647 w 402"/>
                <a:gd name="T5" fmla="*/ 2147483647 h 442"/>
                <a:gd name="T6" fmla="*/ 2147483647 w 402"/>
                <a:gd name="T7" fmla="*/ 2147483647 h 442"/>
                <a:gd name="T8" fmla="*/ 2147483647 w 402"/>
                <a:gd name="T9" fmla="*/ 2147483647 h 442"/>
                <a:gd name="T10" fmla="*/ 2147483647 w 402"/>
                <a:gd name="T11" fmla="*/ 2147483647 h 442"/>
                <a:gd name="T12" fmla="*/ 2147483647 w 402"/>
                <a:gd name="T13" fmla="*/ 2147483647 h 442"/>
                <a:gd name="T14" fmla="*/ 2147483647 w 402"/>
                <a:gd name="T15" fmla="*/ 2147483647 h 442"/>
                <a:gd name="T16" fmla="*/ 2147483647 w 402"/>
                <a:gd name="T17" fmla="*/ 2147483647 h 442"/>
                <a:gd name="T18" fmla="*/ 2147483647 w 402"/>
                <a:gd name="T19" fmla="*/ 2147483647 h 442"/>
                <a:gd name="T20" fmla="*/ 2147483647 w 402"/>
                <a:gd name="T21" fmla="*/ 2147483647 h 442"/>
                <a:gd name="T22" fmla="*/ 2147483647 w 402"/>
                <a:gd name="T23" fmla="*/ 2147483647 h 442"/>
                <a:gd name="T24" fmla="*/ 2147483647 w 402"/>
                <a:gd name="T25" fmla="*/ 2147483647 h 442"/>
                <a:gd name="T26" fmla="*/ 2147483647 w 402"/>
                <a:gd name="T27" fmla="*/ 2147483647 h 442"/>
                <a:gd name="T28" fmla="*/ 2147483647 w 402"/>
                <a:gd name="T29" fmla="*/ 2147483647 h 442"/>
                <a:gd name="T30" fmla="*/ 2147483647 w 402"/>
                <a:gd name="T31" fmla="*/ 2147483647 h 442"/>
                <a:gd name="T32" fmla="*/ 2147483647 w 402"/>
                <a:gd name="T33" fmla="*/ 2147483647 h 442"/>
                <a:gd name="T34" fmla="*/ 2147483647 w 402"/>
                <a:gd name="T35" fmla="*/ 2147483647 h 442"/>
                <a:gd name="T36" fmla="*/ 2147483647 w 402"/>
                <a:gd name="T37" fmla="*/ 2147483647 h 442"/>
                <a:gd name="T38" fmla="*/ 2147483647 w 402"/>
                <a:gd name="T39" fmla="*/ 2147483647 h 442"/>
                <a:gd name="T40" fmla="*/ 2147483647 w 402"/>
                <a:gd name="T41" fmla="*/ 2147483647 h 442"/>
                <a:gd name="T42" fmla="*/ 2147483647 w 402"/>
                <a:gd name="T43" fmla="*/ 2147483647 h 442"/>
                <a:gd name="T44" fmla="*/ 2147483647 w 402"/>
                <a:gd name="T45" fmla="*/ 2147483647 h 442"/>
                <a:gd name="T46" fmla="*/ 2147483647 w 402"/>
                <a:gd name="T47" fmla="*/ 2147483647 h 442"/>
                <a:gd name="T48" fmla="*/ 2147483647 w 402"/>
                <a:gd name="T49" fmla="*/ 2147483647 h 442"/>
                <a:gd name="T50" fmla="*/ 2147483647 w 402"/>
                <a:gd name="T51" fmla="*/ 2147483647 h 442"/>
                <a:gd name="T52" fmla="*/ 2147483647 w 402"/>
                <a:gd name="T53" fmla="*/ 2147483647 h 442"/>
                <a:gd name="T54" fmla="*/ 2147483647 w 402"/>
                <a:gd name="T55" fmla="*/ 2147483647 h 442"/>
                <a:gd name="T56" fmla="*/ 2147483647 w 402"/>
                <a:gd name="T57" fmla="*/ 2147483647 h 442"/>
                <a:gd name="T58" fmla="*/ 2147483647 w 402"/>
                <a:gd name="T59" fmla="*/ 2147483647 h 442"/>
                <a:gd name="T60" fmla="*/ 2147483647 w 402"/>
                <a:gd name="T61" fmla="*/ 2147483647 h 442"/>
                <a:gd name="T62" fmla="*/ 2147483647 w 402"/>
                <a:gd name="T63" fmla="*/ 2147483647 h 442"/>
                <a:gd name="T64" fmla="*/ 2147483647 w 402"/>
                <a:gd name="T65" fmla="*/ 2147483647 h 442"/>
                <a:gd name="T66" fmla="*/ 2147483647 w 402"/>
                <a:gd name="T67" fmla="*/ 2147483647 h 442"/>
                <a:gd name="T68" fmla="*/ 2147483647 w 402"/>
                <a:gd name="T69" fmla="*/ 2147483647 h 442"/>
                <a:gd name="T70" fmla="*/ 2147483647 w 402"/>
                <a:gd name="T71" fmla="*/ 2147483647 h 442"/>
                <a:gd name="T72" fmla="*/ 2147483647 w 402"/>
                <a:gd name="T73" fmla="*/ 2147483647 h 442"/>
                <a:gd name="T74" fmla="*/ 2147483647 w 402"/>
                <a:gd name="T75" fmla="*/ 2147483647 h 442"/>
                <a:gd name="T76" fmla="*/ 2147483647 w 402"/>
                <a:gd name="T77" fmla="*/ 2147483647 h 442"/>
                <a:gd name="T78" fmla="*/ 2147483647 w 402"/>
                <a:gd name="T79" fmla="*/ 2147483647 h 442"/>
                <a:gd name="T80" fmla="*/ 2147483647 w 402"/>
                <a:gd name="T81" fmla="*/ 2147483647 h 442"/>
                <a:gd name="T82" fmla="*/ 2147483647 w 402"/>
                <a:gd name="T83" fmla="*/ 2147483647 h 442"/>
                <a:gd name="T84" fmla="*/ 2147483647 w 402"/>
                <a:gd name="T85" fmla="*/ 2147483647 h 442"/>
                <a:gd name="T86" fmla="*/ 2147483647 w 402"/>
                <a:gd name="T87" fmla="*/ 2147483647 h 442"/>
                <a:gd name="T88" fmla="*/ 2147483647 w 402"/>
                <a:gd name="T89" fmla="*/ 2147483647 h 442"/>
                <a:gd name="T90" fmla="*/ 2147483647 w 402"/>
                <a:gd name="T91" fmla="*/ 2147483647 h 442"/>
                <a:gd name="T92" fmla="*/ 2147483647 w 402"/>
                <a:gd name="T93" fmla="*/ 2147483647 h 442"/>
                <a:gd name="T94" fmla="*/ 2147483647 w 402"/>
                <a:gd name="T95" fmla="*/ 2147483647 h 442"/>
                <a:gd name="T96" fmla="*/ 2147483647 w 402"/>
                <a:gd name="T97" fmla="*/ 2147483647 h 442"/>
                <a:gd name="T98" fmla="*/ 2147483647 w 402"/>
                <a:gd name="T99" fmla="*/ 2147483647 h 442"/>
                <a:gd name="T100" fmla="*/ 2147483647 w 402"/>
                <a:gd name="T101" fmla="*/ 2147483647 h 442"/>
                <a:gd name="T102" fmla="*/ 2147483647 w 402"/>
                <a:gd name="T103" fmla="*/ 2147483647 h 442"/>
                <a:gd name="T104" fmla="*/ 2147483647 w 402"/>
                <a:gd name="T105" fmla="*/ 2147483647 h 442"/>
                <a:gd name="T106" fmla="*/ 2147483647 w 402"/>
                <a:gd name="T107" fmla="*/ 2147483647 h 442"/>
                <a:gd name="T108" fmla="*/ 2147483647 w 402"/>
                <a:gd name="T109" fmla="*/ 2147483647 h 4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2"/>
                <a:gd name="T166" fmla="*/ 0 h 442"/>
                <a:gd name="T167" fmla="*/ 402 w 402"/>
                <a:gd name="T168" fmla="*/ 442 h 4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2" h="442">
                  <a:moveTo>
                    <a:pt x="51" y="338"/>
                  </a:moveTo>
                  <a:lnTo>
                    <a:pt x="52" y="336"/>
                  </a:lnTo>
                  <a:lnTo>
                    <a:pt x="52" y="332"/>
                  </a:lnTo>
                  <a:lnTo>
                    <a:pt x="53" y="331"/>
                  </a:lnTo>
                  <a:lnTo>
                    <a:pt x="53" y="326"/>
                  </a:lnTo>
                  <a:lnTo>
                    <a:pt x="51" y="324"/>
                  </a:lnTo>
                  <a:lnTo>
                    <a:pt x="51" y="321"/>
                  </a:lnTo>
                  <a:lnTo>
                    <a:pt x="50" y="320"/>
                  </a:lnTo>
                  <a:lnTo>
                    <a:pt x="49" y="314"/>
                  </a:lnTo>
                  <a:lnTo>
                    <a:pt x="47" y="313"/>
                  </a:lnTo>
                  <a:lnTo>
                    <a:pt x="44" y="315"/>
                  </a:lnTo>
                  <a:lnTo>
                    <a:pt x="40" y="316"/>
                  </a:lnTo>
                  <a:lnTo>
                    <a:pt x="36" y="313"/>
                  </a:lnTo>
                  <a:lnTo>
                    <a:pt x="44" y="302"/>
                  </a:lnTo>
                  <a:lnTo>
                    <a:pt x="43" y="288"/>
                  </a:lnTo>
                  <a:lnTo>
                    <a:pt x="39" y="285"/>
                  </a:lnTo>
                  <a:lnTo>
                    <a:pt x="40" y="284"/>
                  </a:lnTo>
                  <a:lnTo>
                    <a:pt x="42" y="284"/>
                  </a:lnTo>
                  <a:lnTo>
                    <a:pt x="46" y="278"/>
                  </a:lnTo>
                  <a:lnTo>
                    <a:pt x="50" y="277"/>
                  </a:lnTo>
                  <a:lnTo>
                    <a:pt x="51" y="276"/>
                  </a:lnTo>
                  <a:lnTo>
                    <a:pt x="51" y="269"/>
                  </a:lnTo>
                  <a:lnTo>
                    <a:pt x="48" y="266"/>
                  </a:lnTo>
                  <a:lnTo>
                    <a:pt x="48" y="265"/>
                  </a:lnTo>
                  <a:lnTo>
                    <a:pt x="52" y="262"/>
                  </a:lnTo>
                  <a:lnTo>
                    <a:pt x="52" y="260"/>
                  </a:lnTo>
                  <a:lnTo>
                    <a:pt x="53" y="259"/>
                  </a:lnTo>
                  <a:lnTo>
                    <a:pt x="53" y="256"/>
                  </a:lnTo>
                  <a:lnTo>
                    <a:pt x="47" y="250"/>
                  </a:lnTo>
                  <a:lnTo>
                    <a:pt x="47" y="248"/>
                  </a:lnTo>
                  <a:lnTo>
                    <a:pt x="44" y="244"/>
                  </a:lnTo>
                  <a:lnTo>
                    <a:pt x="29" y="245"/>
                  </a:lnTo>
                  <a:lnTo>
                    <a:pt x="25" y="251"/>
                  </a:lnTo>
                  <a:lnTo>
                    <a:pt x="21" y="251"/>
                  </a:lnTo>
                  <a:lnTo>
                    <a:pt x="18" y="248"/>
                  </a:lnTo>
                  <a:lnTo>
                    <a:pt x="15" y="249"/>
                  </a:lnTo>
                  <a:lnTo>
                    <a:pt x="10" y="252"/>
                  </a:lnTo>
                  <a:lnTo>
                    <a:pt x="8" y="256"/>
                  </a:lnTo>
                  <a:lnTo>
                    <a:pt x="3" y="259"/>
                  </a:lnTo>
                  <a:lnTo>
                    <a:pt x="1" y="258"/>
                  </a:lnTo>
                  <a:lnTo>
                    <a:pt x="0" y="253"/>
                  </a:lnTo>
                  <a:lnTo>
                    <a:pt x="6" y="247"/>
                  </a:lnTo>
                  <a:lnTo>
                    <a:pt x="7" y="243"/>
                  </a:lnTo>
                  <a:lnTo>
                    <a:pt x="14" y="237"/>
                  </a:lnTo>
                  <a:lnTo>
                    <a:pt x="20" y="225"/>
                  </a:lnTo>
                  <a:lnTo>
                    <a:pt x="34" y="224"/>
                  </a:lnTo>
                  <a:lnTo>
                    <a:pt x="38" y="221"/>
                  </a:lnTo>
                  <a:lnTo>
                    <a:pt x="39" y="217"/>
                  </a:lnTo>
                  <a:lnTo>
                    <a:pt x="42" y="213"/>
                  </a:lnTo>
                  <a:lnTo>
                    <a:pt x="45" y="212"/>
                  </a:lnTo>
                  <a:lnTo>
                    <a:pt x="45" y="207"/>
                  </a:lnTo>
                  <a:lnTo>
                    <a:pt x="44" y="205"/>
                  </a:lnTo>
                  <a:lnTo>
                    <a:pt x="44" y="201"/>
                  </a:lnTo>
                  <a:lnTo>
                    <a:pt x="41" y="199"/>
                  </a:lnTo>
                  <a:lnTo>
                    <a:pt x="37" y="197"/>
                  </a:lnTo>
                  <a:lnTo>
                    <a:pt x="32" y="191"/>
                  </a:lnTo>
                  <a:lnTo>
                    <a:pt x="31" y="174"/>
                  </a:lnTo>
                  <a:lnTo>
                    <a:pt x="33" y="164"/>
                  </a:lnTo>
                  <a:lnTo>
                    <a:pt x="32" y="154"/>
                  </a:lnTo>
                  <a:lnTo>
                    <a:pt x="26" y="150"/>
                  </a:lnTo>
                  <a:lnTo>
                    <a:pt x="25" y="140"/>
                  </a:lnTo>
                  <a:lnTo>
                    <a:pt x="27" y="136"/>
                  </a:lnTo>
                  <a:lnTo>
                    <a:pt x="26" y="135"/>
                  </a:lnTo>
                  <a:lnTo>
                    <a:pt x="28" y="133"/>
                  </a:lnTo>
                  <a:lnTo>
                    <a:pt x="27" y="132"/>
                  </a:lnTo>
                  <a:lnTo>
                    <a:pt x="29" y="129"/>
                  </a:lnTo>
                  <a:lnTo>
                    <a:pt x="26" y="127"/>
                  </a:lnTo>
                  <a:lnTo>
                    <a:pt x="22" y="128"/>
                  </a:lnTo>
                  <a:lnTo>
                    <a:pt x="21" y="127"/>
                  </a:lnTo>
                  <a:lnTo>
                    <a:pt x="20" y="123"/>
                  </a:lnTo>
                  <a:lnTo>
                    <a:pt x="28" y="115"/>
                  </a:lnTo>
                  <a:lnTo>
                    <a:pt x="22" y="110"/>
                  </a:lnTo>
                  <a:lnTo>
                    <a:pt x="22" y="103"/>
                  </a:lnTo>
                  <a:lnTo>
                    <a:pt x="26" y="94"/>
                  </a:lnTo>
                  <a:lnTo>
                    <a:pt x="26" y="89"/>
                  </a:lnTo>
                  <a:lnTo>
                    <a:pt x="23" y="83"/>
                  </a:lnTo>
                  <a:lnTo>
                    <a:pt x="25" y="81"/>
                  </a:lnTo>
                  <a:lnTo>
                    <a:pt x="25" y="77"/>
                  </a:lnTo>
                  <a:lnTo>
                    <a:pt x="30" y="71"/>
                  </a:lnTo>
                  <a:lnTo>
                    <a:pt x="29" y="65"/>
                  </a:lnTo>
                  <a:lnTo>
                    <a:pt x="31" y="63"/>
                  </a:lnTo>
                  <a:lnTo>
                    <a:pt x="30" y="63"/>
                  </a:lnTo>
                  <a:lnTo>
                    <a:pt x="42" y="44"/>
                  </a:lnTo>
                  <a:lnTo>
                    <a:pt x="46" y="43"/>
                  </a:lnTo>
                  <a:lnTo>
                    <a:pt x="53" y="45"/>
                  </a:lnTo>
                  <a:lnTo>
                    <a:pt x="56" y="40"/>
                  </a:lnTo>
                  <a:lnTo>
                    <a:pt x="61" y="33"/>
                  </a:lnTo>
                  <a:lnTo>
                    <a:pt x="68" y="32"/>
                  </a:lnTo>
                  <a:lnTo>
                    <a:pt x="73" y="30"/>
                  </a:lnTo>
                  <a:lnTo>
                    <a:pt x="79" y="30"/>
                  </a:lnTo>
                  <a:lnTo>
                    <a:pt x="80" y="30"/>
                  </a:lnTo>
                  <a:lnTo>
                    <a:pt x="82" y="30"/>
                  </a:lnTo>
                  <a:lnTo>
                    <a:pt x="101" y="40"/>
                  </a:lnTo>
                  <a:lnTo>
                    <a:pt x="107" y="37"/>
                  </a:lnTo>
                  <a:lnTo>
                    <a:pt x="108" y="36"/>
                  </a:lnTo>
                  <a:lnTo>
                    <a:pt x="110" y="35"/>
                  </a:lnTo>
                  <a:lnTo>
                    <a:pt x="117" y="30"/>
                  </a:lnTo>
                  <a:lnTo>
                    <a:pt x="121" y="32"/>
                  </a:lnTo>
                  <a:lnTo>
                    <a:pt x="119" y="24"/>
                  </a:lnTo>
                  <a:lnTo>
                    <a:pt x="115" y="22"/>
                  </a:lnTo>
                  <a:lnTo>
                    <a:pt x="111" y="19"/>
                  </a:lnTo>
                  <a:lnTo>
                    <a:pt x="111" y="9"/>
                  </a:lnTo>
                  <a:lnTo>
                    <a:pt x="112" y="5"/>
                  </a:lnTo>
                  <a:lnTo>
                    <a:pt x="116" y="5"/>
                  </a:lnTo>
                  <a:lnTo>
                    <a:pt x="117" y="3"/>
                  </a:lnTo>
                  <a:lnTo>
                    <a:pt x="124" y="4"/>
                  </a:lnTo>
                  <a:lnTo>
                    <a:pt x="127" y="3"/>
                  </a:lnTo>
                  <a:lnTo>
                    <a:pt x="127" y="0"/>
                  </a:lnTo>
                  <a:lnTo>
                    <a:pt x="134" y="0"/>
                  </a:lnTo>
                  <a:lnTo>
                    <a:pt x="138" y="4"/>
                  </a:lnTo>
                  <a:lnTo>
                    <a:pt x="147" y="3"/>
                  </a:lnTo>
                  <a:lnTo>
                    <a:pt x="149" y="4"/>
                  </a:lnTo>
                  <a:lnTo>
                    <a:pt x="155" y="5"/>
                  </a:lnTo>
                  <a:lnTo>
                    <a:pt x="158" y="4"/>
                  </a:lnTo>
                  <a:lnTo>
                    <a:pt x="165" y="7"/>
                  </a:lnTo>
                  <a:lnTo>
                    <a:pt x="166" y="8"/>
                  </a:lnTo>
                  <a:lnTo>
                    <a:pt x="169" y="10"/>
                  </a:lnTo>
                  <a:lnTo>
                    <a:pt x="171" y="10"/>
                  </a:lnTo>
                  <a:lnTo>
                    <a:pt x="177" y="12"/>
                  </a:lnTo>
                  <a:lnTo>
                    <a:pt x="182" y="12"/>
                  </a:lnTo>
                  <a:lnTo>
                    <a:pt x="183" y="13"/>
                  </a:lnTo>
                  <a:lnTo>
                    <a:pt x="187" y="13"/>
                  </a:lnTo>
                  <a:lnTo>
                    <a:pt x="190" y="14"/>
                  </a:lnTo>
                  <a:lnTo>
                    <a:pt x="205" y="14"/>
                  </a:lnTo>
                  <a:lnTo>
                    <a:pt x="219" y="25"/>
                  </a:lnTo>
                  <a:lnTo>
                    <a:pt x="219" y="27"/>
                  </a:lnTo>
                  <a:lnTo>
                    <a:pt x="222" y="30"/>
                  </a:lnTo>
                  <a:lnTo>
                    <a:pt x="224" y="29"/>
                  </a:lnTo>
                  <a:lnTo>
                    <a:pt x="226" y="31"/>
                  </a:lnTo>
                  <a:lnTo>
                    <a:pt x="230" y="30"/>
                  </a:lnTo>
                  <a:lnTo>
                    <a:pt x="237" y="36"/>
                  </a:lnTo>
                  <a:lnTo>
                    <a:pt x="237" y="39"/>
                  </a:lnTo>
                  <a:lnTo>
                    <a:pt x="240" y="39"/>
                  </a:lnTo>
                  <a:lnTo>
                    <a:pt x="242" y="39"/>
                  </a:lnTo>
                  <a:lnTo>
                    <a:pt x="247" y="32"/>
                  </a:lnTo>
                  <a:lnTo>
                    <a:pt x="264" y="31"/>
                  </a:lnTo>
                  <a:lnTo>
                    <a:pt x="272" y="24"/>
                  </a:lnTo>
                  <a:lnTo>
                    <a:pt x="273" y="19"/>
                  </a:lnTo>
                  <a:lnTo>
                    <a:pt x="277" y="15"/>
                  </a:lnTo>
                  <a:lnTo>
                    <a:pt x="280" y="20"/>
                  </a:lnTo>
                  <a:lnTo>
                    <a:pt x="280" y="21"/>
                  </a:lnTo>
                  <a:lnTo>
                    <a:pt x="284" y="23"/>
                  </a:lnTo>
                  <a:lnTo>
                    <a:pt x="280" y="28"/>
                  </a:lnTo>
                  <a:lnTo>
                    <a:pt x="280" y="30"/>
                  </a:lnTo>
                  <a:lnTo>
                    <a:pt x="282" y="33"/>
                  </a:lnTo>
                  <a:lnTo>
                    <a:pt x="282" y="36"/>
                  </a:lnTo>
                  <a:lnTo>
                    <a:pt x="285" y="41"/>
                  </a:lnTo>
                  <a:lnTo>
                    <a:pt x="290" y="39"/>
                  </a:lnTo>
                  <a:lnTo>
                    <a:pt x="292" y="43"/>
                  </a:lnTo>
                  <a:lnTo>
                    <a:pt x="299" y="42"/>
                  </a:lnTo>
                  <a:lnTo>
                    <a:pt x="301" y="40"/>
                  </a:lnTo>
                  <a:lnTo>
                    <a:pt x="301" y="38"/>
                  </a:lnTo>
                  <a:lnTo>
                    <a:pt x="305" y="34"/>
                  </a:lnTo>
                  <a:lnTo>
                    <a:pt x="305" y="32"/>
                  </a:lnTo>
                  <a:lnTo>
                    <a:pt x="307" y="31"/>
                  </a:lnTo>
                  <a:lnTo>
                    <a:pt x="307" y="28"/>
                  </a:lnTo>
                  <a:lnTo>
                    <a:pt x="321" y="9"/>
                  </a:lnTo>
                  <a:lnTo>
                    <a:pt x="323" y="10"/>
                  </a:lnTo>
                  <a:lnTo>
                    <a:pt x="323" y="18"/>
                  </a:lnTo>
                  <a:lnTo>
                    <a:pt x="328" y="21"/>
                  </a:lnTo>
                  <a:lnTo>
                    <a:pt x="328" y="20"/>
                  </a:lnTo>
                  <a:lnTo>
                    <a:pt x="334" y="22"/>
                  </a:lnTo>
                  <a:lnTo>
                    <a:pt x="341" y="28"/>
                  </a:lnTo>
                  <a:lnTo>
                    <a:pt x="339" y="39"/>
                  </a:lnTo>
                  <a:lnTo>
                    <a:pt x="333" y="47"/>
                  </a:lnTo>
                  <a:lnTo>
                    <a:pt x="332" y="53"/>
                  </a:lnTo>
                  <a:lnTo>
                    <a:pt x="333" y="55"/>
                  </a:lnTo>
                  <a:lnTo>
                    <a:pt x="335" y="54"/>
                  </a:lnTo>
                  <a:lnTo>
                    <a:pt x="338" y="56"/>
                  </a:lnTo>
                  <a:lnTo>
                    <a:pt x="336" y="59"/>
                  </a:lnTo>
                  <a:lnTo>
                    <a:pt x="337" y="64"/>
                  </a:lnTo>
                  <a:lnTo>
                    <a:pt x="341" y="68"/>
                  </a:lnTo>
                  <a:lnTo>
                    <a:pt x="346" y="67"/>
                  </a:lnTo>
                  <a:lnTo>
                    <a:pt x="347" y="66"/>
                  </a:lnTo>
                  <a:lnTo>
                    <a:pt x="350" y="68"/>
                  </a:lnTo>
                  <a:lnTo>
                    <a:pt x="355" y="70"/>
                  </a:lnTo>
                  <a:lnTo>
                    <a:pt x="358" y="72"/>
                  </a:lnTo>
                  <a:lnTo>
                    <a:pt x="359" y="75"/>
                  </a:lnTo>
                  <a:lnTo>
                    <a:pt x="362" y="76"/>
                  </a:lnTo>
                  <a:lnTo>
                    <a:pt x="366" y="79"/>
                  </a:lnTo>
                  <a:lnTo>
                    <a:pt x="366" y="83"/>
                  </a:lnTo>
                  <a:lnTo>
                    <a:pt x="369" y="86"/>
                  </a:lnTo>
                  <a:lnTo>
                    <a:pt x="371" y="85"/>
                  </a:lnTo>
                  <a:lnTo>
                    <a:pt x="375" y="87"/>
                  </a:lnTo>
                  <a:lnTo>
                    <a:pt x="375" y="89"/>
                  </a:lnTo>
                  <a:lnTo>
                    <a:pt x="374" y="90"/>
                  </a:lnTo>
                  <a:lnTo>
                    <a:pt x="374" y="99"/>
                  </a:lnTo>
                  <a:lnTo>
                    <a:pt x="372" y="102"/>
                  </a:lnTo>
                  <a:lnTo>
                    <a:pt x="373" y="105"/>
                  </a:lnTo>
                  <a:lnTo>
                    <a:pt x="385" y="117"/>
                  </a:lnTo>
                  <a:lnTo>
                    <a:pt x="386" y="123"/>
                  </a:lnTo>
                  <a:lnTo>
                    <a:pt x="377" y="135"/>
                  </a:lnTo>
                  <a:lnTo>
                    <a:pt x="375" y="135"/>
                  </a:lnTo>
                  <a:lnTo>
                    <a:pt x="374" y="137"/>
                  </a:lnTo>
                  <a:lnTo>
                    <a:pt x="372" y="137"/>
                  </a:lnTo>
                  <a:lnTo>
                    <a:pt x="370" y="139"/>
                  </a:lnTo>
                  <a:lnTo>
                    <a:pt x="370" y="142"/>
                  </a:lnTo>
                  <a:lnTo>
                    <a:pt x="372" y="144"/>
                  </a:lnTo>
                  <a:lnTo>
                    <a:pt x="372" y="147"/>
                  </a:lnTo>
                  <a:lnTo>
                    <a:pt x="370" y="150"/>
                  </a:lnTo>
                  <a:lnTo>
                    <a:pt x="368" y="152"/>
                  </a:lnTo>
                  <a:lnTo>
                    <a:pt x="365" y="153"/>
                  </a:lnTo>
                  <a:lnTo>
                    <a:pt x="364" y="155"/>
                  </a:lnTo>
                  <a:lnTo>
                    <a:pt x="361" y="155"/>
                  </a:lnTo>
                  <a:lnTo>
                    <a:pt x="355" y="159"/>
                  </a:lnTo>
                  <a:lnTo>
                    <a:pt x="355" y="161"/>
                  </a:lnTo>
                  <a:lnTo>
                    <a:pt x="354" y="161"/>
                  </a:lnTo>
                  <a:lnTo>
                    <a:pt x="354" y="165"/>
                  </a:lnTo>
                  <a:lnTo>
                    <a:pt x="350" y="167"/>
                  </a:lnTo>
                  <a:lnTo>
                    <a:pt x="350" y="172"/>
                  </a:lnTo>
                  <a:lnTo>
                    <a:pt x="343" y="185"/>
                  </a:lnTo>
                  <a:lnTo>
                    <a:pt x="343" y="206"/>
                  </a:lnTo>
                  <a:lnTo>
                    <a:pt x="345" y="209"/>
                  </a:lnTo>
                  <a:lnTo>
                    <a:pt x="356" y="210"/>
                  </a:lnTo>
                  <a:lnTo>
                    <a:pt x="361" y="207"/>
                  </a:lnTo>
                  <a:lnTo>
                    <a:pt x="363" y="209"/>
                  </a:lnTo>
                  <a:lnTo>
                    <a:pt x="363" y="215"/>
                  </a:lnTo>
                  <a:lnTo>
                    <a:pt x="362" y="217"/>
                  </a:lnTo>
                  <a:lnTo>
                    <a:pt x="362" y="221"/>
                  </a:lnTo>
                  <a:lnTo>
                    <a:pt x="359" y="224"/>
                  </a:lnTo>
                  <a:lnTo>
                    <a:pt x="359" y="228"/>
                  </a:lnTo>
                  <a:lnTo>
                    <a:pt x="371" y="234"/>
                  </a:lnTo>
                  <a:lnTo>
                    <a:pt x="372" y="246"/>
                  </a:lnTo>
                  <a:lnTo>
                    <a:pt x="368" y="252"/>
                  </a:lnTo>
                  <a:lnTo>
                    <a:pt x="370" y="259"/>
                  </a:lnTo>
                  <a:lnTo>
                    <a:pt x="373" y="263"/>
                  </a:lnTo>
                  <a:lnTo>
                    <a:pt x="379" y="264"/>
                  </a:lnTo>
                  <a:lnTo>
                    <a:pt x="384" y="264"/>
                  </a:lnTo>
                  <a:lnTo>
                    <a:pt x="389" y="267"/>
                  </a:lnTo>
                  <a:lnTo>
                    <a:pt x="390" y="280"/>
                  </a:lnTo>
                  <a:lnTo>
                    <a:pt x="389" y="281"/>
                  </a:lnTo>
                  <a:lnTo>
                    <a:pt x="388" y="290"/>
                  </a:lnTo>
                  <a:lnTo>
                    <a:pt x="385" y="295"/>
                  </a:lnTo>
                  <a:lnTo>
                    <a:pt x="383" y="297"/>
                  </a:lnTo>
                  <a:lnTo>
                    <a:pt x="383" y="300"/>
                  </a:lnTo>
                  <a:lnTo>
                    <a:pt x="386" y="301"/>
                  </a:lnTo>
                  <a:lnTo>
                    <a:pt x="394" y="295"/>
                  </a:lnTo>
                  <a:lnTo>
                    <a:pt x="400" y="295"/>
                  </a:lnTo>
                  <a:lnTo>
                    <a:pt x="402" y="296"/>
                  </a:lnTo>
                  <a:lnTo>
                    <a:pt x="397" y="305"/>
                  </a:lnTo>
                  <a:lnTo>
                    <a:pt x="392" y="307"/>
                  </a:lnTo>
                  <a:lnTo>
                    <a:pt x="391" y="308"/>
                  </a:lnTo>
                  <a:lnTo>
                    <a:pt x="389" y="308"/>
                  </a:lnTo>
                  <a:lnTo>
                    <a:pt x="388" y="311"/>
                  </a:lnTo>
                  <a:lnTo>
                    <a:pt x="385" y="312"/>
                  </a:lnTo>
                  <a:lnTo>
                    <a:pt x="385" y="314"/>
                  </a:lnTo>
                  <a:lnTo>
                    <a:pt x="387" y="316"/>
                  </a:lnTo>
                  <a:lnTo>
                    <a:pt x="388" y="322"/>
                  </a:lnTo>
                  <a:lnTo>
                    <a:pt x="384" y="327"/>
                  </a:lnTo>
                  <a:lnTo>
                    <a:pt x="383" y="333"/>
                  </a:lnTo>
                  <a:lnTo>
                    <a:pt x="380" y="335"/>
                  </a:lnTo>
                  <a:lnTo>
                    <a:pt x="380" y="343"/>
                  </a:lnTo>
                  <a:lnTo>
                    <a:pt x="385" y="348"/>
                  </a:lnTo>
                  <a:lnTo>
                    <a:pt x="386" y="353"/>
                  </a:lnTo>
                  <a:lnTo>
                    <a:pt x="385" y="354"/>
                  </a:lnTo>
                  <a:lnTo>
                    <a:pt x="383" y="360"/>
                  </a:lnTo>
                  <a:lnTo>
                    <a:pt x="381" y="362"/>
                  </a:lnTo>
                  <a:lnTo>
                    <a:pt x="375" y="370"/>
                  </a:lnTo>
                  <a:lnTo>
                    <a:pt x="368" y="369"/>
                  </a:lnTo>
                  <a:lnTo>
                    <a:pt x="363" y="372"/>
                  </a:lnTo>
                  <a:lnTo>
                    <a:pt x="358" y="372"/>
                  </a:lnTo>
                  <a:lnTo>
                    <a:pt x="357" y="371"/>
                  </a:lnTo>
                  <a:lnTo>
                    <a:pt x="355" y="371"/>
                  </a:lnTo>
                  <a:lnTo>
                    <a:pt x="352" y="369"/>
                  </a:lnTo>
                  <a:lnTo>
                    <a:pt x="348" y="370"/>
                  </a:lnTo>
                  <a:lnTo>
                    <a:pt x="341" y="363"/>
                  </a:lnTo>
                  <a:lnTo>
                    <a:pt x="338" y="362"/>
                  </a:lnTo>
                  <a:lnTo>
                    <a:pt x="336" y="360"/>
                  </a:lnTo>
                  <a:lnTo>
                    <a:pt x="329" y="361"/>
                  </a:lnTo>
                  <a:lnTo>
                    <a:pt x="318" y="373"/>
                  </a:lnTo>
                  <a:lnTo>
                    <a:pt x="308" y="379"/>
                  </a:lnTo>
                  <a:lnTo>
                    <a:pt x="307" y="378"/>
                  </a:lnTo>
                  <a:lnTo>
                    <a:pt x="304" y="380"/>
                  </a:lnTo>
                  <a:lnTo>
                    <a:pt x="305" y="383"/>
                  </a:lnTo>
                  <a:lnTo>
                    <a:pt x="308" y="386"/>
                  </a:lnTo>
                  <a:lnTo>
                    <a:pt x="315" y="385"/>
                  </a:lnTo>
                  <a:lnTo>
                    <a:pt x="317" y="386"/>
                  </a:lnTo>
                  <a:lnTo>
                    <a:pt x="314" y="390"/>
                  </a:lnTo>
                  <a:lnTo>
                    <a:pt x="314" y="394"/>
                  </a:lnTo>
                  <a:lnTo>
                    <a:pt x="317" y="398"/>
                  </a:lnTo>
                  <a:lnTo>
                    <a:pt x="317" y="406"/>
                  </a:lnTo>
                  <a:lnTo>
                    <a:pt x="314" y="409"/>
                  </a:lnTo>
                  <a:lnTo>
                    <a:pt x="309" y="409"/>
                  </a:lnTo>
                  <a:lnTo>
                    <a:pt x="304" y="412"/>
                  </a:lnTo>
                  <a:lnTo>
                    <a:pt x="303" y="410"/>
                  </a:lnTo>
                  <a:lnTo>
                    <a:pt x="300" y="408"/>
                  </a:lnTo>
                  <a:lnTo>
                    <a:pt x="296" y="400"/>
                  </a:lnTo>
                  <a:lnTo>
                    <a:pt x="296" y="398"/>
                  </a:lnTo>
                  <a:lnTo>
                    <a:pt x="292" y="394"/>
                  </a:lnTo>
                  <a:lnTo>
                    <a:pt x="287" y="394"/>
                  </a:lnTo>
                  <a:lnTo>
                    <a:pt x="285" y="396"/>
                  </a:lnTo>
                  <a:lnTo>
                    <a:pt x="276" y="392"/>
                  </a:lnTo>
                  <a:lnTo>
                    <a:pt x="271" y="393"/>
                  </a:lnTo>
                  <a:lnTo>
                    <a:pt x="259" y="395"/>
                  </a:lnTo>
                  <a:lnTo>
                    <a:pt x="256" y="397"/>
                  </a:lnTo>
                  <a:lnTo>
                    <a:pt x="255" y="406"/>
                  </a:lnTo>
                  <a:lnTo>
                    <a:pt x="254" y="408"/>
                  </a:lnTo>
                  <a:lnTo>
                    <a:pt x="254" y="412"/>
                  </a:lnTo>
                  <a:lnTo>
                    <a:pt x="256" y="414"/>
                  </a:lnTo>
                  <a:lnTo>
                    <a:pt x="256" y="416"/>
                  </a:lnTo>
                  <a:lnTo>
                    <a:pt x="257" y="416"/>
                  </a:lnTo>
                  <a:lnTo>
                    <a:pt x="257" y="421"/>
                  </a:lnTo>
                  <a:lnTo>
                    <a:pt x="255" y="425"/>
                  </a:lnTo>
                  <a:lnTo>
                    <a:pt x="252" y="424"/>
                  </a:lnTo>
                  <a:lnTo>
                    <a:pt x="246" y="430"/>
                  </a:lnTo>
                  <a:lnTo>
                    <a:pt x="238" y="429"/>
                  </a:lnTo>
                  <a:lnTo>
                    <a:pt x="221" y="430"/>
                  </a:lnTo>
                  <a:lnTo>
                    <a:pt x="218" y="438"/>
                  </a:lnTo>
                  <a:lnTo>
                    <a:pt x="215" y="440"/>
                  </a:lnTo>
                  <a:lnTo>
                    <a:pt x="202" y="442"/>
                  </a:lnTo>
                  <a:lnTo>
                    <a:pt x="200" y="440"/>
                  </a:lnTo>
                  <a:lnTo>
                    <a:pt x="202" y="438"/>
                  </a:lnTo>
                  <a:lnTo>
                    <a:pt x="202" y="419"/>
                  </a:lnTo>
                  <a:lnTo>
                    <a:pt x="197" y="405"/>
                  </a:lnTo>
                  <a:lnTo>
                    <a:pt x="191" y="404"/>
                  </a:lnTo>
                  <a:lnTo>
                    <a:pt x="190" y="403"/>
                  </a:lnTo>
                  <a:lnTo>
                    <a:pt x="186" y="403"/>
                  </a:lnTo>
                  <a:lnTo>
                    <a:pt x="179" y="409"/>
                  </a:lnTo>
                  <a:lnTo>
                    <a:pt x="177" y="411"/>
                  </a:lnTo>
                  <a:lnTo>
                    <a:pt x="177" y="419"/>
                  </a:lnTo>
                  <a:lnTo>
                    <a:pt x="174" y="418"/>
                  </a:lnTo>
                  <a:lnTo>
                    <a:pt x="171" y="418"/>
                  </a:lnTo>
                  <a:lnTo>
                    <a:pt x="166" y="414"/>
                  </a:lnTo>
                  <a:lnTo>
                    <a:pt x="166" y="406"/>
                  </a:lnTo>
                  <a:lnTo>
                    <a:pt x="174" y="396"/>
                  </a:lnTo>
                  <a:lnTo>
                    <a:pt x="174" y="393"/>
                  </a:lnTo>
                  <a:lnTo>
                    <a:pt x="177" y="390"/>
                  </a:lnTo>
                  <a:lnTo>
                    <a:pt x="177" y="389"/>
                  </a:lnTo>
                  <a:lnTo>
                    <a:pt x="188" y="377"/>
                  </a:lnTo>
                  <a:lnTo>
                    <a:pt x="190" y="375"/>
                  </a:lnTo>
                  <a:lnTo>
                    <a:pt x="189" y="355"/>
                  </a:lnTo>
                  <a:lnTo>
                    <a:pt x="192" y="352"/>
                  </a:lnTo>
                  <a:lnTo>
                    <a:pt x="195" y="347"/>
                  </a:lnTo>
                  <a:lnTo>
                    <a:pt x="195" y="346"/>
                  </a:lnTo>
                  <a:lnTo>
                    <a:pt x="197" y="344"/>
                  </a:lnTo>
                  <a:lnTo>
                    <a:pt x="197" y="342"/>
                  </a:lnTo>
                  <a:lnTo>
                    <a:pt x="199" y="340"/>
                  </a:lnTo>
                  <a:lnTo>
                    <a:pt x="199" y="339"/>
                  </a:lnTo>
                  <a:lnTo>
                    <a:pt x="197" y="337"/>
                  </a:lnTo>
                  <a:lnTo>
                    <a:pt x="194" y="337"/>
                  </a:lnTo>
                  <a:lnTo>
                    <a:pt x="192" y="336"/>
                  </a:lnTo>
                  <a:lnTo>
                    <a:pt x="186" y="336"/>
                  </a:lnTo>
                  <a:lnTo>
                    <a:pt x="184" y="337"/>
                  </a:lnTo>
                  <a:lnTo>
                    <a:pt x="181" y="338"/>
                  </a:lnTo>
                  <a:lnTo>
                    <a:pt x="179" y="336"/>
                  </a:lnTo>
                  <a:lnTo>
                    <a:pt x="179" y="330"/>
                  </a:lnTo>
                  <a:lnTo>
                    <a:pt x="180" y="329"/>
                  </a:lnTo>
                  <a:lnTo>
                    <a:pt x="181" y="319"/>
                  </a:lnTo>
                  <a:lnTo>
                    <a:pt x="183" y="319"/>
                  </a:lnTo>
                  <a:lnTo>
                    <a:pt x="182" y="309"/>
                  </a:lnTo>
                  <a:lnTo>
                    <a:pt x="175" y="306"/>
                  </a:lnTo>
                  <a:lnTo>
                    <a:pt x="163" y="305"/>
                  </a:lnTo>
                  <a:lnTo>
                    <a:pt x="161" y="304"/>
                  </a:lnTo>
                  <a:lnTo>
                    <a:pt x="161" y="300"/>
                  </a:lnTo>
                  <a:lnTo>
                    <a:pt x="157" y="301"/>
                  </a:lnTo>
                  <a:lnTo>
                    <a:pt x="153" y="309"/>
                  </a:lnTo>
                  <a:lnTo>
                    <a:pt x="145" y="311"/>
                  </a:lnTo>
                  <a:lnTo>
                    <a:pt x="141" y="307"/>
                  </a:lnTo>
                  <a:lnTo>
                    <a:pt x="131" y="308"/>
                  </a:lnTo>
                  <a:lnTo>
                    <a:pt x="126" y="314"/>
                  </a:lnTo>
                  <a:lnTo>
                    <a:pt x="126" y="316"/>
                  </a:lnTo>
                  <a:lnTo>
                    <a:pt x="117" y="325"/>
                  </a:lnTo>
                  <a:lnTo>
                    <a:pt x="117" y="327"/>
                  </a:lnTo>
                  <a:lnTo>
                    <a:pt x="113" y="332"/>
                  </a:lnTo>
                  <a:lnTo>
                    <a:pt x="113" y="335"/>
                  </a:lnTo>
                  <a:lnTo>
                    <a:pt x="110" y="337"/>
                  </a:lnTo>
                  <a:lnTo>
                    <a:pt x="107" y="335"/>
                  </a:lnTo>
                  <a:lnTo>
                    <a:pt x="105" y="335"/>
                  </a:lnTo>
                  <a:lnTo>
                    <a:pt x="99" y="333"/>
                  </a:lnTo>
                  <a:lnTo>
                    <a:pt x="96" y="329"/>
                  </a:lnTo>
                  <a:lnTo>
                    <a:pt x="96" y="323"/>
                  </a:lnTo>
                  <a:lnTo>
                    <a:pt x="87" y="319"/>
                  </a:lnTo>
                  <a:lnTo>
                    <a:pt x="82" y="324"/>
                  </a:lnTo>
                  <a:lnTo>
                    <a:pt x="82" y="325"/>
                  </a:lnTo>
                  <a:lnTo>
                    <a:pt x="76" y="334"/>
                  </a:lnTo>
                  <a:lnTo>
                    <a:pt x="74" y="346"/>
                  </a:lnTo>
                  <a:lnTo>
                    <a:pt x="69" y="348"/>
                  </a:lnTo>
                  <a:lnTo>
                    <a:pt x="67" y="344"/>
                  </a:lnTo>
                  <a:lnTo>
                    <a:pt x="67" y="342"/>
                  </a:lnTo>
                  <a:lnTo>
                    <a:pt x="62" y="338"/>
                  </a:lnTo>
                  <a:lnTo>
                    <a:pt x="57" y="339"/>
                  </a:lnTo>
                  <a:lnTo>
                    <a:pt x="56" y="340"/>
                  </a:lnTo>
                  <a:lnTo>
                    <a:pt x="53" y="340"/>
                  </a:lnTo>
                  <a:lnTo>
                    <a:pt x="51" y="338"/>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79" name="Freeform 39"/>
            <p:cNvSpPr/>
            <p:nvPr/>
          </p:nvSpPr>
          <p:spPr bwMode="auto">
            <a:xfrm>
              <a:off x="6367463" y="4184650"/>
              <a:ext cx="625475" cy="779463"/>
            </a:xfrm>
            <a:custGeom>
              <a:avLst/>
              <a:gdLst>
                <a:gd name="T0" fmla="*/ 2147483647 w 342"/>
                <a:gd name="T1" fmla="*/ 2147483647 h 408"/>
                <a:gd name="T2" fmla="*/ 2147483647 w 342"/>
                <a:gd name="T3" fmla="*/ 2147483647 h 408"/>
                <a:gd name="T4" fmla="*/ 2147483647 w 342"/>
                <a:gd name="T5" fmla="*/ 2147483647 h 408"/>
                <a:gd name="T6" fmla="*/ 2147483647 w 342"/>
                <a:gd name="T7" fmla="*/ 2147483647 h 408"/>
                <a:gd name="T8" fmla="*/ 2147483647 w 342"/>
                <a:gd name="T9" fmla="*/ 2147483647 h 408"/>
                <a:gd name="T10" fmla="*/ 2147483647 w 342"/>
                <a:gd name="T11" fmla="*/ 2147483647 h 408"/>
                <a:gd name="T12" fmla="*/ 2147483647 w 342"/>
                <a:gd name="T13" fmla="*/ 2147483647 h 408"/>
                <a:gd name="T14" fmla="*/ 2147483647 w 342"/>
                <a:gd name="T15" fmla="*/ 2147483647 h 408"/>
                <a:gd name="T16" fmla="*/ 2147483647 w 342"/>
                <a:gd name="T17" fmla="*/ 2147483647 h 408"/>
                <a:gd name="T18" fmla="*/ 2147483647 w 342"/>
                <a:gd name="T19" fmla="*/ 2147483647 h 408"/>
                <a:gd name="T20" fmla="*/ 2147483647 w 342"/>
                <a:gd name="T21" fmla="*/ 2147483647 h 408"/>
                <a:gd name="T22" fmla="*/ 2147483647 w 342"/>
                <a:gd name="T23" fmla="*/ 2147483647 h 408"/>
                <a:gd name="T24" fmla="*/ 2147483647 w 342"/>
                <a:gd name="T25" fmla="*/ 2147483647 h 408"/>
                <a:gd name="T26" fmla="*/ 2147483647 w 342"/>
                <a:gd name="T27" fmla="*/ 2147483647 h 408"/>
                <a:gd name="T28" fmla="*/ 2147483647 w 342"/>
                <a:gd name="T29" fmla="*/ 2147483647 h 408"/>
                <a:gd name="T30" fmla="*/ 2147483647 w 342"/>
                <a:gd name="T31" fmla="*/ 2147483647 h 408"/>
                <a:gd name="T32" fmla="*/ 2147483647 w 342"/>
                <a:gd name="T33" fmla="*/ 2147483647 h 408"/>
                <a:gd name="T34" fmla="*/ 2147483647 w 342"/>
                <a:gd name="T35" fmla="*/ 2147483647 h 408"/>
                <a:gd name="T36" fmla="*/ 2147483647 w 342"/>
                <a:gd name="T37" fmla="*/ 2147483647 h 408"/>
                <a:gd name="T38" fmla="*/ 2147483647 w 342"/>
                <a:gd name="T39" fmla="*/ 2147483647 h 408"/>
                <a:gd name="T40" fmla="*/ 2147483647 w 342"/>
                <a:gd name="T41" fmla="*/ 2147483647 h 408"/>
                <a:gd name="T42" fmla="*/ 2147483647 w 342"/>
                <a:gd name="T43" fmla="*/ 2147483647 h 408"/>
                <a:gd name="T44" fmla="*/ 2147483647 w 342"/>
                <a:gd name="T45" fmla="*/ 2147483647 h 408"/>
                <a:gd name="T46" fmla="*/ 2147483647 w 342"/>
                <a:gd name="T47" fmla="*/ 2147483647 h 408"/>
                <a:gd name="T48" fmla="*/ 2147483647 w 342"/>
                <a:gd name="T49" fmla="*/ 2147483647 h 408"/>
                <a:gd name="T50" fmla="*/ 2147483647 w 342"/>
                <a:gd name="T51" fmla="*/ 2147483647 h 408"/>
                <a:gd name="T52" fmla="*/ 2147483647 w 342"/>
                <a:gd name="T53" fmla="*/ 2147483647 h 408"/>
                <a:gd name="T54" fmla="*/ 2147483647 w 342"/>
                <a:gd name="T55" fmla="*/ 2147483647 h 408"/>
                <a:gd name="T56" fmla="*/ 2147483647 w 342"/>
                <a:gd name="T57" fmla="*/ 2147483647 h 408"/>
                <a:gd name="T58" fmla="*/ 2147483647 w 342"/>
                <a:gd name="T59" fmla="*/ 2147483647 h 408"/>
                <a:gd name="T60" fmla="*/ 2147483647 w 342"/>
                <a:gd name="T61" fmla="*/ 2147483647 h 408"/>
                <a:gd name="T62" fmla="*/ 2147483647 w 342"/>
                <a:gd name="T63" fmla="*/ 2147483647 h 408"/>
                <a:gd name="T64" fmla="*/ 2147483647 w 342"/>
                <a:gd name="T65" fmla="*/ 2147483647 h 408"/>
                <a:gd name="T66" fmla="*/ 2147483647 w 342"/>
                <a:gd name="T67" fmla="*/ 2147483647 h 408"/>
                <a:gd name="T68" fmla="*/ 2147483647 w 342"/>
                <a:gd name="T69" fmla="*/ 2147483647 h 408"/>
                <a:gd name="T70" fmla="*/ 2147483647 w 342"/>
                <a:gd name="T71" fmla="*/ 2147483647 h 408"/>
                <a:gd name="T72" fmla="*/ 2147483647 w 342"/>
                <a:gd name="T73" fmla="*/ 2147483647 h 408"/>
                <a:gd name="T74" fmla="*/ 2147483647 w 342"/>
                <a:gd name="T75" fmla="*/ 2147483647 h 408"/>
                <a:gd name="T76" fmla="*/ 2147483647 w 342"/>
                <a:gd name="T77" fmla="*/ 2147483647 h 408"/>
                <a:gd name="T78" fmla="*/ 2147483647 w 342"/>
                <a:gd name="T79" fmla="*/ 2147483647 h 408"/>
                <a:gd name="T80" fmla="*/ 2147483647 w 342"/>
                <a:gd name="T81" fmla="*/ 2147483647 h 408"/>
                <a:gd name="T82" fmla="*/ 2147483647 w 342"/>
                <a:gd name="T83" fmla="*/ 2147483647 h 408"/>
                <a:gd name="T84" fmla="*/ 2147483647 w 342"/>
                <a:gd name="T85" fmla="*/ 2147483647 h 408"/>
                <a:gd name="T86" fmla="*/ 2147483647 w 342"/>
                <a:gd name="T87" fmla="*/ 2147483647 h 408"/>
                <a:gd name="T88" fmla="*/ 2147483647 w 342"/>
                <a:gd name="T89" fmla="*/ 2147483647 h 408"/>
                <a:gd name="T90" fmla="*/ 2147483647 w 342"/>
                <a:gd name="T91" fmla="*/ 2147483647 h 408"/>
                <a:gd name="T92" fmla="*/ 2147483647 w 342"/>
                <a:gd name="T93" fmla="*/ 2147483647 h 408"/>
                <a:gd name="T94" fmla="*/ 0 w 342"/>
                <a:gd name="T95" fmla="*/ 2147483647 h 408"/>
                <a:gd name="T96" fmla="*/ 2147483647 w 342"/>
                <a:gd name="T97" fmla="*/ 2147483647 h 408"/>
                <a:gd name="T98" fmla="*/ 2147483647 w 342"/>
                <a:gd name="T99" fmla="*/ 2147483647 h 408"/>
                <a:gd name="T100" fmla="*/ 2147483647 w 342"/>
                <a:gd name="T101" fmla="*/ 2147483647 h 408"/>
                <a:gd name="T102" fmla="*/ 2147483647 w 342"/>
                <a:gd name="T103" fmla="*/ 2147483647 h 408"/>
                <a:gd name="T104" fmla="*/ 2147483647 w 342"/>
                <a:gd name="T105" fmla="*/ 2147483647 h 408"/>
                <a:gd name="T106" fmla="*/ 2147483647 w 342"/>
                <a:gd name="T107" fmla="*/ 2147483647 h 40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
                <a:gd name="T163" fmla="*/ 0 h 408"/>
                <a:gd name="T164" fmla="*/ 342 w 342"/>
                <a:gd name="T165" fmla="*/ 408 h 40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 h="408">
                  <a:moveTo>
                    <a:pt x="44" y="269"/>
                  </a:moveTo>
                  <a:lnTo>
                    <a:pt x="48" y="274"/>
                  </a:lnTo>
                  <a:lnTo>
                    <a:pt x="52" y="276"/>
                  </a:lnTo>
                  <a:lnTo>
                    <a:pt x="59" y="287"/>
                  </a:lnTo>
                  <a:lnTo>
                    <a:pt x="65" y="287"/>
                  </a:lnTo>
                  <a:lnTo>
                    <a:pt x="68" y="284"/>
                  </a:lnTo>
                  <a:lnTo>
                    <a:pt x="69" y="284"/>
                  </a:lnTo>
                  <a:lnTo>
                    <a:pt x="72" y="287"/>
                  </a:lnTo>
                  <a:lnTo>
                    <a:pt x="76" y="289"/>
                  </a:lnTo>
                  <a:lnTo>
                    <a:pt x="80" y="289"/>
                  </a:lnTo>
                  <a:lnTo>
                    <a:pt x="83" y="287"/>
                  </a:lnTo>
                  <a:lnTo>
                    <a:pt x="91" y="295"/>
                  </a:lnTo>
                  <a:lnTo>
                    <a:pt x="95" y="295"/>
                  </a:lnTo>
                  <a:lnTo>
                    <a:pt x="90" y="301"/>
                  </a:lnTo>
                  <a:lnTo>
                    <a:pt x="88" y="301"/>
                  </a:lnTo>
                  <a:lnTo>
                    <a:pt x="82" y="307"/>
                  </a:lnTo>
                  <a:lnTo>
                    <a:pt x="82" y="314"/>
                  </a:lnTo>
                  <a:lnTo>
                    <a:pt x="79" y="319"/>
                  </a:lnTo>
                  <a:lnTo>
                    <a:pt x="79" y="327"/>
                  </a:lnTo>
                  <a:lnTo>
                    <a:pt x="89" y="333"/>
                  </a:lnTo>
                  <a:lnTo>
                    <a:pt x="89" y="337"/>
                  </a:lnTo>
                  <a:lnTo>
                    <a:pt x="90" y="339"/>
                  </a:lnTo>
                  <a:lnTo>
                    <a:pt x="91" y="353"/>
                  </a:lnTo>
                  <a:lnTo>
                    <a:pt x="99" y="356"/>
                  </a:lnTo>
                  <a:lnTo>
                    <a:pt x="105" y="363"/>
                  </a:lnTo>
                  <a:lnTo>
                    <a:pt x="106" y="376"/>
                  </a:lnTo>
                  <a:lnTo>
                    <a:pt x="109" y="382"/>
                  </a:lnTo>
                  <a:lnTo>
                    <a:pt x="111" y="390"/>
                  </a:lnTo>
                  <a:lnTo>
                    <a:pt x="123" y="388"/>
                  </a:lnTo>
                  <a:lnTo>
                    <a:pt x="139" y="376"/>
                  </a:lnTo>
                  <a:lnTo>
                    <a:pt x="139" y="372"/>
                  </a:lnTo>
                  <a:lnTo>
                    <a:pt x="140" y="371"/>
                  </a:lnTo>
                  <a:lnTo>
                    <a:pt x="139" y="365"/>
                  </a:lnTo>
                  <a:lnTo>
                    <a:pt x="140" y="364"/>
                  </a:lnTo>
                  <a:lnTo>
                    <a:pt x="146" y="363"/>
                  </a:lnTo>
                  <a:lnTo>
                    <a:pt x="148" y="365"/>
                  </a:lnTo>
                  <a:lnTo>
                    <a:pt x="151" y="364"/>
                  </a:lnTo>
                  <a:lnTo>
                    <a:pt x="165" y="371"/>
                  </a:lnTo>
                  <a:lnTo>
                    <a:pt x="165" y="377"/>
                  </a:lnTo>
                  <a:lnTo>
                    <a:pt x="164" y="379"/>
                  </a:lnTo>
                  <a:lnTo>
                    <a:pt x="151" y="393"/>
                  </a:lnTo>
                  <a:lnTo>
                    <a:pt x="151" y="397"/>
                  </a:lnTo>
                  <a:lnTo>
                    <a:pt x="155" y="402"/>
                  </a:lnTo>
                  <a:lnTo>
                    <a:pt x="160" y="403"/>
                  </a:lnTo>
                  <a:lnTo>
                    <a:pt x="168" y="396"/>
                  </a:lnTo>
                  <a:lnTo>
                    <a:pt x="170" y="396"/>
                  </a:lnTo>
                  <a:lnTo>
                    <a:pt x="178" y="390"/>
                  </a:lnTo>
                  <a:lnTo>
                    <a:pt x="180" y="385"/>
                  </a:lnTo>
                  <a:lnTo>
                    <a:pt x="177" y="382"/>
                  </a:lnTo>
                  <a:lnTo>
                    <a:pt x="177" y="379"/>
                  </a:lnTo>
                  <a:lnTo>
                    <a:pt x="186" y="369"/>
                  </a:lnTo>
                  <a:lnTo>
                    <a:pt x="191" y="377"/>
                  </a:lnTo>
                  <a:lnTo>
                    <a:pt x="193" y="377"/>
                  </a:lnTo>
                  <a:lnTo>
                    <a:pt x="194" y="376"/>
                  </a:lnTo>
                  <a:lnTo>
                    <a:pt x="200" y="375"/>
                  </a:lnTo>
                  <a:lnTo>
                    <a:pt x="203" y="377"/>
                  </a:lnTo>
                  <a:lnTo>
                    <a:pt x="212" y="394"/>
                  </a:lnTo>
                  <a:lnTo>
                    <a:pt x="214" y="393"/>
                  </a:lnTo>
                  <a:lnTo>
                    <a:pt x="215" y="395"/>
                  </a:lnTo>
                  <a:lnTo>
                    <a:pt x="217" y="393"/>
                  </a:lnTo>
                  <a:lnTo>
                    <a:pt x="223" y="396"/>
                  </a:lnTo>
                  <a:lnTo>
                    <a:pt x="248" y="395"/>
                  </a:lnTo>
                  <a:lnTo>
                    <a:pt x="253" y="398"/>
                  </a:lnTo>
                  <a:lnTo>
                    <a:pt x="253" y="403"/>
                  </a:lnTo>
                  <a:lnTo>
                    <a:pt x="259" y="408"/>
                  </a:lnTo>
                  <a:lnTo>
                    <a:pt x="260" y="402"/>
                  </a:lnTo>
                  <a:lnTo>
                    <a:pt x="272" y="398"/>
                  </a:lnTo>
                  <a:lnTo>
                    <a:pt x="277" y="396"/>
                  </a:lnTo>
                  <a:lnTo>
                    <a:pt x="281" y="392"/>
                  </a:lnTo>
                  <a:lnTo>
                    <a:pt x="280" y="390"/>
                  </a:lnTo>
                  <a:lnTo>
                    <a:pt x="289" y="381"/>
                  </a:lnTo>
                  <a:lnTo>
                    <a:pt x="289" y="379"/>
                  </a:lnTo>
                  <a:lnTo>
                    <a:pt x="294" y="374"/>
                  </a:lnTo>
                  <a:lnTo>
                    <a:pt x="295" y="367"/>
                  </a:lnTo>
                  <a:lnTo>
                    <a:pt x="304" y="354"/>
                  </a:lnTo>
                  <a:lnTo>
                    <a:pt x="304" y="347"/>
                  </a:lnTo>
                  <a:lnTo>
                    <a:pt x="301" y="340"/>
                  </a:lnTo>
                  <a:lnTo>
                    <a:pt x="300" y="338"/>
                  </a:lnTo>
                  <a:lnTo>
                    <a:pt x="299" y="336"/>
                  </a:lnTo>
                  <a:lnTo>
                    <a:pt x="302" y="332"/>
                  </a:lnTo>
                  <a:lnTo>
                    <a:pt x="301" y="329"/>
                  </a:lnTo>
                  <a:lnTo>
                    <a:pt x="298" y="326"/>
                  </a:lnTo>
                  <a:lnTo>
                    <a:pt x="304" y="321"/>
                  </a:lnTo>
                  <a:lnTo>
                    <a:pt x="306" y="323"/>
                  </a:lnTo>
                  <a:lnTo>
                    <a:pt x="309" y="322"/>
                  </a:lnTo>
                  <a:lnTo>
                    <a:pt x="315" y="324"/>
                  </a:lnTo>
                  <a:lnTo>
                    <a:pt x="320" y="324"/>
                  </a:lnTo>
                  <a:lnTo>
                    <a:pt x="326" y="318"/>
                  </a:lnTo>
                  <a:lnTo>
                    <a:pt x="328" y="318"/>
                  </a:lnTo>
                  <a:lnTo>
                    <a:pt x="334" y="314"/>
                  </a:lnTo>
                  <a:lnTo>
                    <a:pt x="334" y="313"/>
                  </a:lnTo>
                  <a:lnTo>
                    <a:pt x="330" y="308"/>
                  </a:lnTo>
                  <a:lnTo>
                    <a:pt x="330" y="306"/>
                  </a:lnTo>
                  <a:lnTo>
                    <a:pt x="328" y="305"/>
                  </a:lnTo>
                  <a:lnTo>
                    <a:pt x="328" y="303"/>
                  </a:lnTo>
                  <a:lnTo>
                    <a:pt x="322" y="300"/>
                  </a:lnTo>
                  <a:lnTo>
                    <a:pt x="321" y="298"/>
                  </a:lnTo>
                  <a:lnTo>
                    <a:pt x="328" y="292"/>
                  </a:lnTo>
                  <a:lnTo>
                    <a:pt x="334" y="289"/>
                  </a:lnTo>
                  <a:lnTo>
                    <a:pt x="336" y="285"/>
                  </a:lnTo>
                  <a:lnTo>
                    <a:pt x="336" y="281"/>
                  </a:lnTo>
                  <a:lnTo>
                    <a:pt x="337" y="280"/>
                  </a:lnTo>
                  <a:lnTo>
                    <a:pt x="337" y="277"/>
                  </a:lnTo>
                  <a:lnTo>
                    <a:pt x="338" y="275"/>
                  </a:lnTo>
                  <a:lnTo>
                    <a:pt x="338" y="272"/>
                  </a:lnTo>
                  <a:lnTo>
                    <a:pt x="339" y="270"/>
                  </a:lnTo>
                  <a:lnTo>
                    <a:pt x="339" y="266"/>
                  </a:lnTo>
                  <a:lnTo>
                    <a:pt x="340" y="265"/>
                  </a:lnTo>
                  <a:lnTo>
                    <a:pt x="342" y="260"/>
                  </a:lnTo>
                  <a:lnTo>
                    <a:pt x="341" y="250"/>
                  </a:lnTo>
                  <a:lnTo>
                    <a:pt x="336" y="248"/>
                  </a:lnTo>
                  <a:lnTo>
                    <a:pt x="331" y="248"/>
                  </a:lnTo>
                  <a:lnTo>
                    <a:pt x="323" y="248"/>
                  </a:lnTo>
                  <a:lnTo>
                    <a:pt x="321" y="246"/>
                  </a:lnTo>
                  <a:lnTo>
                    <a:pt x="321" y="242"/>
                  </a:lnTo>
                  <a:lnTo>
                    <a:pt x="317" y="241"/>
                  </a:lnTo>
                  <a:lnTo>
                    <a:pt x="316" y="242"/>
                  </a:lnTo>
                  <a:lnTo>
                    <a:pt x="308" y="243"/>
                  </a:lnTo>
                  <a:lnTo>
                    <a:pt x="305" y="242"/>
                  </a:lnTo>
                  <a:lnTo>
                    <a:pt x="298" y="247"/>
                  </a:lnTo>
                  <a:lnTo>
                    <a:pt x="285" y="250"/>
                  </a:lnTo>
                  <a:lnTo>
                    <a:pt x="280" y="250"/>
                  </a:lnTo>
                  <a:lnTo>
                    <a:pt x="277" y="247"/>
                  </a:lnTo>
                  <a:lnTo>
                    <a:pt x="277" y="245"/>
                  </a:lnTo>
                  <a:lnTo>
                    <a:pt x="282" y="241"/>
                  </a:lnTo>
                  <a:lnTo>
                    <a:pt x="282" y="240"/>
                  </a:lnTo>
                  <a:lnTo>
                    <a:pt x="286" y="234"/>
                  </a:lnTo>
                  <a:lnTo>
                    <a:pt x="285" y="227"/>
                  </a:lnTo>
                  <a:lnTo>
                    <a:pt x="282" y="223"/>
                  </a:lnTo>
                  <a:lnTo>
                    <a:pt x="271" y="215"/>
                  </a:lnTo>
                  <a:lnTo>
                    <a:pt x="255" y="207"/>
                  </a:lnTo>
                  <a:lnTo>
                    <a:pt x="244" y="198"/>
                  </a:lnTo>
                  <a:lnTo>
                    <a:pt x="246" y="195"/>
                  </a:lnTo>
                  <a:lnTo>
                    <a:pt x="244" y="181"/>
                  </a:lnTo>
                  <a:lnTo>
                    <a:pt x="246" y="180"/>
                  </a:lnTo>
                  <a:lnTo>
                    <a:pt x="254" y="179"/>
                  </a:lnTo>
                  <a:lnTo>
                    <a:pt x="260" y="176"/>
                  </a:lnTo>
                  <a:lnTo>
                    <a:pt x="262" y="174"/>
                  </a:lnTo>
                  <a:lnTo>
                    <a:pt x="263" y="171"/>
                  </a:lnTo>
                  <a:lnTo>
                    <a:pt x="263" y="158"/>
                  </a:lnTo>
                  <a:lnTo>
                    <a:pt x="261" y="156"/>
                  </a:lnTo>
                  <a:lnTo>
                    <a:pt x="259" y="156"/>
                  </a:lnTo>
                  <a:lnTo>
                    <a:pt x="251" y="148"/>
                  </a:lnTo>
                  <a:lnTo>
                    <a:pt x="251" y="147"/>
                  </a:lnTo>
                  <a:lnTo>
                    <a:pt x="271" y="145"/>
                  </a:lnTo>
                  <a:lnTo>
                    <a:pt x="271" y="146"/>
                  </a:lnTo>
                  <a:lnTo>
                    <a:pt x="281" y="151"/>
                  </a:lnTo>
                  <a:lnTo>
                    <a:pt x="288" y="140"/>
                  </a:lnTo>
                  <a:lnTo>
                    <a:pt x="290" y="132"/>
                  </a:lnTo>
                  <a:lnTo>
                    <a:pt x="288" y="122"/>
                  </a:lnTo>
                  <a:lnTo>
                    <a:pt x="278" y="112"/>
                  </a:lnTo>
                  <a:lnTo>
                    <a:pt x="268" y="112"/>
                  </a:lnTo>
                  <a:lnTo>
                    <a:pt x="264" y="115"/>
                  </a:lnTo>
                  <a:lnTo>
                    <a:pt x="264" y="117"/>
                  </a:lnTo>
                  <a:lnTo>
                    <a:pt x="262" y="118"/>
                  </a:lnTo>
                  <a:lnTo>
                    <a:pt x="262" y="120"/>
                  </a:lnTo>
                  <a:lnTo>
                    <a:pt x="258" y="124"/>
                  </a:lnTo>
                  <a:lnTo>
                    <a:pt x="259" y="130"/>
                  </a:lnTo>
                  <a:lnTo>
                    <a:pt x="258" y="132"/>
                  </a:lnTo>
                  <a:lnTo>
                    <a:pt x="254" y="132"/>
                  </a:lnTo>
                  <a:lnTo>
                    <a:pt x="254" y="133"/>
                  </a:lnTo>
                  <a:lnTo>
                    <a:pt x="250" y="134"/>
                  </a:lnTo>
                  <a:lnTo>
                    <a:pt x="249" y="135"/>
                  </a:lnTo>
                  <a:lnTo>
                    <a:pt x="235" y="136"/>
                  </a:lnTo>
                  <a:lnTo>
                    <a:pt x="228" y="125"/>
                  </a:lnTo>
                  <a:lnTo>
                    <a:pt x="227" y="117"/>
                  </a:lnTo>
                  <a:lnTo>
                    <a:pt x="225" y="112"/>
                  </a:lnTo>
                  <a:lnTo>
                    <a:pt x="223" y="104"/>
                  </a:lnTo>
                  <a:lnTo>
                    <a:pt x="211" y="106"/>
                  </a:lnTo>
                  <a:lnTo>
                    <a:pt x="209" y="105"/>
                  </a:lnTo>
                  <a:lnTo>
                    <a:pt x="207" y="107"/>
                  </a:lnTo>
                  <a:lnTo>
                    <a:pt x="207" y="105"/>
                  </a:lnTo>
                  <a:lnTo>
                    <a:pt x="202" y="101"/>
                  </a:lnTo>
                  <a:lnTo>
                    <a:pt x="202" y="97"/>
                  </a:lnTo>
                  <a:lnTo>
                    <a:pt x="206" y="90"/>
                  </a:lnTo>
                  <a:lnTo>
                    <a:pt x="206" y="83"/>
                  </a:lnTo>
                  <a:lnTo>
                    <a:pt x="209" y="79"/>
                  </a:lnTo>
                  <a:lnTo>
                    <a:pt x="210" y="66"/>
                  </a:lnTo>
                  <a:lnTo>
                    <a:pt x="211" y="64"/>
                  </a:lnTo>
                  <a:lnTo>
                    <a:pt x="211" y="58"/>
                  </a:lnTo>
                  <a:lnTo>
                    <a:pt x="209" y="56"/>
                  </a:lnTo>
                  <a:lnTo>
                    <a:pt x="203" y="56"/>
                  </a:lnTo>
                  <a:lnTo>
                    <a:pt x="202" y="57"/>
                  </a:lnTo>
                  <a:lnTo>
                    <a:pt x="198" y="57"/>
                  </a:lnTo>
                  <a:lnTo>
                    <a:pt x="193" y="60"/>
                  </a:lnTo>
                  <a:lnTo>
                    <a:pt x="190" y="61"/>
                  </a:lnTo>
                  <a:lnTo>
                    <a:pt x="189" y="62"/>
                  </a:lnTo>
                  <a:lnTo>
                    <a:pt x="185" y="62"/>
                  </a:lnTo>
                  <a:lnTo>
                    <a:pt x="184" y="64"/>
                  </a:lnTo>
                  <a:lnTo>
                    <a:pt x="182" y="57"/>
                  </a:lnTo>
                  <a:lnTo>
                    <a:pt x="181" y="56"/>
                  </a:lnTo>
                  <a:lnTo>
                    <a:pt x="181" y="50"/>
                  </a:lnTo>
                  <a:lnTo>
                    <a:pt x="179" y="47"/>
                  </a:lnTo>
                  <a:lnTo>
                    <a:pt x="175" y="45"/>
                  </a:lnTo>
                  <a:lnTo>
                    <a:pt x="174" y="42"/>
                  </a:lnTo>
                  <a:lnTo>
                    <a:pt x="171" y="39"/>
                  </a:lnTo>
                  <a:lnTo>
                    <a:pt x="168" y="42"/>
                  </a:lnTo>
                  <a:lnTo>
                    <a:pt x="163" y="38"/>
                  </a:lnTo>
                  <a:lnTo>
                    <a:pt x="161" y="39"/>
                  </a:lnTo>
                  <a:lnTo>
                    <a:pt x="159" y="41"/>
                  </a:lnTo>
                  <a:lnTo>
                    <a:pt x="154" y="37"/>
                  </a:lnTo>
                  <a:lnTo>
                    <a:pt x="149" y="37"/>
                  </a:lnTo>
                  <a:lnTo>
                    <a:pt x="145" y="39"/>
                  </a:lnTo>
                  <a:lnTo>
                    <a:pt x="142" y="39"/>
                  </a:lnTo>
                  <a:lnTo>
                    <a:pt x="136" y="36"/>
                  </a:lnTo>
                  <a:lnTo>
                    <a:pt x="136" y="35"/>
                  </a:lnTo>
                  <a:lnTo>
                    <a:pt x="133" y="33"/>
                  </a:lnTo>
                  <a:lnTo>
                    <a:pt x="132" y="29"/>
                  </a:lnTo>
                  <a:lnTo>
                    <a:pt x="129" y="26"/>
                  </a:lnTo>
                  <a:lnTo>
                    <a:pt x="127" y="22"/>
                  </a:lnTo>
                  <a:lnTo>
                    <a:pt x="126" y="21"/>
                  </a:lnTo>
                  <a:lnTo>
                    <a:pt x="126" y="19"/>
                  </a:lnTo>
                  <a:lnTo>
                    <a:pt x="122" y="15"/>
                  </a:lnTo>
                  <a:lnTo>
                    <a:pt x="116" y="16"/>
                  </a:lnTo>
                  <a:lnTo>
                    <a:pt x="114" y="17"/>
                  </a:lnTo>
                  <a:lnTo>
                    <a:pt x="109" y="12"/>
                  </a:lnTo>
                  <a:lnTo>
                    <a:pt x="98" y="10"/>
                  </a:lnTo>
                  <a:lnTo>
                    <a:pt x="84" y="0"/>
                  </a:lnTo>
                  <a:lnTo>
                    <a:pt x="75" y="6"/>
                  </a:lnTo>
                  <a:lnTo>
                    <a:pt x="75" y="8"/>
                  </a:lnTo>
                  <a:lnTo>
                    <a:pt x="72" y="12"/>
                  </a:lnTo>
                  <a:lnTo>
                    <a:pt x="72" y="14"/>
                  </a:lnTo>
                  <a:lnTo>
                    <a:pt x="70" y="16"/>
                  </a:lnTo>
                  <a:lnTo>
                    <a:pt x="71" y="23"/>
                  </a:lnTo>
                  <a:lnTo>
                    <a:pt x="88" y="33"/>
                  </a:lnTo>
                  <a:lnTo>
                    <a:pt x="94" y="33"/>
                  </a:lnTo>
                  <a:lnTo>
                    <a:pt x="95" y="30"/>
                  </a:lnTo>
                  <a:lnTo>
                    <a:pt x="96" y="30"/>
                  </a:lnTo>
                  <a:lnTo>
                    <a:pt x="98" y="32"/>
                  </a:lnTo>
                  <a:lnTo>
                    <a:pt x="99" y="35"/>
                  </a:lnTo>
                  <a:lnTo>
                    <a:pt x="97" y="37"/>
                  </a:lnTo>
                  <a:lnTo>
                    <a:pt x="97" y="41"/>
                  </a:lnTo>
                  <a:lnTo>
                    <a:pt x="108" y="55"/>
                  </a:lnTo>
                  <a:lnTo>
                    <a:pt x="109" y="56"/>
                  </a:lnTo>
                  <a:lnTo>
                    <a:pt x="109" y="59"/>
                  </a:lnTo>
                  <a:lnTo>
                    <a:pt x="108" y="60"/>
                  </a:lnTo>
                  <a:lnTo>
                    <a:pt x="97" y="65"/>
                  </a:lnTo>
                  <a:lnTo>
                    <a:pt x="95" y="68"/>
                  </a:lnTo>
                  <a:lnTo>
                    <a:pt x="95" y="73"/>
                  </a:lnTo>
                  <a:lnTo>
                    <a:pt x="79" y="77"/>
                  </a:lnTo>
                  <a:lnTo>
                    <a:pt x="76" y="77"/>
                  </a:lnTo>
                  <a:lnTo>
                    <a:pt x="69" y="68"/>
                  </a:lnTo>
                  <a:lnTo>
                    <a:pt x="69" y="67"/>
                  </a:lnTo>
                  <a:lnTo>
                    <a:pt x="66" y="63"/>
                  </a:lnTo>
                  <a:lnTo>
                    <a:pt x="66" y="61"/>
                  </a:lnTo>
                  <a:lnTo>
                    <a:pt x="64" y="56"/>
                  </a:lnTo>
                  <a:lnTo>
                    <a:pt x="62" y="56"/>
                  </a:lnTo>
                  <a:lnTo>
                    <a:pt x="60" y="55"/>
                  </a:lnTo>
                  <a:lnTo>
                    <a:pt x="58" y="55"/>
                  </a:lnTo>
                  <a:lnTo>
                    <a:pt x="49" y="51"/>
                  </a:lnTo>
                  <a:lnTo>
                    <a:pt x="45" y="50"/>
                  </a:lnTo>
                  <a:lnTo>
                    <a:pt x="43" y="52"/>
                  </a:lnTo>
                  <a:lnTo>
                    <a:pt x="41" y="52"/>
                  </a:lnTo>
                  <a:lnTo>
                    <a:pt x="39" y="54"/>
                  </a:lnTo>
                  <a:lnTo>
                    <a:pt x="35" y="53"/>
                  </a:lnTo>
                  <a:lnTo>
                    <a:pt x="36" y="57"/>
                  </a:lnTo>
                  <a:lnTo>
                    <a:pt x="36" y="59"/>
                  </a:lnTo>
                  <a:lnTo>
                    <a:pt x="34" y="64"/>
                  </a:lnTo>
                  <a:lnTo>
                    <a:pt x="34" y="68"/>
                  </a:lnTo>
                  <a:lnTo>
                    <a:pt x="38" y="73"/>
                  </a:lnTo>
                  <a:lnTo>
                    <a:pt x="39" y="75"/>
                  </a:lnTo>
                  <a:lnTo>
                    <a:pt x="37" y="78"/>
                  </a:lnTo>
                  <a:lnTo>
                    <a:pt x="37" y="80"/>
                  </a:lnTo>
                  <a:lnTo>
                    <a:pt x="39" y="81"/>
                  </a:lnTo>
                  <a:lnTo>
                    <a:pt x="39" y="86"/>
                  </a:lnTo>
                  <a:lnTo>
                    <a:pt x="41" y="87"/>
                  </a:lnTo>
                  <a:lnTo>
                    <a:pt x="40" y="91"/>
                  </a:lnTo>
                  <a:lnTo>
                    <a:pt x="42" y="91"/>
                  </a:lnTo>
                  <a:lnTo>
                    <a:pt x="40" y="96"/>
                  </a:lnTo>
                  <a:lnTo>
                    <a:pt x="37" y="97"/>
                  </a:lnTo>
                  <a:lnTo>
                    <a:pt x="32" y="97"/>
                  </a:lnTo>
                  <a:lnTo>
                    <a:pt x="30" y="99"/>
                  </a:lnTo>
                  <a:lnTo>
                    <a:pt x="28" y="99"/>
                  </a:lnTo>
                  <a:lnTo>
                    <a:pt x="26" y="101"/>
                  </a:lnTo>
                  <a:lnTo>
                    <a:pt x="25" y="108"/>
                  </a:lnTo>
                  <a:lnTo>
                    <a:pt x="26" y="109"/>
                  </a:lnTo>
                  <a:lnTo>
                    <a:pt x="26" y="113"/>
                  </a:lnTo>
                  <a:lnTo>
                    <a:pt x="28" y="114"/>
                  </a:lnTo>
                  <a:lnTo>
                    <a:pt x="28" y="121"/>
                  </a:lnTo>
                  <a:lnTo>
                    <a:pt x="27" y="123"/>
                  </a:lnTo>
                  <a:lnTo>
                    <a:pt x="27" y="126"/>
                  </a:lnTo>
                  <a:lnTo>
                    <a:pt x="23" y="134"/>
                  </a:lnTo>
                  <a:lnTo>
                    <a:pt x="18" y="136"/>
                  </a:lnTo>
                  <a:lnTo>
                    <a:pt x="16" y="137"/>
                  </a:lnTo>
                  <a:lnTo>
                    <a:pt x="5" y="138"/>
                  </a:lnTo>
                  <a:lnTo>
                    <a:pt x="2" y="135"/>
                  </a:lnTo>
                  <a:lnTo>
                    <a:pt x="0" y="137"/>
                  </a:lnTo>
                  <a:lnTo>
                    <a:pt x="0" y="140"/>
                  </a:lnTo>
                  <a:lnTo>
                    <a:pt x="2" y="141"/>
                  </a:lnTo>
                  <a:lnTo>
                    <a:pt x="3" y="146"/>
                  </a:lnTo>
                  <a:lnTo>
                    <a:pt x="5" y="148"/>
                  </a:lnTo>
                  <a:lnTo>
                    <a:pt x="16" y="150"/>
                  </a:lnTo>
                  <a:lnTo>
                    <a:pt x="21" y="153"/>
                  </a:lnTo>
                  <a:lnTo>
                    <a:pt x="21" y="172"/>
                  </a:lnTo>
                  <a:lnTo>
                    <a:pt x="29" y="172"/>
                  </a:lnTo>
                  <a:lnTo>
                    <a:pt x="30" y="174"/>
                  </a:lnTo>
                  <a:lnTo>
                    <a:pt x="36" y="173"/>
                  </a:lnTo>
                  <a:lnTo>
                    <a:pt x="45" y="178"/>
                  </a:lnTo>
                  <a:lnTo>
                    <a:pt x="45" y="180"/>
                  </a:lnTo>
                  <a:lnTo>
                    <a:pt x="48" y="185"/>
                  </a:lnTo>
                  <a:lnTo>
                    <a:pt x="52" y="186"/>
                  </a:lnTo>
                  <a:lnTo>
                    <a:pt x="55" y="184"/>
                  </a:lnTo>
                  <a:lnTo>
                    <a:pt x="57" y="179"/>
                  </a:lnTo>
                  <a:lnTo>
                    <a:pt x="67" y="174"/>
                  </a:lnTo>
                  <a:lnTo>
                    <a:pt x="68" y="178"/>
                  </a:lnTo>
                  <a:lnTo>
                    <a:pt x="70" y="181"/>
                  </a:lnTo>
                  <a:lnTo>
                    <a:pt x="70" y="187"/>
                  </a:lnTo>
                  <a:lnTo>
                    <a:pt x="72" y="188"/>
                  </a:lnTo>
                  <a:lnTo>
                    <a:pt x="74" y="200"/>
                  </a:lnTo>
                  <a:lnTo>
                    <a:pt x="75" y="201"/>
                  </a:lnTo>
                  <a:lnTo>
                    <a:pt x="75" y="207"/>
                  </a:lnTo>
                  <a:lnTo>
                    <a:pt x="77" y="208"/>
                  </a:lnTo>
                  <a:lnTo>
                    <a:pt x="77" y="220"/>
                  </a:lnTo>
                  <a:lnTo>
                    <a:pt x="76" y="222"/>
                  </a:lnTo>
                  <a:lnTo>
                    <a:pt x="77" y="231"/>
                  </a:lnTo>
                  <a:lnTo>
                    <a:pt x="75" y="232"/>
                  </a:lnTo>
                  <a:lnTo>
                    <a:pt x="57" y="235"/>
                  </a:lnTo>
                  <a:lnTo>
                    <a:pt x="57" y="239"/>
                  </a:lnTo>
                  <a:lnTo>
                    <a:pt x="54" y="240"/>
                  </a:lnTo>
                  <a:lnTo>
                    <a:pt x="52" y="243"/>
                  </a:lnTo>
                  <a:lnTo>
                    <a:pt x="49" y="250"/>
                  </a:lnTo>
                  <a:lnTo>
                    <a:pt x="45" y="256"/>
                  </a:lnTo>
                  <a:lnTo>
                    <a:pt x="44" y="260"/>
                  </a:lnTo>
                  <a:lnTo>
                    <a:pt x="45" y="266"/>
                  </a:lnTo>
                  <a:lnTo>
                    <a:pt x="44" y="269"/>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0" name="Freeform 40"/>
            <p:cNvSpPr/>
            <p:nvPr/>
          </p:nvSpPr>
          <p:spPr bwMode="auto">
            <a:xfrm>
              <a:off x="6616700" y="5114925"/>
              <a:ext cx="566738" cy="757238"/>
            </a:xfrm>
            <a:custGeom>
              <a:avLst/>
              <a:gdLst>
                <a:gd name="T0" fmla="*/ 2147483647 w 309"/>
                <a:gd name="T1" fmla="*/ 2147483647 h 397"/>
                <a:gd name="T2" fmla="*/ 2147483647 w 309"/>
                <a:gd name="T3" fmla="*/ 2147483647 h 397"/>
                <a:gd name="T4" fmla="*/ 2147483647 w 309"/>
                <a:gd name="T5" fmla="*/ 2147483647 h 397"/>
                <a:gd name="T6" fmla="*/ 2147483647 w 309"/>
                <a:gd name="T7" fmla="*/ 2147483647 h 397"/>
                <a:gd name="T8" fmla="*/ 2147483647 w 309"/>
                <a:gd name="T9" fmla="*/ 2147483647 h 397"/>
                <a:gd name="T10" fmla="*/ 2147483647 w 309"/>
                <a:gd name="T11" fmla="*/ 2147483647 h 397"/>
                <a:gd name="T12" fmla="*/ 2147483647 w 309"/>
                <a:gd name="T13" fmla="*/ 2147483647 h 397"/>
                <a:gd name="T14" fmla="*/ 2147483647 w 309"/>
                <a:gd name="T15" fmla="*/ 2147483647 h 397"/>
                <a:gd name="T16" fmla="*/ 2147483647 w 309"/>
                <a:gd name="T17" fmla="*/ 2147483647 h 397"/>
                <a:gd name="T18" fmla="*/ 2147483647 w 309"/>
                <a:gd name="T19" fmla="*/ 2147483647 h 397"/>
                <a:gd name="T20" fmla="*/ 2147483647 w 309"/>
                <a:gd name="T21" fmla="*/ 2147483647 h 397"/>
                <a:gd name="T22" fmla="*/ 2147483647 w 309"/>
                <a:gd name="T23" fmla="*/ 2147483647 h 397"/>
                <a:gd name="T24" fmla="*/ 2147483647 w 309"/>
                <a:gd name="T25" fmla="*/ 2147483647 h 397"/>
                <a:gd name="T26" fmla="*/ 2147483647 w 309"/>
                <a:gd name="T27" fmla="*/ 2147483647 h 397"/>
                <a:gd name="T28" fmla="*/ 2147483647 w 309"/>
                <a:gd name="T29" fmla="*/ 2147483647 h 397"/>
                <a:gd name="T30" fmla="*/ 2147483647 w 309"/>
                <a:gd name="T31" fmla="*/ 2147483647 h 397"/>
                <a:gd name="T32" fmla="*/ 2147483647 w 309"/>
                <a:gd name="T33" fmla="*/ 2147483647 h 397"/>
                <a:gd name="T34" fmla="*/ 2147483647 w 309"/>
                <a:gd name="T35" fmla="*/ 2147483647 h 397"/>
                <a:gd name="T36" fmla="*/ 2147483647 w 309"/>
                <a:gd name="T37" fmla="*/ 2147483647 h 397"/>
                <a:gd name="T38" fmla="*/ 2147483647 w 309"/>
                <a:gd name="T39" fmla="*/ 2147483647 h 397"/>
                <a:gd name="T40" fmla="*/ 2147483647 w 309"/>
                <a:gd name="T41" fmla="*/ 2147483647 h 397"/>
                <a:gd name="T42" fmla="*/ 2147483647 w 309"/>
                <a:gd name="T43" fmla="*/ 2147483647 h 397"/>
                <a:gd name="T44" fmla="*/ 2147483647 w 309"/>
                <a:gd name="T45" fmla="*/ 2147483647 h 397"/>
                <a:gd name="T46" fmla="*/ 2147483647 w 309"/>
                <a:gd name="T47" fmla="*/ 2147483647 h 397"/>
                <a:gd name="T48" fmla="*/ 2147483647 w 309"/>
                <a:gd name="T49" fmla="*/ 2147483647 h 397"/>
                <a:gd name="T50" fmla="*/ 2147483647 w 309"/>
                <a:gd name="T51" fmla="*/ 2147483647 h 397"/>
                <a:gd name="T52" fmla="*/ 2147483647 w 309"/>
                <a:gd name="T53" fmla="*/ 2147483647 h 397"/>
                <a:gd name="T54" fmla="*/ 2147483647 w 309"/>
                <a:gd name="T55" fmla="*/ 2147483647 h 397"/>
                <a:gd name="T56" fmla="*/ 2147483647 w 309"/>
                <a:gd name="T57" fmla="*/ 2147483647 h 397"/>
                <a:gd name="T58" fmla="*/ 2147483647 w 309"/>
                <a:gd name="T59" fmla="*/ 2147483647 h 397"/>
                <a:gd name="T60" fmla="*/ 2147483647 w 309"/>
                <a:gd name="T61" fmla="*/ 2147483647 h 397"/>
                <a:gd name="T62" fmla="*/ 2147483647 w 309"/>
                <a:gd name="T63" fmla="*/ 2147483647 h 397"/>
                <a:gd name="T64" fmla="*/ 2147483647 w 309"/>
                <a:gd name="T65" fmla="*/ 2147483647 h 397"/>
                <a:gd name="T66" fmla="*/ 2147483647 w 309"/>
                <a:gd name="T67" fmla="*/ 2147483647 h 397"/>
                <a:gd name="T68" fmla="*/ 2147483647 w 309"/>
                <a:gd name="T69" fmla="*/ 2147483647 h 397"/>
                <a:gd name="T70" fmla="*/ 2147483647 w 309"/>
                <a:gd name="T71" fmla="*/ 2147483647 h 397"/>
                <a:gd name="T72" fmla="*/ 2147483647 w 309"/>
                <a:gd name="T73" fmla="*/ 2147483647 h 397"/>
                <a:gd name="T74" fmla="*/ 2147483647 w 309"/>
                <a:gd name="T75" fmla="*/ 2147483647 h 397"/>
                <a:gd name="T76" fmla="*/ 2147483647 w 309"/>
                <a:gd name="T77" fmla="*/ 2147483647 h 397"/>
                <a:gd name="T78" fmla="*/ 2147483647 w 309"/>
                <a:gd name="T79" fmla="*/ 2147483647 h 397"/>
                <a:gd name="T80" fmla="*/ 2147483647 w 309"/>
                <a:gd name="T81" fmla="*/ 2147483647 h 397"/>
                <a:gd name="T82" fmla="*/ 2147483647 w 309"/>
                <a:gd name="T83" fmla="*/ 2147483647 h 397"/>
                <a:gd name="T84" fmla="*/ 2147483647 w 309"/>
                <a:gd name="T85" fmla="*/ 2147483647 h 397"/>
                <a:gd name="T86" fmla="*/ 2147483647 w 309"/>
                <a:gd name="T87" fmla="*/ 2147483647 h 397"/>
                <a:gd name="T88" fmla="*/ 2147483647 w 309"/>
                <a:gd name="T89" fmla="*/ 2147483647 h 397"/>
                <a:gd name="T90" fmla="*/ 2147483647 w 309"/>
                <a:gd name="T91" fmla="*/ 2147483647 h 397"/>
                <a:gd name="T92" fmla="*/ 2147483647 w 309"/>
                <a:gd name="T93" fmla="*/ 2147483647 h 397"/>
                <a:gd name="T94" fmla="*/ 2147483647 w 309"/>
                <a:gd name="T95" fmla="*/ 2147483647 h 397"/>
                <a:gd name="T96" fmla="*/ 2147483647 w 309"/>
                <a:gd name="T97" fmla="*/ 2147483647 h 397"/>
                <a:gd name="T98" fmla="*/ 2147483647 w 309"/>
                <a:gd name="T99" fmla="*/ 2147483647 h 397"/>
                <a:gd name="T100" fmla="*/ 2147483647 w 309"/>
                <a:gd name="T101" fmla="*/ 2147483647 h 397"/>
                <a:gd name="T102" fmla="*/ 2147483647 w 309"/>
                <a:gd name="T103" fmla="*/ 2147483647 h 397"/>
                <a:gd name="T104" fmla="*/ 2147483647 w 309"/>
                <a:gd name="T105" fmla="*/ 2147483647 h 397"/>
                <a:gd name="T106" fmla="*/ 2147483647 w 309"/>
                <a:gd name="T107" fmla="*/ 2147483647 h 397"/>
                <a:gd name="T108" fmla="*/ 2147483647 w 309"/>
                <a:gd name="T109" fmla="*/ 2147483647 h 397"/>
                <a:gd name="T110" fmla="*/ 2147483647 w 309"/>
                <a:gd name="T111" fmla="*/ 2147483647 h 397"/>
                <a:gd name="T112" fmla="*/ 2147483647 w 309"/>
                <a:gd name="T113" fmla="*/ 2147483647 h 397"/>
                <a:gd name="T114" fmla="*/ 2147483647 w 309"/>
                <a:gd name="T115" fmla="*/ 2147483647 h 397"/>
                <a:gd name="T116" fmla="*/ 2147483647 w 309"/>
                <a:gd name="T117" fmla="*/ 2147483647 h 397"/>
                <a:gd name="T118" fmla="*/ 2147483647 w 309"/>
                <a:gd name="T119" fmla="*/ 2147483647 h 397"/>
                <a:gd name="T120" fmla="*/ 2147483647 w 309"/>
                <a:gd name="T121" fmla="*/ 2147483647 h 397"/>
                <a:gd name="T122" fmla="*/ 2147483647 w 309"/>
                <a:gd name="T123" fmla="*/ 2147483647 h 3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9"/>
                <a:gd name="T187" fmla="*/ 0 h 397"/>
                <a:gd name="T188" fmla="*/ 309 w 309"/>
                <a:gd name="T189" fmla="*/ 397 h 3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9" h="397">
                  <a:moveTo>
                    <a:pt x="4" y="300"/>
                  </a:moveTo>
                  <a:lnTo>
                    <a:pt x="12" y="301"/>
                  </a:lnTo>
                  <a:lnTo>
                    <a:pt x="13" y="303"/>
                  </a:lnTo>
                  <a:lnTo>
                    <a:pt x="17" y="302"/>
                  </a:lnTo>
                  <a:lnTo>
                    <a:pt x="19" y="304"/>
                  </a:lnTo>
                  <a:lnTo>
                    <a:pt x="28" y="304"/>
                  </a:lnTo>
                  <a:lnTo>
                    <a:pt x="30" y="306"/>
                  </a:lnTo>
                  <a:lnTo>
                    <a:pt x="34" y="306"/>
                  </a:lnTo>
                  <a:lnTo>
                    <a:pt x="36" y="307"/>
                  </a:lnTo>
                  <a:lnTo>
                    <a:pt x="37" y="303"/>
                  </a:lnTo>
                  <a:lnTo>
                    <a:pt x="37" y="300"/>
                  </a:lnTo>
                  <a:lnTo>
                    <a:pt x="39" y="299"/>
                  </a:lnTo>
                  <a:lnTo>
                    <a:pt x="42" y="298"/>
                  </a:lnTo>
                  <a:lnTo>
                    <a:pt x="44" y="306"/>
                  </a:lnTo>
                  <a:lnTo>
                    <a:pt x="55" y="319"/>
                  </a:lnTo>
                  <a:lnTo>
                    <a:pt x="63" y="313"/>
                  </a:lnTo>
                  <a:lnTo>
                    <a:pt x="71" y="313"/>
                  </a:lnTo>
                  <a:lnTo>
                    <a:pt x="73" y="317"/>
                  </a:lnTo>
                  <a:lnTo>
                    <a:pt x="74" y="327"/>
                  </a:lnTo>
                  <a:lnTo>
                    <a:pt x="76" y="328"/>
                  </a:lnTo>
                  <a:lnTo>
                    <a:pt x="80" y="331"/>
                  </a:lnTo>
                  <a:lnTo>
                    <a:pt x="83" y="335"/>
                  </a:lnTo>
                  <a:lnTo>
                    <a:pt x="85" y="340"/>
                  </a:lnTo>
                  <a:lnTo>
                    <a:pt x="90" y="348"/>
                  </a:lnTo>
                  <a:lnTo>
                    <a:pt x="94" y="350"/>
                  </a:lnTo>
                  <a:lnTo>
                    <a:pt x="94" y="355"/>
                  </a:lnTo>
                  <a:lnTo>
                    <a:pt x="89" y="358"/>
                  </a:lnTo>
                  <a:lnTo>
                    <a:pt x="90" y="360"/>
                  </a:lnTo>
                  <a:lnTo>
                    <a:pt x="92" y="370"/>
                  </a:lnTo>
                  <a:lnTo>
                    <a:pt x="94" y="371"/>
                  </a:lnTo>
                  <a:lnTo>
                    <a:pt x="95" y="379"/>
                  </a:lnTo>
                  <a:lnTo>
                    <a:pt x="98" y="382"/>
                  </a:lnTo>
                  <a:lnTo>
                    <a:pt x="98" y="384"/>
                  </a:lnTo>
                  <a:lnTo>
                    <a:pt x="101" y="389"/>
                  </a:lnTo>
                  <a:lnTo>
                    <a:pt x="103" y="390"/>
                  </a:lnTo>
                  <a:lnTo>
                    <a:pt x="109" y="395"/>
                  </a:lnTo>
                  <a:lnTo>
                    <a:pt x="109" y="394"/>
                  </a:lnTo>
                  <a:lnTo>
                    <a:pt x="110" y="394"/>
                  </a:lnTo>
                  <a:lnTo>
                    <a:pt x="110" y="393"/>
                  </a:lnTo>
                  <a:lnTo>
                    <a:pt x="111" y="392"/>
                  </a:lnTo>
                  <a:lnTo>
                    <a:pt x="111" y="391"/>
                  </a:lnTo>
                  <a:lnTo>
                    <a:pt x="111" y="390"/>
                  </a:lnTo>
                  <a:lnTo>
                    <a:pt x="112" y="389"/>
                  </a:lnTo>
                  <a:lnTo>
                    <a:pt x="112" y="388"/>
                  </a:lnTo>
                  <a:lnTo>
                    <a:pt x="112" y="387"/>
                  </a:lnTo>
                  <a:lnTo>
                    <a:pt x="113" y="386"/>
                  </a:lnTo>
                  <a:lnTo>
                    <a:pt x="113" y="385"/>
                  </a:lnTo>
                  <a:lnTo>
                    <a:pt x="113" y="384"/>
                  </a:lnTo>
                  <a:lnTo>
                    <a:pt x="114" y="383"/>
                  </a:lnTo>
                  <a:lnTo>
                    <a:pt x="114" y="382"/>
                  </a:lnTo>
                  <a:lnTo>
                    <a:pt x="115" y="381"/>
                  </a:lnTo>
                  <a:lnTo>
                    <a:pt x="115" y="380"/>
                  </a:lnTo>
                  <a:lnTo>
                    <a:pt x="115" y="379"/>
                  </a:lnTo>
                  <a:lnTo>
                    <a:pt x="116" y="379"/>
                  </a:lnTo>
                  <a:lnTo>
                    <a:pt x="116" y="378"/>
                  </a:lnTo>
                  <a:lnTo>
                    <a:pt x="117" y="378"/>
                  </a:lnTo>
                  <a:lnTo>
                    <a:pt x="118" y="378"/>
                  </a:lnTo>
                  <a:lnTo>
                    <a:pt x="118" y="379"/>
                  </a:lnTo>
                  <a:lnTo>
                    <a:pt x="119" y="379"/>
                  </a:lnTo>
                  <a:lnTo>
                    <a:pt x="119" y="380"/>
                  </a:lnTo>
                  <a:lnTo>
                    <a:pt x="120" y="381"/>
                  </a:lnTo>
                  <a:lnTo>
                    <a:pt x="120" y="382"/>
                  </a:lnTo>
                  <a:lnTo>
                    <a:pt x="120" y="383"/>
                  </a:lnTo>
                  <a:lnTo>
                    <a:pt x="120" y="384"/>
                  </a:lnTo>
                  <a:lnTo>
                    <a:pt x="120" y="385"/>
                  </a:lnTo>
                  <a:lnTo>
                    <a:pt x="120" y="386"/>
                  </a:lnTo>
                  <a:lnTo>
                    <a:pt x="119" y="387"/>
                  </a:lnTo>
                  <a:lnTo>
                    <a:pt x="119" y="388"/>
                  </a:lnTo>
                  <a:lnTo>
                    <a:pt x="118" y="389"/>
                  </a:lnTo>
                  <a:lnTo>
                    <a:pt x="118" y="390"/>
                  </a:lnTo>
                  <a:lnTo>
                    <a:pt x="117" y="391"/>
                  </a:lnTo>
                  <a:lnTo>
                    <a:pt x="117" y="392"/>
                  </a:lnTo>
                  <a:lnTo>
                    <a:pt x="117" y="393"/>
                  </a:lnTo>
                  <a:lnTo>
                    <a:pt x="117" y="394"/>
                  </a:lnTo>
                  <a:lnTo>
                    <a:pt x="118" y="395"/>
                  </a:lnTo>
                  <a:lnTo>
                    <a:pt x="119" y="396"/>
                  </a:lnTo>
                  <a:lnTo>
                    <a:pt x="120" y="396"/>
                  </a:lnTo>
                  <a:lnTo>
                    <a:pt x="120" y="397"/>
                  </a:lnTo>
                  <a:lnTo>
                    <a:pt x="121" y="397"/>
                  </a:lnTo>
                  <a:lnTo>
                    <a:pt x="122" y="397"/>
                  </a:lnTo>
                  <a:lnTo>
                    <a:pt x="123" y="397"/>
                  </a:lnTo>
                  <a:lnTo>
                    <a:pt x="123" y="396"/>
                  </a:lnTo>
                  <a:lnTo>
                    <a:pt x="124" y="396"/>
                  </a:lnTo>
                  <a:lnTo>
                    <a:pt x="125" y="396"/>
                  </a:lnTo>
                  <a:lnTo>
                    <a:pt x="125" y="395"/>
                  </a:lnTo>
                  <a:lnTo>
                    <a:pt x="126" y="395"/>
                  </a:lnTo>
                  <a:lnTo>
                    <a:pt x="126" y="394"/>
                  </a:lnTo>
                  <a:lnTo>
                    <a:pt x="127" y="394"/>
                  </a:lnTo>
                  <a:lnTo>
                    <a:pt x="127" y="393"/>
                  </a:lnTo>
                  <a:lnTo>
                    <a:pt x="127" y="392"/>
                  </a:lnTo>
                  <a:lnTo>
                    <a:pt x="128" y="392"/>
                  </a:lnTo>
                  <a:lnTo>
                    <a:pt x="128" y="391"/>
                  </a:lnTo>
                  <a:lnTo>
                    <a:pt x="129" y="390"/>
                  </a:lnTo>
                  <a:lnTo>
                    <a:pt x="129" y="389"/>
                  </a:lnTo>
                  <a:lnTo>
                    <a:pt x="129" y="388"/>
                  </a:lnTo>
                  <a:lnTo>
                    <a:pt x="129" y="387"/>
                  </a:lnTo>
                  <a:lnTo>
                    <a:pt x="129" y="386"/>
                  </a:lnTo>
                  <a:lnTo>
                    <a:pt x="129" y="385"/>
                  </a:lnTo>
                  <a:lnTo>
                    <a:pt x="129" y="384"/>
                  </a:lnTo>
                  <a:lnTo>
                    <a:pt x="128" y="383"/>
                  </a:lnTo>
                  <a:lnTo>
                    <a:pt x="128" y="382"/>
                  </a:lnTo>
                  <a:lnTo>
                    <a:pt x="127" y="380"/>
                  </a:lnTo>
                  <a:lnTo>
                    <a:pt x="127" y="379"/>
                  </a:lnTo>
                  <a:lnTo>
                    <a:pt x="127" y="378"/>
                  </a:lnTo>
                  <a:lnTo>
                    <a:pt x="126" y="377"/>
                  </a:lnTo>
                  <a:lnTo>
                    <a:pt x="126" y="376"/>
                  </a:lnTo>
                  <a:lnTo>
                    <a:pt x="126" y="375"/>
                  </a:lnTo>
                  <a:lnTo>
                    <a:pt x="126" y="374"/>
                  </a:lnTo>
                  <a:lnTo>
                    <a:pt x="126" y="373"/>
                  </a:lnTo>
                  <a:lnTo>
                    <a:pt x="126" y="372"/>
                  </a:lnTo>
                  <a:lnTo>
                    <a:pt x="125" y="372"/>
                  </a:lnTo>
                  <a:lnTo>
                    <a:pt x="125" y="371"/>
                  </a:lnTo>
                  <a:lnTo>
                    <a:pt x="125" y="370"/>
                  </a:lnTo>
                  <a:lnTo>
                    <a:pt x="124" y="370"/>
                  </a:lnTo>
                  <a:lnTo>
                    <a:pt x="124" y="369"/>
                  </a:lnTo>
                  <a:lnTo>
                    <a:pt x="123" y="369"/>
                  </a:lnTo>
                  <a:lnTo>
                    <a:pt x="122" y="368"/>
                  </a:lnTo>
                  <a:lnTo>
                    <a:pt x="121" y="367"/>
                  </a:lnTo>
                  <a:lnTo>
                    <a:pt x="120" y="366"/>
                  </a:lnTo>
                  <a:lnTo>
                    <a:pt x="120" y="365"/>
                  </a:lnTo>
                  <a:lnTo>
                    <a:pt x="121" y="365"/>
                  </a:lnTo>
                  <a:lnTo>
                    <a:pt x="122" y="364"/>
                  </a:lnTo>
                  <a:lnTo>
                    <a:pt x="123" y="364"/>
                  </a:lnTo>
                  <a:lnTo>
                    <a:pt x="124" y="364"/>
                  </a:lnTo>
                  <a:lnTo>
                    <a:pt x="124" y="363"/>
                  </a:lnTo>
                  <a:lnTo>
                    <a:pt x="125" y="363"/>
                  </a:lnTo>
                  <a:lnTo>
                    <a:pt x="126" y="363"/>
                  </a:lnTo>
                  <a:lnTo>
                    <a:pt x="127" y="363"/>
                  </a:lnTo>
                  <a:lnTo>
                    <a:pt x="128" y="363"/>
                  </a:lnTo>
                  <a:lnTo>
                    <a:pt x="129" y="363"/>
                  </a:lnTo>
                  <a:lnTo>
                    <a:pt x="130" y="363"/>
                  </a:lnTo>
                  <a:lnTo>
                    <a:pt x="131" y="363"/>
                  </a:lnTo>
                  <a:lnTo>
                    <a:pt x="132" y="363"/>
                  </a:lnTo>
                  <a:lnTo>
                    <a:pt x="132" y="364"/>
                  </a:lnTo>
                  <a:lnTo>
                    <a:pt x="133" y="364"/>
                  </a:lnTo>
                  <a:lnTo>
                    <a:pt x="134" y="365"/>
                  </a:lnTo>
                  <a:lnTo>
                    <a:pt x="134" y="366"/>
                  </a:lnTo>
                  <a:lnTo>
                    <a:pt x="135" y="366"/>
                  </a:lnTo>
                  <a:lnTo>
                    <a:pt x="135" y="367"/>
                  </a:lnTo>
                  <a:lnTo>
                    <a:pt x="135" y="368"/>
                  </a:lnTo>
                  <a:lnTo>
                    <a:pt x="135" y="369"/>
                  </a:lnTo>
                  <a:lnTo>
                    <a:pt x="135" y="370"/>
                  </a:lnTo>
                  <a:lnTo>
                    <a:pt x="135" y="371"/>
                  </a:lnTo>
                  <a:lnTo>
                    <a:pt x="134" y="372"/>
                  </a:lnTo>
                  <a:lnTo>
                    <a:pt x="134" y="374"/>
                  </a:lnTo>
                  <a:lnTo>
                    <a:pt x="134" y="375"/>
                  </a:lnTo>
                  <a:lnTo>
                    <a:pt x="134" y="376"/>
                  </a:lnTo>
                  <a:lnTo>
                    <a:pt x="133" y="377"/>
                  </a:lnTo>
                  <a:lnTo>
                    <a:pt x="133" y="378"/>
                  </a:lnTo>
                  <a:lnTo>
                    <a:pt x="133" y="379"/>
                  </a:lnTo>
                  <a:lnTo>
                    <a:pt x="133" y="380"/>
                  </a:lnTo>
                  <a:lnTo>
                    <a:pt x="133" y="381"/>
                  </a:lnTo>
                  <a:lnTo>
                    <a:pt x="133" y="380"/>
                  </a:lnTo>
                  <a:lnTo>
                    <a:pt x="134" y="380"/>
                  </a:lnTo>
                  <a:lnTo>
                    <a:pt x="135" y="379"/>
                  </a:lnTo>
                  <a:lnTo>
                    <a:pt x="135" y="378"/>
                  </a:lnTo>
                  <a:lnTo>
                    <a:pt x="136" y="378"/>
                  </a:lnTo>
                  <a:lnTo>
                    <a:pt x="137" y="377"/>
                  </a:lnTo>
                  <a:lnTo>
                    <a:pt x="137" y="376"/>
                  </a:lnTo>
                  <a:lnTo>
                    <a:pt x="138" y="375"/>
                  </a:lnTo>
                  <a:lnTo>
                    <a:pt x="138" y="374"/>
                  </a:lnTo>
                  <a:lnTo>
                    <a:pt x="139" y="373"/>
                  </a:lnTo>
                  <a:lnTo>
                    <a:pt x="139" y="372"/>
                  </a:lnTo>
                  <a:lnTo>
                    <a:pt x="139" y="371"/>
                  </a:lnTo>
                  <a:lnTo>
                    <a:pt x="139" y="370"/>
                  </a:lnTo>
                  <a:lnTo>
                    <a:pt x="139" y="369"/>
                  </a:lnTo>
                  <a:lnTo>
                    <a:pt x="139" y="368"/>
                  </a:lnTo>
                  <a:lnTo>
                    <a:pt x="139" y="367"/>
                  </a:lnTo>
                  <a:lnTo>
                    <a:pt x="138" y="365"/>
                  </a:lnTo>
                  <a:lnTo>
                    <a:pt x="138" y="364"/>
                  </a:lnTo>
                  <a:lnTo>
                    <a:pt x="138" y="363"/>
                  </a:lnTo>
                  <a:lnTo>
                    <a:pt x="138" y="362"/>
                  </a:lnTo>
                  <a:lnTo>
                    <a:pt x="138" y="361"/>
                  </a:lnTo>
                  <a:lnTo>
                    <a:pt x="138" y="360"/>
                  </a:lnTo>
                  <a:lnTo>
                    <a:pt x="138" y="359"/>
                  </a:lnTo>
                  <a:lnTo>
                    <a:pt x="138" y="358"/>
                  </a:lnTo>
                  <a:lnTo>
                    <a:pt x="138" y="357"/>
                  </a:lnTo>
                  <a:lnTo>
                    <a:pt x="138" y="356"/>
                  </a:lnTo>
                  <a:lnTo>
                    <a:pt x="138" y="355"/>
                  </a:lnTo>
                  <a:lnTo>
                    <a:pt x="139" y="355"/>
                  </a:lnTo>
                  <a:lnTo>
                    <a:pt x="139" y="354"/>
                  </a:lnTo>
                  <a:lnTo>
                    <a:pt x="140" y="354"/>
                  </a:lnTo>
                  <a:lnTo>
                    <a:pt x="141" y="353"/>
                  </a:lnTo>
                  <a:lnTo>
                    <a:pt x="141" y="354"/>
                  </a:lnTo>
                  <a:lnTo>
                    <a:pt x="142" y="354"/>
                  </a:lnTo>
                  <a:lnTo>
                    <a:pt x="143" y="354"/>
                  </a:lnTo>
                  <a:lnTo>
                    <a:pt x="143" y="355"/>
                  </a:lnTo>
                  <a:lnTo>
                    <a:pt x="144" y="355"/>
                  </a:lnTo>
                  <a:lnTo>
                    <a:pt x="145" y="356"/>
                  </a:lnTo>
                  <a:lnTo>
                    <a:pt x="145" y="357"/>
                  </a:lnTo>
                  <a:lnTo>
                    <a:pt x="146" y="358"/>
                  </a:lnTo>
                  <a:lnTo>
                    <a:pt x="146" y="359"/>
                  </a:lnTo>
                  <a:lnTo>
                    <a:pt x="146" y="360"/>
                  </a:lnTo>
                  <a:lnTo>
                    <a:pt x="146" y="361"/>
                  </a:lnTo>
                  <a:lnTo>
                    <a:pt x="146" y="362"/>
                  </a:lnTo>
                  <a:lnTo>
                    <a:pt x="146" y="363"/>
                  </a:lnTo>
                  <a:lnTo>
                    <a:pt x="146" y="364"/>
                  </a:lnTo>
                  <a:lnTo>
                    <a:pt x="146" y="365"/>
                  </a:lnTo>
                  <a:lnTo>
                    <a:pt x="146" y="366"/>
                  </a:lnTo>
                  <a:lnTo>
                    <a:pt x="147" y="366"/>
                  </a:lnTo>
                  <a:lnTo>
                    <a:pt x="147" y="365"/>
                  </a:lnTo>
                  <a:lnTo>
                    <a:pt x="148" y="365"/>
                  </a:lnTo>
                  <a:lnTo>
                    <a:pt x="148" y="364"/>
                  </a:lnTo>
                  <a:lnTo>
                    <a:pt x="148" y="363"/>
                  </a:lnTo>
                  <a:lnTo>
                    <a:pt x="149" y="362"/>
                  </a:lnTo>
                  <a:lnTo>
                    <a:pt x="149" y="361"/>
                  </a:lnTo>
                  <a:lnTo>
                    <a:pt x="150" y="360"/>
                  </a:lnTo>
                  <a:lnTo>
                    <a:pt x="150" y="359"/>
                  </a:lnTo>
                  <a:lnTo>
                    <a:pt x="151" y="358"/>
                  </a:lnTo>
                  <a:lnTo>
                    <a:pt x="152" y="356"/>
                  </a:lnTo>
                  <a:lnTo>
                    <a:pt x="153" y="355"/>
                  </a:lnTo>
                  <a:lnTo>
                    <a:pt x="153" y="354"/>
                  </a:lnTo>
                  <a:lnTo>
                    <a:pt x="154" y="353"/>
                  </a:lnTo>
                  <a:lnTo>
                    <a:pt x="155" y="352"/>
                  </a:lnTo>
                  <a:lnTo>
                    <a:pt x="156" y="351"/>
                  </a:lnTo>
                  <a:lnTo>
                    <a:pt x="156" y="350"/>
                  </a:lnTo>
                  <a:lnTo>
                    <a:pt x="156" y="349"/>
                  </a:lnTo>
                  <a:lnTo>
                    <a:pt x="156" y="348"/>
                  </a:lnTo>
                  <a:lnTo>
                    <a:pt x="156" y="347"/>
                  </a:lnTo>
                  <a:lnTo>
                    <a:pt x="156" y="346"/>
                  </a:lnTo>
                  <a:lnTo>
                    <a:pt x="156" y="345"/>
                  </a:lnTo>
                  <a:lnTo>
                    <a:pt x="156" y="343"/>
                  </a:lnTo>
                  <a:lnTo>
                    <a:pt x="156" y="342"/>
                  </a:lnTo>
                  <a:lnTo>
                    <a:pt x="156" y="341"/>
                  </a:lnTo>
                  <a:lnTo>
                    <a:pt x="156" y="340"/>
                  </a:lnTo>
                  <a:lnTo>
                    <a:pt x="157" y="339"/>
                  </a:lnTo>
                  <a:lnTo>
                    <a:pt x="157" y="338"/>
                  </a:lnTo>
                  <a:lnTo>
                    <a:pt x="158" y="338"/>
                  </a:lnTo>
                  <a:lnTo>
                    <a:pt x="159" y="338"/>
                  </a:lnTo>
                  <a:lnTo>
                    <a:pt x="159" y="337"/>
                  </a:lnTo>
                  <a:lnTo>
                    <a:pt x="160" y="337"/>
                  </a:lnTo>
                  <a:lnTo>
                    <a:pt x="161" y="337"/>
                  </a:lnTo>
                  <a:lnTo>
                    <a:pt x="163" y="336"/>
                  </a:lnTo>
                  <a:lnTo>
                    <a:pt x="164" y="336"/>
                  </a:lnTo>
                  <a:lnTo>
                    <a:pt x="165" y="336"/>
                  </a:lnTo>
                  <a:lnTo>
                    <a:pt x="166" y="336"/>
                  </a:lnTo>
                  <a:lnTo>
                    <a:pt x="167" y="336"/>
                  </a:lnTo>
                  <a:lnTo>
                    <a:pt x="168" y="336"/>
                  </a:lnTo>
                  <a:lnTo>
                    <a:pt x="168" y="335"/>
                  </a:lnTo>
                  <a:lnTo>
                    <a:pt x="169" y="335"/>
                  </a:lnTo>
                  <a:lnTo>
                    <a:pt x="169" y="334"/>
                  </a:lnTo>
                  <a:lnTo>
                    <a:pt x="170" y="334"/>
                  </a:lnTo>
                  <a:lnTo>
                    <a:pt x="170" y="333"/>
                  </a:lnTo>
                  <a:lnTo>
                    <a:pt x="170" y="332"/>
                  </a:lnTo>
                  <a:lnTo>
                    <a:pt x="170" y="331"/>
                  </a:lnTo>
                  <a:lnTo>
                    <a:pt x="170" y="330"/>
                  </a:lnTo>
                  <a:lnTo>
                    <a:pt x="169" y="330"/>
                  </a:lnTo>
                  <a:lnTo>
                    <a:pt x="169" y="329"/>
                  </a:lnTo>
                  <a:lnTo>
                    <a:pt x="169" y="328"/>
                  </a:lnTo>
                  <a:lnTo>
                    <a:pt x="168" y="328"/>
                  </a:lnTo>
                  <a:lnTo>
                    <a:pt x="168" y="327"/>
                  </a:lnTo>
                  <a:lnTo>
                    <a:pt x="168" y="326"/>
                  </a:lnTo>
                  <a:lnTo>
                    <a:pt x="167" y="326"/>
                  </a:lnTo>
                  <a:lnTo>
                    <a:pt x="166" y="326"/>
                  </a:lnTo>
                  <a:lnTo>
                    <a:pt x="166" y="325"/>
                  </a:lnTo>
                  <a:lnTo>
                    <a:pt x="165" y="325"/>
                  </a:lnTo>
                  <a:lnTo>
                    <a:pt x="164" y="325"/>
                  </a:lnTo>
                  <a:lnTo>
                    <a:pt x="163" y="324"/>
                  </a:lnTo>
                  <a:lnTo>
                    <a:pt x="162" y="324"/>
                  </a:lnTo>
                  <a:lnTo>
                    <a:pt x="161" y="324"/>
                  </a:lnTo>
                  <a:lnTo>
                    <a:pt x="160" y="325"/>
                  </a:lnTo>
                  <a:lnTo>
                    <a:pt x="159" y="325"/>
                  </a:lnTo>
                  <a:lnTo>
                    <a:pt x="158" y="325"/>
                  </a:lnTo>
                  <a:lnTo>
                    <a:pt x="157" y="325"/>
                  </a:lnTo>
                  <a:lnTo>
                    <a:pt x="156" y="326"/>
                  </a:lnTo>
                  <a:lnTo>
                    <a:pt x="155" y="327"/>
                  </a:lnTo>
                  <a:lnTo>
                    <a:pt x="154" y="327"/>
                  </a:lnTo>
                  <a:lnTo>
                    <a:pt x="153" y="328"/>
                  </a:lnTo>
                  <a:lnTo>
                    <a:pt x="152" y="328"/>
                  </a:lnTo>
                  <a:lnTo>
                    <a:pt x="151" y="328"/>
                  </a:lnTo>
                  <a:lnTo>
                    <a:pt x="150" y="327"/>
                  </a:lnTo>
                  <a:lnTo>
                    <a:pt x="150" y="326"/>
                  </a:lnTo>
                  <a:lnTo>
                    <a:pt x="149" y="326"/>
                  </a:lnTo>
                  <a:lnTo>
                    <a:pt x="149" y="325"/>
                  </a:lnTo>
                  <a:lnTo>
                    <a:pt x="148" y="325"/>
                  </a:lnTo>
                  <a:lnTo>
                    <a:pt x="148" y="324"/>
                  </a:lnTo>
                  <a:lnTo>
                    <a:pt x="147" y="323"/>
                  </a:lnTo>
                  <a:lnTo>
                    <a:pt x="146" y="322"/>
                  </a:lnTo>
                  <a:lnTo>
                    <a:pt x="146" y="321"/>
                  </a:lnTo>
                  <a:lnTo>
                    <a:pt x="145" y="321"/>
                  </a:lnTo>
                  <a:lnTo>
                    <a:pt x="144" y="321"/>
                  </a:lnTo>
                  <a:lnTo>
                    <a:pt x="144" y="320"/>
                  </a:lnTo>
                  <a:lnTo>
                    <a:pt x="143" y="320"/>
                  </a:lnTo>
                  <a:lnTo>
                    <a:pt x="142" y="320"/>
                  </a:lnTo>
                  <a:lnTo>
                    <a:pt x="141" y="319"/>
                  </a:lnTo>
                  <a:lnTo>
                    <a:pt x="140" y="319"/>
                  </a:lnTo>
                  <a:lnTo>
                    <a:pt x="139" y="319"/>
                  </a:lnTo>
                  <a:lnTo>
                    <a:pt x="138" y="319"/>
                  </a:lnTo>
                  <a:lnTo>
                    <a:pt x="137" y="318"/>
                  </a:lnTo>
                  <a:lnTo>
                    <a:pt x="136" y="318"/>
                  </a:lnTo>
                  <a:lnTo>
                    <a:pt x="136" y="317"/>
                  </a:lnTo>
                  <a:lnTo>
                    <a:pt x="137" y="316"/>
                  </a:lnTo>
                  <a:lnTo>
                    <a:pt x="138" y="316"/>
                  </a:lnTo>
                  <a:lnTo>
                    <a:pt x="138" y="315"/>
                  </a:lnTo>
                  <a:lnTo>
                    <a:pt x="139" y="315"/>
                  </a:lnTo>
                  <a:lnTo>
                    <a:pt x="140" y="315"/>
                  </a:lnTo>
                  <a:lnTo>
                    <a:pt x="141" y="314"/>
                  </a:lnTo>
                  <a:lnTo>
                    <a:pt x="142" y="314"/>
                  </a:lnTo>
                  <a:lnTo>
                    <a:pt x="143" y="314"/>
                  </a:lnTo>
                  <a:lnTo>
                    <a:pt x="144" y="314"/>
                  </a:lnTo>
                  <a:lnTo>
                    <a:pt x="145" y="314"/>
                  </a:lnTo>
                  <a:lnTo>
                    <a:pt x="146" y="314"/>
                  </a:lnTo>
                  <a:lnTo>
                    <a:pt x="146" y="315"/>
                  </a:lnTo>
                  <a:lnTo>
                    <a:pt x="147" y="315"/>
                  </a:lnTo>
                  <a:lnTo>
                    <a:pt x="148" y="315"/>
                  </a:lnTo>
                  <a:lnTo>
                    <a:pt x="149" y="316"/>
                  </a:lnTo>
                  <a:lnTo>
                    <a:pt x="150" y="317"/>
                  </a:lnTo>
                  <a:lnTo>
                    <a:pt x="151" y="317"/>
                  </a:lnTo>
                  <a:lnTo>
                    <a:pt x="152" y="318"/>
                  </a:lnTo>
                  <a:lnTo>
                    <a:pt x="153" y="319"/>
                  </a:lnTo>
                  <a:lnTo>
                    <a:pt x="154" y="319"/>
                  </a:lnTo>
                  <a:lnTo>
                    <a:pt x="154" y="320"/>
                  </a:lnTo>
                  <a:lnTo>
                    <a:pt x="155" y="320"/>
                  </a:lnTo>
                  <a:lnTo>
                    <a:pt x="156" y="320"/>
                  </a:lnTo>
                  <a:lnTo>
                    <a:pt x="157" y="320"/>
                  </a:lnTo>
                  <a:lnTo>
                    <a:pt x="158" y="320"/>
                  </a:lnTo>
                  <a:lnTo>
                    <a:pt x="159" y="320"/>
                  </a:lnTo>
                  <a:lnTo>
                    <a:pt x="159" y="319"/>
                  </a:lnTo>
                  <a:lnTo>
                    <a:pt x="160" y="319"/>
                  </a:lnTo>
                  <a:lnTo>
                    <a:pt x="160" y="318"/>
                  </a:lnTo>
                  <a:lnTo>
                    <a:pt x="161" y="317"/>
                  </a:lnTo>
                  <a:lnTo>
                    <a:pt x="161" y="316"/>
                  </a:lnTo>
                  <a:lnTo>
                    <a:pt x="160" y="316"/>
                  </a:lnTo>
                  <a:lnTo>
                    <a:pt x="160" y="315"/>
                  </a:lnTo>
                  <a:lnTo>
                    <a:pt x="159" y="314"/>
                  </a:lnTo>
                  <a:lnTo>
                    <a:pt x="158" y="313"/>
                  </a:lnTo>
                  <a:lnTo>
                    <a:pt x="157" y="313"/>
                  </a:lnTo>
                  <a:lnTo>
                    <a:pt x="157" y="312"/>
                  </a:lnTo>
                  <a:lnTo>
                    <a:pt x="157" y="311"/>
                  </a:lnTo>
                  <a:lnTo>
                    <a:pt x="158" y="311"/>
                  </a:lnTo>
                  <a:lnTo>
                    <a:pt x="158" y="310"/>
                  </a:lnTo>
                  <a:lnTo>
                    <a:pt x="159" y="310"/>
                  </a:lnTo>
                  <a:lnTo>
                    <a:pt x="160" y="310"/>
                  </a:lnTo>
                  <a:lnTo>
                    <a:pt x="161" y="310"/>
                  </a:lnTo>
                  <a:lnTo>
                    <a:pt x="161" y="311"/>
                  </a:lnTo>
                  <a:lnTo>
                    <a:pt x="162" y="311"/>
                  </a:lnTo>
                  <a:lnTo>
                    <a:pt x="163" y="311"/>
                  </a:lnTo>
                  <a:lnTo>
                    <a:pt x="163" y="312"/>
                  </a:lnTo>
                  <a:lnTo>
                    <a:pt x="164" y="313"/>
                  </a:lnTo>
                  <a:lnTo>
                    <a:pt x="165" y="314"/>
                  </a:lnTo>
                  <a:lnTo>
                    <a:pt x="166" y="315"/>
                  </a:lnTo>
                  <a:lnTo>
                    <a:pt x="167" y="316"/>
                  </a:lnTo>
                  <a:lnTo>
                    <a:pt x="168" y="316"/>
                  </a:lnTo>
                  <a:lnTo>
                    <a:pt x="168" y="315"/>
                  </a:lnTo>
                  <a:lnTo>
                    <a:pt x="169" y="315"/>
                  </a:lnTo>
                  <a:lnTo>
                    <a:pt x="170" y="314"/>
                  </a:lnTo>
                  <a:lnTo>
                    <a:pt x="171" y="313"/>
                  </a:lnTo>
                  <a:lnTo>
                    <a:pt x="171" y="312"/>
                  </a:lnTo>
                  <a:lnTo>
                    <a:pt x="170" y="311"/>
                  </a:lnTo>
                  <a:lnTo>
                    <a:pt x="170" y="310"/>
                  </a:lnTo>
                  <a:lnTo>
                    <a:pt x="169" y="310"/>
                  </a:lnTo>
                  <a:lnTo>
                    <a:pt x="168" y="310"/>
                  </a:lnTo>
                  <a:lnTo>
                    <a:pt x="168" y="309"/>
                  </a:lnTo>
                  <a:lnTo>
                    <a:pt x="167" y="309"/>
                  </a:lnTo>
                  <a:lnTo>
                    <a:pt x="166" y="308"/>
                  </a:lnTo>
                  <a:lnTo>
                    <a:pt x="165" y="307"/>
                  </a:lnTo>
                  <a:lnTo>
                    <a:pt x="164" y="306"/>
                  </a:lnTo>
                  <a:lnTo>
                    <a:pt x="163" y="305"/>
                  </a:lnTo>
                  <a:lnTo>
                    <a:pt x="163" y="304"/>
                  </a:lnTo>
                  <a:lnTo>
                    <a:pt x="162" y="303"/>
                  </a:lnTo>
                  <a:lnTo>
                    <a:pt x="162" y="302"/>
                  </a:lnTo>
                  <a:lnTo>
                    <a:pt x="162" y="301"/>
                  </a:lnTo>
                  <a:lnTo>
                    <a:pt x="162" y="300"/>
                  </a:lnTo>
                  <a:lnTo>
                    <a:pt x="162" y="299"/>
                  </a:lnTo>
                  <a:lnTo>
                    <a:pt x="162" y="298"/>
                  </a:lnTo>
                  <a:lnTo>
                    <a:pt x="162" y="297"/>
                  </a:lnTo>
                  <a:lnTo>
                    <a:pt x="163" y="297"/>
                  </a:lnTo>
                  <a:lnTo>
                    <a:pt x="163" y="296"/>
                  </a:lnTo>
                  <a:lnTo>
                    <a:pt x="164" y="296"/>
                  </a:lnTo>
                  <a:lnTo>
                    <a:pt x="164" y="295"/>
                  </a:lnTo>
                  <a:lnTo>
                    <a:pt x="165" y="295"/>
                  </a:lnTo>
                  <a:lnTo>
                    <a:pt x="166" y="295"/>
                  </a:lnTo>
                  <a:lnTo>
                    <a:pt x="167" y="295"/>
                  </a:lnTo>
                  <a:lnTo>
                    <a:pt x="168" y="295"/>
                  </a:lnTo>
                  <a:lnTo>
                    <a:pt x="169" y="296"/>
                  </a:lnTo>
                  <a:lnTo>
                    <a:pt x="170" y="296"/>
                  </a:lnTo>
                  <a:lnTo>
                    <a:pt x="170" y="297"/>
                  </a:lnTo>
                  <a:lnTo>
                    <a:pt x="171" y="297"/>
                  </a:lnTo>
                  <a:lnTo>
                    <a:pt x="171" y="298"/>
                  </a:lnTo>
                  <a:lnTo>
                    <a:pt x="171" y="299"/>
                  </a:lnTo>
                  <a:lnTo>
                    <a:pt x="172" y="300"/>
                  </a:lnTo>
                  <a:lnTo>
                    <a:pt x="172" y="301"/>
                  </a:lnTo>
                  <a:lnTo>
                    <a:pt x="172" y="302"/>
                  </a:lnTo>
                  <a:lnTo>
                    <a:pt x="172" y="303"/>
                  </a:lnTo>
                  <a:lnTo>
                    <a:pt x="172" y="304"/>
                  </a:lnTo>
                  <a:lnTo>
                    <a:pt x="172" y="305"/>
                  </a:lnTo>
                  <a:lnTo>
                    <a:pt x="172" y="306"/>
                  </a:lnTo>
                  <a:lnTo>
                    <a:pt x="172" y="307"/>
                  </a:lnTo>
                  <a:lnTo>
                    <a:pt x="173" y="307"/>
                  </a:lnTo>
                  <a:lnTo>
                    <a:pt x="173" y="308"/>
                  </a:lnTo>
                  <a:lnTo>
                    <a:pt x="174" y="308"/>
                  </a:lnTo>
                  <a:lnTo>
                    <a:pt x="175" y="308"/>
                  </a:lnTo>
                  <a:lnTo>
                    <a:pt x="176" y="308"/>
                  </a:lnTo>
                  <a:lnTo>
                    <a:pt x="177" y="308"/>
                  </a:lnTo>
                  <a:lnTo>
                    <a:pt x="178" y="308"/>
                  </a:lnTo>
                  <a:lnTo>
                    <a:pt x="179" y="308"/>
                  </a:lnTo>
                  <a:lnTo>
                    <a:pt x="180" y="307"/>
                  </a:lnTo>
                  <a:lnTo>
                    <a:pt x="181" y="307"/>
                  </a:lnTo>
                  <a:lnTo>
                    <a:pt x="182" y="306"/>
                  </a:lnTo>
                  <a:lnTo>
                    <a:pt x="183" y="306"/>
                  </a:lnTo>
                  <a:lnTo>
                    <a:pt x="183" y="305"/>
                  </a:lnTo>
                  <a:lnTo>
                    <a:pt x="183" y="304"/>
                  </a:lnTo>
                  <a:lnTo>
                    <a:pt x="184" y="304"/>
                  </a:lnTo>
                  <a:lnTo>
                    <a:pt x="184" y="303"/>
                  </a:lnTo>
                  <a:lnTo>
                    <a:pt x="184" y="302"/>
                  </a:lnTo>
                  <a:lnTo>
                    <a:pt x="184" y="301"/>
                  </a:lnTo>
                  <a:lnTo>
                    <a:pt x="184" y="299"/>
                  </a:lnTo>
                  <a:lnTo>
                    <a:pt x="184" y="298"/>
                  </a:lnTo>
                  <a:lnTo>
                    <a:pt x="184" y="297"/>
                  </a:lnTo>
                  <a:lnTo>
                    <a:pt x="185" y="296"/>
                  </a:lnTo>
                  <a:lnTo>
                    <a:pt x="185" y="295"/>
                  </a:lnTo>
                  <a:lnTo>
                    <a:pt x="185" y="294"/>
                  </a:lnTo>
                  <a:lnTo>
                    <a:pt x="186" y="294"/>
                  </a:lnTo>
                  <a:lnTo>
                    <a:pt x="186" y="293"/>
                  </a:lnTo>
                  <a:lnTo>
                    <a:pt x="187" y="293"/>
                  </a:lnTo>
                  <a:lnTo>
                    <a:pt x="187" y="292"/>
                  </a:lnTo>
                  <a:lnTo>
                    <a:pt x="188" y="292"/>
                  </a:lnTo>
                  <a:lnTo>
                    <a:pt x="188" y="293"/>
                  </a:lnTo>
                  <a:lnTo>
                    <a:pt x="189" y="293"/>
                  </a:lnTo>
                  <a:lnTo>
                    <a:pt x="189" y="294"/>
                  </a:lnTo>
                  <a:lnTo>
                    <a:pt x="189" y="295"/>
                  </a:lnTo>
                  <a:lnTo>
                    <a:pt x="190" y="295"/>
                  </a:lnTo>
                  <a:lnTo>
                    <a:pt x="190" y="296"/>
                  </a:lnTo>
                  <a:lnTo>
                    <a:pt x="191" y="297"/>
                  </a:lnTo>
                  <a:lnTo>
                    <a:pt x="191" y="298"/>
                  </a:lnTo>
                  <a:lnTo>
                    <a:pt x="192" y="299"/>
                  </a:lnTo>
                  <a:lnTo>
                    <a:pt x="192" y="300"/>
                  </a:lnTo>
                  <a:lnTo>
                    <a:pt x="193" y="301"/>
                  </a:lnTo>
                  <a:lnTo>
                    <a:pt x="193" y="302"/>
                  </a:lnTo>
                  <a:lnTo>
                    <a:pt x="194" y="303"/>
                  </a:lnTo>
                  <a:lnTo>
                    <a:pt x="195" y="304"/>
                  </a:lnTo>
                  <a:lnTo>
                    <a:pt x="195" y="305"/>
                  </a:lnTo>
                  <a:lnTo>
                    <a:pt x="196" y="306"/>
                  </a:lnTo>
                  <a:lnTo>
                    <a:pt x="197" y="306"/>
                  </a:lnTo>
                  <a:lnTo>
                    <a:pt x="197" y="307"/>
                  </a:lnTo>
                  <a:lnTo>
                    <a:pt x="198" y="307"/>
                  </a:lnTo>
                  <a:lnTo>
                    <a:pt x="199" y="307"/>
                  </a:lnTo>
                  <a:lnTo>
                    <a:pt x="199" y="308"/>
                  </a:lnTo>
                  <a:lnTo>
                    <a:pt x="200" y="308"/>
                  </a:lnTo>
                  <a:lnTo>
                    <a:pt x="201" y="308"/>
                  </a:lnTo>
                  <a:lnTo>
                    <a:pt x="202" y="308"/>
                  </a:lnTo>
                  <a:lnTo>
                    <a:pt x="203" y="307"/>
                  </a:lnTo>
                  <a:lnTo>
                    <a:pt x="204" y="307"/>
                  </a:lnTo>
                  <a:lnTo>
                    <a:pt x="204" y="306"/>
                  </a:lnTo>
                  <a:lnTo>
                    <a:pt x="205" y="306"/>
                  </a:lnTo>
                  <a:lnTo>
                    <a:pt x="205" y="305"/>
                  </a:lnTo>
                  <a:lnTo>
                    <a:pt x="205" y="304"/>
                  </a:lnTo>
                  <a:lnTo>
                    <a:pt x="205" y="303"/>
                  </a:lnTo>
                  <a:lnTo>
                    <a:pt x="205" y="302"/>
                  </a:lnTo>
                  <a:lnTo>
                    <a:pt x="205" y="301"/>
                  </a:lnTo>
                  <a:lnTo>
                    <a:pt x="205" y="300"/>
                  </a:lnTo>
                  <a:lnTo>
                    <a:pt x="204" y="299"/>
                  </a:lnTo>
                  <a:lnTo>
                    <a:pt x="204" y="298"/>
                  </a:lnTo>
                  <a:lnTo>
                    <a:pt x="203" y="297"/>
                  </a:lnTo>
                  <a:lnTo>
                    <a:pt x="203" y="296"/>
                  </a:lnTo>
                  <a:lnTo>
                    <a:pt x="203" y="295"/>
                  </a:lnTo>
                  <a:lnTo>
                    <a:pt x="203" y="294"/>
                  </a:lnTo>
                  <a:lnTo>
                    <a:pt x="204" y="294"/>
                  </a:lnTo>
                  <a:lnTo>
                    <a:pt x="205" y="294"/>
                  </a:lnTo>
                  <a:lnTo>
                    <a:pt x="206" y="293"/>
                  </a:lnTo>
                  <a:lnTo>
                    <a:pt x="207" y="293"/>
                  </a:lnTo>
                  <a:lnTo>
                    <a:pt x="208" y="292"/>
                  </a:lnTo>
                  <a:lnTo>
                    <a:pt x="209" y="292"/>
                  </a:lnTo>
                  <a:lnTo>
                    <a:pt x="210" y="292"/>
                  </a:lnTo>
                  <a:lnTo>
                    <a:pt x="210" y="291"/>
                  </a:lnTo>
                  <a:lnTo>
                    <a:pt x="211" y="290"/>
                  </a:lnTo>
                  <a:lnTo>
                    <a:pt x="211" y="289"/>
                  </a:lnTo>
                  <a:lnTo>
                    <a:pt x="212" y="289"/>
                  </a:lnTo>
                  <a:lnTo>
                    <a:pt x="212" y="288"/>
                  </a:lnTo>
                  <a:lnTo>
                    <a:pt x="212" y="287"/>
                  </a:lnTo>
                  <a:lnTo>
                    <a:pt x="212" y="286"/>
                  </a:lnTo>
                  <a:lnTo>
                    <a:pt x="212" y="285"/>
                  </a:lnTo>
                  <a:lnTo>
                    <a:pt x="212" y="284"/>
                  </a:lnTo>
                  <a:lnTo>
                    <a:pt x="211" y="284"/>
                  </a:lnTo>
                  <a:lnTo>
                    <a:pt x="211" y="283"/>
                  </a:lnTo>
                  <a:lnTo>
                    <a:pt x="210" y="283"/>
                  </a:lnTo>
                  <a:lnTo>
                    <a:pt x="210" y="282"/>
                  </a:lnTo>
                  <a:lnTo>
                    <a:pt x="209" y="282"/>
                  </a:lnTo>
                  <a:lnTo>
                    <a:pt x="208" y="282"/>
                  </a:lnTo>
                  <a:lnTo>
                    <a:pt x="207" y="282"/>
                  </a:lnTo>
                  <a:lnTo>
                    <a:pt x="206" y="282"/>
                  </a:lnTo>
                  <a:lnTo>
                    <a:pt x="205" y="283"/>
                  </a:lnTo>
                  <a:lnTo>
                    <a:pt x="204" y="283"/>
                  </a:lnTo>
                  <a:lnTo>
                    <a:pt x="203" y="284"/>
                  </a:lnTo>
                  <a:lnTo>
                    <a:pt x="202" y="284"/>
                  </a:lnTo>
                  <a:lnTo>
                    <a:pt x="202" y="285"/>
                  </a:lnTo>
                  <a:lnTo>
                    <a:pt x="201" y="285"/>
                  </a:lnTo>
                  <a:lnTo>
                    <a:pt x="200" y="285"/>
                  </a:lnTo>
                  <a:lnTo>
                    <a:pt x="199" y="285"/>
                  </a:lnTo>
                  <a:lnTo>
                    <a:pt x="199" y="284"/>
                  </a:lnTo>
                  <a:lnTo>
                    <a:pt x="198" y="284"/>
                  </a:lnTo>
                  <a:lnTo>
                    <a:pt x="198" y="283"/>
                  </a:lnTo>
                  <a:lnTo>
                    <a:pt x="197" y="283"/>
                  </a:lnTo>
                  <a:lnTo>
                    <a:pt x="197" y="282"/>
                  </a:lnTo>
                  <a:lnTo>
                    <a:pt x="196" y="281"/>
                  </a:lnTo>
                  <a:lnTo>
                    <a:pt x="196" y="280"/>
                  </a:lnTo>
                  <a:lnTo>
                    <a:pt x="196" y="279"/>
                  </a:lnTo>
                  <a:lnTo>
                    <a:pt x="196" y="278"/>
                  </a:lnTo>
                  <a:lnTo>
                    <a:pt x="197" y="277"/>
                  </a:lnTo>
                  <a:lnTo>
                    <a:pt x="197" y="276"/>
                  </a:lnTo>
                  <a:lnTo>
                    <a:pt x="198" y="275"/>
                  </a:lnTo>
                  <a:lnTo>
                    <a:pt x="199" y="275"/>
                  </a:lnTo>
                  <a:lnTo>
                    <a:pt x="199" y="274"/>
                  </a:lnTo>
                  <a:lnTo>
                    <a:pt x="200" y="274"/>
                  </a:lnTo>
                  <a:lnTo>
                    <a:pt x="200" y="273"/>
                  </a:lnTo>
                  <a:lnTo>
                    <a:pt x="201" y="273"/>
                  </a:lnTo>
                  <a:lnTo>
                    <a:pt x="202" y="273"/>
                  </a:lnTo>
                  <a:lnTo>
                    <a:pt x="203" y="273"/>
                  </a:lnTo>
                  <a:lnTo>
                    <a:pt x="203" y="272"/>
                  </a:lnTo>
                  <a:lnTo>
                    <a:pt x="204" y="272"/>
                  </a:lnTo>
                  <a:lnTo>
                    <a:pt x="205" y="272"/>
                  </a:lnTo>
                  <a:lnTo>
                    <a:pt x="205" y="273"/>
                  </a:lnTo>
                  <a:lnTo>
                    <a:pt x="206" y="273"/>
                  </a:lnTo>
                  <a:lnTo>
                    <a:pt x="207" y="273"/>
                  </a:lnTo>
                  <a:lnTo>
                    <a:pt x="207" y="274"/>
                  </a:lnTo>
                  <a:lnTo>
                    <a:pt x="208" y="274"/>
                  </a:lnTo>
                  <a:lnTo>
                    <a:pt x="209" y="275"/>
                  </a:lnTo>
                  <a:lnTo>
                    <a:pt x="210" y="275"/>
                  </a:lnTo>
                  <a:lnTo>
                    <a:pt x="210" y="276"/>
                  </a:lnTo>
                  <a:lnTo>
                    <a:pt x="211" y="276"/>
                  </a:lnTo>
                  <a:lnTo>
                    <a:pt x="212" y="276"/>
                  </a:lnTo>
                  <a:lnTo>
                    <a:pt x="213" y="277"/>
                  </a:lnTo>
                  <a:lnTo>
                    <a:pt x="214" y="277"/>
                  </a:lnTo>
                  <a:lnTo>
                    <a:pt x="215" y="277"/>
                  </a:lnTo>
                  <a:lnTo>
                    <a:pt x="216" y="277"/>
                  </a:lnTo>
                  <a:lnTo>
                    <a:pt x="217" y="277"/>
                  </a:lnTo>
                  <a:lnTo>
                    <a:pt x="218" y="276"/>
                  </a:lnTo>
                  <a:lnTo>
                    <a:pt x="219" y="276"/>
                  </a:lnTo>
                  <a:lnTo>
                    <a:pt x="220" y="276"/>
                  </a:lnTo>
                  <a:lnTo>
                    <a:pt x="221" y="276"/>
                  </a:lnTo>
                  <a:lnTo>
                    <a:pt x="221" y="275"/>
                  </a:lnTo>
                  <a:lnTo>
                    <a:pt x="222" y="275"/>
                  </a:lnTo>
                  <a:lnTo>
                    <a:pt x="223" y="275"/>
                  </a:lnTo>
                  <a:lnTo>
                    <a:pt x="223" y="274"/>
                  </a:lnTo>
                  <a:lnTo>
                    <a:pt x="224" y="273"/>
                  </a:lnTo>
                  <a:lnTo>
                    <a:pt x="224" y="272"/>
                  </a:lnTo>
                  <a:lnTo>
                    <a:pt x="224" y="271"/>
                  </a:lnTo>
                  <a:lnTo>
                    <a:pt x="223" y="270"/>
                  </a:lnTo>
                  <a:lnTo>
                    <a:pt x="223" y="269"/>
                  </a:lnTo>
                  <a:lnTo>
                    <a:pt x="222" y="268"/>
                  </a:lnTo>
                  <a:lnTo>
                    <a:pt x="221" y="268"/>
                  </a:lnTo>
                  <a:lnTo>
                    <a:pt x="221" y="267"/>
                  </a:lnTo>
                  <a:lnTo>
                    <a:pt x="220" y="266"/>
                  </a:lnTo>
                  <a:lnTo>
                    <a:pt x="219" y="265"/>
                  </a:lnTo>
                  <a:lnTo>
                    <a:pt x="218" y="264"/>
                  </a:lnTo>
                  <a:lnTo>
                    <a:pt x="217" y="263"/>
                  </a:lnTo>
                  <a:lnTo>
                    <a:pt x="217" y="262"/>
                  </a:lnTo>
                  <a:lnTo>
                    <a:pt x="216" y="261"/>
                  </a:lnTo>
                  <a:lnTo>
                    <a:pt x="216" y="260"/>
                  </a:lnTo>
                  <a:lnTo>
                    <a:pt x="216" y="259"/>
                  </a:lnTo>
                  <a:lnTo>
                    <a:pt x="216" y="258"/>
                  </a:lnTo>
                  <a:lnTo>
                    <a:pt x="217" y="258"/>
                  </a:lnTo>
                  <a:lnTo>
                    <a:pt x="217" y="257"/>
                  </a:lnTo>
                  <a:lnTo>
                    <a:pt x="218" y="257"/>
                  </a:lnTo>
                  <a:lnTo>
                    <a:pt x="219" y="256"/>
                  </a:lnTo>
                  <a:lnTo>
                    <a:pt x="220" y="255"/>
                  </a:lnTo>
                  <a:lnTo>
                    <a:pt x="221" y="255"/>
                  </a:lnTo>
                  <a:lnTo>
                    <a:pt x="221" y="254"/>
                  </a:lnTo>
                  <a:lnTo>
                    <a:pt x="221" y="253"/>
                  </a:lnTo>
                  <a:lnTo>
                    <a:pt x="221" y="252"/>
                  </a:lnTo>
                  <a:lnTo>
                    <a:pt x="220" y="252"/>
                  </a:lnTo>
                  <a:lnTo>
                    <a:pt x="220" y="251"/>
                  </a:lnTo>
                  <a:lnTo>
                    <a:pt x="219" y="250"/>
                  </a:lnTo>
                  <a:lnTo>
                    <a:pt x="218" y="249"/>
                  </a:lnTo>
                  <a:lnTo>
                    <a:pt x="217" y="248"/>
                  </a:lnTo>
                  <a:lnTo>
                    <a:pt x="216" y="247"/>
                  </a:lnTo>
                  <a:lnTo>
                    <a:pt x="216" y="246"/>
                  </a:lnTo>
                  <a:lnTo>
                    <a:pt x="215" y="246"/>
                  </a:lnTo>
                  <a:lnTo>
                    <a:pt x="215" y="245"/>
                  </a:lnTo>
                  <a:lnTo>
                    <a:pt x="215" y="244"/>
                  </a:lnTo>
                  <a:lnTo>
                    <a:pt x="216" y="243"/>
                  </a:lnTo>
                  <a:lnTo>
                    <a:pt x="217" y="242"/>
                  </a:lnTo>
                  <a:lnTo>
                    <a:pt x="218" y="241"/>
                  </a:lnTo>
                  <a:lnTo>
                    <a:pt x="219" y="241"/>
                  </a:lnTo>
                  <a:lnTo>
                    <a:pt x="220" y="240"/>
                  </a:lnTo>
                  <a:lnTo>
                    <a:pt x="221" y="240"/>
                  </a:lnTo>
                  <a:lnTo>
                    <a:pt x="222" y="240"/>
                  </a:lnTo>
                  <a:lnTo>
                    <a:pt x="223" y="240"/>
                  </a:lnTo>
                  <a:lnTo>
                    <a:pt x="224" y="240"/>
                  </a:lnTo>
                  <a:lnTo>
                    <a:pt x="224" y="241"/>
                  </a:lnTo>
                  <a:lnTo>
                    <a:pt x="225" y="241"/>
                  </a:lnTo>
                  <a:lnTo>
                    <a:pt x="225" y="242"/>
                  </a:lnTo>
                  <a:lnTo>
                    <a:pt x="226" y="242"/>
                  </a:lnTo>
                  <a:lnTo>
                    <a:pt x="226" y="243"/>
                  </a:lnTo>
                  <a:lnTo>
                    <a:pt x="226" y="244"/>
                  </a:lnTo>
                  <a:lnTo>
                    <a:pt x="226" y="245"/>
                  </a:lnTo>
                  <a:lnTo>
                    <a:pt x="227" y="246"/>
                  </a:lnTo>
                  <a:lnTo>
                    <a:pt x="227" y="248"/>
                  </a:lnTo>
                  <a:lnTo>
                    <a:pt x="227" y="249"/>
                  </a:lnTo>
                  <a:lnTo>
                    <a:pt x="227" y="250"/>
                  </a:lnTo>
                  <a:lnTo>
                    <a:pt x="227" y="251"/>
                  </a:lnTo>
                  <a:lnTo>
                    <a:pt x="228" y="251"/>
                  </a:lnTo>
                  <a:lnTo>
                    <a:pt x="228" y="252"/>
                  </a:lnTo>
                  <a:lnTo>
                    <a:pt x="229" y="252"/>
                  </a:lnTo>
                  <a:lnTo>
                    <a:pt x="229" y="253"/>
                  </a:lnTo>
                  <a:lnTo>
                    <a:pt x="230" y="253"/>
                  </a:lnTo>
                  <a:lnTo>
                    <a:pt x="231" y="253"/>
                  </a:lnTo>
                  <a:lnTo>
                    <a:pt x="232" y="253"/>
                  </a:lnTo>
                  <a:lnTo>
                    <a:pt x="233" y="253"/>
                  </a:lnTo>
                  <a:lnTo>
                    <a:pt x="234" y="253"/>
                  </a:lnTo>
                  <a:lnTo>
                    <a:pt x="235" y="252"/>
                  </a:lnTo>
                  <a:lnTo>
                    <a:pt x="236" y="252"/>
                  </a:lnTo>
                  <a:lnTo>
                    <a:pt x="237" y="252"/>
                  </a:lnTo>
                  <a:lnTo>
                    <a:pt x="238" y="251"/>
                  </a:lnTo>
                  <a:lnTo>
                    <a:pt x="239" y="251"/>
                  </a:lnTo>
                  <a:lnTo>
                    <a:pt x="239" y="250"/>
                  </a:lnTo>
                  <a:lnTo>
                    <a:pt x="240" y="249"/>
                  </a:lnTo>
                  <a:lnTo>
                    <a:pt x="241" y="249"/>
                  </a:lnTo>
                  <a:lnTo>
                    <a:pt x="242" y="248"/>
                  </a:lnTo>
                  <a:lnTo>
                    <a:pt x="243" y="248"/>
                  </a:lnTo>
                  <a:lnTo>
                    <a:pt x="243" y="247"/>
                  </a:lnTo>
                  <a:lnTo>
                    <a:pt x="244" y="246"/>
                  </a:lnTo>
                  <a:lnTo>
                    <a:pt x="244" y="245"/>
                  </a:lnTo>
                  <a:lnTo>
                    <a:pt x="244" y="244"/>
                  </a:lnTo>
                  <a:lnTo>
                    <a:pt x="244" y="243"/>
                  </a:lnTo>
                  <a:lnTo>
                    <a:pt x="244" y="242"/>
                  </a:lnTo>
                  <a:lnTo>
                    <a:pt x="243" y="242"/>
                  </a:lnTo>
                  <a:lnTo>
                    <a:pt x="243" y="241"/>
                  </a:lnTo>
                  <a:lnTo>
                    <a:pt x="242" y="240"/>
                  </a:lnTo>
                  <a:lnTo>
                    <a:pt x="241" y="240"/>
                  </a:lnTo>
                  <a:lnTo>
                    <a:pt x="240" y="239"/>
                  </a:lnTo>
                  <a:lnTo>
                    <a:pt x="238" y="237"/>
                  </a:lnTo>
                  <a:lnTo>
                    <a:pt x="237" y="237"/>
                  </a:lnTo>
                  <a:lnTo>
                    <a:pt x="236" y="236"/>
                  </a:lnTo>
                  <a:lnTo>
                    <a:pt x="235" y="235"/>
                  </a:lnTo>
                  <a:lnTo>
                    <a:pt x="234" y="235"/>
                  </a:lnTo>
                  <a:lnTo>
                    <a:pt x="234" y="234"/>
                  </a:lnTo>
                  <a:lnTo>
                    <a:pt x="233" y="234"/>
                  </a:lnTo>
                  <a:lnTo>
                    <a:pt x="233" y="233"/>
                  </a:lnTo>
                  <a:lnTo>
                    <a:pt x="232" y="233"/>
                  </a:lnTo>
                  <a:lnTo>
                    <a:pt x="232" y="232"/>
                  </a:lnTo>
                  <a:lnTo>
                    <a:pt x="232" y="231"/>
                  </a:lnTo>
                  <a:lnTo>
                    <a:pt x="232" y="230"/>
                  </a:lnTo>
                  <a:lnTo>
                    <a:pt x="232" y="229"/>
                  </a:lnTo>
                  <a:lnTo>
                    <a:pt x="232" y="228"/>
                  </a:lnTo>
                  <a:lnTo>
                    <a:pt x="232" y="227"/>
                  </a:lnTo>
                  <a:lnTo>
                    <a:pt x="232" y="226"/>
                  </a:lnTo>
                  <a:lnTo>
                    <a:pt x="233" y="225"/>
                  </a:lnTo>
                  <a:lnTo>
                    <a:pt x="234" y="224"/>
                  </a:lnTo>
                  <a:lnTo>
                    <a:pt x="234" y="223"/>
                  </a:lnTo>
                  <a:lnTo>
                    <a:pt x="235" y="222"/>
                  </a:lnTo>
                  <a:lnTo>
                    <a:pt x="236" y="222"/>
                  </a:lnTo>
                  <a:lnTo>
                    <a:pt x="236" y="221"/>
                  </a:lnTo>
                  <a:lnTo>
                    <a:pt x="237" y="220"/>
                  </a:lnTo>
                  <a:lnTo>
                    <a:pt x="238" y="219"/>
                  </a:lnTo>
                  <a:lnTo>
                    <a:pt x="239" y="219"/>
                  </a:lnTo>
                  <a:lnTo>
                    <a:pt x="240" y="218"/>
                  </a:lnTo>
                  <a:lnTo>
                    <a:pt x="241" y="217"/>
                  </a:lnTo>
                  <a:lnTo>
                    <a:pt x="242" y="217"/>
                  </a:lnTo>
                  <a:lnTo>
                    <a:pt x="243" y="217"/>
                  </a:lnTo>
                  <a:lnTo>
                    <a:pt x="244" y="217"/>
                  </a:lnTo>
                  <a:lnTo>
                    <a:pt x="244" y="216"/>
                  </a:lnTo>
                  <a:lnTo>
                    <a:pt x="245" y="216"/>
                  </a:lnTo>
                  <a:lnTo>
                    <a:pt x="246" y="216"/>
                  </a:lnTo>
                  <a:lnTo>
                    <a:pt x="247" y="216"/>
                  </a:lnTo>
                  <a:lnTo>
                    <a:pt x="247" y="217"/>
                  </a:lnTo>
                  <a:lnTo>
                    <a:pt x="248" y="217"/>
                  </a:lnTo>
                  <a:lnTo>
                    <a:pt x="249" y="218"/>
                  </a:lnTo>
                  <a:lnTo>
                    <a:pt x="250" y="219"/>
                  </a:lnTo>
                  <a:lnTo>
                    <a:pt x="251" y="220"/>
                  </a:lnTo>
                  <a:lnTo>
                    <a:pt x="251" y="221"/>
                  </a:lnTo>
                  <a:lnTo>
                    <a:pt x="252" y="221"/>
                  </a:lnTo>
                  <a:lnTo>
                    <a:pt x="252" y="222"/>
                  </a:lnTo>
                  <a:lnTo>
                    <a:pt x="253" y="224"/>
                  </a:lnTo>
                  <a:lnTo>
                    <a:pt x="254" y="224"/>
                  </a:lnTo>
                  <a:lnTo>
                    <a:pt x="254" y="225"/>
                  </a:lnTo>
                  <a:lnTo>
                    <a:pt x="255" y="226"/>
                  </a:lnTo>
                  <a:lnTo>
                    <a:pt x="256" y="227"/>
                  </a:lnTo>
                  <a:lnTo>
                    <a:pt x="257" y="228"/>
                  </a:lnTo>
                  <a:lnTo>
                    <a:pt x="258" y="229"/>
                  </a:lnTo>
                  <a:lnTo>
                    <a:pt x="259" y="229"/>
                  </a:lnTo>
                  <a:lnTo>
                    <a:pt x="260" y="230"/>
                  </a:lnTo>
                  <a:lnTo>
                    <a:pt x="261" y="230"/>
                  </a:lnTo>
                  <a:lnTo>
                    <a:pt x="262" y="231"/>
                  </a:lnTo>
                  <a:lnTo>
                    <a:pt x="263" y="231"/>
                  </a:lnTo>
                  <a:lnTo>
                    <a:pt x="264" y="231"/>
                  </a:lnTo>
                  <a:lnTo>
                    <a:pt x="265" y="231"/>
                  </a:lnTo>
                  <a:lnTo>
                    <a:pt x="266" y="231"/>
                  </a:lnTo>
                  <a:lnTo>
                    <a:pt x="267" y="231"/>
                  </a:lnTo>
                  <a:lnTo>
                    <a:pt x="268" y="231"/>
                  </a:lnTo>
                  <a:lnTo>
                    <a:pt x="269" y="231"/>
                  </a:lnTo>
                  <a:lnTo>
                    <a:pt x="269" y="230"/>
                  </a:lnTo>
                  <a:lnTo>
                    <a:pt x="270" y="230"/>
                  </a:lnTo>
                  <a:lnTo>
                    <a:pt x="270" y="229"/>
                  </a:lnTo>
                  <a:lnTo>
                    <a:pt x="270" y="228"/>
                  </a:lnTo>
                  <a:lnTo>
                    <a:pt x="270" y="227"/>
                  </a:lnTo>
                  <a:lnTo>
                    <a:pt x="270" y="226"/>
                  </a:lnTo>
                  <a:lnTo>
                    <a:pt x="269" y="225"/>
                  </a:lnTo>
                  <a:lnTo>
                    <a:pt x="269" y="224"/>
                  </a:lnTo>
                  <a:lnTo>
                    <a:pt x="268" y="223"/>
                  </a:lnTo>
                  <a:lnTo>
                    <a:pt x="268" y="222"/>
                  </a:lnTo>
                  <a:lnTo>
                    <a:pt x="267" y="221"/>
                  </a:lnTo>
                  <a:lnTo>
                    <a:pt x="266" y="220"/>
                  </a:lnTo>
                  <a:lnTo>
                    <a:pt x="266" y="219"/>
                  </a:lnTo>
                  <a:lnTo>
                    <a:pt x="265" y="219"/>
                  </a:lnTo>
                  <a:lnTo>
                    <a:pt x="264" y="218"/>
                  </a:lnTo>
                  <a:lnTo>
                    <a:pt x="263" y="217"/>
                  </a:lnTo>
                  <a:lnTo>
                    <a:pt x="262" y="216"/>
                  </a:lnTo>
                  <a:lnTo>
                    <a:pt x="261" y="215"/>
                  </a:lnTo>
                  <a:lnTo>
                    <a:pt x="260" y="215"/>
                  </a:lnTo>
                  <a:lnTo>
                    <a:pt x="260" y="214"/>
                  </a:lnTo>
                  <a:lnTo>
                    <a:pt x="259" y="214"/>
                  </a:lnTo>
                  <a:lnTo>
                    <a:pt x="258" y="214"/>
                  </a:lnTo>
                  <a:lnTo>
                    <a:pt x="257" y="213"/>
                  </a:lnTo>
                  <a:lnTo>
                    <a:pt x="256" y="212"/>
                  </a:lnTo>
                  <a:lnTo>
                    <a:pt x="255" y="212"/>
                  </a:lnTo>
                  <a:lnTo>
                    <a:pt x="255" y="211"/>
                  </a:lnTo>
                  <a:lnTo>
                    <a:pt x="255" y="210"/>
                  </a:lnTo>
                  <a:lnTo>
                    <a:pt x="254" y="210"/>
                  </a:lnTo>
                  <a:lnTo>
                    <a:pt x="254" y="209"/>
                  </a:lnTo>
                  <a:lnTo>
                    <a:pt x="254" y="208"/>
                  </a:lnTo>
                  <a:lnTo>
                    <a:pt x="254" y="207"/>
                  </a:lnTo>
                  <a:lnTo>
                    <a:pt x="254" y="206"/>
                  </a:lnTo>
                  <a:lnTo>
                    <a:pt x="254" y="205"/>
                  </a:lnTo>
                  <a:lnTo>
                    <a:pt x="255" y="205"/>
                  </a:lnTo>
                  <a:lnTo>
                    <a:pt x="255" y="204"/>
                  </a:lnTo>
                  <a:lnTo>
                    <a:pt x="255" y="203"/>
                  </a:lnTo>
                  <a:lnTo>
                    <a:pt x="256" y="203"/>
                  </a:lnTo>
                  <a:lnTo>
                    <a:pt x="257" y="203"/>
                  </a:lnTo>
                  <a:lnTo>
                    <a:pt x="257" y="202"/>
                  </a:lnTo>
                  <a:lnTo>
                    <a:pt x="258" y="202"/>
                  </a:lnTo>
                  <a:lnTo>
                    <a:pt x="259" y="202"/>
                  </a:lnTo>
                  <a:lnTo>
                    <a:pt x="260" y="202"/>
                  </a:lnTo>
                  <a:lnTo>
                    <a:pt x="261" y="202"/>
                  </a:lnTo>
                  <a:lnTo>
                    <a:pt x="262" y="202"/>
                  </a:lnTo>
                  <a:lnTo>
                    <a:pt x="263" y="202"/>
                  </a:lnTo>
                  <a:lnTo>
                    <a:pt x="264" y="202"/>
                  </a:lnTo>
                  <a:lnTo>
                    <a:pt x="265" y="201"/>
                  </a:lnTo>
                  <a:lnTo>
                    <a:pt x="265" y="200"/>
                  </a:lnTo>
                  <a:lnTo>
                    <a:pt x="264" y="200"/>
                  </a:lnTo>
                  <a:lnTo>
                    <a:pt x="264" y="199"/>
                  </a:lnTo>
                  <a:lnTo>
                    <a:pt x="264" y="198"/>
                  </a:lnTo>
                  <a:lnTo>
                    <a:pt x="264" y="197"/>
                  </a:lnTo>
                  <a:lnTo>
                    <a:pt x="263" y="196"/>
                  </a:lnTo>
                  <a:lnTo>
                    <a:pt x="263" y="195"/>
                  </a:lnTo>
                  <a:lnTo>
                    <a:pt x="263" y="194"/>
                  </a:lnTo>
                  <a:lnTo>
                    <a:pt x="263" y="193"/>
                  </a:lnTo>
                  <a:lnTo>
                    <a:pt x="262" y="192"/>
                  </a:lnTo>
                  <a:lnTo>
                    <a:pt x="262" y="191"/>
                  </a:lnTo>
                  <a:lnTo>
                    <a:pt x="262" y="190"/>
                  </a:lnTo>
                  <a:lnTo>
                    <a:pt x="262" y="189"/>
                  </a:lnTo>
                  <a:lnTo>
                    <a:pt x="262" y="188"/>
                  </a:lnTo>
                  <a:lnTo>
                    <a:pt x="263" y="188"/>
                  </a:lnTo>
                  <a:lnTo>
                    <a:pt x="263" y="187"/>
                  </a:lnTo>
                  <a:lnTo>
                    <a:pt x="264" y="186"/>
                  </a:lnTo>
                  <a:lnTo>
                    <a:pt x="265" y="185"/>
                  </a:lnTo>
                  <a:lnTo>
                    <a:pt x="265" y="184"/>
                  </a:lnTo>
                  <a:lnTo>
                    <a:pt x="266" y="183"/>
                  </a:lnTo>
                  <a:lnTo>
                    <a:pt x="266" y="182"/>
                  </a:lnTo>
                  <a:lnTo>
                    <a:pt x="266" y="181"/>
                  </a:lnTo>
                  <a:lnTo>
                    <a:pt x="267" y="180"/>
                  </a:lnTo>
                  <a:lnTo>
                    <a:pt x="267" y="179"/>
                  </a:lnTo>
                  <a:lnTo>
                    <a:pt x="266" y="178"/>
                  </a:lnTo>
                  <a:lnTo>
                    <a:pt x="266" y="177"/>
                  </a:lnTo>
                  <a:lnTo>
                    <a:pt x="266" y="176"/>
                  </a:lnTo>
                  <a:lnTo>
                    <a:pt x="265" y="176"/>
                  </a:lnTo>
                  <a:lnTo>
                    <a:pt x="264" y="175"/>
                  </a:lnTo>
                  <a:lnTo>
                    <a:pt x="263" y="175"/>
                  </a:lnTo>
                  <a:lnTo>
                    <a:pt x="262" y="175"/>
                  </a:lnTo>
                  <a:lnTo>
                    <a:pt x="261" y="175"/>
                  </a:lnTo>
                  <a:lnTo>
                    <a:pt x="261" y="176"/>
                  </a:lnTo>
                  <a:lnTo>
                    <a:pt x="260" y="176"/>
                  </a:lnTo>
                  <a:lnTo>
                    <a:pt x="259" y="176"/>
                  </a:lnTo>
                  <a:lnTo>
                    <a:pt x="258" y="176"/>
                  </a:lnTo>
                  <a:lnTo>
                    <a:pt x="257" y="175"/>
                  </a:lnTo>
                  <a:lnTo>
                    <a:pt x="256" y="175"/>
                  </a:lnTo>
                  <a:lnTo>
                    <a:pt x="256" y="174"/>
                  </a:lnTo>
                  <a:lnTo>
                    <a:pt x="256" y="173"/>
                  </a:lnTo>
                  <a:lnTo>
                    <a:pt x="255" y="173"/>
                  </a:lnTo>
                  <a:lnTo>
                    <a:pt x="255" y="172"/>
                  </a:lnTo>
                  <a:lnTo>
                    <a:pt x="255" y="171"/>
                  </a:lnTo>
                  <a:lnTo>
                    <a:pt x="255" y="170"/>
                  </a:lnTo>
                  <a:lnTo>
                    <a:pt x="254" y="169"/>
                  </a:lnTo>
                  <a:lnTo>
                    <a:pt x="254" y="168"/>
                  </a:lnTo>
                  <a:lnTo>
                    <a:pt x="254" y="167"/>
                  </a:lnTo>
                  <a:lnTo>
                    <a:pt x="254" y="166"/>
                  </a:lnTo>
                  <a:lnTo>
                    <a:pt x="255" y="165"/>
                  </a:lnTo>
                  <a:lnTo>
                    <a:pt x="255" y="164"/>
                  </a:lnTo>
                  <a:lnTo>
                    <a:pt x="255" y="163"/>
                  </a:lnTo>
                  <a:lnTo>
                    <a:pt x="256" y="162"/>
                  </a:lnTo>
                  <a:lnTo>
                    <a:pt x="256" y="161"/>
                  </a:lnTo>
                  <a:lnTo>
                    <a:pt x="256" y="160"/>
                  </a:lnTo>
                  <a:lnTo>
                    <a:pt x="257" y="160"/>
                  </a:lnTo>
                  <a:lnTo>
                    <a:pt x="257" y="159"/>
                  </a:lnTo>
                  <a:lnTo>
                    <a:pt x="258" y="158"/>
                  </a:lnTo>
                  <a:lnTo>
                    <a:pt x="259" y="157"/>
                  </a:lnTo>
                  <a:lnTo>
                    <a:pt x="260" y="157"/>
                  </a:lnTo>
                  <a:lnTo>
                    <a:pt x="261" y="156"/>
                  </a:lnTo>
                  <a:lnTo>
                    <a:pt x="262" y="156"/>
                  </a:lnTo>
                  <a:lnTo>
                    <a:pt x="263" y="156"/>
                  </a:lnTo>
                  <a:lnTo>
                    <a:pt x="265" y="156"/>
                  </a:lnTo>
                  <a:lnTo>
                    <a:pt x="266" y="156"/>
                  </a:lnTo>
                  <a:lnTo>
                    <a:pt x="266" y="155"/>
                  </a:lnTo>
                  <a:lnTo>
                    <a:pt x="267" y="155"/>
                  </a:lnTo>
                  <a:lnTo>
                    <a:pt x="268" y="155"/>
                  </a:lnTo>
                  <a:lnTo>
                    <a:pt x="269" y="155"/>
                  </a:lnTo>
                  <a:lnTo>
                    <a:pt x="270" y="154"/>
                  </a:lnTo>
                  <a:lnTo>
                    <a:pt x="271" y="154"/>
                  </a:lnTo>
                  <a:lnTo>
                    <a:pt x="272" y="153"/>
                  </a:lnTo>
                  <a:lnTo>
                    <a:pt x="273" y="152"/>
                  </a:lnTo>
                  <a:lnTo>
                    <a:pt x="274" y="151"/>
                  </a:lnTo>
                  <a:lnTo>
                    <a:pt x="275" y="150"/>
                  </a:lnTo>
                  <a:lnTo>
                    <a:pt x="275" y="149"/>
                  </a:lnTo>
                  <a:lnTo>
                    <a:pt x="275" y="148"/>
                  </a:lnTo>
                  <a:lnTo>
                    <a:pt x="275" y="147"/>
                  </a:lnTo>
                  <a:lnTo>
                    <a:pt x="275" y="146"/>
                  </a:lnTo>
                  <a:lnTo>
                    <a:pt x="274" y="146"/>
                  </a:lnTo>
                  <a:lnTo>
                    <a:pt x="274" y="145"/>
                  </a:lnTo>
                  <a:lnTo>
                    <a:pt x="273" y="144"/>
                  </a:lnTo>
                  <a:lnTo>
                    <a:pt x="272" y="142"/>
                  </a:lnTo>
                  <a:lnTo>
                    <a:pt x="271" y="141"/>
                  </a:lnTo>
                  <a:lnTo>
                    <a:pt x="269" y="138"/>
                  </a:lnTo>
                  <a:lnTo>
                    <a:pt x="268" y="137"/>
                  </a:lnTo>
                  <a:lnTo>
                    <a:pt x="267" y="135"/>
                  </a:lnTo>
                  <a:lnTo>
                    <a:pt x="266" y="135"/>
                  </a:lnTo>
                  <a:lnTo>
                    <a:pt x="266" y="134"/>
                  </a:lnTo>
                  <a:lnTo>
                    <a:pt x="265" y="134"/>
                  </a:lnTo>
                  <a:lnTo>
                    <a:pt x="265" y="133"/>
                  </a:lnTo>
                  <a:lnTo>
                    <a:pt x="264" y="133"/>
                  </a:lnTo>
                  <a:lnTo>
                    <a:pt x="263" y="132"/>
                  </a:lnTo>
                  <a:lnTo>
                    <a:pt x="262" y="131"/>
                  </a:lnTo>
                  <a:lnTo>
                    <a:pt x="261" y="131"/>
                  </a:lnTo>
                  <a:lnTo>
                    <a:pt x="261" y="130"/>
                  </a:lnTo>
                  <a:lnTo>
                    <a:pt x="260" y="130"/>
                  </a:lnTo>
                  <a:lnTo>
                    <a:pt x="259" y="130"/>
                  </a:lnTo>
                  <a:lnTo>
                    <a:pt x="258" y="129"/>
                  </a:lnTo>
                  <a:lnTo>
                    <a:pt x="257" y="129"/>
                  </a:lnTo>
                  <a:lnTo>
                    <a:pt x="256" y="129"/>
                  </a:lnTo>
                  <a:lnTo>
                    <a:pt x="255" y="129"/>
                  </a:lnTo>
                  <a:lnTo>
                    <a:pt x="254" y="129"/>
                  </a:lnTo>
                  <a:lnTo>
                    <a:pt x="253" y="129"/>
                  </a:lnTo>
                  <a:lnTo>
                    <a:pt x="252" y="128"/>
                  </a:lnTo>
                  <a:lnTo>
                    <a:pt x="251" y="128"/>
                  </a:lnTo>
                  <a:lnTo>
                    <a:pt x="250" y="128"/>
                  </a:lnTo>
                  <a:lnTo>
                    <a:pt x="249" y="128"/>
                  </a:lnTo>
                  <a:lnTo>
                    <a:pt x="248" y="128"/>
                  </a:lnTo>
                  <a:lnTo>
                    <a:pt x="247" y="128"/>
                  </a:lnTo>
                  <a:lnTo>
                    <a:pt x="246" y="128"/>
                  </a:lnTo>
                  <a:lnTo>
                    <a:pt x="245" y="127"/>
                  </a:lnTo>
                  <a:lnTo>
                    <a:pt x="244" y="127"/>
                  </a:lnTo>
                  <a:lnTo>
                    <a:pt x="244" y="126"/>
                  </a:lnTo>
                  <a:lnTo>
                    <a:pt x="244" y="125"/>
                  </a:lnTo>
                  <a:lnTo>
                    <a:pt x="244" y="124"/>
                  </a:lnTo>
                  <a:lnTo>
                    <a:pt x="244" y="123"/>
                  </a:lnTo>
                  <a:lnTo>
                    <a:pt x="244" y="122"/>
                  </a:lnTo>
                  <a:lnTo>
                    <a:pt x="244" y="121"/>
                  </a:lnTo>
                  <a:lnTo>
                    <a:pt x="244" y="120"/>
                  </a:lnTo>
                  <a:lnTo>
                    <a:pt x="244" y="119"/>
                  </a:lnTo>
                  <a:lnTo>
                    <a:pt x="244" y="118"/>
                  </a:lnTo>
                  <a:lnTo>
                    <a:pt x="245" y="117"/>
                  </a:lnTo>
                  <a:lnTo>
                    <a:pt x="245" y="116"/>
                  </a:lnTo>
                  <a:lnTo>
                    <a:pt x="246" y="116"/>
                  </a:lnTo>
                  <a:lnTo>
                    <a:pt x="246" y="115"/>
                  </a:lnTo>
                  <a:lnTo>
                    <a:pt x="247" y="115"/>
                  </a:lnTo>
                  <a:lnTo>
                    <a:pt x="248" y="115"/>
                  </a:lnTo>
                  <a:lnTo>
                    <a:pt x="249" y="115"/>
                  </a:lnTo>
                  <a:lnTo>
                    <a:pt x="250" y="115"/>
                  </a:lnTo>
                  <a:lnTo>
                    <a:pt x="251" y="116"/>
                  </a:lnTo>
                  <a:lnTo>
                    <a:pt x="252" y="116"/>
                  </a:lnTo>
                  <a:lnTo>
                    <a:pt x="253" y="117"/>
                  </a:lnTo>
                  <a:lnTo>
                    <a:pt x="254" y="118"/>
                  </a:lnTo>
                  <a:lnTo>
                    <a:pt x="255" y="118"/>
                  </a:lnTo>
                  <a:lnTo>
                    <a:pt x="256" y="119"/>
                  </a:lnTo>
                  <a:lnTo>
                    <a:pt x="257" y="119"/>
                  </a:lnTo>
                  <a:lnTo>
                    <a:pt x="258" y="120"/>
                  </a:lnTo>
                  <a:lnTo>
                    <a:pt x="259" y="120"/>
                  </a:lnTo>
                  <a:lnTo>
                    <a:pt x="260" y="120"/>
                  </a:lnTo>
                  <a:lnTo>
                    <a:pt x="262" y="120"/>
                  </a:lnTo>
                  <a:lnTo>
                    <a:pt x="263" y="120"/>
                  </a:lnTo>
                  <a:lnTo>
                    <a:pt x="264" y="121"/>
                  </a:lnTo>
                  <a:lnTo>
                    <a:pt x="265" y="121"/>
                  </a:lnTo>
                  <a:lnTo>
                    <a:pt x="266" y="121"/>
                  </a:lnTo>
                  <a:lnTo>
                    <a:pt x="267" y="122"/>
                  </a:lnTo>
                  <a:lnTo>
                    <a:pt x="268" y="122"/>
                  </a:lnTo>
                  <a:lnTo>
                    <a:pt x="269" y="122"/>
                  </a:lnTo>
                  <a:lnTo>
                    <a:pt x="270" y="123"/>
                  </a:lnTo>
                  <a:lnTo>
                    <a:pt x="271" y="123"/>
                  </a:lnTo>
                  <a:lnTo>
                    <a:pt x="274" y="125"/>
                  </a:lnTo>
                  <a:lnTo>
                    <a:pt x="275" y="126"/>
                  </a:lnTo>
                  <a:lnTo>
                    <a:pt x="277" y="127"/>
                  </a:lnTo>
                  <a:lnTo>
                    <a:pt x="278" y="127"/>
                  </a:lnTo>
                  <a:lnTo>
                    <a:pt x="279" y="127"/>
                  </a:lnTo>
                  <a:lnTo>
                    <a:pt x="280" y="128"/>
                  </a:lnTo>
                  <a:lnTo>
                    <a:pt x="281" y="128"/>
                  </a:lnTo>
                  <a:lnTo>
                    <a:pt x="282" y="128"/>
                  </a:lnTo>
                  <a:lnTo>
                    <a:pt x="283" y="128"/>
                  </a:lnTo>
                  <a:lnTo>
                    <a:pt x="283" y="129"/>
                  </a:lnTo>
                  <a:lnTo>
                    <a:pt x="284" y="129"/>
                  </a:lnTo>
                  <a:lnTo>
                    <a:pt x="285" y="129"/>
                  </a:lnTo>
                  <a:lnTo>
                    <a:pt x="286" y="129"/>
                  </a:lnTo>
                  <a:lnTo>
                    <a:pt x="287" y="128"/>
                  </a:lnTo>
                  <a:lnTo>
                    <a:pt x="288" y="128"/>
                  </a:lnTo>
                  <a:lnTo>
                    <a:pt x="289" y="128"/>
                  </a:lnTo>
                  <a:lnTo>
                    <a:pt x="290" y="127"/>
                  </a:lnTo>
                  <a:lnTo>
                    <a:pt x="291" y="127"/>
                  </a:lnTo>
                  <a:lnTo>
                    <a:pt x="292" y="127"/>
                  </a:lnTo>
                  <a:lnTo>
                    <a:pt x="292" y="126"/>
                  </a:lnTo>
                  <a:lnTo>
                    <a:pt x="293" y="126"/>
                  </a:lnTo>
                  <a:lnTo>
                    <a:pt x="293" y="125"/>
                  </a:lnTo>
                  <a:lnTo>
                    <a:pt x="293" y="124"/>
                  </a:lnTo>
                  <a:lnTo>
                    <a:pt x="292" y="124"/>
                  </a:lnTo>
                  <a:lnTo>
                    <a:pt x="292" y="123"/>
                  </a:lnTo>
                  <a:lnTo>
                    <a:pt x="291" y="123"/>
                  </a:lnTo>
                  <a:lnTo>
                    <a:pt x="290" y="123"/>
                  </a:lnTo>
                  <a:lnTo>
                    <a:pt x="289" y="122"/>
                  </a:lnTo>
                  <a:lnTo>
                    <a:pt x="288" y="122"/>
                  </a:lnTo>
                  <a:lnTo>
                    <a:pt x="287" y="121"/>
                  </a:lnTo>
                  <a:lnTo>
                    <a:pt x="286" y="120"/>
                  </a:lnTo>
                  <a:lnTo>
                    <a:pt x="286" y="119"/>
                  </a:lnTo>
                  <a:lnTo>
                    <a:pt x="286" y="118"/>
                  </a:lnTo>
                  <a:lnTo>
                    <a:pt x="286" y="117"/>
                  </a:lnTo>
                  <a:lnTo>
                    <a:pt x="286" y="116"/>
                  </a:lnTo>
                  <a:lnTo>
                    <a:pt x="286" y="115"/>
                  </a:lnTo>
                  <a:lnTo>
                    <a:pt x="287" y="114"/>
                  </a:lnTo>
                  <a:lnTo>
                    <a:pt x="287" y="113"/>
                  </a:lnTo>
                  <a:lnTo>
                    <a:pt x="287" y="112"/>
                  </a:lnTo>
                  <a:lnTo>
                    <a:pt x="287" y="111"/>
                  </a:lnTo>
                  <a:lnTo>
                    <a:pt x="287" y="110"/>
                  </a:lnTo>
                  <a:lnTo>
                    <a:pt x="287" y="109"/>
                  </a:lnTo>
                  <a:lnTo>
                    <a:pt x="287" y="108"/>
                  </a:lnTo>
                  <a:lnTo>
                    <a:pt x="286" y="108"/>
                  </a:lnTo>
                  <a:lnTo>
                    <a:pt x="286" y="107"/>
                  </a:lnTo>
                  <a:lnTo>
                    <a:pt x="285" y="107"/>
                  </a:lnTo>
                  <a:lnTo>
                    <a:pt x="284" y="106"/>
                  </a:lnTo>
                  <a:lnTo>
                    <a:pt x="282" y="105"/>
                  </a:lnTo>
                  <a:lnTo>
                    <a:pt x="281" y="105"/>
                  </a:lnTo>
                  <a:lnTo>
                    <a:pt x="281" y="104"/>
                  </a:lnTo>
                  <a:lnTo>
                    <a:pt x="280" y="104"/>
                  </a:lnTo>
                  <a:lnTo>
                    <a:pt x="280" y="103"/>
                  </a:lnTo>
                  <a:lnTo>
                    <a:pt x="281" y="103"/>
                  </a:lnTo>
                  <a:lnTo>
                    <a:pt x="281" y="102"/>
                  </a:lnTo>
                  <a:lnTo>
                    <a:pt x="282" y="102"/>
                  </a:lnTo>
                  <a:lnTo>
                    <a:pt x="283" y="102"/>
                  </a:lnTo>
                  <a:lnTo>
                    <a:pt x="283" y="101"/>
                  </a:lnTo>
                  <a:lnTo>
                    <a:pt x="284" y="100"/>
                  </a:lnTo>
                  <a:lnTo>
                    <a:pt x="285" y="100"/>
                  </a:lnTo>
                  <a:lnTo>
                    <a:pt x="286" y="100"/>
                  </a:lnTo>
                  <a:lnTo>
                    <a:pt x="287" y="99"/>
                  </a:lnTo>
                  <a:lnTo>
                    <a:pt x="288" y="98"/>
                  </a:lnTo>
                  <a:lnTo>
                    <a:pt x="289" y="98"/>
                  </a:lnTo>
                  <a:lnTo>
                    <a:pt x="290" y="97"/>
                  </a:lnTo>
                  <a:lnTo>
                    <a:pt x="291" y="97"/>
                  </a:lnTo>
                  <a:lnTo>
                    <a:pt x="291" y="96"/>
                  </a:lnTo>
                  <a:lnTo>
                    <a:pt x="292" y="96"/>
                  </a:lnTo>
                  <a:lnTo>
                    <a:pt x="293" y="95"/>
                  </a:lnTo>
                  <a:lnTo>
                    <a:pt x="294" y="94"/>
                  </a:lnTo>
                  <a:lnTo>
                    <a:pt x="294" y="93"/>
                  </a:lnTo>
                  <a:lnTo>
                    <a:pt x="295" y="93"/>
                  </a:lnTo>
                  <a:lnTo>
                    <a:pt x="295" y="92"/>
                  </a:lnTo>
                  <a:lnTo>
                    <a:pt x="295" y="91"/>
                  </a:lnTo>
                  <a:lnTo>
                    <a:pt x="295" y="90"/>
                  </a:lnTo>
                  <a:lnTo>
                    <a:pt x="295" y="89"/>
                  </a:lnTo>
                  <a:lnTo>
                    <a:pt x="295" y="88"/>
                  </a:lnTo>
                  <a:lnTo>
                    <a:pt x="295" y="87"/>
                  </a:lnTo>
                  <a:lnTo>
                    <a:pt x="294" y="86"/>
                  </a:lnTo>
                  <a:lnTo>
                    <a:pt x="294" y="85"/>
                  </a:lnTo>
                  <a:lnTo>
                    <a:pt x="294" y="84"/>
                  </a:lnTo>
                  <a:lnTo>
                    <a:pt x="293" y="84"/>
                  </a:lnTo>
                  <a:lnTo>
                    <a:pt x="293" y="83"/>
                  </a:lnTo>
                  <a:lnTo>
                    <a:pt x="293" y="82"/>
                  </a:lnTo>
                  <a:lnTo>
                    <a:pt x="294" y="82"/>
                  </a:lnTo>
                  <a:lnTo>
                    <a:pt x="294" y="81"/>
                  </a:lnTo>
                  <a:lnTo>
                    <a:pt x="295" y="81"/>
                  </a:lnTo>
                  <a:lnTo>
                    <a:pt x="296" y="81"/>
                  </a:lnTo>
                  <a:lnTo>
                    <a:pt x="297" y="82"/>
                  </a:lnTo>
                  <a:lnTo>
                    <a:pt x="299" y="82"/>
                  </a:lnTo>
                  <a:lnTo>
                    <a:pt x="300" y="82"/>
                  </a:lnTo>
                  <a:lnTo>
                    <a:pt x="301" y="82"/>
                  </a:lnTo>
                  <a:lnTo>
                    <a:pt x="302" y="82"/>
                  </a:lnTo>
                  <a:lnTo>
                    <a:pt x="303" y="82"/>
                  </a:lnTo>
                  <a:lnTo>
                    <a:pt x="304" y="82"/>
                  </a:lnTo>
                  <a:lnTo>
                    <a:pt x="305" y="81"/>
                  </a:lnTo>
                  <a:lnTo>
                    <a:pt x="306" y="81"/>
                  </a:lnTo>
                  <a:lnTo>
                    <a:pt x="307" y="81"/>
                  </a:lnTo>
                  <a:lnTo>
                    <a:pt x="307" y="80"/>
                  </a:lnTo>
                  <a:lnTo>
                    <a:pt x="308" y="80"/>
                  </a:lnTo>
                  <a:lnTo>
                    <a:pt x="308" y="79"/>
                  </a:lnTo>
                  <a:lnTo>
                    <a:pt x="309" y="79"/>
                  </a:lnTo>
                  <a:lnTo>
                    <a:pt x="309" y="78"/>
                  </a:lnTo>
                  <a:lnTo>
                    <a:pt x="303" y="66"/>
                  </a:lnTo>
                  <a:lnTo>
                    <a:pt x="303" y="64"/>
                  </a:lnTo>
                  <a:lnTo>
                    <a:pt x="299" y="60"/>
                  </a:lnTo>
                  <a:lnTo>
                    <a:pt x="297" y="60"/>
                  </a:lnTo>
                  <a:lnTo>
                    <a:pt x="295" y="59"/>
                  </a:lnTo>
                  <a:lnTo>
                    <a:pt x="287" y="59"/>
                  </a:lnTo>
                  <a:lnTo>
                    <a:pt x="280" y="67"/>
                  </a:lnTo>
                  <a:lnTo>
                    <a:pt x="277" y="67"/>
                  </a:lnTo>
                  <a:lnTo>
                    <a:pt x="275" y="66"/>
                  </a:lnTo>
                  <a:lnTo>
                    <a:pt x="274" y="68"/>
                  </a:lnTo>
                  <a:lnTo>
                    <a:pt x="271" y="71"/>
                  </a:lnTo>
                  <a:lnTo>
                    <a:pt x="261" y="70"/>
                  </a:lnTo>
                  <a:lnTo>
                    <a:pt x="254" y="65"/>
                  </a:lnTo>
                  <a:lnTo>
                    <a:pt x="254" y="59"/>
                  </a:lnTo>
                  <a:lnTo>
                    <a:pt x="245" y="42"/>
                  </a:lnTo>
                  <a:lnTo>
                    <a:pt x="237" y="46"/>
                  </a:lnTo>
                  <a:lnTo>
                    <a:pt x="236" y="50"/>
                  </a:lnTo>
                  <a:lnTo>
                    <a:pt x="232" y="56"/>
                  </a:lnTo>
                  <a:lnTo>
                    <a:pt x="228" y="56"/>
                  </a:lnTo>
                  <a:lnTo>
                    <a:pt x="227" y="57"/>
                  </a:lnTo>
                  <a:lnTo>
                    <a:pt x="222" y="67"/>
                  </a:lnTo>
                  <a:lnTo>
                    <a:pt x="215" y="67"/>
                  </a:lnTo>
                  <a:lnTo>
                    <a:pt x="213" y="64"/>
                  </a:lnTo>
                  <a:lnTo>
                    <a:pt x="203" y="64"/>
                  </a:lnTo>
                  <a:lnTo>
                    <a:pt x="202" y="66"/>
                  </a:lnTo>
                  <a:lnTo>
                    <a:pt x="200" y="66"/>
                  </a:lnTo>
                  <a:lnTo>
                    <a:pt x="199" y="67"/>
                  </a:lnTo>
                  <a:lnTo>
                    <a:pt x="197" y="67"/>
                  </a:lnTo>
                  <a:lnTo>
                    <a:pt x="194" y="65"/>
                  </a:lnTo>
                  <a:lnTo>
                    <a:pt x="195" y="61"/>
                  </a:lnTo>
                  <a:lnTo>
                    <a:pt x="195" y="54"/>
                  </a:lnTo>
                  <a:lnTo>
                    <a:pt x="192" y="49"/>
                  </a:lnTo>
                  <a:lnTo>
                    <a:pt x="191" y="46"/>
                  </a:lnTo>
                  <a:lnTo>
                    <a:pt x="190" y="44"/>
                  </a:lnTo>
                  <a:lnTo>
                    <a:pt x="190" y="41"/>
                  </a:lnTo>
                  <a:lnTo>
                    <a:pt x="188" y="39"/>
                  </a:lnTo>
                  <a:lnTo>
                    <a:pt x="189" y="36"/>
                  </a:lnTo>
                  <a:lnTo>
                    <a:pt x="178" y="28"/>
                  </a:lnTo>
                  <a:lnTo>
                    <a:pt x="178" y="24"/>
                  </a:lnTo>
                  <a:lnTo>
                    <a:pt x="179" y="23"/>
                  </a:lnTo>
                  <a:lnTo>
                    <a:pt x="179" y="21"/>
                  </a:lnTo>
                  <a:lnTo>
                    <a:pt x="181" y="20"/>
                  </a:lnTo>
                  <a:lnTo>
                    <a:pt x="180" y="13"/>
                  </a:lnTo>
                  <a:lnTo>
                    <a:pt x="179" y="13"/>
                  </a:lnTo>
                  <a:lnTo>
                    <a:pt x="179" y="12"/>
                  </a:lnTo>
                  <a:lnTo>
                    <a:pt x="180" y="11"/>
                  </a:lnTo>
                  <a:lnTo>
                    <a:pt x="180" y="7"/>
                  </a:lnTo>
                  <a:lnTo>
                    <a:pt x="171" y="0"/>
                  </a:lnTo>
                  <a:lnTo>
                    <a:pt x="154" y="1"/>
                  </a:lnTo>
                  <a:lnTo>
                    <a:pt x="150" y="7"/>
                  </a:lnTo>
                  <a:lnTo>
                    <a:pt x="148" y="7"/>
                  </a:lnTo>
                  <a:lnTo>
                    <a:pt x="146" y="9"/>
                  </a:lnTo>
                  <a:lnTo>
                    <a:pt x="145" y="11"/>
                  </a:lnTo>
                  <a:lnTo>
                    <a:pt x="147" y="13"/>
                  </a:lnTo>
                  <a:lnTo>
                    <a:pt x="147" y="15"/>
                  </a:lnTo>
                  <a:lnTo>
                    <a:pt x="148" y="17"/>
                  </a:lnTo>
                  <a:lnTo>
                    <a:pt x="148" y="21"/>
                  </a:lnTo>
                  <a:lnTo>
                    <a:pt x="146" y="23"/>
                  </a:lnTo>
                  <a:lnTo>
                    <a:pt x="138" y="24"/>
                  </a:lnTo>
                  <a:lnTo>
                    <a:pt x="130" y="33"/>
                  </a:lnTo>
                  <a:lnTo>
                    <a:pt x="123" y="33"/>
                  </a:lnTo>
                  <a:lnTo>
                    <a:pt x="118" y="38"/>
                  </a:lnTo>
                  <a:lnTo>
                    <a:pt x="112" y="41"/>
                  </a:lnTo>
                  <a:lnTo>
                    <a:pt x="112" y="43"/>
                  </a:lnTo>
                  <a:lnTo>
                    <a:pt x="109" y="48"/>
                  </a:lnTo>
                  <a:lnTo>
                    <a:pt x="105" y="50"/>
                  </a:lnTo>
                  <a:lnTo>
                    <a:pt x="93" y="39"/>
                  </a:lnTo>
                  <a:lnTo>
                    <a:pt x="90" y="39"/>
                  </a:lnTo>
                  <a:lnTo>
                    <a:pt x="89" y="40"/>
                  </a:lnTo>
                  <a:lnTo>
                    <a:pt x="77" y="54"/>
                  </a:lnTo>
                  <a:lnTo>
                    <a:pt x="76" y="57"/>
                  </a:lnTo>
                  <a:lnTo>
                    <a:pt x="72" y="62"/>
                  </a:lnTo>
                  <a:lnTo>
                    <a:pt x="72" y="64"/>
                  </a:lnTo>
                  <a:lnTo>
                    <a:pt x="67" y="67"/>
                  </a:lnTo>
                  <a:lnTo>
                    <a:pt x="62" y="69"/>
                  </a:lnTo>
                  <a:lnTo>
                    <a:pt x="59" y="72"/>
                  </a:lnTo>
                  <a:lnTo>
                    <a:pt x="59" y="76"/>
                  </a:lnTo>
                  <a:lnTo>
                    <a:pt x="65" y="80"/>
                  </a:lnTo>
                  <a:lnTo>
                    <a:pt x="67" y="85"/>
                  </a:lnTo>
                  <a:lnTo>
                    <a:pt x="68" y="86"/>
                  </a:lnTo>
                  <a:lnTo>
                    <a:pt x="68" y="96"/>
                  </a:lnTo>
                  <a:lnTo>
                    <a:pt x="72" y="101"/>
                  </a:lnTo>
                  <a:lnTo>
                    <a:pt x="70" y="103"/>
                  </a:lnTo>
                  <a:lnTo>
                    <a:pt x="66" y="112"/>
                  </a:lnTo>
                  <a:lnTo>
                    <a:pt x="59" y="121"/>
                  </a:lnTo>
                  <a:lnTo>
                    <a:pt x="56" y="121"/>
                  </a:lnTo>
                  <a:lnTo>
                    <a:pt x="52" y="124"/>
                  </a:lnTo>
                  <a:lnTo>
                    <a:pt x="49" y="124"/>
                  </a:lnTo>
                  <a:lnTo>
                    <a:pt x="46" y="127"/>
                  </a:lnTo>
                  <a:lnTo>
                    <a:pt x="42" y="127"/>
                  </a:lnTo>
                  <a:lnTo>
                    <a:pt x="34" y="138"/>
                  </a:lnTo>
                  <a:lnTo>
                    <a:pt x="33" y="146"/>
                  </a:lnTo>
                  <a:lnTo>
                    <a:pt x="32" y="148"/>
                  </a:lnTo>
                  <a:lnTo>
                    <a:pt x="32" y="154"/>
                  </a:lnTo>
                  <a:lnTo>
                    <a:pt x="35" y="157"/>
                  </a:lnTo>
                  <a:lnTo>
                    <a:pt x="35" y="162"/>
                  </a:lnTo>
                  <a:lnTo>
                    <a:pt x="37" y="163"/>
                  </a:lnTo>
                  <a:lnTo>
                    <a:pt x="36" y="165"/>
                  </a:lnTo>
                  <a:lnTo>
                    <a:pt x="42" y="166"/>
                  </a:lnTo>
                  <a:lnTo>
                    <a:pt x="45" y="170"/>
                  </a:lnTo>
                  <a:lnTo>
                    <a:pt x="44" y="176"/>
                  </a:lnTo>
                  <a:lnTo>
                    <a:pt x="36" y="180"/>
                  </a:lnTo>
                  <a:lnTo>
                    <a:pt x="30" y="191"/>
                  </a:lnTo>
                  <a:lnTo>
                    <a:pt x="30" y="193"/>
                  </a:lnTo>
                  <a:lnTo>
                    <a:pt x="38" y="198"/>
                  </a:lnTo>
                  <a:lnTo>
                    <a:pt x="38" y="202"/>
                  </a:lnTo>
                  <a:lnTo>
                    <a:pt x="37" y="204"/>
                  </a:lnTo>
                  <a:lnTo>
                    <a:pt x="33" y="209"/>
                  </a:lnTo>
                  <a:lnTo>
                    <a:pt x="27" y="214"/>
                  </a:lnTo>
                  <a:lnTo>
                    <a:pt x="25" y="216"/>
                  </a:lnTo>
                  <a:lnTo>
                    <a:pt x="23" y="216"/>
                  </a:lnTo>
                  <a:lnTo>
                    <a:pt x="20" y="220"/>
                  </a:lnTo>
                  <a:lnTo>
                    <a:pt x="18" y="220"/>
                  </a:lnTo>
                  <a:lnTo>
                    <a:pt x="14" y="226"/>
                  </a:lnTo>
                  <a:lnTo>
                    <a:pt x="14" y="232"/>
                  </a:lnTo>
                  <a:lnTo>
                    <a:pt x="10" y="241"/>
                  </a:lnTo>
                  <a:lnTo>
                    <a:pt x="11" y="246"/>
                  </a:lnTo>
                  <a:lnTo>
                    <a:pt x="10" y="248"/>
                  </a:lnTo>
                  <a:lnTo>
                    <a:pt x="10" y="251"/>
                  </a:lnTo>
                  <a:lnTo>
                    <a:pt x="8" y="253"/>
                  </a:lnTo>
                  <a:lnTo>
                    <a:pt x="9" y="256"/>
                  </a:lnTo>
                  <a:lnTo>
                    <a:pt x="7" y="257"/>
                  </a:lnTo>
                  <a:lnTo>
                    <a:pt x="8" y="267"/>
                  </a:lnTo>
                  <a:lnTo>
                    <a:pt x="7" y="268"/>
                  </a:lnTo>
                  <a:lnTo>
                    <a:pt x="7" y="275"/>
                  </a:lnTo>
                  <a:lnTo>
                    <a:pt x="0" y="282"/>
                  </a:lnTo>
                  <a:lnTo>
                    <a:pt x="4" y="287"/>
                  </a:lnTo>
                  <a:lnTo>
                    <a:pt x="4" y="300"/>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1" name="Freeform 41"/>
            <p:cNvSpPr/>
            <p:nvPr/>
          </p:nvSpPr>
          <p:spPr bwMode="auto">
            <a:xfrm>
              <a:off x="6275388" y="4878388"/>
              <a:ext cx="623887" cy="904875"/>
            </a:xfrm>
            <a:custGeom>
              <a:avLst/>
              <a:gdLst>
                <a:gd name="T0" fmla="*/ 2147483647 w 341"/>
                <a:gd name="T1" fmla="*/ 2147483647 h 475"/>
                <a:gd name="T2" fmla="*/ 2147483647 w 341"/>
                <a:gd name="T3" fmla="*/ 2147483647 h 475"/>
                <a:gd name="T4" fmla="*/ 2147483647 w 341"/>
                <a:gd name="T5" fmla="*/ 2147483647 h 475"/>
                <a:gd name="T6" fmla="*/ 2147483647 w 341"/>
                <a:gd name="T7" fmla="*/ 2147483647 h 475"/>
                <a:gd name="T8" fmla="*/ 2147483647 w 341"/>
                <a:gd name="T9" fmla="*/ 2147483647 h 475"/>
                <a:gd name="T10" fmla="*/ 2147483647 w 341"/>
                <a:gd name="T11" fmla="*/ 2147483647 h 475"/>
                <a:gd name="T12" fmla="*/ 2147483647 w 341"/>
                <a:gd name="T13" fmla="*/ 2147483647 h 475"/>
                <a:gd name="T14" fmla="*/ 2147483647 w 341"/>
                <a:gd name="T15" fmla="*/ 0 h 475"/>
                <a:gd name="T16" fmla="*/ 2147483647 w 341"/>
                <a:gd name="T17" fmla="*/ 2147483647 h 475"/>
                <a:gd name="T18" fmla="*/ 2147483647 w 341"/>
                <a:gd name="T19" fmla="*/ 2147483647 h 475"/>
                <a:gd name="T20" fmla="*/ 2147483647 w 341"/>
                <a:gd name="T21" fmla="*/ 2147483647 h 475"/>
                <a:gd name="T22" fmla="*/ 2147483647 w 341"/>
                <a:gd name="T23" fmla="*/ 2147483647 h 475"/>
                <a:gd name="T24" fmla="*/ 2147483647 w 341"/>
                <a:gd name="T25" fmla="*/ 2147483647 h 475"/>
                <a:gd name="T26" fmla="*/ 2147483647 w 341"/>
                <a:gd name="T27" fmla="*/ 2147483647 h 475"/>
                <a:gd name="T28" fmla="*/ 2147483647 w 341"/>
                <a:gd name="T29" fmla="*/ 2147483647 h 475"/>
                <a:gd name="T30" fmla="*/ 2147483647 w 341"/>
                <a:gd name="T31" fmla="*/ 2147483647 h 475"/>
                <a:gd name="T32" fmla="*/ 2147483647 w 341"/>
                <a:gd name="T33" fmla="*/ 2147483647 h 475"/>
                <a:gd name="T34" fmla="*/ 2147483647 w 341"/>
                <a:gd name="T35" fmla="*/ 2147483647 h 475"/>
                <a:gd name="T36" fmla="*/ 2147483647 w 341"/>
                <a:gd name="T37" fmla="*/ 2147483647 h 475"/>
                <a:gd name="T38" fmla="*/ 2147483647 w 341"/>
                <a:gd name="T39" fmla="*/ 2147483647 h 475"/>
                <a:gd name="T40" fmla="*/ 2147483647 w 341"/>
                <a:gd name="T41" fmla="*/ 2147483647 h 475"/>
                <a:gd name="T42" fmla="*/ 2147483647 w 341"/>
                <a:gd name="T43" fmla="*/ 2147483647 h 475"/>
                <a:gd name="T44" fmla="*/ 2147483647 w 341"/>
                <a:gd name="T45" fmla="*/ 2147483647 h 475"/>
                <a:gd name="T46" fmla="*/ 2147483647 w 341"/>
                <a:gd name="T47" fmla="*/ 2147483647 h 475"/>
                <a:gd name="T48" fmla="*/ 2147483647 w 341"/>
                <a:gd name="T49" fmla="*/ 2147483647 h 475"/>
                <a:gd name="T50" fmla="*/ 2147483647 w 341"/>
                <a:gd name="T51" fmla="*/ 2147483647 h 475"/>
                <a:gd name="T52" fmla="*/ 2147483647 w 341"/>
                <a:gd name="T53" fmla="*/ 2147483647 h 475"/>
                <a:gd name="T54" fmla="*/ 2147483647 w 341"/>
                <a:gd name="T55" fmla="*/ 2147483647 h 475"/>
                <a:gd name="T56" fmla="*/ 2147483647 w 341"/>
                <a:gd name="T57" fmla="*/ 2147483647 h 475"/>
                <a:gd name="T58" fmla="*/ 2147483647 w 341"/>
                <a:gd name="T59" fmla="*/ 2147483647 h 475"/>
                <a:gd name="T60" fmla="*/ 2147483647 w 341"/>
                <a:gd name="T61" fmla="*/ 2147483647 h 475"/>
                <a:gd name="T62" fmla="*/ 2147483647 w 341"/>
                <a:gd name="T63" fmla="*/ 2147483647 h 475"/>
                <a:gd name="T64" fmla="*/ 2147483647 w 341"/>
                <a:gd name="T65" fmla="*/ 2147483647 h 475"/>
                <a:gd name="T66" fmla="*/ 2147483647 w 341"/>
                <a:gd name="T67" fmla="*/ 2147483647 h 475"/>
                <a:gd name="T68" fmla="*/ 2147483647 w 341"/>
                <a:gd name="T69" fmla="*/ 2147483647 h 475"/>
                <a:gd name="T70" fmla="*/ 2147483647 w 341"/>
                <a:gd name="T71" fmla="*/ 2147483647 h 475"/>
                <a:gd name="T72" fmla="*/ 2147483647 w 341"/>
                <a:gd name="T73" fmla="*/ 2147483647 h 475"/>
                <a:gd name="T74" fmla="*/ 2147483647 w 341"/>
                <a:gd name="T75" fmla="*/ 2147483647 h 475"/>
                <a:gd name="T76" fmla="*/ 2147483647 w 341"/>
                <a:gd name="T77" fmla="*/ 2147483647 h 475"/>
                <a:gd name="T78" fmla="*/ 2147483647 w 341"/>
                <a:gd name="T79" fmla="*/ 2147483647 h 475"/>
                <a:gd name="T80" fmla="*/ 2147483647 w 341"/>
                <a:gd name="T81" fmla="*/ 2147483647 h 475"/>
                <a:gd name="T82" fmla="*/ 2147483647 w 341"/>
                <a:gd name="T83" fmla="*/ 2147483647 h 475"/>
                <a:gd name="T84" fmla="*/ 2147483647 w 341"/>
                <a:gd name="T85" fmla="*/ 2147483647 h 475"/>
                <a:gd name="T86" fmla="*/ 2147483647 w 341"/>
                <a:gd name="T87" fmla="*/ 2147483647 h 475"/>
                <a:gd name="T88" fmla="*/ 2147483647 w 341"/>
                <a:gd name="T89" fmla="*/ 2147483647 h 475"/>
                <a:gd name="T90" fmla="*/ 2147483647 w 341"/>
                <a:gd name="T91" fmla="*/ 2147483647 h 475"/>
                <a:gd name="T92" fmla="*/ 2147483647 w 341"/>
                <a:gd name="T93" fmla="*/ 2147483647 h 475"/>
                <a:gd name="T94" fmla="*/ 2147483647 w 341"/>
                <a:gd name="T95" fmla="*/ 2147483647 h 475"/>
                <a:gd name="T96" fmla="*/ 2147483647 w 341"/>
                <a:gd name="T97" fmla="*/ 2147483647 h 475"/>
                <a:gd name="T98" fmla="*/ 2147483647 w 341"/>
                <a:gd name="T99" fmla="*/ 2147483647 h 475"/>
                <a:gd name="T100" fmla="*/ 2147483647 w 341"/>
                <a:gd name="T101" fmla="*/ 2147483647 h 475"/>
                <a:gd name="T102" fmla="*/ 2147483647 w 341"/>
                <a:gd name="T103" fmla="*/ 2147483647 h 475"/>
                <a:gd name="T104" fmla="*/ 2147483647 w 341"/>
                <a:gd name="T105" fmla="*/ 2147483647 h 475"/>
                <a:gd name="T106" fmla="*/ 2147483647 w 341"/>
                <a:gd name="T107" fmla="*/ 2147483647 h 475"/>
                <a:gd name="T108" fmla="*/ 2147483647 w 341"/>
                <a:gd name="T109" fmla="*/ 2147483647 h 47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41"/>
                <a:gd name="T166" fmla="*/ 0 h 475"/>
                <a:gd name="T167" fmla="*/ 341 w 341"/>
                <a:gd name="T168" fmla="*/ 475 h 47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41" h="475">
                  <a:moveTo>
                    <a:pt x="341" y="125"/>
                  </a:moveTo>
                  <a:lnTo>
                    <a:pt x="340" y="123"/>
                  </a:lnTo>
                  <a:lnTo>
                    <a:pt x="340" y="119"/>
                  </a:lnTo>
                  <a:lnTo>
                    <a:pt x="339" y="118"/>
                  </a:lnTo>
                  <a:lnTo>
                    <a:pt x="338" y="115"/>
                  </a:lnTo>
                  <a:lnTo>
                    <a:pt x="336" y="113"/>
                  </a:lnTo>
                  <a:lnTo>
                    <a:pt x="337" y="110"/>
                  </a:lnTo>
                  <a:lnTo>
                    <a:pt x="335" y="105"/>
                  </a:lnTo>
                  <a:lnTo>
                    <a:pt x="332" y="97"/>
                  </a:lnTo>
                  <a:lnTo>
                    <a:pt x="324" y="89"/>
                  </a:lnTo>
                  <a:lnTo>
                    <a:pt x="324" y="87"/>
                  </a:lnTo>
                  <a:lnTo>
                    <a:pt x="316" y="79"/>
                  </a:lnTo>
                  <a:lnTo>
                    <a:pt x="314" y="78"/>
                  </a:lnTo>
                  <a:lnTo>
                    <a:pt x="309" y="78"/>
                  </a:lnTo>
                  <a:lnTo>
                    <a:pt x="306" y="75"/>
                  </a:lnTo>
                  <a:lnTo>
                    <a:pt x="300" y="66"/>
                  </a:lnTo>
                  <a:lnTo>
                    <a:pt x="301" y="56"/>
                  </a:lnTo>
                  <a:lnTo>
                    <a:pt x="309" y="45"/>
                  </a:lnTo>
                  <a:lnTo>
                    <a:pt x="303" y="40"/>
                  </a:lnTo>
                  <a:lnTo>
                    <a:pt x="303" y="35"/>
                  </a:lnTo>
                  <a:lnTo>
                    <a:pt x="298" y="32"/>
                  </a:lnTo>
                  <a:lnTo>
                    <a:pt x="273" y="33"/>
                  </a:lnTo>
                  <a:lnTo>
                    <a:pt x="267" y="30"/>
                  </a:lnTo>
                  <a:lnTo>
                    <a:pt x="265" y="32"/>
                  </a:lnTo>
                  <a:lnTo>
                    <a:pt x="264" y="30"/>
                  </a:lnTo>
                  <a:lnTo>
                    <a:pt x="262" y="31"/>
                  </a:lnTo>
                  <a:lnTo>
                    <a:pt x="253" y="14"/>
                  </a:lnTo>
                  <a:lnTo>
                    <a:pt x="250" y="12"/>
                  </a:lnTo>
                  <a:lnTo>
                    <a:pt x="244" y="13"/>
                  </a:lnTo>
                  <a:lnTo>
                    <a:pt x="243" y="14"/>
                  </a:lnTo>
                  <a:lnTo>
                    <a:pt x="241" y="14"/>
                  </a:lnTo>
                  <a:lnTo>
                    <a:pt x="236" y="6"/>
                  </a:lnTo>
                  <a:lnTo>
                    <a:pt x="227" y="16"/>
                  </a:lnTo>
                  <a:lnTo>
                    <a:pt x="227" y="19"/>
                  </a:lnTo>
                  <a:lnTo>
                    <a:pt x="230" y="22"/>
                  </a:lnTo>
                  <a:lnTo>
                    <a:pt x="228" y="27"/>
                  </a:lnTo>
                  <a:lnTo>
                    <a:pt x="220" y="33"/>
                  </a:lnTo>
                  <a:lnTo>
                    <a:pt x="218" y="33"/>
                  </a:lnTo>
                  <a:lnTo>
                    <a:pt x="210" y="40"/>
                  </a:lnTo>
                  <a:lnTo>
                    <a:pt x="205" y="39"/>
                  </a:lnTo>
                  <a:lnTo>
                    <a:pt x="201" y="34"/>
                  </a:lnTo>
                  <a:lnTo>
                    <a:pt x="201" y="30"/>
                  </a:lnTo>
                  <a:lnTo>
                    <a:pt x="214" y="16"/>
                  </a:lnTo>
                  <a:lnTo>
                    <a:pt x="215" y="14"/>
                  </a:lnTo>
                  <a:lnTo>
                    <a:pt x="215" y="8"/>
                  </a:lnTo>
                  <a:lnTo>
                    <a:pt x="201" y="1"/>
                  </a:lnTo>
                  <a:lnTo>
                    <a:pt x="198" y="2"/>
                  </a:lnTo>
                  <a:lnTo>
                    <a:pt x="196" y="0"/>
                  </a:lnTo>
                  <a:lnTo>
                    <a:pt x="190" y="1"/>
                  </a:lnTo>
                  <a:lnTo>
                    <a:pt x="189" y="2"/>
                  </a:lnTo>
                  <a:lnTo>
                    <a:pt x="190" y="8"/>
                  </a:lnTo>
                  <a:lnTo>
                    <a:pt x="189" y="9"/>
                  </a:lnTo>
                  <a:lnTo>
                    <a:pt x="189" y="13"/>
                  </a:lnTo>
                  <a:lnTo>
                    <a:pt x="173" y="25"/>
                  </a:lnTo>
                  <a:lnTo>
                    <a:pt x="161" y="27"/>
                  </a:lnTo>
                  <a:lnTo>
                    <a:pt x="159" y="31"/>
                  </a:lnTo>
                  <a:lnTo>
                    <a:pt x="158" y="31"/>
                  </a:lnTo>
                  <a:lnTo>
                    <a:pt x="152" y="35"/>
                  </a:lnTo>
                  <a:lnTo>
                    <a:pt x="150" y="35"/>
                  </a:lnTo>
                  <a:lnTo>
                    <a:pt x="148" y="34"/>
                  </a:lnTo>
                  <a:lnTo>
                    <a:pt x="143" y="34"/>
                  </a:lnTo>
                  <a:lnTo>
                    <a:pt x="134" y="28"/>
                  </a:lnTo>
                  <a:lnTo>
                    <a:pt x="116" y="28"/>
                  </a:lnTo>
                  <a:lnTo>
                    <a:pt x="117" y="32"/>
                  </a:lnTo>
                  <a:lnTo>
                    <a:pt x="115" y="33"/>
                  </a:lnTo>
                  <a:lnTo>
                    <a:pt x="115" y="38"/>
                  </a:lnTo>
                  <a:lnTo>
                    <a:pt x="114" y="38"/>
                  </a:lnTo>
                  <a:lnTo>
                    <a:pt x="114" y="41"/>
                  </a:lnTo>
                  <a:lnTo>
                    <a:pt x="104" y="47"/>
                  </a:lnTo>
                  <a:lnTo>
                    <a:pt x="100" y="46"/>
                  </a:lnTo>
                  <a:lnTo>
                    <a:pt x="95" y="46"/>
                  </a:lnTo>
                  <a:lnTo>
                    <a:pt x="93" y="49"/>
                  </a:lnTo>
                  <a:lnTo>
                    <a:pt x="93" y="51"/>
                  </a:lnTo>
                  <a:lnTo>
                    <a:pt x="95" y="53"/>
                  </a:lnTo>
                  <a:lnTo>
                    <a:pt x="94" y="57"/>
                  </a:lnTo>
                  <a:lnTo>
                    <a:pt x="88" y="55"/>
                  </a:lnTo>
                  <a:lnTo>
                    <a:pt x="80" y="56"/>
                  </a:lnTo>
                  <a:lnTo>
                    <a:pt x="78" y="60"/>
                  </a:lnTo>
                  <a:lnTo>
                    <a:pt x="77" y="61"/>
                  </a:lnTo>
                  <a:lnTo>
                    <a:pt x="77" y="68"/>
                  </a:lnTo>
                  <a:lnTo>
                    <a:pt x="75" y="69"/>
                  </a:lnTo>
                  <a:lnTo>
                    <a:pt x="70" y="69"/>
                  </a:lnTo>
                  <a:lnTo>
                    <a:pt x="63" y="71"/>
                  </a:lnTo>
                  <a:lnTo>
                    <a:pt x="59" y="71"/>
                  </a:lnTo>
                  <a:lnTo>
                    <a:pt x="55" y="73"/>
                  </a:lnTo>
                  <a:lnTo>
                    <a:pt x="51" y="78"/>
                  </a:lnTo>
                  <a:lnTo>
                    <a:pt x="48" y="77"/>
                  </a:lnTo>
                  <a:lnTo>
                    <a:pt x="42" y="78"/>
                  </a:lnTo>
                  <a:lnTo>
                    <a:pt x="41" y="76"/>
                  </a:lnTo>
                  <a:lnTo>
                    <a:pt x="36" y="77"/>
                  </a:lnTo>
                  <a:lnTo>
                    <a:pt x="33" y="80"/>
                  </a:lnTo>
                  <a:lnTo>
                    <a:pt x="34" y="84"/>
                  </a:lnTo>
                  <a:lnTo>
                    <a:pt x="32" y="87"/>
                  </a:lnTo>
                  <a:lnTo>
                    <a:pt x="29" y="90"/>
                  </a:lnTo>
                  <a:lnTo>
                    <a:pt x="21" y="90"/>
                  </a:lnTo>
                  <a:lnTo>
                    <a:pt x="20" y="91"/>
                  </a:lnTo>
                  <a:lnTo>
                    <a:pt x="21" y="93"/>
                  </a:lnTo>
                  <a:lnTo>
                    <a:pt x="14" y="102"/>
                  </a:lnTo>
                  <a:lnTo>
                    <a:pt x="15" y="104"/>
                  </a:lnTo>
                  <a:lnTo>
                    <a:pt x="12" y="109"/>
                  </a:lnTo>
                  <a:lnTo>
                    <a:pt x="15" y="111"/>
                  </a:lnTo>
                  <a:lnTo>
                    <a:pt x="16" y="114"/>
                  </a:lnTo>
                  <a:lnTo>
                    <a:pt x="19" y="115"/>
                  </a:lnTo>
                  <a:lnTo>
                    <a:pt x="23" y="118"/>
                  </a:lnTo>
                  <a:lnTo>
                    <a:pt x="23" y="122"/>
                  </a:lnTo>
                  <a:lnTo>
                    <a:pt x="26" y="125"/>
                  </a:lnTo>
                  <a:lnTo>
                    <a:pt x="28" y="124"/>
                  </a:lnTo>
                  <a:lnTo>
                    <a:pt x="32" y="126"/>
                  </a:lnTo>
                  <a:lnTo>
                    <a:pt x="32" y="128"/>
                  </a:lnTo>
                  <a:lnTo>
                    <a:pt x="31" y="129"/>
                  </a:lnTo>
                  <a:lnTo>
                    <a:pt x="31" y="138"/>
                  </a:lnTo>
                  <a:lnTo>
                    <a:pt x="29" y="141"/>
                  </a:lnTo>
                  <a:lnTo>
                    <a:pt x="30" y="144"/>
                  </a:lnTo>
                  <a:lnTo>
                    <a:pt x="42" y="156"/>
                  </a:lnTo>
                  <a:lnTo>
                    <a:pt x="43" y="162"/>
                  </a:lnTo>
                  <a:lnTo>
                    <a:pt x="34" y="174"/>
                  </a:lnTo>
                  <a:lnTo>
                    <a:pt x="32" y="174"/>
                  </a:lnTo>
                  <a:lnTo>
                    <a:pt x="31" y="176"/>
                  </a:lnTo>
                  <a:lnTo>
                    <a:pt x="29" y="176"/>
                  </a:lnTo>
                  <a:lnTo>
                    <a:pt x="27" y="178"/>
                  </a:lnTo>
                  <a:lnTo>
                    <a:pt x="27" y="181"/>
                  </a:lnTo>
                  <a:lnTo>
                    <a:pt x="29" y="183"/>
                  </a:lnTo>
                  <a:lnTo>
                    <a:pt x="29" y="186"/>
                  </a:lnTo>
                  <a:lnTo>
                    <a:pt x="27" y="189"/>
                  </a:lnTo>
                  <a:lnTo>
                    <a:pt x="25" y="191"/>
                  </a:lnTo>
                  <a:lnTo>
                    <a:pt x="22" y="192"/>
                  </a:lnTo>
                  <a:lnTo>
                    <a:pt x="21" y="194"/>
                  </a:lnTo>
                  <a:lnTo>
                    <a:pt x="18" y="194"/>
                  </a:lnTo>
                  <a:lnTo>
                    <a:pt x="12" y="198"/>
                  </a:lnTo>
                  <a:lnTo>
                    <a:pt x="12" y="200"/>
                  </a:lnTo>
                  <a:lnTo>
                    <a:pt x="11" y="200"/>
                  </a:lnTo>
                  <a:lnTo>
                    <a:pt x="11" y="204"/>
                  </a:lnTo>
                  <a:lnTo>
                    <a:pt x="7" y="206"/>
                  </a:lnTo>
                  <a:lnTo>
                    <a:pt x="7" y="211"/>
                  </a:lnTo>
                  <a:lnTo>
                    <a:pt x="0" y="224"/>
                  </a:lnTo>
                  <a:lnTo>
                    <a:pt x="0" y="245"/>
                  </a:lnTo>
                  <a:lnTo>
                    <a:pt x="2" y="248"/>
                  </a:lnTo>
                  <a:lnTo>
                    <a:pt x="13" y="249"/>
                  </a:lnTo>
                  <a:lnTo>
                    <a:pt x="18" y="246"/>
                  </a:lnTo>
                  <a:lnTo>
                    <a:pt x="20" y="248"/>
                  </a:lnTo>
                  <a:lnTo>
                    <a:pt x="20" y="254"/>
                  </a:lnTo>
                  <a:lnTo>
                    <a:pt x="19" y="256"/>
                  </a:lnTo>
                  <a:lnTo>
                    <a:pt x="19" y="260"/>
                  </a:lnTo>
                  <a:lnTo>
                    <a:pt x="16" y="263"/>
                  </a:lnTo>
                  <a:lnTo>
                    <a:pt x="16" y="267"/>
                  </a:lnTo>
                  <a:lnTo>
                    <a:pt x="28" y="273"/>
                  </a:lnTo>
                  <a:lnTo>
                    <a:pt x="29" y="285"/>
                  </a:lnTo>
                  <a:lnTo>
                    <a:pt x="25" y="291"/>
                  </a:lnTo>
                  <a:lnTo>
                    <a:pt x="27" y="298"/>
                  </a:lnTo>
                  <a:lnTo>
                    <a:pt x="30" y="302"/>
                  </a:lnTo>
                  <a:lnTo>
                    <a:pt x="36" y="303"/>
                  </a:lnTo>
                  <a:lnTo>
                    <a:pt x="41" y="303"/>
                  </a:lnTo>
                  <a:lnTo>
                    <a:pt x="46" y="306"/>
                  </a:lnTo>
                  <a:lnTo>
                    <a:pt x="47" y="319"/>
                  </a:lnTo>
                  <a:lnTo>
                    <a:pt x="46" y="320"/>
                  </a:lnTo>
                  <a:lnTo>
                    <a:pt x="45" y="329"/>
                  </a:lnTo>
                  <a:lnTo>
                    <a:pt x="42" y="334"/>
                  </a:lnTo>
                  <a:lnTo>
                    <a:pt x="40" y="336"/>
                  </a:lnTo>
                  <a:lnTo>
                    <a:pt x="40" y="339"/>
                  </a:lnTo>
                  <a:lnTo>
                    <a:pt x="43" y="340"/>
                  </a:lnTo>
                  <a:lnTo>
                    <a:pt x="51" y="334"/>
                  </a:lnTo>
                  <a:lnTo>
                    <a:pt x="57" y="334"/>
                  </a:lnTo>
                  <a:lnTo>
                    <a:pt x="59" y="335"/>
                  </a:lnTo>
                  <a:lnTo>
                    <a:pt x="54" y="344"/>
                  </a:lnTo>
                  <a:lnTo>
                    <a:pt x="49" y="346"/>
                  </a:lnTo>
                  <a:lnTo>
                    <a:pt x="48" y="347"/>
                  </a:lnTo>
                  <a:lnTo>
                    <a:pt x="46" y="347"/>
                  </a:lnTo>
                  <a:lnTo>
                    <a:pt x="45" y="350"/>
                  </a:lnTo>
                  <a:lnTo>
                    <a:pt x="42" y="351"/>
                  </a:lnTo>
                  <a:lnTo>
                    <a:pt x="42" y="353"/>
                  </a:lnTo>
                  <a:lnTo>
                    <a:pt x="44" y="355"/>
                  </a:lnTo>
                  <a:lnTo>
                    <a:pt x="45" y="361"/>
                  </a:lnTo>
                  <a:lnTo>
                    <a:pt x="41" y="366"/>
                  </a:lnTo>
                  <a:lnTo>
                    <a:pt x="40" y="372"/>
                  </a:lnTo>
                  <a:lnTo>
                    <a:pt x="37" y="374"/>
                  </a:lnTo>
                  <a:lnTo>
                    <a:pt x="37" y="382"/>
                  </a:lnTo>
                  <a:lnTo>
                    <a:pt x="42" y="387"/>
                  </a:lnTo>
                  <a:lnTo>
                    <a:pt x="43" y="392"/>
                  </a:lnTo>
                  <a:lnTo>
                    <a:pt x="42" y="393"/>
                  </a:lnTo>
                  <a:lnTo>
                    <a:pt x="40" y="399"/>
                  </a:lnTo>
                  <a:lnTo>
                    <a:pt x="44" y="405"/>
                  </a:lnTo>
                  <a:lnTo>
                    <a:pt x="46" y="408"/>
                  </a:lnTo>
                  <a:lnTo>
                    <a:pt x="45" y="409"/>
                  </a:lnTo>
                  <a:lnTo>
                    <a:pt x="49" y="414"/>
                  </a:lnTo>
                  <a:lnTo>
                    <a:pt x="49" y="415"/>
                  </a:lnTo>
                  <a:lnTo>
                    <a:pt x="56" y="413"/>
                  </a:lnTo>
                  <a:lnTo>
                    <a:pt x="57" y="412"/>
                  </a:lnTo>
                  <a:lnTo>
                    <a:pt x="61" y="413"/>
                  </a:lnTo>
                  <a:lnTo>
                    <a:pt x="66" y="413"/>
                  </a:lnTo>
                  <a:lnTo>
                    <a:pt x="71" y="410"/>
                  </a:lnTo>
                  <a:lnTo>
                    <a:pt x="73" y="410"/>
                  </a:lnTo>
                  <a:lnTo>
                    <a:pt x="74" y="408"/>
                  </a:lnTo>
                  <a:lnTo>
                    <a:pt x="76" y="408"/>
                  </a:lnTo>
                  <a:lnTo>
                    <a:pt x="84" y="404"/>
                  </a:lnTo>
                  <a:lnTo>
                    <a:pt x="89" y="399"/>
                  </a:lnTo>
                  <a:lnTo>
                    <a:pt x="90" y="404"/>
                  </a:lnTo>
                  <a:lnTo>
                    <a:pt x="93" y="407"/>
                  </a:lnTo>
                  <a:lnTo>
                    <a:pt x="100" y="407"/>
                  </a:lnTo>
                  <a:lnTo>
                    <a:pt x="102" y="408"/>
                  </a:lnTo>
                  <a:lnTo>
                    <a:pt x="100" y="412"/>
                  </a:lnTo>
                  <a:lnTo>
                    <a:pt x="98" y="413"/>
                  </a:lnTo>
                  <a:lnTo>
                    <a:pt x="99" y="416"/>
                  </a:lnTo>
                  <a:lnTo>
                    <a:pt x="101" y="418"/>
                  </a:lnTo>
                  <a:lnTo>
                    <a:pt x="98" y="424"/>
                  </a:lnTo>
                  <a:lnTo>
                    <a:pt x="94" y="424"/>
                  </a:lnTo>
                  <a:lnTo>
                    <a:pt x="93" y="426"/>
                  </a:lnTo>
                  <a:lnTo>
                    <a:pt x="91" y="426"/>
                  </a:lnTo>
                  <a:lnTo>
                    <a:pt x="89" y="428"/>
                  </a:lnTo>
                  <a:lnTo>
                    <a:pt x="87" y="428"/>
                  </a:lnTo>
                  <a:lnTo>
                    <a:pt x="82" y="434"/>
                  </a:lnTo>
                  <a:lnTo>
                    <a:pt x="81" y="439"/>
                  </a:lnTo>
                  <a:lnTo>
                    <a:pt x="78" y="443"/>
                  </a:lnTo>
                  <a:lnTo>
                    <a:pt x="79" y="447"/>
                  </a:lnTo>
                  <a:lnTo>
                    <a:pt x="75" y="453"/>
                  </a:lnTo>
                  <a:lnTo>
                    <a:pt x="75" y="454"/>
                  </a:lnTo>
                  <a:lnTo>
                    <a:pt x="72" y="458"/>
                  </a:lnTo>
                  <a:lnTo>
                    <a:pt x="66" y="459"/>
                  </a:lnTo>
                  <a:lnTo>
                    <a:pt x="65" y="462"/>
                  </a:lnTo>
                  <a:lnTo>
                    <a:pt x="65" y="465"/>
                  </a:lnTo>
                  <a:lnTo>
                    <a:pt x="75" y="472"/>
                  </a:lnTo>
                  <a:lnTo>
                    <a:pt x="78" y="471"/>
                  </a:lnTo>
                  <a:lnTo>
                    <a:pt x="82" y="471"/>
                  </a:lnTo>
                  <a:lnTo>
                    <a:pt x="86" y="475"/>
                  </a:lnTo>
                  <a:lnTo>
                    <a:pt x="93" y="473"/>
                  </a:lnTo>
                  <a:lnTo>
                    <a:pt x="94" y="471"/>
                  </a:lnTo>
                  <a:lnTo>
                    <a:pt x="98" y="471"/>
                  </a:lnTo>
                  <a:lnTo>
                    <a:pt x="99" y="470"/>
                  </a:lnTo>
                  <a:lnTo>
                    <a:pt x="101" y="470"/>
                  </a:lnTo>
                  <a:lnTo>
                    <a:pt x="106" y="467"/>
                  </a:lnTo>
                  <a:lnTo>
                    <a:pt x="113" y="465"/>
                  </a:lnTo>
                  <a:lnTo>
                    <a:pt x="114" y="466"/>
                  </a:lnTo>
                  <a:lnTo>
                    <a:pt x="119" y="465"/>
                  </a:lnTo>
                  <a:lnTo>
                    <a:pt x="126" y="455"/>
                  </a:lnTo>
                  <a:lnTo>
                    <a:pt x="142" y="453"/>
                  </a:lnTo>
                  <a:lnTo>
                    <a:pt x="147" y="449"/>
                  </a:lnTo>
                  <a:lnTo>
                    <a:pt x="153" y="447"/>
                  </a:lnTo>
                  <a:lnTo>
                    <a:pt x="156" y="445"/>
                  </a:lnTo>
                  <a:lnTo>
                    <a:pt x="158" y="445"/>
                  </a:lnTo>
                  <a:lnTo>
                    <a:pt x="166" y="451"/>
                  </a:lnTo>
                  <a:lnTo>
                    <a:pt x="166" y="453"/>
                  </a:lnTo>
                  <a:lnTo>
                    <a:pt x="173" y="458"/>
                  </a:lnTo>
                  <a:lnTo>
                    <a:pt x="177" y="459"/>
                  </a:lnTo>
                  <a:lnTo>
                    <a:pt x="180" y="463"/>
                  </a:lnTo>
                  <a:lnTo>
                    <a:pt x="185" y="462"/>
                  </a:lnTo>
                  <a:lnTo>
                    <a:pt x="189" y="459"/>
                  </a:lnTo>
                  <a:lnTo>
                    <a:pt x="189" y="453"/>
                  </a:lnTo>
                  <a:lnTo>
                    <a:pt x="184" y="447"/>
                  </a:lnTo>
                  <a:lnTo>
                    <a:pt x="185" y="431"/>
                  </a:lnTo>
                  <a:lnTo>
                    <a:pt x="187" y="431"/>
                  </a:lnTo>
                  <a:lnTo>
                    <a:pt x="188" y="429"/>
                  </a:lnTo>
                  <a:lnTo>
                    <a:pt x="190" y="429"/>
                  </a:lnTo>
                  <a:lnTo>
                    <a:pt x="192" y="427"/>
                  </a:lnTo>
                  <a:lnTo>
                    <a:pt x="191" y="424"/>
                  </a:lnTo>
                  <a:lnTo>
                    <a:pt x="191" y="411"/>
                  </a:lnTo>
                  <a:lnTo>
                    <a:pt x="187" y="406"/>
                  </a:lnTo>
                  <a:lnTo>
                    <a:pt x="194" y="399"/>
                  </a:lnTo>
                  <a:lnTo>
                    <a:pt x="194" y="392"/>
                  </a:lnTo>
                  <a:lnTo>
                    <a:pt x="195" y="391"/>
                  </a:lnTo>
                  <a:lnTo>
                    <a:pt x="194" y="381"/>
                  </a:lnTo>
                  <a:lnTo>
                    <a:pt x="196" y="380"/>
                  </a:lnTo>
                  <a:lnTo>
                    <a:pt x="195" y="377"/>
                  </a:lnTo>
                  <a:lnTo>
                    <a:pt x="197" y="375"/>
                  </a:lnTo>
                  <a:lnTo>
                    <a:pt x="197" y="372"/>
                  </a:lnTo>
                  <a:lnTo>
                    <a:pt x="198" y="370"/>
                  </a:lnTo>
                  <a:lnTo>
                    <a:pt x="197" y="365"/>
                  </a:lnTo>
                  <a:lnTo>
                    <a:pt x="201" y="356"/>
                  </a:lnTo>
                  <a:lnTo>
                    <a:pt x="201" y="350"/>
                  </a:lnTo>
                  <a:lnTo>
                    <a:pt x="205" y="344"/>
                  </a:lnTo>
                  <a:lnTo>
                    <a:pt x="207" y="344"/>
                  </a:lnTo>
                  <a:lnTo>
                    <a:pt x="210" y="340"/>
                  </a:lnTo>
                  <a:lnTo>
                    <a:pt x="212" y="340"/>
                  </a:lnTo>
                  <a:lnTo>
                    <a:pt x="214" y="338"/>
                  </a:lnTo>
                  <a:lnTo>
                    <a:pt x="220" y="333"/>
                  </a:lnTo>
                  <a:lnTo>
                    <a:pt x="224" y="328"/>
                  </a:lnTo>
                  <a:lnTo>
                    <a:pt x="225" y="326"/>
                  </a:lnTo>
                  <a:lnTo>
                    <a:pt x="225" y="322"/>
                  </a:lnTo>
                  <a:lnTo>
                    <a:pt x="217" y="317"/>
                  </a:lnTo>
                  <a:lnTo>
                    <a:pt x="217" y="315"/>
                  </a:lnTo>
                  <a:lnTo>
                    <a:pt x="223" y="304"/>
                  </a:lnTo>
                  <a:lnTo>
                    <a:pt x="231" y="300"/>
                  </a:lnTo>
                  <a:lnTo>
                    <a:pt x="232" y="294"/>
                  </a:lnTo>
                  <a:lnTo>
                    <a:pt x="229" y="290"/>
                  </a:lnTo>
                  <a:lnTo>
                    <a:pt x="223" y="289"/>
                  </a:lnTo>
                  <a:lnTo>
                    <a:pt x="224" y="287"/>
                  </a:lnTo>
                  <a:lnTo>
                    <a:pt x="222" y="286"/>
                  </a:lnTo>
                  <a:lnTo>
                    <a:pt x="222" y="281"/>
                  </a:lnTo>
                  <a:lnTo>
                    <a:pt x="219" y="278"/>
                  </a:lnTo>
                  <a:lnTo>
                    <a:pt x="219" y="272"/>
                  </a:lnTo>
                  <a:lnTo>
                    <a:pt x="220" y="270"/>
                  </a:lnTo>
                  <a:lnTo>
                    <a:pt x="221" y="262"/>
                  </a:lnTo>
                  <a:lnTo>
                    <a:pt x="229" y="251"/>
                  </a:lnTo>
                  <a:lnTo>
                    <a:pt x="233" y="251"/>
                  </a:lnTo>
                  <a:lnTo>
                    <a:pt x="236" y="248"/>
                  </a:lnTo>
                  <a:lnTo>
                    <a:pt x="239" y="248"/>
                  </a:lnTo>
                  <a:lnTo>
                    <a:pt x="243" y="245"/>
                  </a:lnTo>
                  <a:lnTo>
                    <a:pt x="246" y="245"/>
                  </a:lnTo>
                  <a:lnTo>
                    <a:pt x="253" y="236"/>
                  </a:lnTo>
                  <a:lnTo>
                    <a:pt x="257" y="227"/>
                  </a:lnTo>
                  <a:lnTo>
                    <a:pt x="259" y="225"/>
                  </a:lnTo>
                  <a:lnTo>
                    <a:pt x="255" y="220"/>
                  </a:lnTo>
                  <a:lnTo>
                    <a:pt x="255" y="210"/>
                  </a:lnTo>
                  <a:lnTo>
                    <a:pt x="254" y="209"/>
                  </a:lnTo>
                  <a:lnTo>
                    <a:pt x="252" y="204"/>
                  </a:lnTo>
                  <a:lnTo>
                    <a:pt x="246" y="200"/>
                  </a:lnTo>
                  <a:lnTo>
                    <a:pt x="246" y="196"/>
                  </a:lnTo>
                  <a:lnTo>
                    <a:pt x="249" y="193"/>
                  </a:lnTo>
                  <a:lnTo>
                    <a:pt x="254" y="191"/>
                  </a:lnTo>
                  <a:lnTo>
                    <a:pt x="259" y="188"/>
                  </a:lnTo>
                  <a:lnTo>
                    <a:pt x="259" y="186"/>
                  </a:lnTo>
                  <a:lnTo>
                    <a:pt x="263" y="181"/>
                  </a:lnTo>
                  <a:lnTo>
                    <a:pt x="264" y="178"/>
                  </a:lnTo>
                  <a:lnTo>
                    <a:pt x="276" y="164"/>
                  </a:lnTo>
                  <a:lnTo>
                    <a:pt x="277" y="163"/>
                  </a:lnTo>
                  <a:lnTo>
                    <a:pt x="280" y="163"/>
                  </a:lnTo>
                  <a:lnTo>
                    <a:pt x="292" y="174"/>
                  </a:lnTo>
                  <a:lnTo>
                    <a:pt x="296" y="172"/>
                  </a:lnTo>
                  <a:lnTo>
                    <a:pt x="299" y="167"/>
                  </a:lnTo>
                  <a:lnTo>
                    <a:pt x="299" y="165"/>
                  </a:lnTo>
                  <a:lnTo>
                    <a:pt x="305" y="162"/>
                  </a:lnTo>
                  <a:lnTo>
                    <a:pt x="310" y="157"/>
                  </a:lnTo>
                  <a:lnTo>
                    <a:pt x="317" y="157"/>
                  </a:lnTo>
                  <a:lnTo>
                    <a:pt x="325" y="148"/>
                  </a:lnTo>
                  <a:lnTo>
                    <a:pt x="333" y="147"/>
                  </a:lnTo>
                  <a:lnTo>
                    <a:pt x="335" y="145"/>
                  </a:lnTo>
                  <a:lnTo>
                    <a:pt x="335" y="141"/>
                  </a:lnTo>
                  <a:lnTo>
                    <a:pt x="334" y="139"/>
                  </a:lnTo>
                  <a:lnTo>
                    <a:pt x="334" y="137"/>
                  </a:lnTo>
                  <a:lnTo>
                    <a:pt x="332" y="135"/>
                  </a:lnTo>
                  <a:lnTo>
                    <a:pt x="333" y="133"/>
                  </a:lnTo>
                  <a:lnTo>
                    <a:pt x="335" y="131"/>
                  </a:lnTo>
                  <a:lnTo>
                    <a:pt x="337" y="131"/>
                  </a:lnTo>
                  <a:lnTo>
                    <a:pt x="341" y="125"/>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2" name="Freeform 42"/>
            <p:cNvSpPr/>
            <p:nvPr/>
          </p:nvSpPr>
          <p:spPr bwMode="auto">
            <a:xfrm>
              <a:off x="6824663" y="4651375"/>
              <a:ext cx="498475" cy="611188"/>
            </a:xfrm>
            <a:custGeom>
              <a:avLst/>
              <a:gdLst>
                <a:gd name="T0" fmla="*/ 2147483647 w 273"/>
                <a:gd name="T1" fmla="*/ 2147483647 h 321"/>
                <a:gd name="T2" fmla="*/ 2147483647 w 273"/>
                <a:gd name="T3" fmla="*/ 2147483647 h 321"/>
                <a:gd name="T4" fmla="*/ 2147483647 w 273"/>
                <a:gd name="T5" fmla="*/ 2147483647 h 321"/>
                <a:gd name="T6" fmla="*/ 2147483647 w 273"/>
                <a:gd name="T7" fmla="*/ 2147483647 h 321"/>
                <a:gd name="T8" fmla="*/ 2147483647 w 273"/>
                <a:gd name="T9" fmla="*/ 2147483647 h 321"/>
                <a:gd name="T10" fmla="*/ 2147483647 w 273"/>
                <a:gd name="T11" fmla="*/ 2147483647 h 321"/>
                <a:gd name="T12" fmla="*/ 2147483647 w 273"/>
                <a:gd name="T13" fmla="*/ 2147483647 h 321"/>
                <a:gd name="T14" fmla="*/ 2147483647 w 273"/>
                <a:gd name="T15" fmla="*/ 2147483647 h 321"/>
                <a:gd name="T16" fmla="*/ 2147483647 w 273"/>
                <a:gd name="T17" fmla="*/ 2147483647 h 321"/>
                <a:gd name="T18" fmla="*/ 2147483647 w 273"/>
                <a:gd name="T19" fmla="*/ 2147483647 h 321"/>
                <a:gd name="T20" fmla="*/ 2147483647 w 273"/>
                <a:gd name="T21" fmla="*/ 2147483647 h 321"/>
                <a:gd name="T22" fmla="*/ 2147483647 w 273"/>
                <a:gd name="T23" fmla="*/ 2147483647 h 321"/>
                <a:gd name="T24" fmla="*/ 2147483647 w 273"/>
                <a:gd name="T25" fmla="*/ 2147483647 h 321"/>
                <a:gd name="T26" fmla="*/ 2147483647 w 273"/>
                <a:gd name="T27" fmla="*/ 2147483647 h 321"/>
                <a:gd name="T28" fmla="*/ 2147483647 w 273"/>
                <a:gd name="T29" fmla="*/ 2147483647 h 321"/>
                <a:gd name="T30" fmla="*/ 2147483647 w 273"/>
                <a:gd name="T31" fmla="*/ 2147483647 h 321"/>
                <a:gd name="T32" fmla="*/ 2147483647 w 273"/>
                <a:gd name="T33" fmla="*/ 2147483647 h 321"/>
                <a:gd name="T34" fmla="*/ 2147483647 w 273"/>
                <a:gd name="T35" fmla="*/ 2147483647 h 321"/>
                <a:gd name="T36" fmla="*/ 2147483647 w 273"/>
                <a:gd name="T37" fmla="*/ 2147483647 h 321"/>
                <a:gd name="T38" fmla="*/ 2147483647 w 273"/>
                <a:gd name="T39" fmla="*/ 2147483647 h 321"/>
                <a:gd name="T40" fmla="*/ 2147483647 w 273"/>
                <a:gd name="T41" fmla="*/ 2147483647 h 321"/>
                <a:gd name="T42" fmla="*/ 2147483647 w 273"/>
                <a:gd name="T43" fmla="*/ 2147483647 h 321"/>
                <a:gd name="T44" fmla="*/ 2147483647 w 273"/>
                <a:gd name="T45" fmla="*/ 2147483647 h 321"/>
                <a:gd name="T46" fmla="*/ 2147483647 w 273"/>
                <a:gd name="T47" fmla="*/ 2147483647 h 321"/>
                <a:gd name="T48" fmla="*/ 2147483647 w 273"/>
                <a:gd name="T49" fmla="*/ 2147483647 h 321"/>
                <a:gd name="T50" fmla="*/ 2147483647 w 273"/>
                <a:gd name="T51" fmla="*/ 2147483647 h 321"/>
                <a:gd name="T52" fmla="*/ 2147483647 w 273"/>
                <a:gd name="T53" fmla="*/ 2147483647 h 321"/>
                <a:gd name="T54" fmla="*/ 2147483647 w 273"/>
                <a:gd name="T55" fmla="*/ 2147483647 h 321"/>
                <a:gd name="T56" fmla="*/ 2147483647 w 273"/>
                <a:gd name="T57" fmla="*/ 2147483647 h 321"/>
                <a:gd name="T58" fmla="*/ 2147483647 w 273"/>
                <a:gd name="T59" fmla="*/ 2147483647 h 321"/>
                <a:gd name="T60" fmla="*/ 2147483647 w 273"/>
                <a:gd name="T61" fmla="*/ 2147483647 h 321"/>
                <a:gd name="T62" fmla="*/ 2147483647 w 273"/>
                <a:gd name="T63" fmla="*/ 2147483647 h 321"/>
                <a:gd name="T64" fmla="*/ 2147483647 w 273"/>
                <a:gd name="T65" fmla="*/ 2147483647 h 321"/>
                <a:gd name="T66" fmla="*/ 2147483647 w 273"/>
                <a:gd name="T67" fmla="*/ 2147483647 h 321"/>
                <a:gd name="T68" fmla="*/ 2147483647 w 273"/>
                <a:gd name="T69" fmla="*/ 2147483647 h 321"/>
                <a:gd name="T70" fmla="*/ 2147483647 w 273"/>
                <a:gd name="T71" fmla="*/ 2147483647 h 321"/>
                <a:gd name="T72" fmla="*/ 2147483647 w 273"/>
                <a:gd name="T73" fmla="*/ 2147483647 h 321"/>
                <a:gd name="T74" fmla="*/ 2147483647 w 273"/>
                <a:gd name="T75" fmla="*/ 2147483647 h 321"/>
                <a:gd name="T76" fmla="*/ 2147483647 w 273"/>
                <a:gd name="T77" fmla="*/ 2147483647 h 321"/>
                <a:gd name="T78" fmla="*/ 2147483647 w 273"/>
                <a:gd name="T79" fmla="*/ 2147483647 h 321"/>
                <a:gd name="T80" fmla="*/ 2147483647 w 273"/>
                <a:gd name="T81" fmla="*/ 2147483647 h 321"/>
                <a:gd name="T82" fmla="*/ 2147483647 w 273"/>
                <a:gd name="T83" fmla="*/ 2147483647 h 321"/>
                <a:gd name="T84" fmla="*/ 2147483647 w 273"/>
                <a:gd name="T85" fmla="*/ 2147483647 h 321"/>
                <a:gd name="T86" fmla="*/ 2147483647 w 273"/>
                <a:gd name="T87" fmla="*/ 2147483647 h 321"/>
                <a:gd name="T88" fmla="*/ 2147483647 w 273"/>
                <a:gd name="T89" fmla="*/ 2147483647 h 321"/>
                <a:gd name="T90" fmla="*/ 2147483647 w 273"/>
                <a:gd name="T91" fmla="*/ 2147483647 h 321"/>
                <a:gd name="T92" fmla="*/ 2147483647 w 273"/>
                <a:gd name="T93" fmla="*/ 2147483647 h 321"/>
                <a:gd name="T94" fmla="*/ 2147483647 w 273"/>
                <a:gd name="T95" fmla="*/ 2147483647 h 321"/>
                <a:gd name="T96" fmla="*/ 2147483647 w 273"/>
                <a:gd name="T97" fmla="*/ 2147483647 h 321"/>
                <a:gd name="T98" fmla="*/ 2147483647 w 273"/>
                <a:gd name="T99" fmla="*/ 2147483647 h 321"/>
                <a:gd name="T100" fmla="*/ 2147483647 w 273"/>
                <a:gd name="T101" fmla="*/ 2147483647 h 321"/>
                <a:gd name="T102" fmla="*/ 2147483647 w 273"/>
                <a:gd name="T103" fmla="*/ 2147483647 h 321"/>
                <a:gd name="T104" fmla="*/ 2147483647 w 273"/>
                <a:gd name="T105" fmla="*/ 2147483647 h 321"/>
                <a:gd name="T106" fmla="*/ 2147483647 w 273"/>
                <a:gd name="T107" fmla="*/ 2147483647 h 321"/>
                <a:gd name="T108" fmla="*/ 2147483647 w 273"/>
                <a:gd name="T109" fmla="*/ 2147483647 h 321"/>
                <a:gd name="T110" fmla="*/ 2147483647 w 273"/>
                <a:gd name="T111" fmla="*/ 2147483647 h 321"/>
                <a:gd name="T112" fmla="*/ 2147483647 w 273"/>
                <a:gd name="T113" fmla="*/ 2147483647 h 321"/>
                <a:gd name="T114" fmla="*/ 2147483647 w 273"/>
                <a:gd name="T115" fmla="*/ 2147483647 h 321"/>
                <a:gd name="T116" fmla="*/ 2147483647 w 273"/>
                <a:gd name="T117" fmla="*/ 2147483647 h 321"/>
                <a:gd name="T118" fmla="*/ 2147483647 w 273"/>
                <a:gd name="T119" fmla="*/ 2147483647 h 3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73"/>
                <a:gd name="T181" fmla="*/ 0 h 321"/>
                <a:gd name="T182" fmla="*/ 273 w 273"/>
                <a:gd name="T183" fmla="*/ 321 h 3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73" h="321">
                  <a:moveTo>
                    <a:pt x="218" y="28"/>
                  </a:moveTo>
                  <a:lnTo>
                    <a:pt x="205" y="15"/>
                  </a:lnTo>
                  <a:lnTo>
                    <a:pt x="199" y="17"/>
                  </a:lnTo>
                  <a:lnTo>
                    <a:pt x="199" y="12"/>
                  </a:lnTo>
                  <a:lnTo>
                    <a:pt x="191" y="13"/>
                  </a:lnTo>
                  <a:lnTo>
                    <a:pt x="187" y="6"/>
                  </a:lnTo>
                  <a:lnTo>
                    <a:pt x="187" y="2"/>
                  </a:lnTo>
                  <a:lnTo>
                    <a:pt x="180" y="0"/>
                  </a:lnTo>
                  <a:lnTo>
                    <a:pt x="170" y="6"/>
                  </a:lnTo>
                  <a:lnTo>
                    <a:pt x="167" y="10"/>
                  </a:lnTo>
                  <a:lnTo>
                    <a:pt x="169" y="12"/>
                  </a:lnTo>
                  <a:lnTo>
                    <a:pt x="166" y="16"/>
                  </a:lnTo>
                  <a:lnTo>
                    <a:pt x="164" y="16"/>
                  </a:lnTo>
                  <a:lnTo>
                    <a:pt x="155" y="25"/>
                  </a:lnTo>
                  <a:lnTo>
                    <a:pt x="153" y="26"/>
                  </a:lnTo>
                  <a:lnTo>
                    <a:pt x="150" y="24"/>
                  </a:lnTo>
                  <a:lnTo>
                    <a:pt x="147" y="18"/>
                  </a:lnTo>
                  <a:lnTo>
                    <a:pt x="146" y="20"/>
                  </a:lnTo>
                  <a:lnTo>
                    <a:pt x="143" y="20"/>
                  </a:lnTo>
                  <a:lnTo>
                    <a:pt x="141" y="19"/>
                  </a:lnTo>
                  <a:lnTo>
                    <a:pt x="139" y="16"/>
                  </a:lnTo>
                  <a:lnTo>
                    <a:pt x="137" y="18"/>
                  </a:lnTo>
                  <a:lnTo>
                    <a:pt x="129" y="18"/>
                  </a:lnTo>
                  <a:lnTo>
                    <a:pt x="128" y="17"/>
                  </a:lnTo>
                  <a:lnTo>
                    <a:pt x="122" y="16"/>
                  </a:lnTo>
                  <a:lnTo>
                    <a:pt x="115" y="12"/>
                  </a:lnTo>
                  <a:lnTo>
                    <a:pt x="111" y="8"/>
                  </a:lnTo>
                  <a:lnTo>
                    <a:pt x="110" y="5"/>
                  </a:lnTo>
                  <a:lnTo>
                    <a:pt x="109" y="4"/>
                  </a:lnTo>
                  <a:lnTo>
                    <a:pt x="109" y="2"/>
                  </a:lnTo>
                  <a:lnTo>
                    <a:pt x="108" y="2"/>
                  </a:lnTo>
                  <a:lnTo>
                    <a:pt x="98" y="2"/>
                  </a:lnTo>
                  <a:lnTo>
                    <a:pt x="97" y="4"/>
                  </a:lnTo>
                  <a:lnTo>
                    <a:pt x="94" y="3"/>
                  </a:lnTo>
                  <a:lnTo>
                    <a:pt x="91" y="6"/>
                  </a:lnTo>
                  <a:lnTo>
                    <a:pt x="92" y="16"/>
                  </a:lnTo>
                  <a:lnTo>
                    <a:pt x="90" y="21"/>
                  </a:lnTo>
                  <a:lnTo>
                    <a:pt x="89" y="22"/>
                  </a:lnTo>
                  <a:lnTo>
                    <a:pt x="89" y="26"/>
                  </a:lnTo>
                  <a:lnTo>
                    <a:pt x="88" y="28"/>
                  </a:lnTo>
                  <a:lnTo>
                    <a:pt x="88" y="31"/>
                  </a:lnTo>
                  <a:lnTo>
                    <a:pt x="87" y="33"/>
                  </a:lnTo>
                  <a:lnTo>
                    <a:pt x="87" y="36"/>
                  </a:lnTo>
                  <a:lnTo>
                    <a:pt x="86" y="37"/>
                  </a:lnTo>
                  <a:lnTo>
                    <a:pt x="86" y="41"/>
                  </a:lnTo>
                  <a:lnTo>
                    <a:pt x="84" y="45"/>
                  </a:lnTo>
                  <a:lnTo>
                    <a:pt x="78" y="48"/>
                  </a:lnTo>
                  <a:lnTo>
                    <a:pt x="71" y="54"/>
                  </a:lnTo>
                  <a:lnTo>
                    <a:pt x="72" y="56"/>
                  </a:lnTo>
                  <a:lnTo>
                    <a:pt x="78" y="59"/>
                  </a:lnTo>
                  <a:lnTo>
                    <a:pt x="78" y="61"/>
                  </a:lnTo>
                  <a:lnTo>
                    <a:pt x="80" y="62"/>
                  </a:lnTo>
                  <a:lnTo>
                    <a:pt x="80" y="64"/>
                  </a:lnTo>
                  <a:lnTo>
                    <a:pt x="84" y="69"/>
                  </a:lnTo>
                  <a:lnTo>
                    <a:pt x="84" y="70"/>
                  </a:lnTo>
                  <a:lnTo>
                    <a:pt x="78" y="74"/>
                  </a:lnTo>
                  <a:lnTo>
                    <a:pt x="76" y="74"/>
                  </a:lnTo>
                  <a:lnTo>
                    <a:pt x="70" y="80"/>
                  </a:lnTo>
                  <a:lnTo>
                    <a:pt x="65" y="80"/>
                  </a:lnTo>
                  <a:lnTo>
                    <a:pt x="59" y="78"/>
                  </a:lnTo>
                  <a:lnTo>
                    <a:pt x="56" y="79"/>
                  </a:lnTo>
                  <a:lnTo>
                    <a:pt x="54" y="77"/>
                  </a:lnTo>
                  <a:lnTo>
                    <a:pt x="48" y="82"/>
                  </a:lnTo>
                  <a:lnTo>
                    <a:pt x="51" y="85"/>
                  </a:lnTo>
                  <a:lnTo>
                    <a:pt x="52" y="88"/>
                  </a:lnTo>
                  <a:lnTo>
                    <a:pt x="49" y="92"/>
                  </a:lnTo>
                  <a:lnTo>
                    <a:pt x="50" y="94"/>
                  </a:lnTo>
                  <a:lnTo>
                    <a:pt x="51" y="96"/>
                  </a:lnTo>
                  <a:lnTo>
                    <a:pt x="54" y="103"/>
                  </a:lnTo>
                  <a:lnTo>
                    <a:pt x="54" y="110"/>
                  </a:lnTo>
                  <a:lnTo>
                    <a:pt x="45" y="123"/>
                  </a:lnTo>
                  <a:lnTo>
                    <a:pt x="44" y="130"/>
                  </a:lnTo>
                  <a:lnTo>
                    <a:pt x="39" y="135"/>
                  </a:lnTo>
                  <a:lnTo>
                    <a:pt x="39" y="137"/>
                  </a:lnTo>
                  <a:lnTo>
                    <a:pt x="30" y="146"/>
                  </a:lnTo>
                  <a:lnTo>
                    <a:pt x="31" y="148"/>
                  </a:lnTo>
                  <a:lnTo>
                    <a:pt x="27" y="152"/>
                  </a:lnTo>
                  <a:lnTo>
                    <a:pt x="22" y="154"/>
                  </a:lnTo>
                  <a:lnTo>
                    <a:pt x="10" y="158"/>
                  </a:lnTo>
                  <a:lnTo>
                    <a:pt x="9" y="164"/>
                  </a:lnTo>
                  <a:lnTo>
                    <a:pt x="1" y="175"/>
                  </a:lnTo>
                  <a:lnTo>
                    <a:pt x="0" y="185"/>
                  </a:lnTo>
                  <a:lnTo>
                    <a:pt x="6" y="194"/>
                  </a:lnTo>
                  <a:lnTo>
                    <a:pt x="9" y="197"/>
                  </a:lnTo>
                  <a:lnTo>
                    <a:pt x="14" y="197"/>
                  </a:lnTo>
                  <a:lnTo>
                    <a:pt x="16" y="198"/>
                  </a:lnTo>
                  <a:lnTo>
                    <a:pt x="24" y="206"/>
                  </a:lnTo>
                  <a:lnTo>
                    <a:pt x="24" y="208"/>
                  </a:lnTo>
                  <a:lnTo>
                    <a:pt x="32" y="216"/>
                  </a:lnTo>
                  <a:lnTo>
                    <a:pt x="35" y="224"/>
                  </a:lnTo>
                  <a:lnTo>
                    <a:pt x="37" y="229"/>
                  </a:lnTo>
                  <a:lnTo>
                    <a:pt x="36" y="232"/>
                  </a:lnTo>
                  <a:lnTo>
                    <a:pt x="38" y="234"/>
                  </a:lnTo>
                  <a:lnTo>
                    <a:pt x="39" y="237"/>
                  </a:lnTo>
                  <a:lnTo>
                    <a:pt x="40" y="238"/>
                  </a:lnTo>
                  <a:lnTo>
                    <a:pt x="40" y="242"/>
                  </a:lnTo>
                  <a:lnTo>
                    <a:pt x="41" y="244"/>
                  </a:lnTo>
                  <a:lnTo>
                    <a:pt x="58" y="243"/>
                  </a:lnTo>
                  <a:lnTo>
                    <a:pt x="67" y="250"/>
                  </a:lnTo>
                  <a:lnTo>
                    <a:pt x="67" y="254"/>
                  </a:lnTo>
                  <a:lnTo>
                    <a:pt x="66" y="255"/>
                  </a:lnTo>
                  <a:lnTo>
                    <a:pt x="66" y="256"/>
                  </a:lnTo>
                  <a:lnTo>
                    <a:pt x="67" y="256"/>
                  </a:lnTo>
                  <a:lnTo>
                    <a:pt x="68" y="263"/>
                  </a:lnTo>
                  <a:lnTo>
                    <a:pt x="66" y="264"/>
                  </a:lnTo>
                  <a:lnTo>
                    <a:pt x="66" y="266"/>
                  </a:lnTo>
                  <a:lnTo>
                    <a:pt x="65" y="267"/>
                  </a:lnTo>
                  <a:lnTo>
                    <a:pt x="65" y="271"/>
                  </a:lnTo>
                  <a:lnTo>
                    <a:pt x="76" y="279"/>
                  </a:lnTo>
                  <a:lnTo>
                    <a:pt x="75" y="282"/>
                  </a:lnTo>
                  <a:lnTo>
                    <a:pt x="77" y="284"/>
                  </a:lnTo>
                  <a:lnTo>
                    <a:pt x="77" y="287"/>
                  </a:lnTo>
                  <a:lnTo>
                    <a:pt x="78" y="289"/>
                  </a:lnTo>
                  <a:lnTo>
                    <a:pt x="79" y="292"/>
                  </a:lnTo>
                  <a:lnTo>
                    <a:pt x="82" y="297"/>
                  </a:lnTo>
                  <a:lnTo>
                    <a:pt x="82" y="304"/>
                  </a:lnTo>
                  <a:lnTo>
                    <a:pt x="81" y="308"/>
                  </a:lnTo>
                  <a:lnTo>
                    <a:pt x="84" y="310"/>
                  </a:lnTo>
                  <a:lnTo>
                    <a:pt x="86" y="310"/>
                  </a:lnTo>
                  <a:lnTo>
                    <a:pt x="87" y="309"/>
                  </a:lnTo>
                  <a:lnTo>
                    <a:pt x="89" y="309"/>
                  </a:lnTo>
                  <a:lnTo>
                    <a:pt x="90" y="307"/>
                  </a:lnTo>
                  <a:lnTo>
                    <a:pt x="100" y="307"/>
                  </a:lnTo>
                  <a:lnTo>
                    <a:pt x="102" y="310"/>
                  </a:lnTo>
                  <a:lnTo>
                    <a:pt x="109" y="310"/>
                  </a:lnTo>
                  <a:lnTo>
                    <a:pt x="114" y="300"/>
                  </a:lnTo>
                  <a:lnTo>
                    <a:pt x="115" y="299"/>
                  </a:lnTo>
                  <a:lnTo>
                    <a:pt x="119" y="299"/>
                  </a:lnTo>
                  <a:lnTo>
                    <a:pt x="123" y="293"/>
                  </a:lnTo>
                  <a:lnTo>
                    <a:pt x="124" y="289"/>
                  </a:lnTo>
                  <a:lnTo>
                    <a:pt x="132" y="285"/>
                  </a:lnTo>
                  <a:lnTo>
                    <a:pt x="141" y="302"/>
                  </a:lnTo>
                  <a:lnTo>
                    <a:pt x="141" y="308"/>
                  </a:lnTo>
                  <a:lnTo>
                    <a:pt x="148" y="313"/>
                  </a:lnTo>
                  <a:lnTo>
                    <a:pt x="158" y="314"/>
                  </a:lnTo>
                  <a:lnTo>
                    <a:pt x="161" y="311"/>
                  </a:lnTo>
                  <a:lnTo>
                    <a:pt x="162" y="309"/>
                  </a:lnTo>
                  <a:lnTo>
                    <a:pt x="164" y="310"/>
                  </a:lnTo>
                  <a:lnTo>
                    <a:pt x="167" y="310"/>
                  </a:lnTo>
                  <a:lnTo>
                    <a:pt x="174" y="302"/>
                  </a:lnTo>
                  <a:lnTo>
                    <a:pt x="182" y="302"/>
                  </a:lnTo>
                  <a:lnTo>
                    <a:pt x="184" y="303"/>
                  </a:lnTo>
                  <a:lnTo>
                    <a:pt x="186" y="303"/>
                  </a:lnTo>
                  <a:lnTo>
                    <a:pt x="190" y="307"/>
                  </a:lnTo>
                  <a:lnTo>
                    <a:pt x="190" y="309"/>
                  </a:lnTo>
                  <a:lnTo>
                    <a:pt x="196" y="321"/>
                  </a:lnTo>
                  <a:lnTo>
                    <a:pt x="196" y="320"/>
                  </a:lnTo>
                  <a:lnTo>
                    <a:pt x="197" y="320"/>
                  </a:lnTo>
                  <a:lnTo>
                    <a:pt x="197" y="319"/>
                  </a:lnTo>
                  <a:lnTo>
                    <a:pt x="197" y="318"/>
                  </a:lnTo>
                  <a:lnTo>
                    <a:pt x="197" y="317"/>
                  </a:lnTo>
                  <a:lnTo>
                    <a:pt x="198" y="317"/>
                  </a:lnTo>
                  <a:lnTo>
                    <a:pt x="198" y="316"/>
                  </a:lnTo>
                  <a:lnTo>
                    <a:pt x="198" y="315"/>
                  </a:lnTo>
                  <a:lnTo>
                    <a:pt x="197" y="314"/>
                  </a:lnTo>
                  <a:lnTo>
                    <a:pt x="197" y="313"/>
                  </a:lnTo>
                  <a:lnTo>
                    <a:pt x="197" y="312"/>
                  </a:lnTo>
                  <a:lnTo>
                    <a:pt x="197" y="311"/>
                  </a:lnTo>
                  <a:lnTo>
                    <a:pt x="196" y="310"/>
                  </a:lnTo>
                  <a:lnTo>
                    <a:pt x="196" y="309"/>
                  </a:lnTo>
                  <a:lnTo>
                    <a:pt x="195" y="308"/>
                  </a:lnTo>
                  <a:lnTo>
                    <a:pt x="195" y="307"/>
                  </a:lnTo>
                  <a:lnTo>
                    <a:pt x="194" y="306"/>
                  </a:lnTo>
                  <a:lnTo>
                    <a:pt x="194" y="305"/>
                  </a:lnTo>
                  <a:lnTo>
                    <a:pt x="194" y="304"/>
                  </a:lnTo>
                  <a:lnTo>
                    <a:pt x="193" y="304"/>
                  </a:lnTo>
                  <a:lnTo>
                    <a:pt x="193" y="303"/>
                  </a:lnTo>
                  <a:lnTo>
                    <a:pt x="193" y="302"/>
                  </a:lnTo>
                  <a:lnTo>
                    <a:pt x="193" y="301"/>
                  </a:lnTo>
                  <a:lnTo>
                    <a:pt x="194" y="301"/>
                  </a:lnTo>
                  <a:lnTo>
                    <a:pt x="195" y="301"/>
                  </a:lnTo>
                  <a:lnTo>
                    <a:pt x="197" y="301"/>
                  </a:lnTo>
                  <a:lnTo>
                    <a:pt x="198" y="300"/>
                  </a:lnTo>
                  <a:lnTo>
                    <a:pt x="199" y="300"/>
                  </a:lnTo>
                  <a:lnTo>
                    <a:pt x="200" y="300"/>
                  </a:lnTo>
                  <a:lnTo>
                    <a:pt x="201" y="300"/>
                  </a:lnTo>
                  <a:lnTo>
                    <a:pt x="201" y="299"/>
                  </a:lnTo>
                  <a:lnTo>
                    <a:pt x="202" y="299"/>
                  </a:lnTo>
                  <a:lnTo>
                    <a:pt x="202" y="298"/>
                  </a:lnTo>
                  <a:lnTo>
                    <a:pt x="203" y="298"/>
                  </a:lnTo>
                  <a:lnTo>
                    <a:pt x="203" y="297"/>
                  </a:lnTo>
                  <a:lnTo>
                    <a:pt x="203" y="296"/>
                  </a:lnTo>
                  <a:lnTo>
                    <a:pt x="204" y="296"/>
                  </a:lnTo>
                  <a:lnTo>
                    <a:pt x="204" y="295"/>
                  </a:lnTo>
                  <a:lnTo>
                    <a:pt x="204" y="294"/>
                  </a:lnTo>
                  <a:lnTo>
                    <a:pt x="204" y="293"/>
                  </a:lnTo>
                  <a:lnTo>
                    <a:pt x="203" y="292"/>
                  </a:lnTo>
                  <a:lnTo>
                    <a:pt x="203" y="291"/>
                  </a:lnTo>
                  <a:lnTo>
                    <a:pt x="202" y="291"/>
                  </a:lnTo>
                  <a:lnTo>
                    <a:pt x="201" y="290"/>
                  </a:lnTo>
                  <a:lnTo>
                    <a:pt x="200" y="290"/>
                  </a:lnTo>
                  <a:lnTo>
                    <a:pt x="199" y="290"/>
                  </a:lnTo>
                  <a:lnTo>
                    <a:pt x="198" y="290"/>
                  </a:lnTo>
                  <a:lnTo>
                    <a:pt x="197" y="290"/>
                  </a:lnTo>
                  <a:lnTo>
                    <a:pt x="197" y="289"/>
                  </a:lnTo>
                  <a:lnTo>
                    <a:pt x="197" y="288"/>
                  </a:lnTo>
                  <a:lnTo>
                    <a:pt x="197" y="287"/>
                  </a:lnTo>
                  <a:lnTo>
                    <a:pt x="197" y="286"/>
                  </a:lnTo>
                  <a:lnTo>
                    <a:pt x="198" y="286"/>
                  </a:lnTo>
                  <a:lnTo>
                    <a:pt x="198" y="285"/>
                  </a:lnTo>
                  <a:lnTo>
                    <a:pt x="199" y="284"/>
                  </a:lnTo>
                  <a:lnTo>
                    <a:pt x="199" y="283"/>
                  </a:lnTo>
                  <a:lnTo>
                    <a:pt x="200" y="282"/>
                  </a:lnTo>
                  <a:lnTo>
                    <a:pt x="201" y="281"/>
                  </a:lnTo>
                  <a:lnTo>
                    <a:pt x="201" y="280"/>
                  </a:lnTo>
                  <a:lnTo>
                    <a:pt x="202" y="279"/>
                  </a:lnTo>
                  <a:lnTo>
                    <a:pt x="203" y="278"/>
                  </a:lnTo>
                  <a:lnTo>
                    <a:pt x="204" y="277"/>
                  </a:lnTo>
                  <a:lnTo>
                    <a:pt x="205" y="276"/>
                  </a:lnTo>
                  <a:lnTo>
                    <a:pt x="206" y="275"/>
                  </a:lnTo>
                  <a:lnTo>
                    <a:pt x="207" y="274"/>
                  </a:lnTo>
                  <a:lnTo>
                    <a:pt x="208" y="273"/>
                  </a:lnTo>
                  <a:lnTo>
                    <a:pt x="209" y="272"/>
                  </a:lnTo>
                  <a:lnTo>
                    <a:pt x="209" y="271"/>
                  </a:lnTo>
                  <a:lnTo>
                    <a:pt x="210" y="271"/>
                  </a:lnTo>
                  <a:lnTo>
                    <a:pt x="211" y="270"/>
                  </a:lnTo>
                  <a:lnTo>
                    <a:pt x="211" y="269"/>
                  </a:lnTo>
                  <a:lnTo>
                    <a:pt x="212" y="268"/>
                  </a:lnTo>
                  <a:lnTo>
                    <a:pt x="212" y="267"/>
                  </a:lnTo>
                  <a:lnTo>
                    <a:pt x="213" y="266"/>
                  </a:lnTo>
                  <a:lnTo>
                    <a:pt x="213" y="265"/>
                  </a:lnTo>
                  <a:lnTo>
                    <a:pt x="213" y="264"/>
                  </a:lnTo>
                  <a:lnTo>
                    <a:pt x="213" y="263"/>
                  </a:lnTo>
                  <a:lnTo>
                    <a:pt x="212" y="263"/>
                  </a:lnTo>
                  <a:lnTo>
                    <a:pt x="212" y="262"/>
                  </a:lnTo>
                  <a:lnTo>
                    <a:pt x="212" y="261"/>
                  </a:lnTo>
                  <a:lnTo>
                    <a:pt x="211" y="261"/>
                  </a:lnTo>
                  <a:lnTo>
                    <a:pt x="211" y="260"/>
                  </a:lnTo>
                  <a:lnTo>
                    <a:pt x="210" y="260"/>
                  </a:lnTo>
                  <a:lnTo>
                    <a:pt x="209" y="259"/>
                  </a:lnTo>
                  <a:lnTo>
                    <a:pt x="209" y="258"/>
                  </a:lnTo>
                  <a:lnTo>
                    <a:pt x="208" y="258"/>
                  </a:lnTo>
                  <a:lnTo>
                    <a:pt x="207" y="257"/>
                  </a:lnTo>
                  <a:lnTo>
                    <a:pt x="206" y="257"/>
                  </a:lnTo>
                  <a:lnTo>
                    <a:pt x="205" y="256"/>
                  </a:lnTo>
                  <a:lnTo>
                    <a:pt x="204" y="256"/>
                  </a:lnTo>
                  <a:lnTo>
                    <a:pt x="204" y="255"/>
                  </a:lnTo>
                  <a:lnTo>
                    <a:pt x="203" y="255"/>
                  </a:lnTo>
                  <a:lnTo>
                    <a:pt x="203" y="254"/>
                  </a:lnTo>
                  <a:lnTo>
                    <a:pt x="202" y="254"/>
                  </a:lnTo>
                  <a:lnTo>
                    <a:pt x="202" y="253"/>
                  </a:lnTo>
                  <a:lnTo>
                    <a:pt x="202" y="252"/>
                  </a:lnTo>
                  <a:lnTo>
                    <a:pt x="203" y="252"/>
                  </a:lnTo>
                  <a:lnTo>
                    <a:pt x="204" y="252"/>
                  </a:lnTo>
                  <a:lnTo>
                    <a:pt x="205" y="252"/>
                  </a:lnTo>
                  <a:lnTo>
                    <a:pt x="206" y="252"/>
                  </a:lnTo>
                  <a:lnTo>
                    <a:pt x="207" y="252"/>
                  </a:lnTo>
                  <a:lnTo>
                    <a:pt x="208" y="252"/>
                  </a:lnTo>
                  <a:lnTo>
                    <a:pt x="209" y="252"/>
                  </a:lnTo>
                  <a:lnTo>
                    <a:pt x="210" y="252"/>
                  </a:lnTo>
                  <a:lnTo>
                    <a:pt x="211" y="251"/>
                  </a:lnTo>
                  <a:lnTo>
                    <a:pt x="212" y="251"/>
                  </a:lnTo>
                  <a:lnTo>
                    <a:pt x="213" y="251"/>
                  </a:lnTo>
                  <a:lnTo>
                    <a:pt x="214" y="251"/>
                  </a:lnTo>
                  <a:lnTo>
                    <a:pt x="215" y="251"/>
                  </a:lnTo>
                  <a:lnTo>
                    <a:pt x="215" y="250"/>
                  </a:lnTo>
                  <a:lnTo>
                    <a:pt x="216" y="250"/>
                  </a:lnTo>
                  <a:lnTo>
                    <a:pt x="217" y="249"/>
                  </a:lnTo>
                  <a:lnTo>
                    <a:pt x="218" y="248"/>
                  </a:lnTo>
                  <a:lnTo>
                    <a:pt x="218" y="247"/>
                  </a:lnTo>
                  <a:lnTo>
                    <a:pt x="219" y="246"/>
                  </a:lnTo>
                  <a:lnTo>
                    <a:pt x="220" y="245"/>
                  </a:lnTo>
                  <a:lnTo>
                    <a:pt x="220" y="244"/>
                  </a:lnTo>
                  <a:lnTo>
                    <a:pt x="220" y="243"/>
                  </a:lnTo>
                  <a:lnTo>
                    <a:pt x="220" y="242"/>
                  </a:lnTo>
                  <a:lnTo>
                    <a:pt x="221" y="241"/>
                  </a:lnTo>
                  <a:lnTo>
                    <a:pt x="221" y="239"/>
                  </a:lnTo>
                  <a:lnTo>
                    <a:pt x="221" y="237"/>
                  </a:lnTo>
                  <a:lnTo>
                    <a:pt x="222" y="236"/>
                  </a:lnTo>
                  <a:lnTo>
                    <a:pt x="222" y="234"/>
                  </a:lnTo>
                  <a:lnTo>
                    <a:pt x="223" y="232"/>
                  </a:lnTo>
                  <a:lnTo>
                    <a:pt x="223" y="231"/>
                  </a:lnTo>
                  <a:lnTo>
                    <a:pt x="223" y="230"/>
                  </a:lnTo>
                  <a:lnTo>
                    <a:pt x="223" y="229"/>
                  </a:lnTo>
                  <a:lnTo>
                    <a:pt x="223" y="228"/>
                  </a:lnTo>
                  <a:lnTo>
                    <a:pt x="223" y="227"/>
                  </a:lnTo>
                  <a:lnTo>
                    <a:pt x="223" y="226"/>
                  </a:lnTo>
                  <a:lnTo>
                    <a:pt x="223" y="225"/>
                  </a:lnTo>
                  <a:lnTo>
                    <a:pt x="223" y="224"/>
                  </a:lnTo>
                  <a:lnTo>
                    <a:pt x="224" y="223"/>
                  </a:lnTo>
                  <a:lnTo>
                    <a:pt x="224" y="222"/>
                  </a:lnTo>
                  <a:lnTo>
                    <a:pt x="224" y="221"/>
                  </a:lnTo>
                  <a:lnTo>
                    <a:pt x="225" y="221"/>
                  </a:lnTo>
                  <a:lnTo>
                    <a:pt x="226" y="220"/>
                  </a:lnTo>
                  <a:lnTo>
                    <a:pt x="227" y="220"/>
                  </a:lnTo>
                  <a:lnTo>
                    <a:pt x="228" y="220"/>
                  </a:lnTo>
                  <a:lnTo>
                    <a:pt x="229" y="220"/>
                  </a:lnTo>
                  <a:lnTo>
                    <a:pt x="230" y="220"/>
                  </a:lnTo>
                  <a:lnTo>
                    <a:pt x="231" y="220"/>
                  </a:lnTo>
                  <a:lnTo>
                    <a:pt x="231" y="221"/>
                  </a:lnTo>
                  <a:lnTo>
                    <a:pt x="232" y="221"/>
                  </a:lnTo>
                  <a:lnTo>
                    <a:pt x="232" y="222"/>
                  </a:lnTo>
                  <a:lnTo>
                    <a:pt x="233" y="223"/>
                  </a:lnTo>
                  <a:lnTo>
                    <a:pt x="233" y="224"/>
                  </a:lnTo>
                  <a:lnTo>
                    <a:pt x="234" y="225"/>
                  </a:lnTo>
                  <a:lnTo>
                    <a:pt x="234" y="226"/>
                  </a:lnTo>
                  <a:lnTo>
                    <a:pt x="235" y="227"/>
                  </a:lnTo>
                  <a:lnTo>
                    <a:pt x="235" y="228"/>
                  </a:lnTo>
                  <a:lnTo>
                    <a:pt x="236" y="229"/>
                  </a:lnTo>
                  <a:lnTo>
                    <a:pt x="236" y="230"/>
                  </a:lnTo>
                  <a:lnTo>
                    <a:pt x="237" y="231"/>
                  </a:lnTo>
                  <a:lnTo>
                    <a:pt x="238" y="232"/>
                  </a:lnTo>
                  <a:lnTo>
                    <a:pt x="238" y="233"/>
                  </a:lnTo>
                  <a:lnTo>
                    <a:pt x="239" y="233"/>
                  </a:lnTo>
                  <a:lnTo>
                    <a:pt x="239" y="234"/>
                  </a:lnTo>
                  <a:lnTo>
                    <a:pt x="240" y="234"/>
                  </a:lnTo>
                  <a:lnTo>
                    <a:pt x="240" y="235"/>
                  </a:lnTo>
                  <a:lnTo>
                    <a:pt x="241" y="235"/>
                  </a:lnTo>
                  <a:lnTo>
                    <a:pt x="242" y="235"/>
                  </a:lnTo>
                  <a:lnTo>
                    <a:pt x="243" y="235"/>
                  </a:lnTo>
                  <a:lnTo>
                    <a:pt x="244" y="234"/>
                  </a:lnTo>
                  <a:lnTo>
                    <a:pt x="245" y="233"/>
                  </a:lnTo>
                  <a:lnTo>
                    <a:pt x="245" y="232"/>
                  </a:lnTo>
                  <a:lnTo>
                    <a:pt x="245" y="231"/>
                  </a:lnTo>
                  <a:lnTo>
                    <a:pt x="246" y="230"/>
                  </a:lnTo>
                  <a:lnTo>
                    <a:pt x="246" y="229"/>
                  </a:lnTo>
                  <a:lnTo>
                    <a:pt x="247" y="227"/>
                  </a:lnTo>
                  <a:lnTo>
                    <a:pt x="247" y="226"/>
                  </a:lnTo>
                  <a:lnTo>
                    <a:pt x="248" y="225"/>
                  </a:lnTo>
                  <a:lnTo>
                    <a:pt x="248" y="224"/>
                  </a:lnTo>
                  <a:lnTo>
                    <a:pt x="249" y="223"/>
                  </a:lnTo>
                  <a:lnTo>
                    <a:pt x="249" y="222"/>
                  </a:lnTo>
                  <a:lnTo>
                    <a:pt x="250" y="221"/>
                  </a:lnTo>
                  <a:lnTo>
                    <a:pt x="250" y="220"/>
                  </a:lnTo>
                  <a:lnTo>
                    <a:pt x="251" y="218"/>
                  </a:lnTo>
                  <a:lnTo>
                    <a:pt x="251" y="217"/>
                  </a:lnTo>
                  <a:lnTo>
                    <a:pt x="252" y="217"/>
                  </a:lnTo>
                  <a:lnTo>
                    <a:pt x="252" y="216"/>
                  </a:lnTo>
                  <a:lnTo>
                    <a:pt x="252" y="215"/>
                  </a:lnTo>
                  <a:lnTo>
                    <a:pt x="252" y="214"/>
                  </a:lnTo>
                  <a:lnTo>
                    <a:pt x="253" y="214"/>
                  </a:lnTo>
                  <a:lnTo>
                    <a:pt x="253" y="213"/>
                  </a:lnTo>
                  <a:lnTo>
                    <a:pt x="253" y="212"/>
                  </a:lnTo>
                  <a:lnTo>
                    <a:pt x="253" y="211"/>
                  </a:lnTo>
                  <a:lnTo>
                    <a:pt x="253" y="210"/>
                  </a:lnTo>
                  <a:lnTo>
                    <a:pt x="253" y="209"/>
                  </a:lnTo>
                  <a:lnTo>
                    <a:pt x="253" y="208"/>
                  </a:lnTo>
                  <a:lnTo>
                    <a:pt x="253" y="207"/>
                  </a:lnTo>
                  <a:lnTo>
                    <a:pt x="253" y="206"/>
                  </a:lnTo>
                  <a:lnTo>
                    <a:pt x="253" y="205"/>
                  </a:lnTo>
                  <a:lnTo>
                    <a:pt x="253" y="204"/>
                  </a:lnTo>
                  <a:lnTo>
                    <a:pt x="252" y="203"/>
                  </a:lnTo>
                  <a:lnTo>
                    <a:pt x="252" y="202"/>
                  </a:lnTo>
                  <a:lnTo>
                    <a:pt x="251" y="201"/>
                  </a:lnTo>
                  <a:lnTo>
                    <a:pt x="251" y="200"/>
                  </a:lnTo>
                  <a:lnTo>
                    <a:pt x="250" y="199"/>
                  </a:lnTo>
                  <a:lnTo>
                    <a:pt x="249" y="198"/>
                  </a:lnTo>
                  <a:lnTo>
                    <a:pt x="248" y="198"/>
                  </a:lnTo>
                  <a:lnTo>
                    <a:pt x="248" y="197"/>
                  </a:lnTo>
                  <a:lnTo>
                    <a:pt x="247" y="197"/>
                  </a:lnTo>
                  <a:lnTo>
                    <a:pt x="246" y="196"/>
                  </a:lnTo>
                  <a:lnTo>
                    <a:pt x="245" y="196"/>
                  </a:lnTo>
                  <a:lnTo>
                    <a:pt x="244" y="195"/>
                  </a:lnTo>
                  <a:lnTo>
                    <a:pt x="243" y="195"/>
                  </a:lnTo>
                  <a:lnTo>
                    <a:pt x="242" y="195"/>
                  </a:lnTo>
                  <a:lnTo>
                    <a:pt x="241" y="194"/>
                  </a:lnTo>
                  <a:lnTo>
                    <a:pt x="240" y="194"/>
                  </a:lnTo>
                  <a:lnTo>
                    <a:pt x="239" y="194"/>
                  </a:lnTo>
                  <a:lnTo>
                    <a:pt x="239" y="193"/>
                  </a:lnTo>
                  <a:lnTo>
                    <a:pt x="238" y="193"/>
                  </a:lnTo>
                  <a:lnTo>
                    <a:pt x="237" y="192"/>
                  </a:lnTo>
                  <a:lnTo>
                    <a:pt x="237" y="191"/>
                  </a:lnTo>
                  <a:lnTo>
                    <a:pt x="238" y="190"/>
                  </a:lnTo>
                  <a:lnTo>
                    <a:pt x="239" y="190"/>
                  </a:lnTo>
                  <a:lnTo>
                    <a:pt x="239" y="189"/>
                  </a:lnTo>
                  <a:lnTo>
                    <a:pt x="240" y="189"/>
                  </a:lnTo>
                  <a:lnTo>
                    <a:pt x="241" y="189"/>
                  </a:lnTo>
                  <a:lnTo>
                    <a:pt x="242" y="188"/>
                  </a:lnTo>
                  <a:lnTo>
                    <a:pt x="243" y="188"/>
                  </a:lnTo>
                  <a:lnTo>
                    <a:pt x="244" y="188"/>
                  </a:lnTo>
                  <a:lnTo>
                    <a:pt x="245" y="188"/>
                  </a:lnTo>
                  <a:lnTo>
                    <a:pt x="246" y="188"/>
                  </a:lnTo>
                  <a:lnTo>
                    <a:pt x="247" y="189"/>
                  </a:lnTo>
                  <a:lnTo>
                    <a:pt x="248" y="189"/>
                  </a:lnTo>
                  <a:lnTo>
                    <a:pt x="249" y="189"/>
                  </a:lnTo>
                  <a:lnTo>
                    <a:pt x="250" y="189"/>
                  </a:lnTo>
                  <a:lnTo>
                    <a:pt x="251" y="190"/>
                  </a:lnTo>
                  <a:lnTo>
                    <a:pt x="252" y="190"/>
                  </a:lnTo>
                  <a:lnTo>
                    <a:pt x="253" y="190"/>
                  </a:lnTo>
                  <a:lnTo>
                    <a:pt x="254" y="189"/>
                  </a:lnTo>
                  <a:lnTo>
                    <a:pt x="255" y="189"/>
                  </a:lnTo>
                  <a:lnTo>
                    <a:pt x="255" y="188"/>
                  </a:lnTo>
                  <a:lnTo>
                    <a:pt x="255" y="187"/>
                  </a:lnTo>
                  <a:lnTo>
                    <a:pt x="256" y="186"/>
                  </a:lnTo>
                  <a:lnTo>
                    <a:pt x="256" y="185"/>
                  </a:lnTo>
                  <a:lnTo>
                    <a:pt x="256" y="184"/>
                  </a:lnTo>
                  <a:lnTo>
                    <a:pt x="256" y="183"/>
                  </a:lnTo>
                  <a:lnTo>
                    <a:pt x="256" y="182"/>
                  </a:lnTo>
                  <a:lnTo>
                    <a:pt x="256" y="181"/>
                  </a:lnTo>
                  <a:lnTo>
                    <a:pt x="256" y="179"/>
                  </a:lnTo>
                  <a:lnTo>
                    <a:pt x="256" y="178"/>
                  </a:lnTo>
                  <a:lnTo>
                    <a:pt x="256" y="176"/>
                  </a:lnTo>
                  <a:lnTo>
                    <a:pt x="256" y="175"/>
                  </a:lnTo>
                  <a:lnTo>
                    <a:pt x="255" y="174"/>
                  </a:lnTo>
                  <a:lnTo>
                    <a:pt x="255" y="173"/>
                  </a:lnTo>
                  <a:lnTo>
                    <a:pt x="255" y="172"/>
                  </a:lnTo>
                  <a:lnTo>
                    <a:pt x="255" y="171"/>
                  </a:lnTo>
                  <a:lnTo>
                    <a:pt x="255" y="170"/>
                  </a:lnTo>
                  <a:lnTo>
                    <a:pt x="254" y="170"/>
                  </a:lnTo>
                  <a:lnTo>
                    <a:pt x="254" y="169"/>
                  </a:lnTo>
                  <a:lnTo>
                    <a:pt x="254" y="168"/>
                  </a:lnTo>
                  <a:lnTo>
                    <a:pt x="253" y="168"/>
                  </a:lnTo>
                  <a:lnTo>
                    <a:pt x="253" y="167"/>
                  </a:lnTo>
                  <a:lnTo>
                    <a:pt x="252" y="166"/>
                  </a:lnTo>
                  <a:lnTo>
                    <a:pt x="251" y="165"/>
                  </a:lnTo>
                  <a:lnTo>
                    <a:pt x="250" y="165"/>
                  </a:lnTo>
                  <a:lnTo>
                    <a:pt x="250" y="164"/>
                  </a:lnTo>
                  <a:lnTo>
                    <a:pt x="248" y="164"/>
                  </a:lnTo>
                  <a:lnTo>
                    <a:pt x="247" y="163"/>
                  </a:lnTo>
                  <a:lnTo>
                    <a:pt x="246" y="162"/>
                  </a:lnTo>
                  <a:lnTo>
                    <a:pt x="246" y="161"/>
                  </a:lnTo>
                  <a:lnTo>
                    <a:pt x="245" y="161"/>
                  </a:lnTo>
                  <a:lnTo>
                    <a:pt x="246" y="160"/>
                  </a:lnTo>
                  <a:lnTo>
                    <a:pt x="246" y="159"/>
                  </a:lnTo>
                  <a:lnTo>
                    <a:pt x="247" y="159"/>
                  </a:lnTo>
                  <a:lnTo>
                    <a:pt x="247" y="158"/>
                  </a:lnTo>
                  <a:lnTo>
                    <a:pt x="248" y="158"/>
                  </a:lnTo>
                  <a:lnTo>
                    <a:pt x="248" y="157"/>
                  </a:lnTo>
                  <a:lnTo>
                    <a:pt x="249" y="157"/>
                  </a:lnTo>
                  <a:lnTo>
                    <a:pt x="249" y="156"/>
                  </a:lnTo>
                  <a:lnTo>
                    <a:pt x="248" y="156"/>
                  </a:lnTo>
                  <a:lnTo>
                    <a:pt x="247" y="156"/>
                  </a:lnTo>
                  <a:lnTo>
                    <a:pt x="246" y="156"/>
                  </a:lnTo>
                  <a:lnTo>
                    <a:pt x="245" y="157"/>
                  </a:lnTo>
                  <a:lnTo>
                    <a:pt x="244" y="157"/>
                  </a:lnTo>
                  <a:lnTo>
                    <a:pt x="243" y="157"/>
                  </a:lnTo>
                  <a:lnTo>
                    <a:pt x="242" y="157"/>
                  </a:lnTo>
                  <a:lnTo>
                    <a:pt x="241" y="157"/>
                  </a:lnTo>
                  <a:lnTo>
                    <a:pt x="240" y="157"/>
                  </a:lnTo>
                  <a:lnTo>
                    <a:pt x="239" y="157"/>
                  </a:lnTo>
                  <a:lnTo>
                    <a:pt x="238" y="157"/>
                  </a:lnTo>
                  <a:lnTo>
                    <a:pt x="238" y="156"/>
                  </a:lnTo>
                  <a:lnTo>
                    <a:pt x="237" y="156"/>
                  </a:lnTo>
                  <a:lnTo>
                    <a:pt x="237" y="155"/>
                  </a:lnTo>
                  <a:lnTo>
                    <a:pt x="237" y="154"/>
                  </a:lnTo>
                  <a:lnTo>
                    <a:pt x="237" y="153"/>
                  </a:lnTo>
                  <a:lnTo>
                    <a:pt x="236" y="153"/>
                  </a:lnTo>
                  <a:lnTo>
                    <a:pt x="236" y="152"/>
                  </a:lnTo>
                  <a:lnTo>
                    <a:pt x="237" y="152"/>
                  </a:lnTo>
                  <a:lnTo>
                    <a:pt x="237" y="151"/>
                  </a:lnTo>
                  <a:lnTo>
                    <a:pt x="237" y="150"/>
                  </a:lnTo>
                  <a:lnTo>
                    <a:pt x="237" y="149"/>
                  </a:lnTo>
                  <a:lnTo>
                    <a:pt x="238" y="148"/>
                  </a:lnTo>
                  <a:lnTo>
                    <a:pt x="238" y="147"/>
                  </a:lnTo>
                  <a:lnTo>
                    <a:pt x="238" y="146"/>
                  </a:lnTo>
                  <a:lnTo>
                    <a:pt x="239" y="146"/>
                  </a:lnTo>
                  <a:lnTo>
                    <a:pt x="239" y="145"/>
                  </a:lnTo>
                  <a:lnTo>
                    <a:pt x="240" y="145"/>
                  </a:lnTo>
                  <a:lnTo>
                    <a:pt x="240" y="144"/>
                  </a:lnTo>
                  <a:lnTo>
                    <a:pt x="241" y="144"/>
                  </a:lnTo>
                  <a:lnTo>
                    <a:pt x="242" y="144"/>
                  </a:lnTo>
                  <a:lnTo>
                    <a:pt x="243" y="144"/>
                  </a:lnTo>
                  <a:lnTo>
                    <a:pt x="244" y="144"/>
                  </a:lnTo>
                  <a:lnTo>
                    <a:pt x="245" y="144"/>
                  </a:lnTo>
                  <a:lnTo>
                    <a:pt x="246" y="145"/>
                  </a:lnTo>
                  <a:lnTo>
                    <a:pt x="247" y="145"/>
                  </a:lnTo>
                  <a:lnTo>
                    <a:pt x="249" y="146"/>
                  </a:lnTo>
                  <a:lnTo>
                    <a:pt x="250" y="146"/>
                  </a:lnTo>
                  <a:lnTo>
                    <a:pt x="250" y="147"/>
                  </a:lnTo>
                  <a:lnTo>
                    <a:pt x="251" y="147"/>
                  </a:lnTo>
                  <a:lnTo>
                    <a:pt x="252" y="147"/>
                  </a:lnTo>
                  <a:lnTo>
                    <a:pt x="253" y="148"/>
                  </a:lnTo>
                  <a:lnTo>
                    <a:pt x="253" y="147"/>
                  </a:lnTo>
                  <a:lnTo>
                    <a:pt x="254" y="147"/>
                  </a:lnTo>
                  <a:lnTo>
                    <a:pt x="255" y="147"/>
                  </a:lnTo>
                  <a:lnTo>
                    <a:pt x="255" y="146"/>
                  </a:lnTo>
                  <a:lnTo>
                    <a:pt x="256" y="146"/>
                  </a:lnTo>
                  <a:lnTo>
                    <a:pt x="257" y="145"/>
                  </a:lnTo>
                  <a:lnTo>
                    <a:pt x="257" y="144"/>
                  </a:lnTo>
                  <a:lnTo>
                    <a:pt x="258" y="144"/>
                  </a:lnTo>
                  <a:lnTo>
                    <a:pt x="259" y="143"/>
                  </a:lnTo>
                  <a:lnTo>
                    <a:pt x="259" y="142"/>
                  </a:lnTo>
                  <a:lnTo>
                    <a:pt x="260" y="142"/>
                  </a:lnTo>
                  <a:lnTo>
                    <a:pt x="260" y="141"/>
                  </a:lnTo>
                  <a:lnTo>
                    <a:pt x="261" y="141"/>
                  </a:lnTo>
                  <a:lnTo>
                    <a:pt x="262" y="141"/>
                  </a:lnTo>
                  <a:lnTo>
                    <a:pt x="263" y="140"/>
                  </a:lnTo>
                  <a:lnTo>
                    <a:pt x="264" y="140"/>
                  </a:lnTo>
                  <a:lnTo>
                    <a:pt x="265" y="140"/>
                  </a:lnTo>
                  <a:lnTo>
                    <a:pt x="266" y="140"/>
                  </a:lnTo>
                  <a:lnTo>
                    <a:pt x="267" y="140"/>
                  </a:lnTo>
                  <a:lnTo>
                    <a:pt x="268" y="140"/>
                  </a:lnTo>
                  <a:lnTo>
                    <a:pt x="269" y="140"/>
                  </a:lnTo>
                  <a:lnTo>
                    <a:pt x="270" y="140"/>
                  </a:lnTo>
                  <a:lnTo>
                    <a:pt x="271" y="140"/>
                  </a:lnTo>
                  <a:lnTo>
                    <a:pt x="272" y="140"/>
                  </a:lnTo>
                  <a:lnTo>
                    <a:pt x="272" y="139"/>
                  </a:lnTo>
                  <a:lnTo>
                    <a:pt x="273" y="139"/>
                  </a:lnTo>
                  <a:lnTo>
                    <a:pt x="273" y="138"/>
                  </a:lnTo>
                  <a:lnTo>
                    <a:pt x="273" y="137"/>
                  </a:lnTo>
                  <a:lnTo>
                    <a:pt x="272" y="137"/>
                  </a:lnTo>
                  <a:lnTo>
                    <a:pt x="272" y="136"/>
                  </a:lnTo>
                  <a:lnTo>
                    <a:pt x="272" y="135"/>
                  </a:lnTo>
                  <a:lnTo>
                    <a:pt x="271" y="134"/>
                  </a:lnTo>
                  <a:lnTo>
                    <a:pt x="270" y="133"/>
                  </a:lnTo>
                  <a:lnTo>
                    <a:pt x="269" y="132"/>
                  </a:lnTo>
                  <a:lnTo>
                    <a:pt x="268" y="130"/>
                  </a:lnTo>
                  <a:lnTo>
                    <a:pt x="268" y="129"/>
                  </a:lnTo>
                  <a:lnTo>
                    <a:pt x="267" y="128"/>
                  </a:lnTo>
                  <a:lnTo>
                    <a:pt x="267" y="127"/>
                  </a:lnTo>
                  <a:lnTo>
                    <a:pt x="266" y="127"/>
                  </a:lnTo>
                  <a:lnTo>
                    <a:pt x="266" y="126"/>
                  </a:lnTo>
                  <a:lnTo>
                    <a:pt x="266" y="125"/>
                  </a:lnTo>
                  <a:lnTo>
                    <a:pt x="265" y="124"/>
                  </a:lnTo>
                  <a:lnTo>
                    <a:pt x="265" y="123"/>
                  </a:lnTo>
                  <a:lnTo>
                    <a:pt x="265" y="122"/>
                  </a:lnTo>
                  <a:lnTo>
                    <a:pt x="265" y="121"/>
                  </a:lnTo>
                  <a:lnTo>
                    <a:pt x="265" y="120"/>
                  </a:lnTo>
                  <a:lnTo>
                    <a:pt x="265" y="119"/>
                  </a:lnTo>
                  <a:lnTo>
                    <a:pt x="265" y="118"/>
                  </a:lnTo>
                  <a:lnTo>
                    <a:pt x="265" y="117"/>
                  </a:lnTo>
                  <a:lnTo>
                    <a:pt x="265" y="116"/>
                  </a:lnTo>
                  <a:lnTo>
                    <a:pt x="265" y="115"/>
                  </a:lnTo>
                  <a:lnTo>
                    <a:pt x="265" y="114"/>
                  </a:lnTo>
                  <a:lnTo>
                    <a:pt x="266" y="112"/>
                  </a:lnTo>
                  <a:lnTo>
                    <a:pt x="266" y="111"/>
                  </a:lnTo>
                  <a:lnTo>
                    <a:pt x="266" y="110"/>
                  </a:lnTo>
                  <a:lnTo>
                    <a:pt x="266" y="109"/>
                  </a:lnTo>
                  <a:lnTo>
                    <a:pt x="266" y="108"/>
                  </a:lnTo>
                  <a:lnTo>
                    <a:pt x="266" y="107"/>
                  </a:lnTo>
                  <a:lnTo>
                    <a:pt x="266" y="106"/>
                  </a:lnTo>
                  <a:lnTo>
                    <a:pt x="265" y="106"/>
                  </a:lnTo>
                  <a:lnTo>
                    <a:pt x="265" y="105"/>
                  </a:lnTo>
                  <a:lnTo>
                    <a:pt x="264" y="104"/>
                  </a:lnTo>
                  <a:lnTo>
                    <a:pt x="263" y="104"/>
                  </a:lnTo>
                  <a:lnTo>
                    <a:pt x="263" y="103"/>
                  </a:lnTo>
                  <a:lnTo>
                    <a:pt x="262" y="103"/>
                  </a:lnTo>
                  <a:lnTo>
                    <a:pt x="261" y="103"/>
                  </a:lnTo>
                  <a:lnTo>
                    <a:pt x="260" y="103"/>
                  </a:lnTo>
                  <a:lnTo>
                    <a:pt x="259" y="103"/>
                  </a:lnTo>
                  <a:lnTo>
                    <a:pt x="258" y="103"/>
                  </a:lnTo>
                  <a:lnTo>
                    <a:pt x="257" y="103"/>
                  </a:lnTo>
                  <a:lnTo>
                    <a:pt x="256" y="103"/>
                  </a:lnTo>
                  <a:lnTo>
                    <a:pt x="255" y="104"/>
                  </a:lnTo>
                  <a:lnTo>
                    <a:pt x="254" y="105"/>
                  </a:lnTo>
                  <a:lnTo>
                    <a:pt x="253" y="106"/>
                  </a:lnTo>
                  <a:lnTo>
                    <a:pt x="253" y="107"/>
                  </a:lnTo>
                  <a:lnTo>
                    <a:pt x="252" y="107"/>
                  </a:lnTo>
                  <a:lnTo>
                    <a:pt x="252" y="108"/>
                  </a:lnTo>
                  <a:lnTo>
                    <a:pt x="252" y="109"/>
                  </a:lnTo>
                  <a:lnTo>
                    <a:pt x="252" y="110"/>
                  </a:lnTo>
                  <a:lnTo>
                    <a:pt x="251" y="111"/>
                  </a:lnTo>
                  <a:lnTo>
                    <a:pt x="251" y="112"/>
                  </a:lnTo>
                  <a:lnTo>
                    <a:pt x="250" y="113"/>
                  </a:lnTo>
                  <a:lnTo>
                    <a:pt x="249" y="114"/>
                  </a:lnTo>
                  <a:lnTo>
                    <a:pt x="248" y="115"/>
                  </a:lnTo>
                  <a:lnTo>
                    <a:pt x="247" y="116"/>
                  </a:lnTo>
                  <a:lnTo>
                    <a:pt x="246" y="116"/>
                  </a:lnTo>
                  <a:lnTo>
                    <a:pt x="245" y="117"/>
                  </a:lnTo>
                  <a:lnTo>
                    <a:pt x="244" y="117"/>
                  </a:lnTo>
                  <a:lnTo>
                    <a:pt x="243" y="118"/>
                  </a:lnTo>
                  <a:lnTo>
                    <a:pt x="242" y="118"/>
                  </a:lnTo>
                  <a:lnTo>
                    <a:pt x="241" y="118"/>
                  </a:lnTo>
                  <a:lnTo>
                    <a:pt x="240" y="119"/>
                  </a:lnTo>
                  <a:lnTo>
                    <a:pt x="239" y="119"/>
                  </a:lnTo>
                  <a:lnTo>
                    <a:pt x="238" y="120"/>
                  </a:lnTo>
                  <a:lnTo>
                    <a:pt x="237" y="120"/>
                  </a:lnTo>
                  <a:lnTo>
                    <a:pt x="236" y="121"/>
                  </a:lnTo>
                  <a:lnTo>
                    <a:pt x="235" y="121"/>
                  </a:lnTo>
                  <a:lnTo>
                    <a:pt x="234" y="122"/>
                  </a:lnTo>
                  <a:lnTo>
                    <a:pt x="233" y="123"/>
                  </a:lnTo>
                  <a:lnTo>
                    <a:pt x="232" y="123"/>
                  </a:lnTo>
                  <a:lnTo>
                    <a:pt x="232" y="124"/>
                  </a:lnTo>
                  <a:lnTo>
                    <a:pt x="231" y="124"/>
                  </a:lnTo>
                  <a:lnTo>
                    <a:pt x="230" y="124"/>
                  </a:lnTo>
                  <a:lnTo>
                    <a:pt x="229" y="123"/>
                  </a:lnTo>
                  <a:lnTo>
                    <a:pt x="229" y="122"/>
                  </a:lnTo>
                  <a:lnTo>
                    <a:pt x="229" y="121"/>
                  </a:lnTo>
                  <a:lnTo>
                    <a:pt x="229" y="120"/>
                  </a:lnTo>
                  <a:lnTo>
                    <a:pt x="229" y="119"/>
                  </a:lnTo>
                  <a:lnTo>
                    <a:pt x="230" y="119"/>
                  </a:lnTo>
                  <a:lnTo>
                    <a:pt x="230" y="118"/>
                  </a:lnTo>
                  <a:lnTo>
                    <a:pt x="230" y="117"/>
                  </a:lnTo>
                  <a:lnTo>
                    <a:pt x="231" y="117"/>
                  </a:lnTo>
                  <a:lnTo>
                    <a:pt x="231" y="116"/>
                  </a:lnTo>
                  <a:lnTo>
                    <a:pt x="232" y="116"/>
                  </a:lnTo>
                  <a:lnTo>
                    <a:pt x="232" y="115"/>
                  </a:lnTo>
                  <a:lnTo>
                    <a:pt x="233" y="115"/>
                  </a:lnTo>
                  <a:lnTo>
                    <a:pt x="234" y="115"/>
                  </a:lnTo>
                  <a:lnTo>
                    <a:pt x="235" y="114"/>
                  </a:lnTo>
                  <a:lnTo>
                    <a:pt x="236" y="114"/>
                  </a:lnTo>
                  <a:lnTo>
                    <a:pt x="238" y="113"/>
                  </a:lnTo>
                  <a:lnTo>
                    <a:pt x="240" y="113"/>
                  </a:lnTo>
                  <a:lnTo>
                    <a:pt x="241" y="113"/>
                  </a:lnTo>
                  <a:lnTo>
                    <a:pt x="242" y="112"/>
                  </a:lnTo>
                  <a:lnTo>
                    <a:pt x="243" y="112"/>
                  </a:lnTo>
                  <a:lnTo>
                    <a:pt x="244" y="112"/>
                  </a:lnTo>
                  <a:lnTo>
                    <a:pt x="245" y="111"/>
                  </a:lnTo>
                  <a:lnTo>
                    <a:pt x="246" y="110"/>
                  </a:lnTo>
                  <a:lnTo>
                    <a:pt x="247" y="110"/>
                  </a:lnTo>
                  <a:lnTo>
                    <a:pt x="247" y="109"/>
                  </a:lnTo>
                  <a:lnTo>
                    <a:pt x="248" y="109"/>
                  </a:lnTo>
                  <a:lnTo>
                    <a:pt x="249" y="108"/>
                  </a:lnTo>
                  <a:lnTo>
                    <a:pt x="249" y="107"/>
                  </a:lnTo>
                  <a:lnTo>
                    <a:pt x="250" y="107"/>
                  </a:lnTo>
                  <a:lnTo>
                    <a:pt x="250" y="106"/>
                  </a:lnTo>
                  <a:lnTo>
                    <a:pt x="250" y="105"/>
                  </a:lnTo>
                  <a:lnTo>
                    <a:pt x="251" y="105"/>
                  </a:lnTo>
                  <a:lnTo>
                    <a:pt x="251" y="104"/>
                  </a:lnTo>
                  <a:lnTo>
                    <a:pt x="252" y="102"/>
                  </a:lnTo>
                  <a:lnTo>
                    <a:pt x="252" y="101"/>
                  </a:lnTo>
                  <a:lnTo>
                    <a:pt x="253" y="99"/>
                  </a:lnTo>
                  <a:lnTo>
                    <a:pt x="254" y="98"/>
                  </a:lnTo>
                  <a:lnTo>
                    <a:pt x="254" y="97"/>
                  </a:lnTo>
                  <a:lnTo>
                    <a:pt x="254" y="96"/>
                  </a:lnTo>
                  <a:lnTo>
                    <a:pt x="255" y="95"/>
                  </a:lnTo>
                  <a:lnTo>
                    <a:pt x="256" y="94"/>
                  </a:lnTo>
                  <a:lnTo>
                    <a:pt x="256" y="93"/>
                  </a:lnTo>
                  <a:lnTo>
                    <a:pt x="257" y="93"/>
                  </a:lnTo>
                  <a:lnTo>
                    <a:pt x="258" y="92"/>
                  </a:lnTo>
                  <a:lnTo>
                    <a:pt x="259" y="91"/>
                  </a:lnTo>
                  <a:lnTo>
                    <a:pt x="260" y="91"/>
                  </a:lnTo>
                  <a:lnTo>
                    <a:pt x="261" y="90"/>
                  </a:lnTo>
                  <a:lnTo>
                    <a:pt x="263" y="89"/>
                  </a:lnTo>
                  <a:lnTo>
                    <a:pt x="264" y="88"/>
                  </a:lnTo>
                  <a:lnTo>
                    <a:pt x="265" y="88"/>
                  </a:lnTo>
                  <a:lnTo>
                    <a:pt x="266" y="88"/>
                  </a:lnTo>
                  <a:lnTo>
                    <a:pt x="267" y="87"/>
                  </a:lnTo>
                  <a:lnTo>
                    <a:pt x="268" y="86"/>
                  </a:lnTo>
                  <a:lnTo>
                    <a:pt x="269" y="86"/>
                  </a:lnTo>
                  <a:lnTo>
                    <a:pt x="269" y="85"/>
                  </a:lnTo>
                  <a:lnTo>
                    <a:pt x="270" y="84"/>
                  </a:lnTo>
                  <a:lnTo>
                    <a:pt x="271" y="83"/>
                  </a:lnTo>
                  <a:lnTo>
                    <a:pt x="271" y="82"/>
                  </a:lnTo>
                  <a:lnTo>
                    <a:pt x="272" y="81"/>
                  </a:lnTo>
                  <a:lnTo>
                    <a:pt x="271" y="81"/>
                  </a:lnTo>
                  <a:lnTo>
                    <a:pt x="271" y="80"/>
                  </a:lnTo>
                  <a:lnTo>
                    <a:pt x="270" y="80"/>
                  </a:lnTo>
                  <a:lnTo>
                    <a:pt x="269" y="80"/>
                  </a:lnTo>
                  <a:lnTo>
                    <a:pt x="268" y="80"/>
                  </a:lnTo>
                  <a:lnTo>
                    <a:pt x="267" y="81"/>
                  </a:lnTo>
                  <a:lnTo>
                    <a:pt x="266" y="81"/>
                  </a:lnTo>
                  <a:lnTo>
                    <a:pt x="265" y="81"/>
                  </a:lnTo>
                  <a:lnTo>
                    <a:pt x="263" y="82"/>
                  </a:lnTo>
                  <a:lnTo>
                    <a:pt x="262" y="82"/>
                  </a:lnTo>
                  <a:lnTo>
                    <a:pt x="260" y="82"/>
                  </a:lnTo>
                  <a:lnTo>
                    <a:pt x="258" y="82"/>
                  </a:lnTo>
                  <a:lnTo>
                    <a:pt x="257" y="82"/>
                  </a:lnTo>
                  <a:lnTo>
                    <a:pt x="257" y="83"/>
                  </a:lnTo>
                  <a:lnTo>
                    <a:pt x="256" y="82"/>
                  </a:lnTo>
                  <a:lnTo>
                    <a:pt x="255" y="82"/>
                  </a:lnTo>
                  <a:lnTo>
                    <a:pt x="254" y="82"/>
                  </a:lnTo>
                  <a:lnTo>
                    <a:pt x="253" y="82"/>
                  </a:lnTo>
                  <a:lnTo>
                    <a:pt x="252" y="82"/>
                  </a:lnTo>
                  <a:lnTo>
                    <a:pt x="251" y="82"/>
                  </a:lnTo>
                  <a:lnTo>
                    <a:pt x="250" y="81"/>
                  </a:lnTo>
                  <a:lnTo>
                    <a:pt x="249" y="81"/>
                  </a:lnTo>
                  <a:lnTo>
                    <a:pt x="247" y="80"/>
                  </a:lnTo>
                  <a:lnTo>
                    <a:pt x="246" y="80"/>
                  </a:lnTo>
                  <a:lnTo>
                    <a:pt x="244" y="79"/>
                  </a:lnTo>
                  <a:lnTo>
                    <a:pt x="243" y="79"/>
                  </a:lnTo>
                  <a:lnTo>
                    <a:pt x="241" y="78"/>
                  </a:lnTo>
                  <a:lnTo>
                    <a:pt x="240" y="78"/>
                  </a:lnTo>
                  <a:lnTo>
                    <a:pt x="238" y="77"/>
                  </a:lnTo>
                  <a:lnTo>
                    <a:pt x="237" y="77"/>
                  </a:lnTo>
                  <a:lnTo>
                    <a:pt x="235" y="76"/>
                  </a:lnTo>
                  <a:lnTo>
                    <a:pt x="233" y="75"/>
                  </a:lnTo>
                  <a:lnTo>
                    <a:pt x="232" y="75"/>
                  </a:lnTo>
                  <a:lnTo>
                    <a:pt x="229" y="73"/>
                  </a:lnTo>
                  <a:lnTo>
                    <a:pt x="226" y="71"/>
                  </a:lnTo>
                  <a:lnTo>
                    <a:pt x="223" y="70"/>
                  </a:lnTo>
                  <a:lnTo>
                    <a:pt x="222" y="69"/>
                  </a:lnTo>
                  <a:lnTo>
                    <a:pt x="220" y="68"/>
                  </a:lnTo>
                  <a:lnTo>
                    <a:pt x="219" y="68"/>
                  </a:lnTo>
                  <a:lnTo>
                    <a:pt x="217" y="67"/>
                  </a:lnTo>
                  <a:lnTo>
                    <a:pt x="216" y="67"/>
                  </a:lnTo>
                  <a:lnTo>
                    <a:pt x="215" y="66"/>
                  </a:lnTo>
                  <a:lnTo>
                    <a:pt x="211" y="65"/>
                  </a:lnTo>
                  <a:lnTo>
                    <a:pt x="210" y="64"/>
                  </a:lnTo>
                  <a:lnTo>
                    <a:pt x="208" y="64"/>
                  </a:lnTo>
                  <a:lnTo>
                    <a:pt x="206" y="63"/>
                  </a:lnTo>
                  <a:lnTo>
                    <a:pt x="205" y="62"/>
                  </a:lnTo>
                  <a:lnTo>
                    <a:pt x="204" y="62"/>
                  </a:lnTo>
                  <a:lnTo>
                    <a:pt x="203" y="62"/>
                  </a:lnTo>
                  <a:lnTo>
                    <a:pt x="203" y="61"/>
                  </a:lnTo>
                  <a:lnTo>
                    <a:pt x="202" y="61"/>
                  </a:lnTo>
                  <a:lnTo>
                    <a:pt x="201" y="61"/>
                  </a:lnTo>
                  <a:lnTo>
                    <a:pt x="201" y="60"/>
                  </a:lnTo>
                  <a:lnTo>
                    <a:pt x="200" y="59"/>
                  </a:lnTo>
                  <a:lnTo>
                    <a:pt x="199" y="59"/>
                  </a:lnTo>
                  <a:lnTo>
                    <a:pt x="198" y="58"/>
                  </a:lnTo>
                  <a:lnTo>
                    <a:pt x="198" y="57"/>
                  </a:lnTo>
                  <a:lnTo>
                    <a:pt x="197" y="56"/>
                  </a:lnTo>
                  <a:lnTo>
                    <a:pt x="196" y="56"/>
                  </a:lnTo>
                  <a:lnTo>
                    <a:pt x="196" y="55"/>
                  </a:lnTo>
                  <a:lnTo>
                    <a:pt x="196" y="54"/>
                  </a:lnTo>
                  <a:lnTo>
                    <a:pt x="195" y="54"/>
                  </a:lnTo>
                  <a:lnTo>
                    <a:pt x="195" y="53"/>
                  </a:lnTo>
                  <a:lnTo>
                    <a:pt x="194" y="52"/>
                  </a:lnTo>
                  <a:lnTo>
                    <a:pt x="194" y="51"/>
                  </a:lnTo>
                  <a:lnTo>
                    <a:pt x="194" y="50"/>
                  </a:lnTo>
                  <a:lnTo>
                    <a:pt x="194" y="49"/>
                  </a:lnTo>
                  <a:lnTo>
                    <a:pt x="194" y="48"/>
                  </a:lnTo>
                  <a:lnTo>
                    <a:pt x="194" y="47"/>
                  </a:lnTo>
                  <a:lnTo>
                    <a:pt x="194" y="46"/>
                  </a:lnTo>
                  <a:lnTo>
                    <a:pt x="194" y="45"/>
                  </a:lnTo>
                  <a:lnTo>
                    <a:pt x="195" y="44"/>
                  </a:lnTo>
                  <a:lnTo>
                    <a:pt x="195" y="43"/>
                  </a:lnTo>
                  <a:lnTo>
                    <a:pt x="196" y="43"/>
                  </a:lnTo>
                  <a:lnTo>
                    <a:pt x="196" y="42"/>
                  </a:lnTo>
                  <a:lnTo>
                    <a:pt x="196" y="41"/>
                  </a:lnTo>
                  <a:lnTo>
                    <a:pt x="197" y="41"/>
                  </a:lnTo>
                  <a:lnTo>
                    <a:pt x="198" y="40"/>
                  </a:lnTo>
                  <a:lnTo>
                    <a:pt x="199" y="39"/>
                  </a:lnTo>
                  <a:lnTo>
                    <a:pt x="200" y="38"/>
                  </a:lnTo>
                  <a:lnTo>
                    <a:pt x="201" y="37"/>
                  </a:lnTo>
                  <a:lnTo>
                    <a:pt x="203" y="36"/>
                  </a:lnTo>
                  <a:lnTo>
                    <a:pt x="204" y="34"/>
                  </a:lnTo>
                  <a:lnTo>
                    <a:pt x="205" y="33"/>
                  </a:lnTo>
                  <a:lnTo>
                    <a:pt x="206" y="33"/>
                  </a:lnTo>
                  <a:lnTo>
                    <a:pt x="206" y="32"/>
                  </a:lnTo>
                  <a:lnTo>
                    <a:pt x="207" y="32"/>
                  </a:lnTo>
                  <a:lnTo>
                    <a:pt x="208" y="32"/>
                  </a:lnTo>
                  <a:lnTo>
                    <a:pt x="209" y="31"/>
                  </a:lnTo>
                  <a:lnTo>
                    <a:pt x="210" y="30"/>
                  </a:lnTo>
                  <a:lnTo>
                    <a:pt x="211" y="30"/>
                  </a:lnTo>
                  <a:lnTo>
                    <a:pt x="212" y="30"/>
                  </a:lnTo>
                  <a:lnTo>
                    <a:pt x="213" y="30"/>
                  </a:lnTo>
                  <a:lnTo>
                    <a:pt x="214" y="29"/>
                  </a:lnTo>
                  <a:lnTo>
                    <a:pt x="215" y="29"/>
                  </a:lnTo>
                  <a:lnTo>
                    <a:pt x="216" y="29"/>
                  </a:lnTo>
                  <a:lnTo>
                    <a:pt x="217" y="29"/>
                  </a:lnTo>
                  <a:lnTo>
                    <a:pt x="218" y="28"/>
                  </a:lnTo>
                  <a:close/>
                </a:path>
              </a:pathLst>
            </a:custGeom>
            <a:grp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cxnSp>
        <p:nvCxnSpPr>
          <p:cNvPr id="84" name="直接箭头连接符 83"/>
          <p:cNvCxnSpPr/>
          <p:nvPr/>
        </p:nvCxnSpPr>
        <p:spPr>
          <a:xfrm>
            <a:off x="5935287" y="2582333"/>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85" name="文本框 84"/>
          <p:cNvSpPr txBox="1"/>
          <p:nvPr/>
        </p:nvSpPr>
        <p:spPr>
          <a:xfrm>
            <a:off x="6780213" y="2382278"/>
            <a:ext cx="69762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标题</a:t>
            </a:r>
          </a:p>
        </p:txBody>
      </p:sp>
      <p:sp>
        <p:nvSpPr>
          <p:cNvPr id="86" name="文本框 85"/>
          <p:cNvSpPr txBox="1"/>
          <p:nvPr/>
        </p:nvSpPr>
        <p:spPr>
          <a:xfrm>
            <a:off x="6780213" y="2748092"/>
            <a:ext cx="3416320" cy="523220"/>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87" name="直接箭头连接符 86"/>
          <p:cNvCxnSpPr/>
          <p:nvPr/>
        </p:nvCxnSpPr>
        <p:spPr>
          <a:xfrm>
            <a:off x="5935287" y="3530475"/>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6780213" y="3330420"/>
            <a:ext cx="69762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标题</a:t>
            </a:r>
          </a:p>
        </p:txBody>
      </p:sp>
      <p:sp>
        <p:nvSpPr>
          <p:cNvPr id="89" name="文本框 88"/>
          <p:cNvSpPr txBox="1"/>
          <p:nvPr/>
        </p:nvSpPr>
        <p:spPr>
          <a:xfrm>
            <a:off x="6780213" y="3696234"/>
            <a:ext cx="3416320" cy="523220"/>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646878"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社会媒体的影响：</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83" name="矩形 82"/>
          <p:cNvSpPr/>
          <p:nvPr/>
        </p:nvSpPr>
        <p:spPr>
          <a:xfrm>
            <a:off x="7579429" y="2305593"/>
            <a:ext cx="3348000" cy="2376000"/>
          </a:xfrm>
          <a:prstGeom prst="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latin typeface="迷你简粗倩" panose="03000509000000000000" pitchFamily="65" charset="-122"/>
                <a:ea typeface="迷你简粗倩" panose="03000509000000000000" pitchFamily="65" charset="-122"/>
              </a:rPr>
              <a:t>点击添加标题</a:t>
            </a:r>
            <a:endParaRPr lang="en-US" altLang="zh-CN" sz="2800" dirty="0" smtClean="0">
              <a:latin typeface="迷你简粗倩" panose="03000509000000000000" pitchFamily="65" charset="-122"/>
              <a:ea typeface="迷你简粗倩" panose="03000509000000000000" pitchFamily="65" charset="-122"/>
            </a:endParaRPr>
          </a:p>
          <a:p>
            <a:endParaRPr lang="en-US" altLang="zh-CN" dirty="0" smtClean="0"/>
          </a:p>
          <a:p>
            <a:r>
              <a:rPr lang="zh-CN" altLang="en-US" sz="1600" dirty="0" smtClean="0">
                <a:latin typeface="微软雅黑" panose="020B0503020204020204" pitchFamily="34" charset="-122"/>
                <a:ea typeface="微软雅黑" panose="020B0503020204020204" pitchFamily="34" charset="-122"/>
              </a:rPr>
              <a:t>点击添加文字说明</a:t>
            </a:r>
            <a:r>
              <a:rPr lang="zh-CN" altLang="en-US" sz="1600" dirty="0">
                <a:latin typeface="微软雅黑" panose="020B0503020204020204" pitchFamily="34" charset="-122"/>
                <a:ea typeface="微软雅黑" panose="020B0503020204020204" pitchFamily="34" charset="-122"/>
              </a:rPr>
              <a:t>点击添加文字</a:t>
            </a:r>
            <a:r>
              <a:rPr lang="zh-CN" altLang="en-US" sz="1600" dirty="0" smtClean="0">
                <a:latin typeface="微软雅黑" panose="020B0503020204020204" pitchFamily="34" charset="-122"/>
                <a:ea typeface="微软雅黑" panose="020B0503020204020204" pitchFamily="34" charset="-122"/>
              </a:rPr>
              <a:t>说明点击</a:t>
            </a:r>
            <a:r>
              <a:rPr lang="zh-CN" altLang="en-US" sz="1600" dirty="0">
                <a:latin typeface="微软雅黑" panose="020B0503020204020204" pitchFamily="34" charset="-122"/>
                <a:ea typeface="微软雅黑" panose="020B0503020204020204" pitchFamily="34" charset="-122"/>
              </a:rPr>
              <a:t>添加文字</a:t>
            </a:r>
            <a:r>
              <a:rPr lang="zh-CN" altLang="en-US" sz="1600" dirty="0" smtClean="0">
                <a:latin typeface="微软雅黑" panose="020B0503020204020204" pitchFamily="34" charset="-122"/>
                <a:ea typeface="微软雅黑" panose="020B0503020204020204" pitchFamily="34" charset="-122"/>
              </a:rPr>
              <a:t>说明点击</a:t>
            </a:r>
            <a:r>
              <a:rPr lang="zh-CN" altLang="en-US" sz="1600" dirty="0">
                <a:latin typeface="微软雅黑" panose="020B0503020204020204" pitchFamily="34" charset="-122"/>
                <a:ea typeface="微软雅黑" panose="020B0503020204020204" pitchFamily="34" charset="-122"/>
              </a:rPr>
              <a:t>添加</a:t>
            </a:r>
            <a:r>
              <a:rPr lang="zh-CN" altLang="en-US" sz="1600" dirty="0" smtClean="0">
                <a:latin typeface="微软雅黑" panose="020B0503020204020204" pitchFamily="34" charset="-122"/>
                <a:ea typeface="微软雅黑" panose="020B0503020204020204" pitchFamily="34" charset="-122"/>
              </a:rPr>
              <a:t>文字</a:t>
            </a:r>
            <a:endParaRPr lang="zh-CN" altLang="en-US" sz="1600" dirty="0">
              <a:latin typeface="微软雅黑" panose="020B0503020204020204" pitchFamily="34" charset="-122"/>
              <a:ea typeface="微软雅黑" panose="020B0503020204020204" pitchFamily="34" charset="-122"/>
            </a:endParaRPr>
          </a:p>
        </p:txBody>
      </p:sp>
      <p:pic>
        <p:nvPicPr>
          <p:cNvPr id="90" name="图片 8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3429" y="2305593"/>
            <a:ext cx="6156000" cy="2361295"/>
          </a:xfrm>
          <a:prstGeom prst="rect">
            <a:avLst/>
          </a:prstGeom>
        </p:spPr>
      </p:pic>
      <p:sp>
        <p:nvSpPr>
          <p:cNvPr id="2" name="文本框 1"/>
          <p:cNvSpPr txBox="1"/>
          <p:nvPr/>
        </p:nvSpPr>
        <p:spPr>
          <a:xfrm>
            <a:off x="1416050" y="5037403"/>
            <a:ext cx="1980029"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t>社区经理的建议</a:t>
            </a:r>
          </a:p>
        </p:txBody>
      </p:sp>
      <p:cxnSp>
        <p:nvCxnSpPr>
          <p:cNvPr id="4" name="直接连接符 3"/>
          <p:cNvCxnSpPr/>
          <p:nvPr/>
        </p:nvCxnSpPr>
        <p:spPr>
          <a:xfrm>
            <a:off x="1416050" y="5422860"/>
            <a:ext cx="9511379" cy="14653"/>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416050" y="5037403"/>
            <a:ext cx="9511379"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423429" y="5451717"/>
            <a:ext cx="9496984" cy="646331"/>
          </a:xfrm>
          <a:prstGeom prst="rect">
            <a:avLst/>
          </a:prstGeom>
          <a:noFill/>
        </p:spPr>
        <p:txBody>
          <a:bodyPr wrap="square" rtlCol="0">
            <a:spAutoFit/>
          </a:bodyPr>
          <a:lstStyle/>
          <a:p>
            <a:r>
              <a:rPr lang="zh-CN" altLang="en-US" dirty="0" smtClean="0">
                <a:solidFill>
                  <a:schemeClr val="bg1">
                    <a:lumMod val="65000"/>
                  </a:schemeClr>
                </a:solidFill>
                <a:latin typeface="微软雅黑" panose="020B0503020204020204" pitchFamily="34" charset="-122"/>
                <a:ea typeface="微软雅黑" panose="020B0503020204020204" pitchFamily="34" charset="-122"/>
              </a:rPr>
              <a:t>点击添加内容</a:t>
            </a:r>
            <a:r>
              <a:rPr lang="zh-CN" altLang="en-US" dirty="0">
                <a:solidFill>
                  <a:schemeClr val="bg1">
                    <a:lumMod val="65000"/>
                  </a:schemeClr>
                </a:solidFill>
                <a:latin typeface="微软雅黑" panose="020B0503020204020204" pitchFamily="34" charset="-122"/>
                <a:ea typeface="微软雅黑" panose="020B0503020204020204" pitchFamily="34" charset="-122"/>
              </a:rPr>
              <a:t>点击添加</a:t>
            </a: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dirty="0">
                <a:solidFill>
                  <a:schemeClr val="bg1">
                    <a:lumMod val="65000"/>
                  </a:schemeClr>
                </a:solidFill>
                <a:latin typeface="微软雅黑" panose="020B0503020204020204" pitchFamily="34" charset="-122"/>
                <a:ea typeface="微软雅黑" panose="020B0503020204020204" pitchFamily="34" charset="-122"/>
              </a:rPr>
              <a:t>点击添加</a:t>
            </a: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dirty="0">
                <a:solidFill>
                  <a:schemeClr val="bg1">
                    <a:lumMod val="65000"/>
                  </a:schemeClr>
                </a:solidFill>
                <a:latin typeface="微软雅黑" panose="020B0503020204020204" pitchFamily="34" charset="-122"/>
                <a:ea typeface="微软雅黑" panose="020B0503020204020204" pitchFamily="34" charset="-122"/>
              </a:rPr>
              <a:t>点击添加</a:t>
            </a: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dirty="0">
                <a:solidFill>
                  <a:schemeClr val="bg1">
                    <a:lumMod val="65000"/>
                  </a:schemeClr>
                </a:solidFill>
                <a:latin typeface="微软雅黑" panose="020B0503020204020204" pitchFamily="34" charset="-122"/>
                <a:ea typeface="微软雅黑" panose="020B0503020204020204" pitchFamily="34" charset="-122"/>
              </a:rPr>
              <a:t>点击添加</a:t>
            </a: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dirty="0">
                <a:solidFill>
                  <a:schemeClr val="bg1">
                    <a:lumMod val="65000"/>
                  </a:schemeClr>
                </a:solidFill>
                <a:latin typeface="微软雅黑" panose="020B0503020204020204" pitchFamily="34" charset="-122"/>
                <a:ea typeface="微软雅黑" panose="020B0503020204020204" pitchFamily="34" charset="-122"/>
              </a:rPr>
              <a:t>点击添加</a:t>
            </a: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内容点击添加</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dirty="0">
                <a:solidFill>
                  <a:schemeClr val="bg1">
                    <a:lumMod val="65000"/>
                  </a:schemeClr>
                </a:solidFill>
                <a:latin typeface="微软雅黑" panose="020B0503020204020204" pitchFamily="34" charset="-122"/>
                <a:ea typeface="微软雅黑" panose="020B0503020204020204" pitchFamily="34" charset="-122"/>
              </a:rPr>
              <a:t>点击添加内容点击添加内容点击添加内容点击添加内容点击添加内容点击添加内容点击</a:t>
            </a: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添加</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23429" y="939114"/>
            <a:ext cx="1415772"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团队介绍</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2" name="矩形 1"/>
          <p:cNvSpPr/>
          <p:nvPr/>
        </p:nvSpPr>
        <p:spPr>
          <a:xfrm>
            <a:off x="1423429" y="1400779"/>
            <a:ext cx="9712884"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3430" y="2678654"/>
            <a:ext cx="1781742" cy="180000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2300" y="2678654"/>
            <a:ext cx="1688082" cy="180000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7510" y="2678654"/>
            <a:ext cx="1762301" cy="1800000"/>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86938" y="2747755"/>
            <a:ext cx="1781633" cy="1800000"/>
          </a:xfrm>
          <a:prstGeom prst="rect">
            <a:avLst/>
          </a:prstGeom>
        </p:spPr>
      </p:pic>
      <p:sp>
        <p:nvSpPr>
          <p:cNvPr id="9" name="文本框 8"/>
          <p:cNvSpPr txBox="1"/>
          <p:nvPr/>
        </p:nvSpPr>
        <p:spPr>
          <a:xfrm>
            <a:off x="1379538" y="4646871"/>
            <a:ext cx="1108168" cy="461665"/>
          </a:xfrm>
          <a:prstGeom prst="rect">
            <a:avLst/>
          </a:prstGeom>
          <a:noFill/>
        </p:spPr>
        <p:txBody>
          <a:bodyPr wrap="square" rtlCol="0">
            <a:spAutoFit/>
          </a:bodyPr>
          <a:lstStyle/>
          <a:p>
            <a:r>
              <a:rPr lang="zh-CN" altLang="en-US" sz="2000" dirty="0" smtClean="0">
                <a:solidFill>
                  <a:srgbClr val="45C1A4"/>
                </a:solidFill>
                <a:latin typeface="迷你简粗倩" panose="03000509000000000000" pitchFamily="65" charset="-122"/>
                <a:ea typeface="迷你简粗倩" panose="03000509000000000000" pitchFamily="65" charset="-122"/>
              </a:rPr>
              <a:t>职务</a:t>
            </a:r>
            <a:r>
              <a:rPr lang="zh-CN" altLang="en-US" sz="2400" dirty="0" smtClean="0">
                <a:solidFill>
                  <a:srgbClr val="45C1A4"/>
                </a:solidFill>
                <a:latin typeface="迷你简粗倩" panose="03000509000000000000" pitchFamily="65" charset="-122"/>
                <a:ea typeface="迷你简粗倩" panose="03000509000000000000" pitchFamily="65" charset="-122"/>
              </a:rPr>
              <a:t>：</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10" name="文本框 9"/>
          <p:cNvSpPr txBox="1"/>
          <p:nvPr/>
        </p:nvSpPr>
        <p:spPr>
          <a:xfrm>
            <a:off x="1423429" y="5142941"/>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添加内容添加内容</a:t>
            </a:r>
          </a:p>
          <a:p>
            <a:r>
              <a:rPr lang="zh-CN" altLang="en-US" sz="1400" dirty="0"/>
              <a:t>添加内容添加</a:t>
            </a:r>
            <a:r>
              <a:rPr lang="zh-CN" altLang="en-US" sz="1400" dirty="0" smtClean="0"/>
              <a:t>内容</a:t>
            </a:r>
            <a:endParaRPr lang="zh-CN" altLang="en-US" sz="1400" dirty="0"/>
          </a:p>
        </p:txBody>
      </p:sp>
      <p:sp>
        <p:nvSpPr>
          <p:cNvPr id="11" name="文本框 10"/>
          <p:cNvSpPr txBox="1"/>
          <p:nvPr/>
        </p:nvSpPr>
        <p:spPr>
          <a:xfrm>
            <a:off x="6388037" y="4646871"/>
            <a:ext cx="1236445" cy="400110"/>
          </a:xfrm>
          <a:prstGeom prst="rect">
            <a:avLst/>
          </a:prstGeom>
          <a:noFill/>
        </p:spPr>
        <p:txBody>
          <a:bodyPr wrap="square" rtlCol="0">
            <a:spAutoFit/>
          </a:bodyPr>
          <a:lstStyle/>
          <a:p>
            <a:r>
              <a:rPr lang="zh-CN" altLang="en-US" sz="2000" dirty="0">
                <a:solidFill>
                  <a:srgbClr val="45C1A4"/>
                </a:solidFill>
                <a:latin typeface="迷你简粗倩" panose="03000509000000000000" pitchFamily="65" charset="-122"/>
                <a:ea typeface="迷你简粗倩" panose="03000509000000000000" pitchFamily="65" charset="-122"/>
              </a:rPr>
              <a:t>职务：</a:t>
            </a:r>
          </a:p>
        </p:txBody>
      </p:sp>
      <p:sp>
        <p:nvSpPr>
          <p:cNvPr id="12" name="文本框 11"/>
          <p:cNvSpPr txBox="1"/>
          <p:nvPr/>
        </p:nvSpPr>
        <p:spPr>
          <a:xfrm>
            <a:off x="6431928" y="5142941"/>
            <a:ext cx="1777883" cy="954107"/>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添加内容添加内容</a:t>
            </a:r>
            <a:endParaRPr lang="en-US" altLang="zh-CN" dirty="0"/>
          </a:p>
          <a:p>
            <a:r>
              <a:rPr lang="zh-CN" altLang="en-US" dirty="0"/>
              <a:t>添加内容添加内容</a:t>
            </a:r>
          </a:p>
          <a:p>
            <a:r>
              <a:rPr lang="zh-CN" altLang="en-US" dirty="0"/>
              <a:t>添加内容添加内容</a:t>
            </a:r>
          </a:p>
          <a:p>
            <a:r>
              <a:rPr lang="zh-CN" altLang="en-US" dirty="0"/>
              <a:t>添加内容添加内容</a:t>
            </a:r>
          </a:p>
        </p:txBody>
      </p:sp>
      <p:sp>
        <p:nvSpPr>
          <p:cNvPr id="13" name="文本框 12"/>
          <p:cNvSpPr txBox="1"/>
          <p:nvPr/>
        </p:nvSpPr>
        <p:spPr>
          <a:xfrm>
            <a:off x="3850999" y="4646871"/>
            <a:ext cx="1308830" cy="400110"/>
          </a:xfrm>
          <a:prstGeom prst="rect">
            <a:avLst/>
          </a:prstGeom>
          <a:noFill/>
        </p:spPr>
        <p:txBody>
          <a:bodyPr wrap="square" rtlCol="0">
            <a:spAutoFit/>
          </a:bodyPr>
          <a:lstStyle/>
          <a:p>
            <a:r>
              <a:rPr lang="zh-CN" altLang="en-US" sz="2000" dirty="0">
                <a:solidFill>
                  <a:srgbClr val="45C1A4"/>
                </a:solidFill>
                <a:latin typeface="迷你简粗倩" panose="03000509000000000000" pitchFamily="65" charset="-122"/>
                <a:ea typeface="迷你简粗倩" panose="03000509000000000000" pitchFamily="65" charset="-122"/>
              </a:rPr>
              <a:t>职务：</a:t>
            </a:r>
          </a:p>
        </p:txBody>
      </p:sp>
      <p:sp>
        <p:nvSpPr>
          <p:cNvPr id="14" name="文本框 13"/>
          <p:cNvSpPr txBox="1"/>
          <p:nvPr/>
        </p:nvSpPr>
        <p:spPr>
          <a:xfrm>
            <a:off x="3894891" y="5142941"/>
            <a:ext cx="1775492" cy="954107"/>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添加内容添加内容</a:t>
            </a:r>
          </a:p>
          <a:p>
            <a:r>
              <a:rPr lang="zh-CN" altLang="en-US" sz="1400" dirty="0"/>
              <a:t>添加内容添加</a:t>
            </a:r>
            <a:r>
              <a:rPr lang="zh-CN" altLang="en-US" sz="1400" dirty="0" smtClean="0"/>
              <a:t>内容</a:t>
            </a:r>
            <a:endParaRPr lang="zh-CN" altLang="en-US" sz="1400" dirty="0"/>
          </a:p>
        </p:txBody>
      </p:sp>
      <p:sp>
        <p:nvSpPr>
          <p:cNvPr id="15" name="文本框 14"/>
          <p:cNvSpPr txBox="1"/>
          <p:nvPr/>
        </p:nvSpPr>
        <p:spPr>
          <a:xfrm>
            <a:off x="8943047" y="4646871"/>
            <a:ext cx="1290165" cy="400110"/>
          </a:xfrm>
          <a:prstGeom prst="rect">
            <a:avLst/>
          </a:prstGeom>
          <a:noFill/>
        </p:spPr>
        <p:txBody>
          <a:bodyPr wrap="square" rtlCol="0">
            <a:spAutoFit/>
          </a:bodyPr>
          <a:lstStyle/>
          <a:p>
            <a:r>
              <a:rPr lang="zh-CN" altLang="en-US" sz="2000" dirty="0">
                <a:solidFill>
                  <a:srgbClr val="45C1A4"/>
                </a:solidFill>
                <a:latin typeface="迷你简粗倩" panose="03000509000000000000" pitchFamily="65" charset="-122"/>
                <a:ea typeface="迷你简粗倩" panose="03000509000000000000" pitchFamily="65" charset="-122"/>
              </a:rPr>
              <a:t>职务：</a:t>
            </a:r>
          </a:p>
        </p:txBody>
      </p:sp>
      <p:sp>
        <p:nvSpPr>
          <p:cNvPr id="16" name="文本框 15"/>
          <p:cNvSpPr txBox="1"/>
          <p:nvPr/>
        </p:nvSpPr>
        <p:spPr>
          <a:xfrm>
            <a:off x="8986938" y="5142941"/>
            <a:ext cx="1781633" cy="954107"/>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t>添加内容添加内容</a:t>
            </a:r>
            <a:endParaRPr lang="en-US" altLang="zh-CN" dirty="0"/>
          </a:p>
          <a:p>
            <a:r>
              <a:rPr lang="zh-CN" altLang="en-US" dirty="0"/>
              <a:t>添加内容添加内容</a:t>
            </a:r>
          </a:p>
          <a:p>
            <a:r>
              <a:rPr lang="zh-CN" altLang="en-US" dirty="0"/>
              <a:t>添加内容添加内容</a:t>
            </a:r>
          </a:p>
          <a:p>
            <a:r>
              <a:rPr lang="zh-CN" altLang="en-US" dirty="0"/>
              <a:t>添加内容添加内容</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2646878"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社会媒体的影响：</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grpSp>
        <p:nvGrpSpPr>
          <p:cNvPr id="3" name="组合 2"/>
          <p:cNvGrpSpPr/>
          <p:nvPr/>
        </p:nvGrpSpPr>
        <p:grpSpPr>
          <a:xfrm>
            <a:off x="1555667" y="2047110"/>
            <a:ext cx="4776121" cy="2608336"/>
            <a:chOff x="1423280" y="2137300"/>
            <a:chExt cx="5421313" cy="2960688"/>
          </a:xfrm>
        </p:grpSpPr>
        <p:sp>
          <p:nvSpPr>
            <p:cNvPr id="11" name="Freeform 38"/>
            <p:cNvSpPr>
              <a:spLocks noChangeAspect="1"/>
            </p:cNvSpPr>
            <p:nvPr/>
          </p:nvSpPr>
          <p:spPr bwMode="auto">
            <a:xfrm>
              <a:off x="5966705" y="2142063"/>
              <a:ext cx="1588" cy="1587"/>
            </a:xfrm>
            <a:custGeom>
              <a:avLst/>
              <a:gdLst>
                <a:gd name="T0" fmla="*/ 1588 w 1"/>
                <a:gd name="T1" fmla="*/ 0 h 1"/>
                <a:gd name="T2" fmla="*/ 1588 w 1"/>
                <a:gd name="T3" fmla="*/ 1587 h 1"/>
                <a:gd name="T4" fmla="*/ 0 w 1"/>
                <a:gd name="T5" fmla="*/ 0 h 1"/>
                <a:gd name="T6" fmla="*/ 1588 w 1"/>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1">
                  <a:moveTo>
                    <a:pt x="1" y="0"/>
                  </a:moveTo>
                  <a:lnTo>
                    <a:pt x="1" y="1"/>
                  </a:lnTo>
                  <a:lnTo>
                    <a:pt x="0" y="0"/>
                  </a:lnTo>
                  <a:lnTo>
                    <a:pt x="1" y="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2" name="Freeform 39"/>
            <p:cNvSpPr>
              <a:spLocks noChangeAspect="1"/>
            </p:cNvSpPr>
            <p:nvPr/>
          </p:nvSpPr>
          <p:spPr bwMode="auto">
            <a:xfrm>
              <a:off x="5969880" y="2137300"/>
              <a:ext cx="3175" cy="3175"/>
            </a:xfrm>
            <a:custGeom>
              <a:avLst/>
              <a:gdLst>
                <a:gd name="T0" fmla="*/ 3175 w 2"/>
                <a:gd name="T1" fmla="*/ 2381 h 4"/>
                <a:gd name="T2" fmla="*/ 3175 w 2"/>
                <a:gd name="T3" fmla="*/ 0 h 4"/>
                <a:gd name="T4" fmla="*/ 0 w 2"/>
                <a:gd name="T5" fmla="*/ 3175 h 4"/>
                <a:gd name="T6" fmla="*/ 3175 w 2"/>
                <a:gd name="T7" fmla="*/ 2381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4">
                  <a:moveTo>
                    <a:pt x="2" y="3"/>
                  </a:moveTo>
                  <a:lnTo>
                    <a:pt x="2" y="0"/>
                  </a:lnTo>
                  <a:lnTo>
                    <a:pt x="0" y="4"/>
                  </a:lnTo>
                  <a:lnTo>
                    <a:pt x="2" y="3"/>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3" name="Freeform 88"/>
            <p:cNvSpPr>
              <a:spLocks noChangeAspect="1"/>
            </p:cNvSpPr>
            <p:nvPr/>
          </p:nvSpPr>
          <p:spPr bwMode="auto">
            <a:xfrm>
              <a:off x="4329993" y="2359550"/>
              <a:ext cx="1587" cy="3175"/>
            </a:xfrm>
            <a:custGeom>
              <a:avLst/>
              <a:gdLst>
                <a:gd name="T0" fmla="*/ 1587 w 3"/>
                <a:gd name="T1" fmla="*/ 3175 h 5"/>
                <a:gd name="T2" fmla="*/ 1587 w 3"/>
                <a:gd name="T3" fmla="*/ 0 h 5"/>
                <a:gd name="T4" fmla="*/ 0 w 3"/>
                <a:gd name="T5" fmla="*/ 3175 h 5"/>
                <a:gd name="T6" fmla="*/ 1587 w 3"/>
                <a:gd name="T7" fmla="*/ 3175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5">
                  <a:moveTo>
                    <a:pt x="3" y="5"/>
                  </a:moveTo>
                  <a:lnTo>
                    <a:pt x="3" y="0"/>
                  </a:lnTo>
                  <a:lnTo>
                    <a:pt x="0" y="5"/>
                  </a:lnTo>
                  <a:lnTo>
                    <a:pt x="3" y="5"/>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4" name="Freeform 89"/>
            <p:cNvSpPr>
              <a:spLocks noChangeAspect="1"/>
            </p:cNvSpPr>
            <p:nvPr/>
          </p:nvSpPr>
          <p:spPr bwMode="auto">
            <a:xfrm>
              <a:off x="4318880" y="2137300"/>
              <a:ext cx="3175" cy="1588"/>
            </a:xfrm>
            <a:custGeom>
              <a:avLst/>
              <a:gdLst>
                <a:gd name="T0" fmla="*/ 3175 w 5"/>
                <a:gd name="T1" fmla="*/ 1588 h 3"/>
                <a:gd name="T2" fmla="*/ 3175 w 5"/>
                <a:gd name="T3" fmla="*/ 0 h 3"/>
                <a:gd name="T4" fmla="*/ 0 w 5"/>
                <a:gd name="T5" fmla="*/ 1059 h 3"/>
                <a:gd name="T6" fmla="*/ 3175 w 5"/>
                <a:gd name="T7" fmla="*/ 1588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3">
                  <a:moveTo>
                    <a:pt x="5" y="3"/>
                  </a:moveTo>
                  <a:lnTo>
                    <a:pt x="5" y="0"/>
                  </a:lnTo>
                  <a:lnTo>
                    <a:pt x="0" y="2"/>
                  </a:lnTo>
                  <a:lnTo>
                    <a:pt x="5" y="3"/>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5" name="Freeform 176"/>
            <p:cNvSpPr>
              <a:spLocks noChangeAspect="1"/>
            </p:cNvSpPr>
            <p:nvPr/>
          </p:nvSpPr>
          <p:spPr bwMode="auto">
            <a:xfrm>
              <a:off x="3868030" y="2905650"/>
              <a:ext cx="14288" cy="11113"/>
            </a:xfrm>
            <a:custGeom>
              <a:avLst/>
              <a:gdLst>
                <a:gd name="T0" fmla="*/ 12502 w 24"/>
                <a:gd name="T1" fmla="*/ 0 h 21"/>
                <a:gd name="T2" fmla="*/ 0 w 24"/>
                <a:gd name="T3" fmla="*/ 11113 h 21"/>
                <a:gd name="T4" fmla="*/ 14288 w 24"/>
                <a:gd name="T5" fmla="*/ 3704 h 21"/>
                <a:gd name="T6" fmla="*/ 12502 w 24"/>
                <a:gd name="T7" fmla="*/ 0 h 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4" h="21">
                  <a:moveTo>
                    <a:pt x="21" y="0"/>
                  </a:moveTo>
                  <a:lnTo>
                    <a:pt x="0" y="21"/>
                  </a:lnTo>
                  <a:lnTo>
                    <a:pt x="24" y="7"/>
                  </a:lnTo>
                  <a:lnTo>
                    <a:pt x="21" y="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6" name="Freeform 192"/>
            <p:cNvSpPr>
              <a:spLocks noChangeAspect="1"/>
            </p:cNvSpPr>
            <p:nvPr/>
          </p:nvSpPr>
          <p:spPr bwMode="auto">
            <a:xfrm>
              <a:off x="6841418" y="2792938"/>
              <a:ext cx="3175" cy="7937"/>
            </a:xfrm>
            <a:custGeom>
              <a:avLst/>
              <a:gdLst>
                <a:gd name="T0" fmla="*/ 3175 w 8"/>
                <a:gd name="T1" fmla="*/ 0 h 15"/>
                <a:gd name="T2" fmla="*/ 1191 w 8"/>
                <a:gd name="T3" fmla="*/ 7937 h 15"/>
                <a:gd name="T4" fmla="*/ 0 w 8"/>
                <a:gd name="T5" fmla="*/ 6879 h 15"/>
                <a:gd name="T6" fmla="*/ 3175 w 8"/>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5">
                  <a:moveTo>
                    <a:pt x="8" y="0"/>
                  </a:moveTo>
                  <a:lnTo>
                    <a:pt x="3" y="15"/>
                  </a:lnTo>
                  <a:lnTo>
                    <a:pt x="0" y="13"/>
                  </a:lnTo>
                  <a:lnTo>
                    <a:pt x="8" y="0"/>
                  </a:lnTo>
                  <a:close/>
                </a:path>
              </a:pathLst>
            </a:custGeom>
            <a:blipFill dpi="0" rotWithShape="0">
              <a:blip r:embed="rId2"/>
              <a:srcRect/>
              <a:tile tx="0" ty="0" sx="100000" sy="100000" flip="none" algn="tl"/>
            </a:blipFill>
            <a:ln>
              <a:noFill/>
            </a:ln>
            <a:extLst>
              <a:ext uri="{91240B29-F687-4F45-9708-019B960494DF}">
                <a14:hiddenLine xmlns:a14="http://schemas.microsoft.com/office/drawing/2010/main" w="0">
                  <a:solidFill>
                    <a:srgbClr val="000000"/>
                  </a:solidFill>
                  <a:prstDash val="solid"/>
                  <a:round/>
                </a14:hiddenLine>
              </a:ext>
            </a:extLst>
          </p:spPr>
          <p:txBody>
            <a:bodyPr/>
            <a:lstStyle/>
            <a:p>
              <a:endParaRPr lang="zh-CN" altLang="en-US"/>
            </a:p>
          </p:txBody>
        </p:sp>
        <p:sp>
          <p:nvSpPr>
            <p:cNvPr id="17" name="Freeform 823"/>
            <p:cNvSpPr/>
            <p:nvPr/>
          </p:nvSpPr>
          <p:spPr bwMode="auto">
            <a:xfrm>
              <a:off x="3077455" y="2423050"/>
              <a:ext cx="708025" cy="379413"/>
            </a:xfrm>
            <a:custGeom>
              <a:avLst/>
              <a:gdLst>
                <a:gd name="T0" fmla="*/ 369 w 446"/>
                <a:gd name="T1" fmla="*/ 3 h 239"/>
                <a:gd name="T2" fmla="*/ 360 w 446"/>
                <a:gd name="T3" fmla="*/ 7 h 239"/>
                <a:gd name="T4" fmla="*/ 387 w 446"/>
                <a:gd name="T5" fmla="*/ 10 h 239"/>
                <a:gd name="T6" fmla="*/ 386 w 446"/>
                <a:gd name="T7" fmla="*/ 13 h 239"/>
                <a:gd name="T8" fmla="*/ 360 w 446"/>
                <a:gd name="T9" fmla="*/ 16 h 239"/>
                <a:gd name="T10" fmla="*/ 364 w 446"/>
                <a:gd name="T11" fmla="*/ 20 h 239"/>
                <a:gd name="T12" fmla="*/ 406 w 446"/>
                <a:gd name="T13" fmla="*/ 13 h 239"/>
                <a:gd name="T14" fmla="*/ 444 w 446"/>
                <a:gd name="T15" fmla="*/ 14 h 239"/>
                <a:gd name="T16" fmla="*/ 442 w 446"/>
                <a:gd name="T17" fmla="*/ 22 h 239"/>
                <a:gd name="T18" fmla="*/ 412 w 446"/>
                <a:gd name="T19" fmla="*/ 24 h 239"/>
                <a:gd name="T20" fmla="*/ 387 w 446"/>
                <a:gd name="T21" fmla="*/ 34 h 239"/>
                <a:gd name="T22" fmla="*/ 376 w 446"/>
                <a:gd name="T23" fmla="*/ 46 h 239"/>
                <a:gd name="T24" fmla="*/ 389 w 446"/>
                <a:gd name="T25" fmla="*/ 54 h 239"/>
                <a:gd name="T26" fmla="*/ 376 w 446"/>
                <a:gd name="T27" fmla="*/ 57 h 239"/>
                <a:gd name="T28" fmla="*/ 364 w 446"/>
                <a:gd name="T29" fmla="*/ 63 h 239"/>
                <a:gd name="T30" fmla="*/ 376 w 446"/>
                <a:gd name="T31" fmla="*/ 67 h 239"/>
                <a:gd name="T32" fmla="*/ 376 w 446"/>
                <a:gd name="T33" fmla="*/ 73 h 239"/>
                <a:gd name="T34" fmla="*/ 386 w 446"/>
                <a:gd name="T35" fmla="*/ 76 h 239"/>
                <a:gd name="T36" fmla="*/ 367 w 446"/>
                <a:gd name="T37" fmla="*/ 79 h 239"/>
                <a:gd name="T38" fmla="*/ 359 w 446"/>
                <a:gd name="T39" fmla="*/ 89 h 239"/>
                <a:gd name="T40" fmla="*/ 340 w 446"/>
                <a:gd name="T41" fmla="*/ 96 h 239"/>
                <a:gd name="T42" fmla="*/ 337 w 446"/>
                <a:gd name="T43" fmla="*/ 107 h 239"/>
                <a:gd name="T44" fmla="*/ 337 w 446"/>
                <a:gd name="T45" fmla="*/ 110 h 239"/>
                <a:gd name="T46" fmla="*/ 339 w 446"/>
                <a:gd name="T47" fmla="*/ 120 h 239"/>
                <a:gd name="T48" fmla="*/ 307 w 446"/>
                <a:gd name="T49" fmla="*/ 113 h 239"/>
                <a:gd name="T50" fmla="*/ 303 w 446"/>
                <a:gd name="T51" fmla="*/ 119 h 239"/>
                <a:gd name="T52" fmla="*/ 297 w 446"/>
                <a:gd name="T53" fmla="*/ 124 h 239"/>
                <a:gd name="T54" fmla="*/ 329 w 446"/>
                <a:gd name="T55" fmla="*/ 127 h 239"/>
                <a:gd name="T56" fmla="*/ 306 w 446"/>
                <a:gd name="T57" fmla="*/ 140 h 239"/>
                <a:gd name="T58" fmla="*/ 263 w 446"/>
                <a:gd name="T59" fmla="*/ 149 h 239"/>
                <a:gd name="T60" fmla="*/ 219 w 446"/>
                <a:gd name="T61" fmla="*/ 171 h 239"/>
                <a:gd name="T62" fmla="*/ 176 w 446"/>
                <a:gd name="T63" fmla="*/ 179 h 239"/>
                <a:gd name="T64" fmla="*/ 160 w 446"/>
                <a:gd name="T65" fmla="*/ 197 h 239"/>
                <a:gd name="T66" fmla="*/ 137 w 446"/>
                <a:gd name="T67" fmla="*/ 216 h 239"/>
                <a:gd name="T68" fmla="*/ 112 w 446"/>
                <a:gd name="T69" fmla="*/ 239 h 239"/>
                <a:gd name="T70" fmla="*/ 87 w 446"/>
                <a:gd name="T71" fmla="*/ 230 h 239"/>
                <a:gd name="T72" fmla="*/ 67 w 446"/>
                <a:gd name="T73" fmla="*/ 196 h 239"/>
                <a:gd name="T74" fmla="*/ 73 w 446"/>
                <a:gd name="T75" fmla="*/ 187 h 239"/>
                <a:gd name="T76" fmla="*/ 66 w 446"/>
                <a:gd name="T77" fmla="*/ 190 h 239"/>
                <a:gd name="T78" fmla="*/ 76 w 446"/>
                <a:gd name="T79" fmla="*/ 149 h 239"/>
                <a:gd name="T80" fmla="*/ 86 w 446"/>
                <a:gd name="T81" fmla="*/ 151 h 239"/>
                <a:gd name="T82" fmla="*/ 90 w 446"/>
                <a:gd name="T83" fmla="*/ 147 h 239"/>
                <a:gd name="T84" fmla="*/ 107 w 446"/>
                <a:gd name="T85" fmla="*/ 133 h 239"/>
                <a:gd name="T86" fmla="*/ 96 w 446"/>
                <a:gd name="T87" fmla="*/ 110 h 239"/>
                <a:gd name="T88" fmla="*/ 83 w 446"/>
                <a:gd name="T89" fmla="*/ 103 h 239"/>
                <a:gd name="T90" fmla="*/ 90 w 446"/>
                <a:gd name="T91" fmla="*/ 89 h 239"/>
                <a:gd name="T92" fmla="*/ 77 w 446"/>
                <a:gd name="T93" fmla="*/ 67 h 239"/>
                <a:gd name="T94" fmla="*/ 29 w 446"/>
                <a:gd name="T95" fmla="*/ 64 h 239"/>
                <a:gd name="T96" fmla="*/ 12 w 446"/>
                <a:gd name="T97" fmla="*/ 59 h 239"/>
                <a:gd name="T98" fmla="*/ 28 w 446"/>
                <a:gd name="T99" fmla="*/ 56 h 239"/>
                <a:gd name="T100" fmla="*/ 39 w 446"/>
                <a:gd name="T101" fmla="*/ 56 h 239"/>
                <a:gd name="T102" fmla="*/ 25 w 446"/>
                <a:gd name="T103" fmla="*/ 52 h 239"/>
                <a:gd name="T104" fmla="*/ 6 w 446"/>
                <a:gd name="T105" fmla="*/ 50 h 239"/>
                <a:gd name="T106" fmla="*/ 2 w 446"/>
                <a:gd name="T107" fmla="*/ 44 h 239"/>
                <a:gd name="T108" fmla="*/ 23 w 446"/>
                <a:gd name="T109" fmla="*/ 37 h 239"/>
                <a:gd name="T110" fmla="*/ 59 w 446"/>
                <a:gd name="T111" fmla="*/ 36 h 239"/>
                <a:gd name="T112" fmla="*/ 67 w 446"/>
                <a:gd name="T113" fmla="*/ 24 h 239"/>
                <a:gd name="T114" fmla="*/ 123 w 446"/>
                <a:gd name="T115" fmla="*/ 17 h 239"/>
                <a:gd name="T116" fmla="*/ 166 w 446"/>
                <a:gd name="T117" fmla="*/ 14 h 239"/>
                <a:gd name="T118" fmla="*/ 220 w 446"/>
                <a:gd name="T119" fmla="*/ 10 h 239"/>
                <a:gd name="T120" fmla="*/ 293 w 446"/>
                <a:gd name="T121" fmla="*/ 4 h 239"/>
                <a:gd name="T122" fmla="*/ 326 w 446"/>
                <a:gd name="T123" fmla="*/ 2 h 2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46" h="239">
                  <a:moveTo>
                    <a:pt x="332" y="0"/>
                  </a:moveTo>
                  <a:lnTo>
                    <a:pt x="350" y="2"/>
                  </a:lnTo>
                  <a:lnTo>
                    <a:pt x="369" y="3"/>
                  </a:lnTo>
                  <a:lnTo>
                    <a:pt x="370" y="4"/>
                  </a:lnTo>
                  <a:lnTo>
                    <a:pt x="370" y="6"/>
                  </a:lnTo>
                  <a:lnTo>
                    <a:pt x="360" y="7"/>
                  </a:lnTo>
                  <a:lnTo>
                    <a:pt x="352" y="9"/>
                  </a:lnTo>
                  <a:lnTo>
                    <a:pt x="370" y="9"/>
                  </a:lnTo>
                  <a:lnTo>
                    <a:pt x="387" y="10"/>
                  </a:lnTo>
                  <a:lnTo>
                    <a:pt x="387" y="12"/>
                  </a:lnTo>
                  <a:lnTo>
                    <a:pt x="386" y="13"/>
                  </a:lnTo>
                  <a:lnTo>
                    <a:pt x="383" y="14"/>
                  </a:lnTo>
                  <a:lnTo>
                    <a:pt x="372" y="14"/>
                  </a:lnTo>
                  <a:lnTo>
                    <a:pt x="360" y="16"/>
                  </a:lnTo>
                  <a:lnTo>
                    <a:pt x="360" y="17"/>
                  </a:lnTo>
                  <a:lnTo>
                    <a:pt x="360" y="20"/>
                  </a:lnTo>
                  <a:lnTo>
                    <a:pt x="364" y="20"/>
                  </a:lnTo>
                  <a:lnTo>
                    <a:pt x="367" y="20"/>
                  </a:lnTo>
                  <a:lnTo>
                    <a:pt x="386" y="16"/>
                  </a:lnTo>
                  <a:lnTo>
                    <a:pt x="406" y="13"/>
                  </a:lnTo>
                  <a:lnTo>
                    <a:pt x="426" y="12"/>
                  </a:lnTo>
                  <a:lnTo>
                    <a:pt x="444" y="13"/>
                  </a:lnTo>
                  <a:lnTo>
                    <a:pt x="444" y="14"/>
                  </a:lnTo>
                  <a:lnTo>
                    <a:pt x="446" y="16"/>
                  </a:lnTo>
                  <a:lnTo>
                    <a:pt x="444" y="19"/>
                  </a:lnTo>
                  <a:lnTo>
                    <a:pt x="442" y="22"/>
                  </a:lnTo>
                  <a:lnTo>
                    <a:pt x="432" y="22"/>
                  </a:lnTo>
                  <a:lnTo>
                    <a:pt x="422" y="23"/>
                  </a:lnTo>
                  <a:lnTo>
                    <a:pt x="412" y="24"/>
                  </a:lnTo>
                  <a:lnTo>
                    <a:pt x="403" y="27"/>
                  </a:lnTo>
                  <a:lnTo>
                    <a:pt x="394" y="30"/>
                  </a:lnTo>
                  <a:lnTo>
                    <a:pt x="387" y="34"/>
                  </a:lnTo>
                  <a:lnTo>
                    <a:pt x="380" y="37"/>
                  </a:lnTo>
                  <a:lnTo>
                    <a:pt x="374" y="42"/>
                  </a:lnTo>
                  <a:lnTo>
                    <a:pt x="376" y="46"/>
                  </a:lnTo>
                  <a:lnTo>
                    <a:pt x="376" y="50"/>
                  </a:lnTo>
                  <a:lnTo>
                    <a:pt x="383" y="53"/>
                  </a:lnTo>
                  <a:lnTo>
                    <a:pt x="389" y="54"/>
                  </a:lnTo>
                  <a:lnTo>
                    <a:pt x="389" y="56"/>
                  </a:lnTo>
                  <a:lnTo>
                    <a:pt x="387" y="57"/>
                  </a:lnTo>
                  <a:lnTo>
                    <a:pt x="376" y="57"/>
                  </a:lnTo>
                  <a:lnTo>
                    <a:pt x="364" y="59"/>
                  </a:lnTo>
                  <a:lnTo>
                    <a:pt x="364" y="60"/>
                  </a:lnTo>
                  <a:lnTo>
                    <a:pt x="364" y="63"/>
                  </a:lnTo>
                  <a:lnTo>
                    <a:pt x="370" y="63"/>
                  </a:lnTo>
                  <a:lnTo>
                    <a:pt x="374" y="64"/>
                  </a:lnTo>
                  <a:lnTo>
                    <a:pt x="376" y="67"/>
                  </a:lnTo>
                  <a:lnTo>
                    <a:pt x="376" y="72"/>
                  </a:lnTo>
                  <a:lnTo>
                    <a:pt x="376" y="73"/>
                  </a:lnTo>
                  <a:lnTo>
                    <a:pt x="382" y="73"/>
                  </a:lnTo>
                  <a:lnTo>
                    <a:pt x="386" y="73"/>
                  </a:lnTo>
                  <a:lnTo>
                    <a:pt x="386" y="76"/>
                  </a:lnTo>
                  <a:lnTo>
                    <a:pt x="384" y="79"/>
                  </a:lnTo>
                  <a:lnTo>
                    <a:pt x="376" y="79"/>
                  </a:lnTo>
                  <a:lnTo>
                    <a:pt x="367" y="79"/>
                  </a:lnTo>
                  <a:lnTo>
                    <a:pt x="367" y="83"/>
                  </a:lnTo>
                  <a:lnTo>
                    <a:pt x="367" y="87"/>
                  </a:lnTo>
                  <a:lnTo>
                    <a:pt x="359" y="89"/>
                  </a:lnTo>
                  <a:lnTo>
                    <a:pt x="353" y="90"/>
                  </a:lnTo>
                  <a:lnTo>
                    <a:pt x="347" y="93"/>
                  </a:lnTo>
                  <a:lnTo>
                    <a:pt x="340" y="96"/>
                  </a:lnTo>
                  <a:lnTo>
                    <a:pt x="342" y="102"/>
                  </a:lnTo>
                  <a:lnTo>
                    <a:pt x="343" y="107"/>
                  </a:lnTo>
                  <a:lnTo>
                    <a:pt x="337" y="107"/>
                  </a:lnTo>
                  <a:lnTo>
                    <a:pt x="332" y="107"/>
                  </a:lnTo>
                  <a:lnTo>
                    <a:pt x="336" y="109"/>
                  </a:lnTo>
                  <a:lnTo>
                    <a:pt x="337" y="110"/>
                  </a:lnTo>
                  <a:lnTo>
                    <a:pt x="339" y="113"/>
                  </a:lnTo>
                  <a:lnTo>
                    <a:pt x="340" y="119"/>
                  </a:lnTo>
                  <a:lnTo>
                    <a:pt x="339" y="120"/>
                  </a:lnTo>
                  <a:lnTo>
                    <a:pt x="339" y="121"/>
                  </a:lnTo>
                  <a:lnTo>
                    <a:pt x="322" y="117"/>
                  </a:lnTo>
                  <a:lnTo>
                    <a:pt x="307" y="113"/>
                  </a:lnTo>
                  <a:lnTo>
                    <a:pt x="309" y="116"/>
                  </a:lnTo>
                  <a:lnTo>
                    <a:pt x="310" y="119"/>
                  </a:lnTo>
                  <a:lnTo>
                    <a:pt x="303" y="119"/>
                  </a:lnTo>
                  <a:lnTo>
                    <a:pt x="297" y="119"/>
                  </a:lnTo>
                  <a:lnTo>
                    <a:pt x="297" y="121"/>
                  </a:lnTo>
                  <a:lnTo>
                    <a:pt x="297" y="124"/>
                  </a:lnTo>
                  <a:lnTo>
                    <a:pt x="313" y="124"/>
                  </a:lnTo>
                  <a:lnTo>
                    <a:pt x="327" y="124"/>
                  </a:lnTo>
                  <a:lnTo>
                    <a:pt x="329" y="127"/>
                  </a:lnTo>
                  <a:lnTo>
                    <a:pt x="329" y="131"/>
                  </a:lnTo>
                  <a:lnTo>
                    <a:pt x="317" y="136"/>
                  </a:lnTo>
                  <a:lnTo>
                    <a:pt x="306" y="140"/>
                  </a:lnTo>
                  <a:lnTo>
                    <a:pt x="294" y="143"/>
                  </a:lnTo>
                  <a:lnTo>
                    <a:pt x="285" y="147"/>
                  </a:lnTo>
                  <a:lnTo>
                    <a:pt x="263" y="149"/>
                  </a:lnTo>
                  <a:lnTo>
                    <a:pt x="243" y="150"/>
                  </a:lnTo>
                  <a:lnTo>
                    <a:pt x="232" y="161"/>
                  </a:lnTo>
                  <a:lnTo>
                    <a:pt x="219" y="171"/>
                  </a:lnTo>
                  <a:lnTo>
                    <a:pt x="207" y="174"/>
                  </a:lnTo>
                  <a:lnTo>
                    <a:pt x="192" y="177"/>
                  </a:lnTo>
                  <a:lnTo>
                    <a:pt x="176" y="179"/>
                  </a:lnTo>
                  <a:lnTo>
                    <a:pt x="163" y="181"/>
                  </a:lnTo>
                  <a:lnTo>
                    <a:pt x="162" y="190"/>
                  </a:lnTo>
                  <a:lnTo>
                    <a:pt x="160" y="197"/>
                  </a:lnTo>
                  <a:lnTo>
                    <a:pt x="149" y="204"/>
                  </a:lnTo>
                  <a:lnTo>
                    <a:pt x="139" y="210"/>
                  </a:lnTo>
                  <a:lnTo>
                    <a:pt x="137" y="216"/>
                  </a:lnTo>
                  <a:lnTo>
                    <a:pt x="136" y="221"/>
                  </a:lnTo>
                  <a:lnTo>
                    <a:pt x="125" y="230"/>
                  </a:lnTo>
                  <a:lnTo>
                    <a:pt x="112" y="239"/>
                  </a:lnTo>
                  <a:lnTo>
                    <a:pt x="105" y="233"/>
                  </a:lnTo>
                  <a:lnTo>
                    <a:pt x="95" y="229"/>
                  </a:lnTo>
                  <a:lnTo>
                    <a:pt x="87" y="230"/>
                  </a:lnTo>
                  <a:lnTo>
                    <a:pt x="80" y="230"/>
                  </a:lnTo>
                  <a:lnTo>
                    <a:pt x="75" y="213"/>
                  </a:lnTo>
                  <a:lnTo>
                    <a:pt x="67" y="196"/>
                  </a:lnTo>
                  <a:lnTo>
                    <a:pt x="72" y="191"/>
                  </a:lnTo>
                  <a:lnTo>
                    <a:pt x="76" y="187"/>
                  </a:lnTo>
                  <a:lnTo>
                    <a:pt x="73" y="187"/>
                  </a:lnTo>
                  <a:lnTo>
                    <a:pt x="70" y="187"/>
                  </a:lnTo>
                  <a:lnTo>
                    <a:pt x="69" y="189"/>
                  </a:lnTo>
                  <a:lnTo>
                    <a:pt x="66" y="190"/>
                  </a:lnTo>
                  <a:lnTo>
                    <a:pt x="70" y="170"/>
                  </a:lnTo>
                  <a:lnTo>
                    <a:pt x="76" y="149"/>
                  </a:lnTo>
                  <a:lnTo>
                    <a:pt x="77" y="149"/>
                  </a:lnTo>
                  <a:lnTo>
                    <a:pt x="82" y="150"/>
                  </a:lnTo>
                  <a:lnTo>
                    <a:pt x="86" y="151"/>
                  </a:lnTo>
                  <a:lnTo>
                    <a:pt x="89" y="151"/>
                  </a:lnTo>
                  <a:lnTo>
                    <a:pt x="93" y="150"/>
                  </a:lnTo>
                  <a:lnTo>
                    <a:pt x="90" y="147"/>
                  </a:lnTo>
                  <a:lnTo>
                    <a:pt x="89" y="144"/>
                  </a:lnTo>
                  <a:lnTo>
                    <a:pt x="99" y="139"/>
                  </a:lnTo>
                  <a:lnTo>
                    <a:pt x="107" y="133"/>
                  </a:lnTo>
                  <a:lnTo>
                    <a:pt x="106" y="121"/>
                  </a:lnTo>
                  <a:lnTo>
                    <a:pt x="103" y="110"/>
                  </a:lnTo>
                  <a:lnTo>
                    <a:pt x="96" y="110"/>
                  </a:lnTo>
                  <a:lnTo>
                    <a:pt x="90" y="109"/>
                  </a:lnTo>
                  <a:lnTo>
                    <a:pt x="86" y="107"/>
                  </a:lnTo>
                  <a:lnTo>
                    <a:pt x="83" y="103"/>
                  </a:lnTo>
                  <a:lnTo>
                    <a:pt x="86" y="99"/>
                  </a:lnTo>
                  <a:lnTo>
                    <a:pt x="89" y="94"/>
                  </a:lnTo>
                  <a:lnTo>
                    <a:pt x="90" y="89"/>
                  </a:lnTo>
                  <a:lnTo>
                    <a:pt x="92" y="82"/>
                  </a:lnTo>
                  <a:lnTo>
                    <a:pt x="83" y="76"/>
                  </a:lnTo>
                  <a:lnTo>
                    <a:pt x="77" y="67"/>
                  </a:lnTo>
                  <a:lnTo>
                    <a:pt x="60" y="66"/>
                  </a:lnTo>
                  <a:lnTo>
                    <a:pt x="45" y="66"/>
                  </a:lnTo>
                  <a:lnTo>
                    <a:pt x="29" y="64"/>
                  </a:lnTo>
                  <a:lnTo>
                    <a:pt x="12" y="64"/>
                  </a:lnTo>
                  <a:lnTo>
                    <a:pt x="12" y="62"/>
                  </a:lnTo>
                  <a:lnTo>
                    <a:pt x="12" y="59"/>
                  </a:lnTo>
                  <a:lnTo>
                    <a:pt x="13" y="57"/>
                  </a:lnTo>
                  <a:lnTo>
                    <a:pt x="15" y="56"/>
                  </a:lnTo>
                  <a:lnTo>
                    <a:pt x="28" y="56"/>
                  </a:lnTo>
                  <a:lnTo>
                    <a:pt x="39" y="57"/>
                  </a:lnTo>
                  <a:lnTo>
                    <a:pt x="39" y="56"/>
                  </a:lnTo>
                  <a:lnTo>
                    <a:pt x="38" y="53"/>
                  </a:lnTo>
                  <a:lnTo>
                    <a:pt x="36" y="50"/>
                  </a:lnTo>
                  <a:lnTo>
                    <a:pt x="25" y="52"/>
                  </a:lnTo>
                  <a:lnTo>
                    <a:pt x="15" y="52"/>
                  </a:lnTo>
                  <a:lnTo>
                    <a:pt x="10" y="52"/>
                  </a:lnTo>
                  <a:lnTo>
                    <a:pt x="6" y="50"/>
                  </a:lnTo>
                  <a:lnTo>
                    <a:pt x="3" y="49"/>
                  </a:lnTo>
                  <a:lnTo>
                    <a:pt x="0" y="46"/>
                  </a:lnTo>
                  <a:lnTo>
                    <a:pt x="2" y="44"/>
                  </a:lnTo>
                  <a:lnTo>
                    <a:pt x="5" y="42"/>
                  </a:lnTo>
                  <a:lnTo>
                    <a:pt x="15" y="39"/>
                  </a:lnTo>
                  <a:lnTo>
                    <a:pt x="23" y="37"/>
                  </a:lnTo>
                  <a:lnTo>
                    <a:pt x="32" y="36"/>
                  </a:lnTo>
                  <a:lnTo>
                    <a:pt x="42" y="36"/>
                  </a:lnTo>
                  <a:lnTo>
                    <a:pt x="59" y="36"/>
                  </a:lnTo>
                  <a:lnTo>
                    <a:pt x="76" y="36"/>
                  </a:lnTo>
                  <a:lnTo>
                    <a:pt x="72" y="30"/>
                  </a:lnTo>
                  <a:lnTo>
                    <a:pt x="67" y="24"/>
                  </a:lnTo>
                  <a:lnTo>
                    <a:pt x="87" y="23"/>
                  </a:lnTo>
                  <a:lnTo>
                    <a:pt x="106" y="22"/>
                  </a:lnTo>
                  <a:lnTo>
                    <a:pt x="123" y="17"/>
                  </a:lnTo>
                  <a:lnTo>
                    <a:pt x="140" y="12"/>
                  </a:lnTo>
                  <a:lnTo>
                    <a:pt x="153" y="13"/>
                  </a:lnTo>
                  <a:lnTo>
                    <a:pt x="166" y="14"/>
                  </a:lnTo>
                  <a:lnTo>
                    <a:pt x="180" y="14"/>
                  </a:lnTo>
                  <a:lnTo>
                    <a:pt x="193" y="13"/>
                  </a:lnTo>
                  <a:lnTo>
                    <a:pt x="220" y="10"/>
                  </a:lnTo>
                  <a:lnTo>
                    <a:pt x="249" y="6"/>
                  </a:lnTo>
                  <a:lnTo>
                    <a:pt x="267" y="4"/>
                  </a:lnTo>
                  <a:lnTo>
                    <a:pt x="293" y="4"/>
                  </a:lnTo>
                  <a:lnTo>
                    <a:pt x="306" y="3"/>
                  </a:lnTo>
                  <a:lnTo>
                    <a:pt x="317" y="3"/>
                  </a:lnTo>
                  <a:lnTo>
                    <a:pt x="326" y="2"/>
                  </a:lnTo>
                  <a:lnTo>
                    <a:pt x="332"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824"/>
            <p:cNvSpPr/>
            <p:nvPr/>
          </p:nvSpPr>
          <p:spPr bwMode="auto">
            <a:xfrm>
              <a:off x="2879018" y="2429400"/>
              <a:ext cx="371475" cy="100013"/>
            </a:xfrm>
            <a:custGeom>
              <a:avLst/>
              <a:gdLst>
                <a:gd name="T0" fmla="*/ 175 w 234"/>
                <a:gd name="T1" fmla="*/ 2 h 63"/>
                <a:gd name="T2" fmla="*/ 214 w 234"/>
                <a:gd name="T3" fmla="*/ 5 h 63"/>
                <a:gd name="T4" fmla="*/ 234 w 234"/>
                <a:gd name="T5" fmla="*/ 8 h 63"/>
                <a:gd name="T6" fmla="*/ 211 w 234"/>
                <a:gd name="T7" fmla="*/ 12 h 63"/>
                <a:gd name="T8" fmla="*/ 180 w 234"/>
                <a:gd name="T9" fmla="*/ 20 h 63"/>
                <a:gd name="T10" fmla="*/ 145 w 234"/>
                <a:gd name="T11" fmla="*/ 28 h 63"/>
                <a:gd name="T12" fmla="*/ 114 w 234"/>
                <a:gd name="T13" fmla="*/ 30 h 63"/>
                <a:gd name="T14" fmla="*/ 100 w 234"/>
                <a:gd name="T15" fmla="*/ 33 h 63"/>
                <a:gd name="T16" fmla="*/ 104 w 234"/>
                <a:gd name="T17" fmla="*/ 35 h 63"/>
                <a:gd name="T18" fmla="*/ 108 w 234"/>
                <a:gd name="T19" fmla="*/ 39 h 63"/>
                <a:gd name="T20" fmla="*/ 107 w 234"/>
                <a:gd name="T21" fmla="*/ 42 h 63"/>
                <a:gd name="T22" fmla="*/ 93 w 234"/>
                <a:gd name="T23" fmla="*/ 45 h 63"/>
                <a:gd name="T24" fmla="*/ 71 w 234"/>
                <a:gd name="T25" fmla="*/ 56 h 63"/>
                <a:gd name="T26" fmla="*/ 53 w 234"/>
                <a:gd name="T27" fmla="*/ 63 h 63"/>
                <a:gd name="T28" fmla="*/ 13 w 234"/>
                <a:gd name="T29" fmla="*/ 59 h 63"/>
                <a:gd name="T30" fmla="*/ 0 w 234"/>
                <a:gd name="T31" fmla="*/ 56 h 63"/>
                <a:gd name="T32" fmla="*/ 0 w 234"/>
                <a:gd name="T33" fmla="*/ 53 h 63"/>
                <a:gd name="T34" fmla="*/ 11 w 234"/>
                <a:gd name="T35" fmla="*/ 53 h 63"/>
                <a:gd name="T36" fmla="*/ 30 w 234"/>
                <a:gd name="T37" fmla="*/ 50 h 63"/>
                <a:gd name="T38" fmla="*/ 38 w 234"/>
                <a:gd name="T39" fmla="*/ 46 h 63"/>
                <a:gd name="T40" fmla="*/ 40 w 234"/>
                <a:gd name="T41" fmla="*/ 43 h 63"/>
                <a:gd name="T42" fmla="*/ 47 w 234"/>
                <a:gd name="T43" fmla="*/ 40 h 63"/>
                <a:gd name="T44" fmla="*/ 51 w 234"/>
                <a:gd name="T45" fmla="*/ 38 h 63"/>
                <a:gd name="T46" fmla="*/ 53 w 234"/>
                <a:gd name="T47" fmla="*/ 38 h 63"/>
                <a:gd name="T48" fmla="*/ 61 w 234"/>
                <a:gd name="T49" fmla="*/ 38 h 63"/>
                <a:gd name="T50" fmla="*/ 60 w 234"/>
                <a:gd name="T51" fmla="*/ 33 h 63"/>
                <a:gd name="T52" fmla="*/ 57 w 234"/>
                <a:gd name="T53" fmla="*/ 26 h 63"/>
                <a:gd name="T54" fmla="*/ 73 w 234"/>
                <a:gd name="T55" fmla="*/ 26 h 63"/>
                <a:gd name="T56" fmla="*/ 88 w 234"/>
                <a:gd name="T57" fmla="*/ 26 h 63"/>
                <a:gd name="T58" fmla="*/ 98 w 234"/>
                <a:gd name="T59" fmla="*/ 22 h 63"/>
                <a:gd name="T60" fmla="*/ 110 w 234"/>
                <a:gd name="T61" fmla="*/ 20 h 63"/>
                <a:gd name="T62" fmla="*/ 120 w 234"/>
                <a:gd name="T63" fmla="*/ 18 h 63"/>
                <a:gd name="T64" fmla="*/ 107 w 234"/>
                <a:gd name="T65" fmla="*/ 18 h 63"/>
                <a:gd name="T66" fmla="*/ 80 w 234"/>
                <a:gd name="T67" fmla="*/ 16 h 63"/>
                <a:gd name="T68" fmla="*/ 64 w 234"/>
                <a:gd name="T69" fmla="*/ 13 h 63"/>
                <a:gd name="T70" fmla="*/ 57 w 234"/>
                <a:gd name="T71" fmla="*/ 9 h 63"/>
                <a:gd name="T72" fmla="*/ 83 w 234"/>
                <a:gd name="T73" fmla="*/ 6 h 63"/>
                <a:gd name="T74" fmla="*/ 123 w 234"/>
                <a:gd name="T75" fmla="*/ 6 h 63"/>
                <a:gd name="T76" fmla="*/ 145 w 234"/>
                <a:gd name="T77" fmla="*/ 3 h 6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34" h="63">
                  <a:moveTo>
                    <a:pt x="155" y="0"/>
                  </a:moveTo>
                  <a:lnTo>
                    <a:pt x="175" y="2"/>
                  </a:lnTo>
                  <a:lnTo>
                    <a:pt x="194" y="3"/>
                  </a:lnTo>
                  <a:lnTo>
                    <a:pt x="214" y="5"/>
                  </a:lnTo>
                  <a:lnTo>
                    <a:pt x="234" y="6"/>
                  </a:lnTo>
                  <a:lnTo>
                    <a:pt x="234" y="8"/>
                  </a:lnTo>
                  <a:lnTo>
                    <a:pt x="232" y="9"/>
                  </a:lnTo>
                  <a:lnTo>
                    <a:pt x="211" y="12"/>
                  </a:lnTo>
                  <a:lnTo>
                    <a:pt x="194" y="16"/>
                  </a:lnTo>
                  <a:lnTo>
                    <a:pt x="180" y="20"/>
                  </a:lnTo>
                  <a:lnTo>
                    <a:pt x="161" y="26"/>
                  </a:lnTo>
                  <a:lnTo>
                    <a:pt x="145" y="28"/>
                  </a:lnTo>
                  <a:lnTo>
                    <a:pt x="130" y="29"/>
                  </a:lnTo>
                  <a:lnTo>
                    <a:pt x="114" y="30"/>
                  </a:lnTo>
                  <a:lnTo>
                    <a:pt x="100" y="32"/>
                  </a:lnTo>
                  <a:lnTo>
                    <a:pt x="100" y="33"/>
                  </a:lnTo>
                  <a:lnTo>
                    <a:pt x="104" y="35"/>
                  </a:lnTo>
                  <a:lnTo>
                    <a:pt x="108" y="35"/>
                  </a:lnTo>
                  <a:lnTo>
                    <a:pt x="108" y="39"/>
                  </a:lnTo>
                  <a:lnTo>
                    <a:pt x="108" y="42"/>
                  </a:lnTo>
                  <a:lnTo>
                    <a:pt x="107" y="42"/>
                  </a:lnTo>
                  <a:lnTo>
                    <a:pt x="105" y="42"/>
                  </a:lnTo>
                  <a:lnTo>
                    <a:pt x="93" y="45"/>
                  </a:lnTo>
                  <a:lnTo>
                    <a:pt x="78" y="48"/>
                  </a:lnTo>
                  <a:lnTo>
                    <a:pt x="71" y="56"/>
                  </a:lnTo>
                  <a:lnTo>
                    <a:pt x="63" y="63"/>
                  </a:lnTo>
                  <a:lnTo>
                    <a:pt x="53" y="63"/>
                  </a:lnTo>
                  <a:lnTo>
                    <a:pt x="33" y="60"/>
                  </a:lnTo>
                  <a:lnTo>
                    <a:pt x="13" y="59"/>
                  </a:lnTo>
                  <a:lnTo>
                    <a:pt x="1" y="58"/>
                  </a:lnTo>
                  <a:lnTo>
                    <a:pt x="0" y="56"/>
                  </a:lnTo>
                  <a:lnTo>
                    <a:pt x="0" y="55"/>
                  </a:lnTo>
                  <a:lnTo>
                    <a:pt x="0" y="53"/>
                  </a:lnTo>
                  <a:lnTo>
                    <a:pt x="11" y="53"/>
                  </a:lnTo>
                  <a:lnTo>
                    <a:pt x="24" y="52"/>
                  </a:lnTo>
                  <a:lnTo>
                    <a:pt x="30" y="50"/>
                  </a:lnTo>
                  <a:lnTo>
                    <a:pt x="35" y="49"/>
                  </a:lnTo>
                  <a:lnTo>
                    <a:pt x="38" y="46"/>
                  </a:lnTo>
                  <a:lnTo>
                    <a:pt x="40" y="43"/>
                  </a:lnTo>
                  <a:lnTo>
                    <a:pt x="40" y="42"/>
                  </a:lnTo>
                  <a:lnTo>
                    <a:pt x="47" y="40"/>
                  </a:lnTo>
                  <a:lnTo>
                    <a:pt x="55" y="39"/>
                  </a:lnTo>
                  <a:lnTo>
                    <a:pt x="51" y="38"/>
                  </a:lnTo>
                  <a:lnTo>
                    <a:pt x="47" y="36"/>
                  </a:lnTo>
                  <a:lnTo>
                    <a:pt x="53" y="38"/>
                  </a:lnTo>
                  <a:lnTo>
                    <a:pt x="57" y="38"/>
                  </a:lnTo>
                  <a:lnTo>
                    <a:pt x="61" y="38"/>
                  </a:lnTo>
                  <a:lnTo>
                    <a:pt x="64" y="36"/>
                  </a:lnTo>
                  <a:lnTo>
                    <a:pt x="60" y="33"/>
                  </a:lnTo>
                  <a:lnTo>
                    <a:pt x="57" y="29"/>
                  </a:lnTo>
                  <a:lnTo>
                    <a:pt x="57" y="26"/>
                  </a:lnTo>
                  <a:lnTo>
                    <a:pt x="58" y="23"/>
                  </a:lnTo>
                  <a:lnTo>
                    <a:pt x="73" y="26"/>
                  </a:lnTo>
                  <a:lnTo>
                    <a:pt x="85" y="30"/>
                  </a:lnTo>
                  <a:lnTo>
                    <a:pt x="88" y="26"/>
                  </a:lnTo>
                  <a:lnTo>
                    <a:pt x="93" y="25"/>
                  </a:lnTo>
                  <a:lnTo>
                    <a:pt x="98" y="22"/>
                  </a:lnTo>
                  <a:lnTo>
                    <a:pt x="104" y="22"/>
                  </a:lnTo>
                  <a:lnTo>
                    <a:pt x="110" y="20"/>
                  </a:lnTo>
                  <a:lnTo>
                    <a:pt x="115" y="19"/>
                  </a:lnTo>
                  <a:lnTo>
                    <a:pt x="120" y="18"/>
                  </a:lnTo>
                  <a:lnTo>
                    <a:pt x="124" y="15"/>
                  </a:lnTo>
                  <a:lnTo>
                    <a:pt x="107" y="18"/>
                  </a:lnTo>
                  <a:lnTo>
                    <a:pt x="90" y="18"/>
                  </a:lnTo>
                  <a:lnTo>
                    <a:pt x="80" y="16"/>
                  </a:lnTo>
                  <a:lnTo>
                    <a:pt x="73" y="15"/>
                  </a:lnTo>
                  <a:lnTo>
                    <a:pt x="64" y="13"/>
                  </a:lnTo>
                  <a:lnTo>
                    <a:pt x="57" y="10"/>
                  </a:lnTo>
                  <a:lnTo>
                    <a:pt x="57" y="9"/>
                  </a:lnTo>
                  <a:lnTo>
                    <a:pt x="58" y="8"/>
                  </a:lnTo>
                  <a:lnTo>
                    <a:pt x="83" y="6"/>
                  </a:lnTo>
                  <a:lnTo>
                    <a:pt x="110" y="6"/>
                  </a:lnTo>
                  <a:lnTo>
                    <a:pt x="123" y="6"/>
                  </a:lnTo>
                  <a:lnTo>
                    <a:pt x="134" y="6"/>
                  </a:lnTo>
                  <a:lnTo>
                    <a:pt x="145" y="3"/>
                  </a:lnTo>
                  <a:lnTo>
                    <a:pt x="155"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825"/>
            <p:cNvSpPr/>
            <p:nvPr/>
          </p:nvSpPr>
          <p:spPr bwMode="auto">
            <a:xfrm>
              <a:off x="4925305" y="2450038"/>
              <a:ext cx="101600" cy="36513"/>
            </a:xfrm>
            <a:custGeom>
              <a:avLst/>
              <a:gdLst>
                <a:gd name="T0" fmla="*/ 0 w 64"/>
                <a:gd name="T1" fmla="*/ 12 h 23"/>
                <a:gd name="T2" fmla="*/ 0 w 64"/>
                <a:gd name="T3" fmla="*/ 6 h 23"/>
                <a:gd name="T4" fmla="*/ 0 w 64"/>
                <a:gd name="T5" fmla="*/ 0 h 23"/>
                <a:gd name="T6" fmla="*/ 16 w 64"/>
                <a:gd name="T7" fmla="*/ 0 h 23"/>
                <a:gd name="T8" fmla="*/ 34 w 64"/>
                <a:gd name="T9" fmla="*/ 2 h 23"/>
                <a:gd name="T10" fmla="*/ 49 w 64"/>
                <a:gd name="T11" fmla="*/ 10 h 23"/>
                <a:gd name="T12" fmla="*/ 64 w 64"/>
                <a:gd name="T13" fmla="*/ 17 h 23"/>
                <a:gd name="T14" fmla="*/ 64 w 64"/>
                <a:gd name="T15" fmla="*/ 20 h 23"/>
                <a:gd name="T16" fmla="*/ 64 w 64"/>
                <a:gd name="T17" fmla="*/ 23 h 23"/>
                <a:gd name="T18" fmla="*/ 61 w 64"/>
                <a:gd name="T19" fmla="*/ 23 h 23"/>
                <a:gd name="T20" fmla="*/ 57 w 64"/>
                <a:gd name="T21" fmla="*/ 23 h 23"/>
                <a:gd name="T22" fmla="*/ 44 w 64"/>
                <a:gd name="T23" fmla="*/ 20 h 23"/>
                <a:gd name="T24" fmla="*/ 29 w 64"/>
                <a:gd name="T25" fmla="*/ 16 h 23"/>
                <a:gd name="T26" fmla="*/ 11 w 64"/>
                <a:gd name="T27" fmla="*/ 13 h 23"/>
                <a:gd name="T28" fmla="*/ 0 w 64"/>
                <a:gd name="T29" fmla="*/ 12 h 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4" h="23">
                  <a:moveTo>
                    <a:pt x="0" y="12"/>
                  </a:moveTo>
                  <a:lnTo>
                    <a:pt x="0" y="6"/>
                  </a:lnTo>
                  <a:lnTo>
                    <a:pt x="0" y="0"/>
                  </a:lnTo>
                  <a:lnTo>
                    <a:pt x="16" y="0"/>
                  </a:lnTo>
                  <a:lnTo>
                    <a:pt x="34" y="2"/>
                  </a:lnTo>
                  <a:lnTo>
                    <a:pt x="49" y="10"/>
                  </a:lnTo>
                  <a:lnTo>
                    <a:pt x="64" y="17"/>
                  </a:lnTo>
                  <a:lnTo>
                    <a:pt x="64" y="20"/>
                  </a:lnTo>
                  <a:lnTo>
                    <a:pt x="64" y="23"/>
                  </a:lnTo>
                  <a:lnTo>
                    <a:pt x="61" y="23"/>
                  </a:lnTo>
                  <a:lnTo>
                    <a:pt x="57" y="23"/>
                  </a:lnTo>
                  <a:lnTo>
                    <a:pt x="44" y="20"/>
                  </a:lnTo>
                  <a:lnTo>
                    <a:pt x="29" y="16"/>
                  </a:lnTo>
                  <a:lnTo>
                    <a:pt x="11" y="13"/>
                  </a:lnTo>
                  <a:lnTo>
                    <a:pt x="0" y="12"/>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826"/>
            <p:cNvSpPr/>
            <p:nvPr/>
          </p:nvSpPr>
          <p:spPr bwMode="auto">
            <a:xfrm>
              <a:off x="2837743" y="2453213"/>
              <a:ext cx="111125" cy="42863"/>
            </a:xfrm>
            <a:custGeom>
              <a:avLst/>
              <a:gdLst>
                <a:gd name="T0" fmla="*/ 33 w 70"/>
                <a:gd name="T1" fmla="*/ 0 h 27"/>
                <a:gd name="T2" fmla="*/ 39 w 70"/>
                <a:gd name="T3" fmla="*/ 0 h 27"/>
                <a:gd name="T4" fmla="*/ 46 w 70"/>
                <a:gd name="T5" fmla="*/ 1 h 27"/>
                <a:gd name="T6" fmla="*/ 51 w 70"/>
                <a:gd name="T7" fmla="*/ 3 h 27"/>
                <a:gd name="T8" fmla="*/ 56 w 70"/>
                <a:gd name="T9" fmla="*/ 5 h 27"/>
                <a:gd name="T10" fmla="*/ 61 w 70"/>
                <a:gd name="T11" fmla="*/ 8 h 27"/>
                <a:gd name="T12" fmla="*/ 64 w 70"/>
                <a:gd name="T13" fmla="*/ 11 h 27"/>
                <a:gd name="T14" fmla="*/ 67 w 70"/>
                <a:gd name="T15" fmla="*/ 15 h 27"/>
                <a:gd name="T16" fmla="*/ 70 w 70"/>
                <a:gd name="T17" fmla="*/ 20 h 27"/>
                <a:gd name="T18" fmla="*/ 69 w 70"/>
                <a:gd name="T19" fmla="*/ 20 h 27"/>
                <a:gd name="T20" fmla="*/ 67 w 70"/>
                <a:gd name="T21" fmla="*/ 20 h 27"/>
                <a:gd name="T22" fmla="*/ 56 w 70"/>
                <a:gd name="T23" fmla="*/ 24 h 27"/>
                <a:gd name="T24" fmla="*/ 43 w 70"/>
                <a:gd name="T25" fmla="*/ 25 h 27"/>
                <a:gd name="T26" fmla="*/ 31 w 70"/>
                <a:gd name="T27" fmla="*/ 27 h 27"/>
                <a:gd name="T28" fmla="*/ 24 w 70"/>
                <a:gd name="T29" fmla="*/ 27 h 27"/>
                <a:gd name="T30" fmla="*/ 17 w 70"/>
                <a:gd name="T31" fmla="*/ 25 h 27"/>
                <a:gd name="T32" fmla="*/ 10 w 70"/>
                <a:gd name="T33" fmla="*/ 21 h 27"/>
                <a:gd name="T34" fmla="*/ 4 w 70"/>
                <a:gd name="T35" fmla="*/ 17 h 27"/>
                <a:gd name="T36" fmla="*/ 0 w 70"/>
                <a:gd name="T37" fmla="*/ 11 h 27"/>
                <a:gd name="T38" fmla="*/ 9 w 70"/>
                <a:gd name="T39" fmla="*/ 11 h 27"/>
                <a:gd name="T40" fmla="*/ 17 w 70"/>
                <a:gd name="T41" fmla="*/ 8 h 27"/>
                <a:gd name="T42" fmla="*/ 26 w 70"/>
                <a:gd name="T43" fmla="*/ 4 h 27"/>
                <a:gd name="T44" fmla="*/ 33 w 70"/>
                <a:gd name="T45" fmla="*/ 0 h 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70" h="27">
                  <a:moveTo>
                    <a:pt x="33" y="0"/>
                  </a:moveTo>
                  <a:lnTo>
                    <a:pt x="39" y="0"/>
                  </a:lnTo>
                  <a:lnTo>
                    <a:pt x="46" y="1"/>
                  </a:lnTo>
                  <a:lnTo>
                    <a:pt x="51" y="3"/>
                  </a:lnTo>
                  <a:lnTo>
                    <a:pt x="56" y="5"/>
                  </a:lnTo>
                  <a:lnTo>
                    <a:pt x="61" y="8"/>
                  </a:lnTo>
                  <a:lnTo>
                    <a:pt x="64" y="11"/>
                  </a:lnTo>
                  <a:lnTo>
                    <a:pt x="67" y="15"/>
                  </a:lnTo>
                  <a:lnTo>
                    <a:pt x="70" y="20"/>
                  </a:lnTo>
                  <a:lnTo>
                    <a:pt x="69" y="20"/>
                  </a:lnTo>
                  <a:lnTo>
                    <a:pt x="67" y="20"/>
                  </a:lnTo>
                  <a:lnTo>
                    <a:pt x="56" y="24"/>
                  </a:lnTo>
                  <a:lnTo>
                    <a:pt x="43" y="25"/>
                  </a:lnTo>
                  <a:lnTo>
                    <a:pt x="31" y="27"/>
                  </a:lnTo>
                  <a:lnTo>
                    <a:pt x="24" y="27"/>
                  </a:lnTo>
                  <a:lnTo>
                    <a:pt x="17" y="25"/>
                  </a:lnTo>
                  <a:lnTo>
                    <a:pt x="10" y="21"/>
                  </a:lnTo>
                  <a:lnTo>
                    <a:pt x="4" y="17"/>
                  </a:lnTo>
                  <a:lnTo>
                    <a:pt x="0" y="11"/>
                  </a:lnTo>
                  <a:lnTo>
                    <a:pt x="9" y="11"/>
                  </a:lnTo>
                  <a:lnTo>
                    <a:pt x="17" y="8"/>
                  </a:lnTo>
                  <a:lnTo>
                    <a:pt x="26" y="4"/>
                  </a:lnTo>
                  <a:lnTo>
                    <a:pt x="3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827"/>
            <p:cNvSpPr/>
            <p:nvPr/>
          </p:nvSpPr>
          <p:spPr bwMode="auto">
            <a:xfrm>
              <a:off x="4126793" y="2465913"/>
              <a:ext cx="4763" cy="1588"/>
            </a:xfrm>
            <a:custGeom>
              <a:avLst/>
              <a:gdLst>
                <a:gd name="T0" fmla="*/ 0 w 3"/>
                <a:gd name="T1" fmla="*/ 0 h 1"/>
                <a:gd name="T2" fmla="*/ 2 w 3"/>
                <a:gd name="T3" fmla="*/ 0 h 1"/>
                <a:gd name="T4" fmla="*/ 3 w 3"/>
                <a:gd name="T5" fmla="*/ 0 h 1"/>
                <a:gd name="T6" fmla="*/ 2 w 3"/>
                <a:gd name="T7" fmla="*/ 0 h 1"/>
                <a:gd name="T8" fmla="*/ 0 w 3"/>
                <a:gd name="T9" fmla="*/ 0 h 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1">
                  <a:moveTo>
                    <a:pt x="0" y="0"/>
                  </a:moveTo>
                  <a:lnTo>
                    <a:pt x="2" y="0"/>
                  </a:lnTo>
                  <a:lnTo>
                    <a:pt x="3" y="0"/>
                  </a:lnTo>
                  <a:lnTo>
                    <a:pt x="2" y="0"/>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828"/>
            <p:cNvSpPr/>
            <p:nvPr/>
          </p:nvSpPr>
          <p:spPr bwMode="auto">
            <a:xfrm>
              <a:off x="4139493" y="2465913"/>
              <a:ext cx="76200" cy="19050"/>
            </a:xfrm>
            <a:custGeom>
              <a:avLst/>
              <a:gdLst>
                <a:gd name="T0" fmla="*/ 0 w 48"/>
                <a:gd name="T1" fmla="*/ 0 h 12"/>
                <a:gd name="T2" fmla="*/ 11 w 48"/>
                <a:gd name="T3" fmla="*/ 0 h 12"/>
                <a:gd name="T4" fmla="*/ 24 w 48"/>
                <a:gd name="T5" fmla="*/ 2 h 12"/>
                <a:gd name="T6" fmla="*/ 35 w 48"/>
                <a:gd name="T7" fmla="*/ 2 h 12"/>
                <a:gd name="T8" fmla="*/ 48 w 48"/>
                <a:gd name="T9" fmla="*/ 2 h 12"/>
                <a:gd name="T10" fmla="*/ 48 w 48"/>
                <a:gd name="T11" fmla="*/ 3 h 12"/>
                <a:gd name="T12" fmla="*/ 48 w 48"/>
                <a:gd name="T13" fmla="*/ 3 h 12"/>
                <a:gd name="T14" fmla="*/ 48 w 48"/>
                <a:gd name="T15" fmla="*/ 5 h 12"/>
                <a:gd name="T16" fmla="*/ 48 w 48"/>
                <a:gd name="T17" fmla="*/ 6 h 12"/>
                <a:gd name="T18" fmla="*/ 40 w 48"/>
                <a:gd name="T19" fmla="*/ 9 h 12"/>
                <a:gd name="T20" fmla="*/ 30 w 48"/>
                <a:gd name="T21" fmla="*/ 12 h 12"/>
                <a:gd name="T22" fmla="*/ 20 w 48"/>
                <a:gd name="T23" fmla="*/ 12 h 12"/>
                <a:gd name="T24" fmla="*/ 8 w 48"/>
                <a:gd name="T25" fmla="*/ 10 h 12"/>
                <a:gd name="T26" fmla="*/ 4 w 48"/>
                <a:gd name="T27" fmla="*/ 6 h 12"/>
                <a:gd name="T28" fmla="*/ 0 w 48"/>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2">
                  <a:moveTo>
                    <a:pt x="0" y="0"/>
                  </a:moveTo>
                  <a:lnTo>
                    <a:pt x="11" y="0"/>
                  </a:lnTo>
                  <a:lnTo>
                    <a:pt x="24" y="2"/>
                  </a:lnTo>
                  <a:lnTo>
                    <a:pt x="35" y="2"/>
                  </a:lnTo>
                  <a:lnTo>
                    <a:pt x="48" y="2"/>
                  </a:lnTo>
                  <a:lnTo>
                    <a:pt x="48" y="3"/>
                  </a:lnTo>
                  <a:lnTo>
                    <a:pt x="48" y="5"/>
                  </a:lnTo>
                  <a:lnTo>
                    <a:pt x="48" y="6"/>
                  </a:lnTo>
                  <a:lnTo>
                    <a:pt x="40" y="9"/>
                  </a:lnTo>
                  <a:lnTo>
                    <a:pt x="30" y="12"/>
                  </a:lnTo>
                  <a:lnTo>
                    <a:pt x="20" y="12"/>
                  </a:lnTo>
                  <a:lnTo>
                    <a:pt x="8" y="10"/>
                  </a:lnTo>
                  <a:lnTo>
                    <a:pt x="4" y="6"/>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829"/>
            <p:cNvSpPr/>
            <p:nvPr/>
          </p:nvSpPr>
          <p:spPr bwMode="auto">
            <a:xfrm>
              <a:off x="2721855" y="2475438"/>
              <a:ext cx="57150" cy="22225"/>
            </a:xfrm>
            <a:custGeom>
              <a:avLst/>
              <a:gdLst>
                <a:gd name="T0" fmla="*/ 19 w 36"/>
                <a:gd name="T1" fmla="*/ 0 h 14"/>
                <a:gd name="T2" fmla="*/ 27 w 36"/>
                <a:gd name="T3" fmla="*/ 3 h 14"/>
                <a:gd name="T4" fmla="*/ 36 w 36"/>
                <a:gd name="T5" fmla="*/ 4 h 14"/>
                <a:gd name="T6" fmla="*/ 36 w 36"/>
                <a:gd name="T7" fmla="*/ 6 h 14"/>
                <a:gd name="T8" fmla="*/ 36 w 36"/>
                <a:gd name="T9" fmla="*/ 6 h 14"/>
                <a:gd name="T10" fmla="*/ 34 w 36"/>
                <a:gd name="T11" fmla="*/ 9 h 14"/>
                <a:gd name="T12" fmla="*/ 34 w 36"/>
                <a:gd name="T13" fmla="*/ 11 h 14"/>
                <a:gd name="T14" fmla="*/ 30 w 36"/>
                <a:gd name="T15" fmla="*/ 13 h 14"/>
                <a:gd name="T16" fmla="*/ 26 w 36"/>
                <a:gd name="T17" fmla="*/ 14 h 14"/>
                <a:gd name="T18" fmla="*/ 13 w 36"/>
                <a:gd name="T19" fmla="*/ 11 h 14"/>
                <a:gd name="T20" fmla="*/ 0 w 36"/>
                <a:gd name="T21" fmla="*/ 9 h 14"/>
                <a:gd name="T22" fmla="*/ 9 w 36"/>
                <a:gd name="T23" fmla="*/ 4 h 14"/>
                <a:gd name="T24" fmla="*/ 19 w 36"/>
                <a:gd name="T25" fmla="*/ 0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6" h="14">
                  <a:moveTo>
                    <a:pt x="19" y="0"/>
                  </a:moveTo>
                  <a:lnTo>
                    <a:pt x="27" y="3"/>
                  </a:lnTo>
                  <a:lnTo>
                    <a:pt x="36" y="4"/>
                  </a:lnTo>
                  <a:lnTo>
                    <a:pt x="36" y="6"/>
                  </a:lnTo>
                  <a:lnTo>
                    <a:pt x="34" y="9"/>
                  </a:lnTo>
                  <a:lnTo>
                    <a:pt x="34" y="11"/>
                  </a:lnTo>
                  <a:lnTo>
                    <a:pt x="30" y="13"/>
                  </a:lnTo>
                  <a:lnTo>
                    <a:pt x="26" y="14"/>
                  </a:lnTo>
                  <a:lnTo>
                    <a:pt x="13" y="11"/>
                  </a:lnTo>
                  <a:lnTo>
                    <a:pt x="0" y="9"/>
                  </a:lnTo>
                  <a:lnTo>
                    <a:pt x="9" y="4"/>
                  </a:lnTo>
                  <a:lnTo>
                    <a:pt x="19"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830"/>
            <p:cNvSpPr/>
            <p:nvPr/>
          </p:nvSpPr>
          <p:spPr bwMode="auto">
            <a:xfrm>
              <a:off x="4036305" y="2475438"/>
              <a:ext cx="100013" cy="49213"/>
            </a:xfrm>
            <a:custGeom>
              <a:avLst/>
              <a:gdLst>
                <a:gd name="T0" fmla="*/ 0 w 63"/>
                <a:gd name="T1" fmla="*/ 0 h 31"/>
                <a:gd name="T2" fmla="*/ 13 w 63"/>
                <a:gd name="T3" fmla="*/ 1 h 31"/>
                <a:gd name="T4" fmla="*/ 30 w 63"/>
                <a:gd name="T5" fmla="*/ 1 h 31"/>
                <a:gd name="T6" fmla="*/ 47 w 63"/>
                <a:gd name="T7" fmla="*/ 3 h 31"/>
                <a:gd name="T8" fmla="*/ 59 w 63"/>
                <a:gd name="T9" fmla="*/ 4 h 31"/>
                <a:gd name="T10" fmla="*/ 60 w 63"/>
                <a:gd name="T11" fmla="*/ 6 h 31"/>
                <a:gd name="T12" fmla="*/ 63 w 63"/>
                <a:gd name="T13" fmla="*/ 7 h 31"/>
                <a:gd name="T14" fmla="*/ 63 w 63"/>
                <a:gd name="T15" fmla="*/ 9 h 31"/>
                <a:gd name="T16" fmla="*/ 63 w 63"/>
                <a:gd name="T17" fmla="*/ 10 h 31"/>
                <a:gd name="T18" fmla="*/ 52 w 63"/>
                <a:gd name="T19" fmla="*/ 21 h 31"/>
                <a:gd name="T20" fmla="*/ 40 w 63"/>
                <a:gd name="T21" fmla="*/ 31 h 31"/>
                <a:gd name="T22" fmla="*/ 36 w 63"/>
                <a:gd name="T23" fmla="*/ 30 h 31"/>
                <a:gd name="T24" fmla="*/ 32 w 63"/>
                <a:gd name="T25" fmla="*/ 30 h 31"/>
                <a:gd name="T26" fmla="*/ 25 w 63"/>
                <a:gd name="T27" fmla="*/ 24 h 31"/>
                <a:gd name="T28" fmla="*/ 15 w 63"/>
                <a:gd name="T29" fmla="*/ 17 h 31"/>
                <a:gd name="T30" fmla="*/ 5 w 63"/>
                <a:gd name="T31" fmla="*/ 7 h 31"/>
                <a:gd name="T32" fmla="*/ 0 w 63"/>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3" h="31">
                  <a:moveTo>
                    <a:pt x="0" y="0"/>
                  </a:moveTo>
                  <a:lnTo>
                    <a:pt x="13" y="1"/>
                  </a:lnTo>
                  <a:lnTo>
                    <a:pt x="30" y="1"/>
                  </a:lnTo>
                  <a:lnTo>
                    <a:pt x="47" y="3"/>
                  </a:lnTo>
                  <a:lnTo>
                    <a:pt x="59" y="4"/>
                  </a:lnTo>
                  <a:lnTo>
                    <a:pt x="60" y="6"/>
                  </a:lnTo>
                  <a:lnTo>
                    <a:pt x="63" y="7"/>
                  </a:lnTo>
                  <a:lnTo>
                    <a:pt x="63" y="9"/>
                  </a:lnTo>
                  <a:lnTo>
                    <a:pt x="63" y="10"/>
                  </a:lnTo>
                  <a:lnTo>
                    <a:pt x="52" y="21"/>
                  </a:lnTo>
                  <a:lnTo>
                    <a:pt x="40" y="31"/>
                  </a:lnTo>
                  <a:lnTo>
                    <a:pt x="36" y="30"/>
                  </a:lnTo>
                  <a:lnTo>
                    <a:pt x="32" y="30"/>
                  </a:lnTo>
                  <a:lnTo>
                    <a:pt x="25" y="24"/>
                  </a:lnTo>
                  <a:lnTo>
                    <a:pt x="15" y="17"/>
                  </a:lnTo>
                  <a:lnTo>
                    <a:pt x="5" y="7"/>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831"/>
            <p:cNvSpPr/>
            <p:nvPr/>
          </p:nvSpPr>
          <p:spPr bwMode="auto">
            <a:xfrm>
              <a:off x="2796468" y="2480200"/>
              <a:ext cx="31750" cy="25400"/>
            </a:xfrm>
            <a:custGeom>
              <a:avLst/>
              <a:gdLst>
                <a:gd name="T0" fmla="*/ 6 w 20"/>
                <a:gd name="T1" fmla="*/ 0 h 16"/>
                <a:gd name="T2" fmla="*/ 7 w 20"/>
                <a:gd name="T3" fmla="*/ 0 h 16"/>
                <a:gd name="T4" fmla="*/ 10 w 20"/>
                <a:gd name="T5" fmla="*/ 0 h 16"/>
                <a:gd name="T6" fmla="*/ 16 w 20"/>
                <a:gd name="T7" fmla="*/ 7 h 16"/>
                <a:gd name="T8" fmla="*/ 20 w 20"/>
                <a:gd name="T9" fmla="*/ 13 h 16"/>
                <a:gd name="T10" fmla="*/ 20 w 20"/>
                <a:gd name="T11" fmla="*/ 14 h 16"/>
                <a:gd name="T12" fmla="*/ 19 w 20"/>
                <a:gd name="T13" fmla="*/ 16 h 16"/>
                <a:gd name="T14" fmla="*/ 12 w 20"/>
                <a:gd name="T15" fmla="*/ 16 h 16"/>
                <a:gd name="T16" fmla="*/ 6 w 20"/>
                <a:gd name="T17" fmla="*/ 14 h 16"/>
                <a:gd name="T18" fmla="*/ 2 w 20"/>
                <a:gd name="T19" fmla="*/ 11 h 16"/>
                <a:gd name="T20" fmla="*/ 0 w 20"/>
                <a:gd name="T21" fmla="*/ 4 h 16"/>
                <a:gd name="T22" fmla="*/ 3 w 20"/>
                <a:gd name="T23" fmla="*/ 3 h 16"/>
                <a:gd name="T24" fmla="*/ 6 w 20"/>
                <a:gd name="T25" fmla="*/ 0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16">
                  <a:moveTo>
                    <a:pt x="6" y="0"/>
                  </a:moveTo>
                  <a:lnTo>
                    <a:pt x="7" y="0"/>
                  </a:lnTo>
                  <a:lnTo>
                    <a:pt x="10" y="0"/>
                  </a:lnTo>
                  <a:lnTo>
                    <a:pt x="16" y="7"/>
                  </a:lnTo>
                  <a:lnTo>
                    <a:pt x="20" y="13"/>
                  </a:lnTo>
                  <a:lnTo>
                    <a:pt x="20" y="14"/>
                  </a:lnTo>
                  <a:lnTo>
                    <a:pt x="19" y="16"/>
                  </a:lnTo>
                  <a:lnTo>
                    <a:pt x="12" y="16"/>
                  </a:lnTo>
                  <a:lnTo>
                    <a:pt x="6" y="14"/>
                  </a:lnTo>
                  <a:lnTo>
                    <a:pt x="2" y="11"/>
                  </a:lnTo>
                  <a:lnTo>
                    <a:pt x="0" y="4"/>
                  </a:lnTo>
                  <a:lnTo>
                    <a:pt x="3" y="3"/>
                  </a:lnTo>
                  <a:lnTo>
                    <a:pt x="6"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Freeform 832"/>
            <p:cNvSpPr/>
            <p:nvPr/>
          </p:nvSpPr>
          <p:spPr bwMode="auto">
            <a:xfrm>
              <a:off x="2605968" y="2484963"/>
              <a:ext cx="57150" cy="26988"/>
            </a:xfrm>
            <a:custGeom>
              <a:avLst/>
              <a:gdLst>
                <a:gd name="T0" fmla="*/ 19 w 36"/>
                <a:gd name="T1" fmla="*/ 0 h 17"/>
                <a:gd name="T2" fmla="*/ 28 w 36"/>
                <a:gd name="T3" fmla="*/ 1 h 17"/>
                <a:gd name="T4" fmla="*/ 36 w 36"/>
                <a:gd name="T5" fmla="*/ 1 h 17"/>
                <a:gd name="T6" fmla="*/ 36 w 36"/>
                <a:gd name="T7" fmla="*/ 3 h 17"/>
                <a:gd name="T8" fmla="*/ 36 w 36"/>
                <a:gd name="T9" fmla="*/ 3 h 17"/>
                <a:gd name="T10" fmla="*/ 36 w 36"/>
                <a:gd name="T11" fmla="*/ 4 h 17"/>
                <a:gd name="T12" fmla="*/ 36 w 36"/>
                <a:gd name="T13" fmla="*/ 4 h 17"/>
                <a:gd name="T14" fmla="*/ 29 w 36"/>
                <a:gd name="T15" fmla="*/ 10 h 17"/>
                <a:gd name="T16" fmla="*/ 19 w 36"/>
                <a:gd name="T17" fmla="*/ 14 h 17"/>
                <a:gd name="T18" fmla="*/ 15 w 36"/>
                <a:gd name="T19" fmla="*/ 17 h 17"/>
                <a:gd name="T20" fmla="*/ 9 w 36"/>
                <a:gd name="T21" fmla="*/ 17 h 17"/>
                <a:gd name="T22" fmla="*/ 5 w 36"/>
                <a:gd name="T23" fmla="*/ 15 h 17"/>
                <a:gd name="T24" fmla="*/ 0 w 36"/>
                <a:gd name="T25" fmla="*/ 11 h 17"/>
                <a:gd name="T26" fmla="*/ 9 w 36"/>
                <a:gd name="T27" fmla="*/ 5 h 17"/>
                <a:gd name="T28" fmla="*/ 19 w 36"/>
                <a:gd name="T29" fmla="*/ 0 h 1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6" h="17">
                  <a:moveTo>
                    <a:pt x="19" y="0"/>
                  </a:moveTo>
                  <a:lnTo>
                    <a:pt x="28" y="1"/>
                  </a:lnTo>
                  <a:lnTo>
                    <a:pt x="36" y="1"/>
                  </a:lnTo>
                  <a:lnTo>
                    <a:pt x="36" y="3"/>
                  </a:lnTo>
                  <a:lnTo>
                    <a:pt x="36" y="4"/>
                  </a:lnTo>
                  <a:lnTo>
                    <a:pt x="29" y="10"/>
                  </a:lnTo>
                  <a:lnTo>
                    <a:pt x="19" y="14"/>
                  </a:lnTo>
                  <a:lnTo>
                    <a:pt x="15" y="17"/>
                  </a:lnTo>
                  <a:lnTo>
                    <a:pt x="9" y="17"/>
                  </a:lnTo>
                  <a:lnTo>
                    <a:pt x="5" y="15"/>
                  </a:lnTo>
                  <a:lnTo>
                    <a:pt x="0" y="11"/>
                  </a:lnTo>
                  <a:lnTo>
                    <a:pt x="9" y="5"/>
                  </a:lnTo>
                  <a:lnTo>
                    <a:pt x="19"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Freeform 833"/>
            <p:cNvSpPr/>
            <p:nvPr/>
          </p:nvSpPr>
          <p:spPr bwMode="auto">
            <a:xfrm>
              <a:off x="5041193" y="2484963"/>
              <a:ext cx="53975" cy="15875"/>
            </a:xfrm>
            <a:custGeom>
              <a:avLst/>
              <a:gdLst>
                <a:gd name="T0" fmla="*/ 34 w 34"/>
                <a:gd name="T1" fmla="*/ 8 h 10"/>
                <a:gd name="T2" fmla="*/ 23 w 34"/>
                <a:gd name="T3" fmla="*/ 10 h 10"/>
                <a:gd name="T4" fmla="*/ 14 w 34"/>
                <a:gd name="T5" fmla="*/ 8 h 10"/>
                <a:gd name="T6" fmla="*/ 7 w 34"/>
                <a:gd name="T7" fmla="*/ 7 h 10"/>
                <a:gd name="T8" fmla="*/ 0 w 34"/>
                <a:gd name="T9" fmla="*/ 1 h 10"/>
                <a:gd name="T10" fmla="*/ 0 w 34"/>
                <a:gd name="T11" fmla="*/ 1 h 10"/>
                <a:gd name="T12" fmla="*/ 0 w 34"/>
                <a:gd name="T13" fmla="*/ 0 h 10"/>
                <a:gd name="T14" fmla="*/ 17 w 34"/>
                <a:gd name="T15" fmla="*/ 1 h 10"/>
                <a:gd name="T16" fmla="*/ 34 w 34"/>
                <a:gd name="T17" fmla="*/ 1 h 10"/>
                <a:gd name="T18" fmla="*/ 34 w 34"/>
                <a:gd name="T19" fmla="*/ 5 h 10"/>
                <a:gd name="T20" fmla="*/ 34 w 34"/>
                <a:gd name="T21" fmla="*/ 8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4" h="10">
                  <a:moveTo>
                    <a:pt x="34" y="8"/>
                  </a:moveTo>
                  <a:lnTo>
                    <a:pt x="23" y="10"/>
                  </a:lnTo>
                  <a:lnTo>
                    <a:pt x="14" y="8"/>
                  </a:lnTo>
                  <a:lnTo>
                    <a:pt x="7" y="7"/>
                  </a:lnTo>
                  <a:lnTo>
                    <a:pt x="0" y="1"/>
                  </a:lnTo>
                  <a:lnTo>
                    <a:pt x="0" y="0"/>
                  </a:lnTo>
                  <a:lnTo>
                    <a:pt x="17" y="1"/>
                  </a:lnTo>
                  <a:lnTo>
                    <a:pt x="34" y="1"/>
                  </a:lnTo>
                  <a:lnTo>
                    <a:pt x="34" y="5"/>
                  </a:lnTo>
                  <a:lnTo>
                    <a:pt x="34" y="8"/>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Freeform 834"/>
            <p:cNvSpPr/>
            <p:nvPr/>
          </p:nvSpPr>
          <p:spPr bwMode="auto">
            <a:xfrm>
              <a:off x="2456743" y="2497663"/>
              <a:ext cx="206375" cy="47625"/>
            </a:xfrm>
            <a:custGeom>
              <a:avLst/>
              <a:gdLst>
                <a:gd name="T0" fmla="*/ 64 w 130"/>
                <a:gd name="T1" fmla="*/ 0 h 30"/>
                <a:gd name="T2" fmla="*/ 70 w 130"/>
                <a:gd name="T3" fmla="*/ 2 h 30"/>
                <a:gd name="T4" fmla="*/ 74 w 130"/>
                <a:gd name="T5" fmla="*/ 3 h 30"/>
                <a:gd name="T6" fmla="*/ 76 w 130"/>
                <a:gd name="T7" fmla="*/ 12 h 30"/>
                <a:gd name="T8" fmla="*/ 77 w 130"/>
                <a:gd name="T9" fmla="*/ 20 h 30"/>
                <a:gd name="T10" fmla="*/ 79 w 130"/>
                <a:gd name="T11" fmla="*/ 20 h 30"/>
                <a:gd name="T12" fmla="*/ 80 w 130"/>
                <a:gd name="T13" fmla="*/ 22 h 30"/>
                <a:gd name="T14" fmla="*/ 94 w 130"/>
                <a:gd name="T15" fmla="*/ 19 h 30"/>
                <a:gd name="T16" fmla="*/ 104 w 130"/>
                <a:gd name="T17" fmla="*/ 15 h 30"/>
                <a:gd name="T18" fmla="*/ 112 w 130"/>
                <a:gd name="T19" fmla="*/ 15 h 30"/>
                <a:gd name="T20" fmla="*/ 119 w 130"/>
                <a:gd name="T21" fmla="*/ 17 h 30"/>
                <a:gd name="T22" fmla="*/ 124 w 130"/>
                <a:gd name="T23" fmla="*/ 20 h 30"/>
                <a:gd name="T24" fmla="*/ 130 w 130"/>
                <a:gd name="T25" fmla="*/ 23 h 30"/>
                <a:gd name="T26" fmla="*/ 130 w 130"/>
                <a:gd name="T27" fmla="*/ 26 h 30"/>
                <a:gd name="T28" fmla="*/ 129 w 130"/>
                <a:gd name="T29" fmla="*/ 29 h 30"/>
                <a:gd name="T30" fmla="*/ 113 w 130"/>
                <a:gd name="T31" fmla="*/ 29 h 30"/>
                <a:gd name="T32" fmla="*/ 96 w 130"/>
                <a:gd name="T33" fmla="*/ 30 h 30"/>
                <a:gd name="T34" fmla="*/ 94 w 130"/>
                <a:gd name="T35" fmla="*/ 27 h 30"/>
                <a:gd name="T36" fmla="*/ 94 w 130"/>
                <a:gd name="T37" fmla="*/ 26 h 30"/>
                <a:gd name="T38" fmla="*/ 93 w 130"/>
                <a:gd name="T39" fmla="*/ 26 h 30"/>
                <a:gd name="T40" fmla="*/ 90 w 130"/>
                <a:gd name="T41" fmla="*/ 25 h 30"/>
                <a:gd name="T42" fmla="*/ 84 w 130"/>
                <a:gd name="T43" fmla="*/ 27 h 30"/>
                <a:gd name="T44" fmla="*/ 77 w 130"/>
                <a:gd name="T45" fmla="*/ 29 h 30"/>
                <a:gd name="T46" fmla="*/ 70 w 130"/>
                <a:gd name="T47" fmla="*/ 27 h 30"/>
                <a:gd name="T48" fmla="*/ 64 w 130"/>
                <a:gd name="T49" fmla="*/ 26 h 30"/>
                <a:gd name="T50" fmla="*/ 59 w 130"/>
                <a:gd name="T51" fmla="*/ 23 h 30"/>
                <a:gd name="T52" fmla="*/ 53 w 130"/>
                <a:gd name="T53" fmla="*/ 20 h 30"/>
                <a:gd name="T54" fmla="*/ 47 w 130"/>
                <a:gd name="T55" fmla="*/ 19 h 30"/>
                <a:gd name="T56" fmla="*/ 43 w 130"/>
                <a:gd name="T57" fmla="*/ 19 h 30"/>
                <a:gd name="T58" fmla="*/ 42 w 130"/>
                <a:gd name="T59" fmla="*/ 22 h 30"/>
                <a:gd name="T60" fmla="*/ 39 w 130"/>
                <a:gd name="T61" fmla="*/ 25 h 30"/>
                <a:gd name="T62" fmla="*/ 37 w 130"/>
                <a:gd name="T63" fmla="*/ 25 h 30"/>
                <a:gd name="T64" fmla="*/ 32 w 130"/>
                <a:gd name="T65" fmla="*/ 26 h 30"/>
                <a:gd name="T66" fmla="*/ 16 w 130"/>
                <a:gd name="T67" fmla="*/ 22 h 30"/>
                <a:gd name="T68" fmla="*/ 0 w 130"/>
                <a:gd name="T69" fmla="*/ 16 h 30"/>
                <a:gd name="T70" fmla="*/ 12 w 130"/>
                <a:gd name="T71" fmla="*/ 15 h 30"/>
                <a:gd name="T72" fmla="*/ 30 w 130"/>
                <a:gd name="T73" fmla="*/ 10 h 30"/>
                <a:gd name="T74" fmla="*/ 52 w 130"/>
                <a:gd name="T75" fmla="*/ 6 h 30"/>
                <a:gd name="T76" fmla="*/ 64 w 130"/>
                <a:gd name="T77" fmla="*/ 0 h 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0" h="30">
                  <a:moveTo>
                    <a:pt x="64" y="0"/>
                  </a:moveTo>
                  <a:lnTo>
                    <a:pt x="70" y="2"/>
                  </a:lnTo>
                  <a:lnTo>
                    <a:pt x="74" y="3"/>
                  </a:lnTo>
                  <a:lnTo>
                    <a:pt x="76" y="12"/>
                  </a:lnTo>
                  <a:lnTo>
                    <a:pt x="77" y="20"/>
                  </a:lnTo>
                  <a:lnTo>
                    <a:pt x="79" y="20"/>
                  </a:lnTo>
                  <a:lnTo>
                    <a:pt x="80" y="22"/>
                  </a:lnTo>
                  <a:lnTo>
                    <a:pt x="94" y="19"/>
                  </a:lnTo>
                  <a:lnTo>
                    <a:pt x="104" y="15"/>
                  </a:lnTo>
                  <a:lnTo>
                    <a:pt x="112" y="15"/>
                  </a:lnTo>
                  <a:lnTo>
                    <a:pt x="119" y="17"/>
                  </a:lnTo>
                  <a:lnTo>
                    <a:pt x="124" y="20"/>
                  </a:lnTo>
                  <a:lnTo>
                    <a:pt x="130" y="23"/>
                  </a:lnTo>
                  <a:lnTo>
                    <a:pt x="130" y="26"/>
                  </a:lnTo>
                  <a:lnTo>
                    <a:pt x="129" y="29"/>
                  </a:lnTo>
                  <a:lnTo>
                    <a:pt x="113" y="29"/>
                  </a:lnTo>
                  <a:lnTo>
                    <a:pt x="96" y="30"/>
                  </a:lnTo>
                  <a:lnTo>
                    <a:pt x="94" y="27"/>
                  </a:lnTo>
                  <a:lnTo>
                    <a:pt x="94" y="26"/>
                  </a:lnTo>
                  <a:lnTo>
                    <a:pt x="93" y="26"/>
                  </a:lnTo>
                  <a:lnTo>
                    <a:pt x="90" y="25"/>
                  </a:lnTo>
                  <a:lnTo>
                    <a:pt x="84" y="27"/>
                  </a:lnTo>
                  <a:lnTo>
                    <a:pt x="77" y="29"/>
                  </a:lnTo>
                  <a:lnTo>
                    <a:pt x="70" y="27"/>
                  </a:lnTo>
                  <a:lnTo>
                    <a:pt x="64" y="26"/>
                  </a:lnTo>
                  <a:lnTo>
                    <a:pt x="59" y="23"/>
                  </a:lnTo>
                  <a:lnTo>
                    <a:pt x="53" y="20"/>
                  </a:lnTo>
                  <a:lnTo>
                    <a:pt x="47" y="19"/>
                  </a:lnTo>
                  <a:lnTo>
                    <a:pt x="43" y="19"/>
                  </a:lnTo>
                  <a:lnTo>
                    <a:pt x="42" y="22"/>
                  </a:lnTo>
                  <a:lnTo>
                    <a:pt x="39" y="25"/>
                  </a:lnTo>
                  <a:lnTo>
                    <a:pt x="37" y="25"/>
                  </a:lnTo>
                  <a:lnTo>
                    <a:pt x="32" y="26"/>
                  </a:lnTo>
                  <a:lnTo>
                    <a:pt x="16" y="22"/>
                  </a:lnTo>
                  <a:lnTo>
                    <a:pt x="0" y="16"/>
                  </a:lnTo>
                  <a:lnTo>
                    <a:pt x="12" y="15"/>
                  </a:lnTo>
                  <a:lnTo>
                    <a:pt x="30" y="10"/>
                  </a:lnTo>
                  <a:lnTo>
                    <a:pt x="52" y="6"/>
                  </a:lnTo>
                  <a:lnTo>
                    <a:pt x="6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835"/>
            <p:cNvSpPr/>
            <p:nvPr/>
          </p:nvSpPr>
          <p:spPr bwMode="auto">
            <a:xfrm>
              <a:off x="3541005" y="2508775"/>
              <a:ext cx="2887663" cy="2182813"/>
            </a:xfrm>
            <a:custGeom>
              <a:avLst/>
              <a:gdLst>
                <a:gd name="T0" fmla="*/ 1369 w 1819"/>
                <a:gd name="T1" fmla="*/ 59 h 1375"/>
                <a:gd name="T2" fmla="*/ 1617 w 1819"/>
                <a:gd name="T3" fmla="*/ 89 h 1375"/>
                <a:gd name="T4" fmla="*/ 1819 w 1819"/>
                <a:gd name="T5" fmla="*/ 136 h 1375"/>
                <a:gd name="T6" fmla="*/ 1784 w 1819"/>
                <a:gd name="T7" fmla="*/ 156 h 1375"/>
                <a:gd name="T8" fmla="*/ 1689 w 1819"/>
                <a:gd name="T9" fmla="*/ 205 h 1375"/>
                <a:gd name="T10" fmla="*/ 1664 w 1819"/>
                <a:gd name="T11" fmla="*/ 247 h 1375"/>
                <a:gd name="T12" fmla="*/ 1624 w 1819"/>
                <a:gd name="T13" fmla="*/ 166 h 1375"/>
                <a:gd name="T14" fmla="*/ 1494 w 1819"/>
                <a:gd name="T15" fmla="*/ 213 h 1375"/>
                <a:gd name="T16" fmla="*/ 1606 w 1819"/>
                <a:gd name="T17" fmla="*/ 316 h 1375"/>
                <a:gd name="T18" fmla="*/ 1573 w 1819"/>
                <a:gd name="T19" fmla="*/ 306 h 1375"/>
                <a:gd name="T20" fmla="*/ 1530 w 1819"/>
                <a:gd name="T21" fmla="*/ 427 h 1375"/>
                <a:gd name="T22" fmla="*/ 1530 w 1819"/>
                <a:gd name="T23" fmla="*/ 473 h 1375"/>
                <a:gd name="T24" fmla="*/ 1436 w 1819"/>
                <a:gd name="T25" fmla="*/ 434 h 1375"/>
                <a:gd name="T26" fmla="*/ 1474 w 1819"/>
                <a:gd name="T27" fmla="*/ 472 h 1375"/>
                <a:gd name="T28" fmla="*/ 1492 w 1819"/>
                <a:gd name="T29" fmla="*/ 556 h 1375"/>
                <a:gd name="T30" fmla="*/ 1433 w 1819"/>
                <a:gd name="T31" fmla="*/ 654 h 1375"/>
                <a:gd name="T32" fmla="*/ 1383 w 1819"/>
                <a:gd name="T33" fmla="*/ 730 h 1375"/>
                <a:gd name="T34" fmla="*/ 1323 w 1819"/>
                <a:gd name="T35" fmla="*/ 774 h 1375"/>
                <a:gd name="T36" fmla="*/ 1333 w 1819"/>
                <a:gd name="T37" fmla="*/ 856 h 1375"/>
                <a:gd name="T38" fmla="*/ 1297 w 1819"/>
                <a:gd name="T39" fmla="*/ 844 h 1375"/>
                <a:gd name="T40" fmla="*/ 1273 w 1819"/>
                <a:gd name="T41" fmla="*/ 737 h 1375"/>
                <a:gd name="T42" fmla="*/ 1198 w 1819"/>
                <a:gd name="T43" fmla="*/ 650 h 1375"/>
                <a:gd name="T44" fmla="*/ 1090 w 1819"/>
                <a:gd name="T45" fmla="*/ 734 h 1375"/>
                <a:gd name="T46" fmla="*/ 993 w 1819"/>
                <a:gd name="T47" fmla="*/ 674 h 1375"/>
                <a:gd name="T48" fmla="*/ 968 w 1819"/>
                <a:gd name="T49" fmla="*/ 646 h 1375"/>
                <a:gd name="T50" fmla="*/ 765 w 1819"/>
                <a:gd name="T51" fmla="*/ 593 h 1375"/>
                <a:gd name="T52" fmla="*/ 791 w 1819"/>
                <a:gd name="T53" fmla="*/ 629 h 1375"/>
                <a:gd name="T54" fmla="*/ 748 w 1819"/>
                <a:gd name="T55" fmla="*/ 751 h 1375"/>
                <a:gd name="T56" fmla="*/ 624 w 1819"/>
                <a:gd name="T57" fmla="*/ 669 h 1375"/>
                <a:gd name="T58" fmla="*/ 551 w 1819"/>
                <a:gd name="T59" fmla="*/ 567 h 1375"/>
                <a:gd name="T60" fmla="*/ 641 w 1819"/>
                <a:gd name="T61" fmla="*/ 744 h 1375"/>
                <a:gd name="T62" fmla="*/ 719 w 1819"/>
                <a:gd name="T63" fmla="*/ 891 h 1375"/>
                <a:gd name="T64" fmla="*/ 641 w 1819"/>
                <a:gd name="T65" fmla="*/ 1095 h 1375"/>
                <a:gd name="T66" fmla="*/ 576 w 1819"/>
                <a:gd name="T67" fmla="*/ 1227 h 1375"/>
                <a:gd name="T68" fmla="*/ 491 w 1819"/>
                <a:gd name="T69" fmla="*/ 1355 h 1375"/>
                <a:gd name="T70" fmla="*/ 332 w 1819"/>
                <a:gd name="T71" fmla="*/ 1183 h 1375"/>
                <a:gd name="T72" fmla="*/ 289 w 1819"/>
                <a:gd name="T73" fmla="*/ 937 h 1375"/>
                <a:gd name="T74" fmla="*/ 162 w 1819"/>
                <a:gd name="T75" fmla="*/ 876 h 1375"/>
                <a:gd name="T76" fmla="*/ 10 w 1819"/>
                <a:gd name="T77" fmla="*/ 763 h 1375"/>
                <a:gd name="T78" fmla="*/ 42 w 1819"/>
                <a:gd name="T79" fmla="*/ 597 h 1375"/>
                <a:gd name="T80" fmla="*/ 135 w 1819"/>
                <a:gd name="T81" fmla="*/ 483 h 1375"/>
                <a:gd name="T82" fmla="*/ 181 w 1819"/>
                <a:gd name="T83" fmla="*/ 382 h 1375"/>
                <a:gd name="T84" fmla="*/ 184 w 1819"/>
                <a:gd name="T85" fmla="*/ 310 h 1375"/>
                <a:gd name="T86" fmla="*/ 311 w 1819"/>
                <a:gd name="T87" fmla="*/ 226 h 1375"/>
                <a:gd name="T88" fmla="*/ 399 w 1819"/>
                <a:gd name="T89" fmla="*/ 245 h 1375"/>
                <a:gd name="T90" fmla="*/ 471 w 1819"/>
                <a:gd name="T91" fmla="*/ 182 h 1375"/>
                <a:gd name="T92" fmla="*/ 428 w 1819"/>
                <a:gd name="T93" fmla="*/ 119 h 1375"/>
                <a:gd name="T94" fmla="*/ 361 w 1819"/>
                <a:gd name="T95" fmla="*/ 223 h 1375"/>
                <a:gd name="T96" fmla="*/ 285 w 1819"/>
                <a:gd name="T97" fmla="*/ 205 h 1375"/>
                <a:gd name="T98" fmla="*/ 374 w 1819"/>
                <a:gd name="T99" fmla="*/ 79 h 1375"/>
                <a:gd name="T100" fmla="*/ 562 w 1819"/>
                <a:gd name="T101" fmla="*/ 116 h 1375"/>
                <a:gd name="T102" fmla="*/ 549 w 1819"/>
                <a:gd name="T103" fmla="*/ 132 h 1375"/>
                <a:gd name="T104" fmla="*/ 599 w 1819"/>
                <a:gd name="T105" fmla="*/ 110 h 1375"/>
                <a:gd name="T106" fmla="*/ 696 w 1819"/>
                <a:gd name="T107" fmla="*/ 70 h 1375"/>
                <a:gd name="T108" fmla="*/ 799 w 1819"/>
                <a:gd name="T109" fmla="*/ 63 h 1375"/>
                <a:gd name="T110" fmla="*/ 846 w 1819"/>
                <a:gd name="T111" fmla="*/ 90 h 1375"/>
                <a:gd name="T112" fmla="*/ 836 w 1819"/>
                <a:gd name="T113" fmla="*/ 65 h 1375"/>
                <a:gd name="T114" fmla="*/ 849 w 1819"/>
                <a:gd name="T115" fmla="*/ 36 h 1375"/>
                <a:gd name="T116" fmla="*/ 978 w 1819"/>
                <a:gd name="T117" fmla="*/ 0 h 1375"/>
                <a:gd name="T118" fmla="*/ 1052 w 1819"/>
                <a:gd name="T119" fmla="*/ 43 h 1375"/>
                <a:gd name="T120" fmla="*/ 1242 w 1819"/>
                <a:gd name="T121" fmla="*/ 56 h 137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19" h="1375">
                  <a:moveTo>
                    <a:pt x="1272" y="66"/>
                  </a:moveTo>
                  <a:lnTo>
                    <a:pt x="1272" y="62"/>
                  </a:lnTo>
                  <a:lnTo>
                    <a:pt x="1272" y="59"/>
                  </a:lnTo>
                  <a:lnTo>
                    <a:pt x="1286" y="60"/>
                  </a:lnTo>
                  <a:lnTo>
                    <a:pt x="1302" y="62"/>
                  </a:lnTo>
                  <a:lnTo>
                    <a:pt x="1317" y="63"/>
                  </a:lnTo>
                  <a:lnTo>
                    <a:pt x="1333" y="65"/>
                  </a:lnTo>
                  <a:lnTo>
                    <a:pt x="1333" y="63"/>
                  </a:lnTo>
                  <a:lnTo>
                    <a:pt x="1335" y="62"/>
                  </a:lnTo>
                  <a:lnTo>
                    <a:pt x="1330" y="59"/>
                  </a:lnTo>
                  <a:lnTo>
                    <a:pt x="1327" y="56"/>
                  </a:lnTo>
                  <a:lnTo>
                    <a:pt x="1325" y="53"/>
                  </a:lnTo>
                  <a:lnTo>
                    <a:pt x="1323" y="48"/>
                  </a:lnTo>
                  <a:lnTo>
                    <a:pt x="1337" y="48"/>
                  </a:lnTo>
                  <a:lnTo>
                    <a:pt x="1350" y="49"/>
                  </a:lnTo>
                  <a:lnTo>
                    <a:pt x="1356" y="50"/>
                  </a:lnTo>
                  <a:lnTo>
                    <a:pt x="1362" y="52"/>
                  </a:lnTo>
                  <a:lnTo>
                    <a:pt x="1366" y="55"/>
                  </a:lnTo>
                  <a:lnTo>
                    <a:pt x="1369" y="59"/>
                  </a:lnTo>
                  <a:lnTo>
                    <a:pt x="1377" y="55"/>
                  </a:lnTo>
                  <a:lnTo>
                    <a:pt x="1385" y="53"/>
                  </a:lnTo>
                  <a:lnTo>
                    <a:pt x="1390" y="53"/>
                  </a:lnTo>
                  <a:lnTo>
                    <a:pt x="1396" y="53"/>
                  </a:lnTo>
                  <a:lnTo>
                    <a:pt x="1406" y="58"/>
                  </a:lnTo>
                  <a:lnTo>
                    <a:pt x="1417" y="65"/>
                  </a:lnTo>
                  <a:lnTo>
                    <a:pt x="1435" y="65"/>
                  </a:lnTo>
                  <a:lnTo>
                    <a:pt x="1452" y="65"/>
                  </a:lnTo>
                  <a:lnTo>
                    <a:pt x="1467" y="66"/>
                  </a:lnTo>
                  <a:lnTo>
                    <a:pt x="1484" y="66"/>
                  </a:lnTo>
                  <a:lnTo>
                    <a:pt x="1504" y="72"/>
                  </a:lnTo>
                  <a:lnTo>
                    <a:pt x="1524" y="79"/>
                  </a:lnTo>
                  <a:lnTo>
                    <a:pt x="1542" y="79"/>
                  </a:lnTo>
                  <a:lnTo>
                    <a:pt x="1557" y="80"/>
                  </a:lnTo>
                  <a:lnTo>
                    <a:pt x="1573" y="80"/>
                  </a:lnTo>
                  <a:lnTo>
                    <a:pt x="1590" y="80"/>
                  </a:lnTo>
                  <a:lnTo>
                    <a:pt x="1602" y="86"/>
                  </a:lnTo>
                  <a:lnTo>
                    <a:pt x="1617" y="89"/>
                  </a:lnTo>
                  <a:lnTo>
                    <a:pt x="1617" y="87"/>
                  </a:lnTo>
                  <a:lnTo>
                    <a:pt x="1616" y="85"/>
                  </a:lnTo>
                  <a:lnTo>
                    <a:pt x="1613" y="82"/>
                  </a:lnTo>
                  <a:lnTo>
                    <a:pt x="1606" y="80"/>
                  </a:lnTo>
                  <a:lnTo>
                    <a:pt x="1600" y="77"/>
                  </a:lnTo>
                  <a:lnTo>
                    <a:pt x="1600" y="76"/>
                  </a:lnTo>
                  <a:lnTo>
                    <a:pt x="1600" y="75"/>
                  </a:lnTo>
                  <a:lnTo>
                    <a:pt x="1600" y="73"/>
                  </a:lnTo>
                  <a:lnTo>
                    <a:pt x="1602" y="72"/>
                  </a:lnTo>
                  <a:lnTo>
                    <a:pt x="1623" y="72"/>
                  </a:lnTo>
                  <a:lnTo>
                    <a:pt x="1646" y="76"/>
                  </a:lnTo>
                  <a:lnTo>
                    <a:pt x="1667" y="80"/>
                  </a:lnTo>
                  <a:lnTo>
                    <a:pt x="1687" y="86"/>
                  </a:lnTo>
                  <a:lnTo>
                    <a:pt x="1727" y="99"/>
                  </a:lnTo>
                  <a:lnTo>
                    <a:pt x="1764" y="112"/>
                  </a:lnTo>
                  <a:lnTo>
                    <a:pt x="1787" y="113"/>
                  </a:lnTo>
                  <a:lnTo>
                    <a:pt x="1807" y="117"/>
                  </a:lnTo>
                  <a:lnTo>
                    <a:pt x="1813" y="126"/>
                  </a:lnTo>
                  <a:lnTo>
                    <a:pt x="1819" y="136"/>
                  </a:lnTo>
                  <a:lnTo>
                    <a:pt x="1800" y="133"/>
                  </a:lnTo>
                  <a:lnTo>
                    <a:pt x="1776" y="127"/>
                  </a:lnTo>
                  <a:lnTo>
                    <a:pt x="1763" y="125"/>
                  </a:lnTo>
                  <a:lnTo>
                    <a:pt x="1753" y="123"/>
                  </a:lnTo>
                  <a:lnTo>
                    <a:pt x="1744" y="122"/>
                  </a:lnTo>
                  <a:lnTo>
                    <a:pt x="1740" y="123"/>
                  </a:lnTo>
                  <a:lnTo>
                    <a:pt x="1743" y="126"/>
                  </a:lnTo>
                  <a:lnTo>
                    <a:pt x="1746" y="130"/>
                  </a:lnTo>
                  <a:lnTo>
                    <a:pt x="1737" y="130"/>
                  </a:lnTo>
                  <a:lnTo>
                    <a:pt x="1729" y="132"/>
                  </a:lnTo>
                  <a:lnTo>
                    <a:pt x="1729" y="133"/>
                  </a:lnTo>
                  <a:lnTo>
                    <a:pt x="1737" y="133"/>
                  </a:lnTo>
                  <a:lnTo>
                    <a:pt x="1744" y="136"/>
                  </a:lnTo>
                  <a:lnTo>
                    <a:pt x="1750" y="137"/>
                  </a:lnTo>
                  <a:lnTo>
                    <a:pt x="1757" y="140"/>
                  </a:lnTo>
                  <a:lnTo>
                    <a:pt x="1770" y="146"/>
                  </a:lnTo>
                  <a:lnTo>
                    <a:pt x="1784" y="152"/>
                  </a:lnTo>
                  <a:lnTo>
                    <a:pt x="1784" y="156"/>
                  </a:lnTo>
                  <a:lnTo>
                    <a:pt x="1784" y="160"/>
                  </a:lnTo>
                  <a:lnTo>
                    <a:pt x="1783" y="162"/>
                  </a:lnTo>
                  <a:lnTo>
                    <a:pt x="1781" y="163"/>
                  </a:lnTo>
                  <a:lnTo>
                    <a:pt x="1767" y="162"/>
                  </a:lnTo>
                  <a:lnTo>
                    <a:pt x="1753" y="165"/>
                  </a:lnTo>
                  <a:lnTo>
                    <a:pt x="1749" y="166"/>
                  </a:lnTo>
                  <a:lnTo>
                    <a:pt x="1744" y="170"/>
                  </a:lnTo>
                  <a:lnTo>
                    <a:pt x="1740" y="176"/>
                  </a:lnTo>
                  <a:lnTo>
                    <a:pt x="1739" y="185"/>
                  </a:lnTo>
                  <a:lnTo>
                    <a:pt x="1731" y="186"/>
                  </a:lnTo>
                  <a:lnTo>
                    <a:pt x="1724" y="186"/>
                  </a:lnTo>
                  <a:lnTo>
                    <a:pt x="1723" y="182"/>
                  </a:lnTo>
                  <a:lnTo>
                    <a:pt x="1720" y="179"/>
                  </a:lnTo>
                  <a:lnTo>
                    <a:pt x="1710" y="180"/>
                  </a:lnTo>
                  <a:lnTo>
                    <a:pt x="1700" y="183"/>
                  </a:lnTo>
                  <a:lnTo>
                    <a:pt x="1690" y="187"/>
                  </a:lnTo>
                  <a:lnTo>
                    <a:pt x="1683" y="193"/>
                  </a:lnTo>
                  <a:lnTo>
                    <a:pt x="1686" y="200"/>
                  </a:lnTo>
                  <a:lnTo>
                    <a:pt x="1689" y="205"/>
                  </a:lnTo>
                  <a:lnTo>
                    <a:pt x="1692" y="207"/>
                  </a:lnTo>
                  <a:lnTo>
                    <a:pt x="1694" y="210"/>
                  </a:lnTo>
                  <a:lnTo>
                    <a:pt x="1702" y="213"/>
                  </a:lnTo>
                  <a:lnTo>
                    <a:pt x="1713" y="219"/>
                  </a:lnTo>
                  <a:lnTo>
                    <a:pt x="1714" y="226"/>
                  </a:lnTo>
                  <a:lnTo>
                    <a:pt x="1716" y="235"/>
                  </a:lnTo>
                  <a:lnTo>
                    <a:pt x="1720" y="235"/>
                  </a:lnTo>
                  <a:lnTo>
                    <a:pt x="1723" y="237"/>
                  </a:lnTo>
                  <a:lnTo>
                    <a:pt x="1726" y="245"/>
                  </a:lnTo>
                  <a:lnTo>
                    <a:pt x="1727" y="252"/>
                  </a:lnTo>
                  <a:lnTo>
                    <a:pt x="1727" y="259"/>
                  </a:lnTo>
                  <a:lnTo>
                    <a:pt x="1727" y="266"/>
                  </a:lnTo>
                  <a:lnTo>
                    <a:pt x="1727" y="277"/>
                  </a:lnTo>
                  <a:lnTo>
                    <a:pt x="1727" y="290"/>
                  </a:lnTo>
                  <a:lnTo>
                    <a:pt x="1723" y="290"/>
                  </a:lnTo>
                  <a:lnTo>
                    <a:pt x="1717" y="290"/>
                  </a:lnTo>
                  <a:lnTo>
                    <a:pt x="1700" y="277"/>
                  </a:lnTo>
                  <a:lnTo>
                    <a:pt x="1682" y="263"/>
                  </a:lnTo>
                  <a:lnTo>
                    <a:pt x="1664" y="247"/>
                  </a:lnTo>
                  <a:lnTo>
                    <a:pt x="1650" y="232"/>
                  </a:lnTo>
                  <a:lnTo>
                    <a:pt x="1652" y="222"/>
                  </a:lnTo>
                  <a:lnTo>
                    <a:pt x="1653" y="212"/>
                  </a:lnTo>
                  <a:lnTo>
                    <a:pt x="1657" y="202"/>
                  </a:lnTo>
                  <a:lnTo>
                    <a:pt x="1660" y="193"/>
                  </a:lnTo>
                  <a:lnTo>
                    <a:pt x="1663" y="185"/>
                  </a:lnTo>
                  <a:lnTo>
                    <a:pt x="1664" y="176"/>
                  </a:lnTo>
                  <a:lnTo>
                    <a:pt x="1664" y="167"/>
                  </a:lnTo>
                  <a:lnTo>
                    <a:pt x="1662" y="160"/>
                  </a:lnTo>
                  <a:lnTo>
                    <a:pt x="1656" y="160"/>
                  </a:lnTo>
                  <a:lnTo>
                    <a:pt x="1650" y="160"/>
                  </a:lnTo>
                  <a:lnTo>
                    <a:pt x="1649" y="166"/>
                  </a:lnTo>
                  <a:lnTo>
                    <a:pt x="1649" y="173"/>
                  </a:lnTo>
                  <a:lnTo>
                    <a:pt x="1646" y="173"/>
                  </a:lnTo>
                  <a:lnTo>
                    <a:pt x="1644" y="175"/>
                  </a:lnTo>
                  <a:lnTo>
                    <a:pt x="1639" y="175"/>
                  </a:lnTo>
                  <a:lnTo>
                    <a:pt x="1633" y="176"/>
                  </a:lnTo>
                  <a:lnTo>
                    <a:pt x="1629" y="170"/>
                  </a:lnTo>
                  <a:lnTo>
                    <a:pt x="1624" y="166"/>
                  </a:lnTo>
                  <a:lnTo>
                    <a:pt x="1619" y="166"/>
                  </a:lnTo>
                  <a:lnTo>
                    <a:pt x="1614" y="166"/>
                  </a:lnTo>
                  <a:lnTo>
                    <a:pt x="1609" y="166"/>
                  </a:lnTo>
                  <a:lnTo>
                    <a:pt x="1606" y="169"/>
                  </a:lnTo>
                  <a:lnTo>
                    <a:pt x="1603" y="170"/>
                  </a:lnTo>
                  <a:lnTo>
                    <a:pt x="1600" y="173"/>
                  </a:lnTo>
                  <a:lnTo>
                    <a:pt x="1600" y="180"/>
                  </a:lnTo>
                  <a:lnTo>
                    <a:pt x="1600" y="187"/>
                  </a:lnTo>
                  <a:lnTo>
                    <a:pt x="1603" y="190"/>
                  </a:lnTo>
                  <a:lnTo>
                    <a:pt x="1607" y="192"/>
                  </a:lnTo>
                  <a:lnTo>
                    <a:pt x="1606" y="193"/>
                  </a:lnTo>
                  <a:lnTo>
                    <a:pt x="1606" y="195"/>
                  </a:lnTo>
                  <a:lnTo>
                    <a:pt x="1582" y="196"/>
                  </a:lnTo>
                  <a:lnTo>
                    <a:pt x="1553" y="196"/>
                  </a:lnTo>
                  <a:lnTo>
                    <a:pt x="1539" y="195"/>
                  </a:lnTo>
                  <a:lnTo>
                    <a:pt x="1524" y="196"/>
                  </a:lnTo>
                  <a:lnTo>
                    <a:pt x="1512" y="197"/>
                  </a:lnTo>
                  <a:lnTo>
                    <a:pt x="1499" y="200"/>
                  </a:lnTo>
                  <a:lnTo>
                    <a:pt x="1494" y="213"/>
                  </a:lnTo>
                  <a:lnTo>
                    <a:pt x="1490" y="227"/>
                  </a:lnTo>
                  <a:lnTo>
                    <a:pt x="1484" y="239"/>
                  </a:lnTo>
                  <a:lnTo>
                    <a:pt x="1480" y="250"/>
                  </a:lnTo>
                  <a:lnTo>
                    <a:pt x="1496" y="257"/>
                  </a:lnTo>
                  <a:lnTo>
                    <a:pt x="1510" y="262"/>
                  </a:lnTo>
                  <a:lnTo>
                    <a:pt x="1520" y="259"/>
                  </a:lnTo>
                  <a:lnTo>
                    <a:pt x="1534" y="256"/>
                  </a:lnTo>
                  <a:lnTo>
                    <a:pt x="1539" y="263"/>
                  </a:lnTo>
                  <a:lnTo>
                    <a:pt x="1544" y="267"/>
                  </a:lnTo>
                  <a:lnTo>
                    <a:pt x="1552" y="273"/>
                  </a:lnTo>
                  <a:lnTo>
                    <a:pt x="1559" y="277"/>
                  </a:lnTo>
                  <a:lnTo>
                    <a:pt x="1557" y="266"/>
                  </a:lnTo>
                  <a:lnTo>
                    <a:pt x="1556" y="256"/>
                  </a:lnTo>
                  <a:lnTo>
                    <a:pt x="1569" y="267"/>
                  </a:lnTo>
                  <a:lnTo>
                    <a:pt x="1590" y="287"/>
                  </a:lnTo>
                  <a:lnTo>
                    <a:pt x="1612" y="307"/>
                  </a:lnTo>
                  <a:lnTo>
                    <a:pt x="1623" y="322"/>
                  </a:lnTo>
                  <a:lnTo>
                    <a:pt x="1614" y="319"/>
                  </a:lnTo>
                  <a:lnTo>
                    <a:pt x="1606" y="316"/>
                  </a:lnTo>
                  <a:lnTo>
                    <a:pt x="1606" y="317"/>
                  </a:lnTo>
                  <a:lnTo>
                    <a:pt x="1606" y="319"/>
                  </a:lnTo>
                  <a:lnTo>
                    <a:pt x="1620" y="334"/>
                  </a:lnTo>
                  <a:lnTo>
                    <a:pt x="1632" y="352"/>
                  </a:lnTo>
                  <a:lnTo>
                    <a:pt x="1632" y="353"/>
                  </a:lnTo>
                  <a:lnTo>
                    <a:pt x="1630" y="353"/>
                  </a:lnTo>
                  <a:lnTo>
                    <a:pt x="1623" y="353"/>
                  </a:lnTo>
                  <a:lnTo>
                    <a:pt x="1616" y="352"/>
                  </a:lnTo>
                  <a:lnTo>
                    <a:pt x="1613" y="343"/>
                  </a:lnTo>
                  <a:lnTo>
                    <a:pt x="1607" y="333"/>
                  </a:lnTo>
                  <a:lnTo>
                    <a:pt x="1602" y="323"/>
                  </a:lnTo>
                  <a:lnTo>
                    <a:pt x="1593" y="312"/>
                  </a:lnTo>
                  <a:lnTo>
                    <a:pt x="1586" y="300"/>
                  </a:lnTo>
                  <a:lnTo>
                    <a:pt x="1577" y="290"/>
                  </a:lnTo>
                  <a:lnTo>
                    <a:pt x="1570" y="283"/>
                  </a:lnTo>
                  <a:lnTo>
                    <a:pt x="1563" y="279"/>
                  </a:lnTo>
                  <a:lnTo>
                    <a:pt x="1563" y="280"/>
                  </a:lnTo>
                  <a:lnTo>
                    <a:pt x="1563" y="283"/>
                  </a:lnTo>
                  <a:lnTo>
                    <a:pt x="1573" y="306"/>
                  </a:lnTo>
                  <a:lnTo>
                    <a:pt x="1579" y="326"/>
                  </a:lnTo>
                  <a:lnTo>
                    <a:pt x="1580" y="334"/>
                  </a:lnTo>
                  <a:lnTo>
                    <a:pt x="1579" y="346"/>
                  </a:lnTo>
                  <a:lnTo>
                    <a:pt x="1576" y="359"/>
                  </a:lnTo>
                  <a:lnTo>
                    <a:pt x="1572" y="374"/>
                  </a:lnTo>
                  <a:lnTo>
                    <a:pt x="1570" y="380"/>
                  </a:lnTo>
                  <a:lnTo>
                    <a:pt x="1570" y="386"/>
                  </a:lnTo>
                  <a:lnTo>
                    <a:pt x="1570" y="389"/>
                  </a:lnTo>
                  <a:lnTo>
                    <a:pt x="1566" y="393"/>
                  </a:lnTo>
                  <a:lnTo>
                    <a:pt x="1559" y="396"/>
                  </a:lnTo>
                  <a:lnTo>
                    <a:pt x="1552" y="396"/>
                  </a:lnTo>
                  <a:lnTo>
                    <a:pt x="1544" y="396"/>
                  </a:lnTo>
                  <a:lnTo>
                    <a:pt x="1536" y="394"/>
                  </a:lnTo>
                  <a:lnTo>
                    <a:pt x="1532" y="399"/>
                  </a:lnTo>
                  <a:lnTo>
                    <a:pt x="1527" y="403"/>
                  </a:lnTo>
                  <a:lnTo>
                    <a:pt x="1532" y="412"/>
                  </a:lnTo>
                  <a:lnTo>
                    <a:pt x="1536" y="420"/>
                  </a:lnTo>
                  <a:lnTo>
                    <a:pt x="1533" y="424"/>
                  </a:lnTo>
                  <a:lnTo>
                    <a:pt x="1530" y="427"/>
                  </a:lnTo>
                  <a:lnTo>
                    <a:pt x="1527" y="429"/>
                  </a:lnTo>
                  <a:lnTo>
                    <a:pt x="1523" y="432"/>
                  </a:lnTo>
                  <a:lnTo>
                    <a:pt x="1523" y="437"/>
                  </a:lnTo>
                  <a:lnTo>
                    <a:pt x="1523" y="443"/>
                  </a:lnTo>
                  <a:lnTo>
                    <a:pt x="1529" y="444"/>
                  </a:lnTo>
                  <a:lnTo>
                    <a:pt x="1536" y="449"/>
                  </a:lnTo>
                  <a:lnTo>
                    <a:pt x="1542" y="453"/>
                  </a:lnTo>
                  <a:lnTo>
                    <a:pt x="1547" y="459"/>
                  </a:lnTo>
                  <a:lnTo>
                    <a:pt x="1552" y="464"/>
                  </a:lnTo>
                  <a:lnTo>
                    <a:pt x="1556" y="472"/>
                  </a:lnTo>
                  <a:lnTo>
                    <a:pt x="1559" y="477"/>
                  </a:lnTo>
                  <a:lnTo>
                    <a:pt x="1560" y="484"/>
                  </a:lnTo>
                  <a:lnTo>
                    <a:pt x="1552" y="494"/>
                  </a:lnTo>
                  <a:lnTo>
                    <a:pt x="1543" y="503"/>
                  </a:lnTo>
                  <a:lnTo>
                    <a:pt x="1537" y="503"/>
                  </a:lnTo>
                  <a:lnTo>
                    <a:pt x="1533" y="500"/>
                  </a:lnTo>
                  <a:lnTo>
                    <a:pt x="1533" y="487"/>
                  </a:lnTo>
                  <a:lnTo>
                    <a:pt x="1532" y="477"/>
                  </a:lnTo>
                  <a:lnTo>
                    <a:pt x="1530" y="473"/>
                  </a:lnTo>
                  <a:lnTo>
                    <a:pt x="1527" y="469"/>
                  </a:lnTo>
                  <a:lnTo>
                    <a:pt x="1526" y="464"/>
                  </a:lnTo>
                  <a:lnTo>
                    <a:pt x="1522" y="462"/>
                  </a:lnTo>
                  <a:lnTo>
                    <a:pt x="1510" y="459"/>
                  </a:lnTo>
                  <a:lnTo>
                    <a:pt x="1500" y="456"/>
                  </a:lnTo>
                  <a:lnTo>
                    <a:pt x="1500" y="447"/>
                  </a:lnTo>
                  <a:lnTo>
                    <a:pt x="1500" y="443"/>
                  </a:lnTo>
                  <a:lnTo>
                    <a:pt x="1499" y="439"/>
                  </a:lnTo>
                  <a:lnTo>
                    <a:pt x="1496" y="434"/>
                  </a:lnTo>
                  <a:lnTo>
                    <a:pt x="1484" y="434"/>
                  </a:lnTo>
                  <a:lnTo>
                    <a:pt x="1476" y="437"/>
                  </a:lnTo>
                  <a:lnTo>
                    <a:pt x="1469" y="440"/>
                  </a:lnTo>
                  <a:lnTo>
                    <a:pt x="1460" y="444"/>
                  </a:lnTo>
                  <a:lnTo>
                    <a:pt x="1460" y="433"/>
                  </a:lnTo>
                  <a:lnTo>
                    <a:pt x="1457" y="424"/>
                  </a:lnTo>
                  <a:lnTo>
                    <a:pt x="1452" y="423"/>
                  </a:lnTo>
                  <a:lnTo>
                    <a:pt x="1445" y="422"/>
                  </a:lnTo>
                  <a:lnTo>
                    <a:pt x="1442" y="429"/>
                  </a:lnTo>
                  <a:lnTo>
                    <a:pt x="1436" y="434"/>
                  </a:lnTo>
                  <a:lnTo>
                    <a:pt x="1430" y="439"/>
                  </a:lnTo>
                  <a:lnTo>
                    <a:pt x="1423" y="442"/>
                  </a:lnTo>
                  <a:lnTo>
                    <a:pt x="1425" y="447"/>
                  </a:lnTo>
                  <a:lnTo>
                    <a:pt x="1426" y="454"/>
                  </a:lnTo>
                  <a:lnTo>
                    <a:pt x="1432" y="456"/>
                  </a:lnTo>
                  <a:lnTo>
                    <a:pt x="1436" y="456"/>
                  </a:lnTo>
                  <a:lnTo>
                    <a:pt x="1439" y="459"/>
                  </a:lnTo>
                  <a:lnTo>
                    <a:pt x="1442" y="460"/>
                  </a:lnTo>
                  <a:lnTo>
                    <a:pt x="1445" y="462"/>
                  </a:lnTo>
                  <a:lnTo>
                    <a:pt x="1447" y="464"/>
                  </a:lnTo>
                  <a:lnTo>
                    <a:pt x="1450" y="466"/>
                  </a:lnTo>
                  <a:lnTo>
                    <a:pt x="1456" y="466"/>
                  </a:lnTo>
                  <a:lnTo>
                    <a:pt x="1459" y="463"/>
                  </a:lnTo>
                  <a:lnTo>
                    <a:pt x="1460" y="462"/>
                  </a:lnTo>
                  <a:lnTo>
                    <a:pt x="1464" y="460"/>
                  </a:lnTo>
                  <a:lnTo>
                    <a:pt x="1467" y="460"/>
                  </a:lnTo>
                  <a:lnTo>
                    <a:pt x="1476" y="463"/>
                  </a:lnTo>
                  <a:lnTo>
                    <a:pt x="1482" y="466"/>
                  </a:lnTo>
                  <a:lnTo>
                    <a:pt x="1474" y="472"/>
                  </a:lnTo>
                  <a:lnTo>
                    <a:pt x="1469" y="477"/>
                  </a:lnTo>
                  <a:lnTo>
                    <a:pt x="1466" y="480"/>
                  </a:lnTo>
                  <a:lnTo>
                    <a:pt x="1463" y="483"/>
                  </a:lnTo>
                  <a:lnTo>
                    <a:pt x="1462" y="487"/>
                  </a:lnTo>
                  <a:lnTo>
                    <a:pt x="1460" y="493"/>
                  </a:lnTo>
                  <a:lnTo>
                    <a:pt x="1464" y="500"/>
                  </a:lnTo>
                  <a:lnTo>
                    <a:pt x="1469" y="506"/>
                  </a:lnTo>
                  <a:lnTo>
                    <a:pt x="1473" y="510"/>
                  </a:lnTo>
                  <a:lnTo>
                    <a:pt x="1479" y="516"/>
                  </a:lnTo>
                  <a:lnTo>
                    <a:pt x="1489" y="524"/>
                  </a:lnTo>
                  <a:lnTo>
                    <a:pt x="1499" y="534"/>
                  </a:lnTo>
                  <a:lnTo>
                    <a:pt x="1496" y="536"/>
                  </a:lnTo>
                  <a:lnTo>
                    <a:pt x="1494" y="536"/>
                  </a:lnTo>
                  <a:lnTo>
                    <a:pt x="1494" y="537"/>
                  </a:lnTo>
                  <a:lnTo>
                    <a:pt x="1494" y="540"/>
                  </a:lnTo>
                  <a:lnTo>
                    <a:pt x="1499" y="542"/>
                  </a:lnTo>
                  <a:lnTo>
                    <a:pt x="1503" y="544"/>
                  </a:lnTo>
                  <a:lnTo>
                    <a:pt x="1497" y="550"/>
                  </a:lnTo>
                  <a:lnTo>
                    <a:pt x="1492" y="556"/>
                  </a:lnTo>
                  <a:lnTo>
                    <a:pt x="1493" y="556"/>
                  </a:lnTo>
                  <a:lnTo>
                    <a:pt x="1494" y="556"/>
                  </a:lnTo>
                  <a:lnTo>
                    <a:pt x="1503" y="557"/>
                  </a:lnTo>
                  <a:lnTo>
                    <a:pt x="1509" y="561"/>
                  </a:lnTo>
                  <a:lnTo>
                    <a:pt x="1510" y="566"/>
                  </a:lnTo>
                  <a:lnTo>
                    <a:pt x="1509" y="569"/>
                  </a:lnTo>
                  <a:lnTo>
                    <a:pt x="1509" y="571"/>
                  </a:lnTo>
                  <a:lnTo>
                    <a:pt x="1507" y="574"/>
                  </a:lnTo>
                  <a:lnTo>
                    <a:pt x="1503" y="580"/>
                  </a:lnTo>
                  <a:lnTo>
                    <a:pt x="1500" y="586"/>
                  </a:lnTo>
                  <a:lnTo>
                    <a:pt x="1492" y="607"/>
                  </a:lnTo>
                  <a:lnTo>
                    <a:pt x="1484" y="626"/>
                  </a:lnTo>
                  <a:lnTo>
                    <a:pt x="1480" y="634"/>
                  </a:lnTo>
                  <a:lnTo>
                    <a:pt x="1473" y="641"/>
                  </a:lnTo>
                  <a:lnTo>
                    <a:pt x="1466" y="647"/>
                  </a:lnTo>
                  <a:lnTo>
                    <a:pt x="1455" y="653"/>
                  </a:lnTo>
                  <a:lnTo>
                    <a:pt x="1442" y="653"/>
                  </a:lnTo>
                  <a:lnTo>
                    <a:pt x="1433" y="651"/>
                  </a:lnTo>
                  <a:lnTo>
                    <a:pt x="1433" y="654"/>
                  </a:lnTo>
                  <a:lnTo>
                    <a:pt x="1433" y="659"/>
                  </a:lnTo>
                  <a:lnTo>
                    <a:pt x="1423" y="661"/>
                  </a:lnTo>
                  <a:lnTo>
                    <a:pt x="1415" y="666"/>
                  </a:lnTo>
                  <a:lnTo>
                    <a:pt x="1409" y="671"/>
                  </a:lnTo>
                  <a:lnTo>
                    <a:pt x="1403" y="677"/>
                  </a:lnTo>
                  <a:lnTo>
                    <a:pt x="1400" y="673"/>
                  </a:lnTo>
                  <a:lnTo>
                    <a:pt x="1396" y="667"/>
                  </a:lnTo>
                  <a:lnTo>
                    <a:pt x="1395" y="666"/>
                  </a:lnTo>
                  <a:lnTo>
                    <a:pt x="1390" y="664"/>
                  </a:lnTo>
                  <a:lnTo>
                    <a:pt x="1386" y="663"/>
                  </a:lnTo>
                  <a:lnTo>
                    <a:pt x="1380" y="661"/>
                  </a:lnTo>
                  <a:lnTo>
                    <a:pt x="1370" y="670"/>
                  </a:lnTo>
                  <a:lnTo>
                    <a:pt x="1363" y="679"/>
                  </a:lnTo>
                  <a:lnTo>
                    <a:pt x="1360" y="684"/>
                  </a:lnTo>
                  <a:lnTo>
                    <a:pt x="1359" y="691"/>
                  </a:lnTo>
                  <a:lnTo>
                    <a:pt x="1357" y="699"/>
                  </a:lnTo>
                  <a:lnTo>
                    <a:pt x="1357" y="709"/>
                  </a:lnTo>
                  <a:lnTo>
                    <a:pt x="1370" y="719"/>
                  </a:lnTo>
                  <a:lnTo>
                    <a:pt x="1383" y="730"/>
                  </a:lnTo>
                  <a:lnTo>
                    <a:pt x="1390" y="736"/>
                  </a:lnTo>
                  <a:lnTo>
                    <a:pt x="1396" y="741"/>
                  </a:lnTo>
                  <a:lnTo>
                    <a:pt x="1400" y="749"/>
                  </a:lnTo>
                  <a:lnTo>
                    <a:pt x="1405" y="756"/>
                  </a:lnTo>
                  <a:lnTo>
                    <a:pt x="1407" y="774"/>
                  </a:lnTo>
                  <a:lnTo>
                    <a:pt x="1409" y="791"/>
                  </a:lnTo>
                  <a:lnTo>
                    <a:pt x="1392" y="810"/>
                  </a:lnTo>
                  <a:lnTo>
                    <a:pt x="1373" y="828"/>
                  </a:lnTo>
                  <a:lnTo>
                    <a:pt x="1366" y="828"/>
                  </a:lnTo>
                  <a:lnTo>
                    <a:pt x="1360" y="826"/>
                  </a:lnTo>
                  <a:lnTo>
                    <a:pt x="1362" y="818"/>
                  </a:lnTo>
                  <a:lnTo>
                    <a:pt x="1365" y="814"/>
                  </a:lnTo>
                  <a:lnTo>
                    <a:pt x="1363" y="813"/>
                  </a:lnTo>
                  <a:lnTo>
                    <a:pt x="1362" y="813"/>
                  </a:lnTo>
                  <a:lnTo>
                    <a:pt x="1352" y="807"/>
                  </a:lnTo>
                  <a:lnTo>
                    <a:pt x="1340" y="803"/>
                  </a:lnTo>
                  <a:lnTo>
                    <a:pt x="1337" y="793"/>
                  </a:lnTo>
                  <a:lnTo>
                    <a:pt x="1336" y="784"/>
                  </a:lnTo>
                  <a:lnTo>
                    <a:pt x="1323" y="774"/>
                  </a:lnTo>
                  <a:lnTo>
                    <a:pt x="1309" y="767"/>
                  </a:lnTo>
                  <a:lnTo>
                    <a:pt x="1307" y="767"/>
                  </a:lnTo>
                  <a:lnTo>
                    <a:pt x="1305" y="769"/>
                  </a:lnTo>
                  <a:lnTo>
                    <a:pt x="1303" y="771"/>
                  </a:lnTo>
                  <a:lnTo>
                    <a:pt x="1302" y="774"/>
                  </a:lnTo>
                  <a:lnTo>
                    <a:pt x="1303" y="780"/>
                  </a:lnTo>
                  <a:lnTo>
                    <a:pt x="1303" y="786"/>
                  </a:lnTo>
                  <a:lnTo>
                    <a:pt x="1302" y="791"/>
                  </a:lnTo>
                  <a:lnTo>
                    <a:pt x="1300" y="797"/>
                  </a:lnTo>
                  <a:lnTo>
                    <a:pt x="1299" y="808"/>
                  </a:lnTo>
                  <a:lnTo>
                    <a:pt x="1299" y="820"/>
                  </a:lnTo>
                  <a:lnTo>
                    <a:pt x="1305" y="824"/>
                  </a:lnTo>
                  <a:lnTo>
                    <a:pt x="1309" y="827"/>
                  </a:lnTo>
                  <a:lnTo>
                    <a:pt x="1310" y="836"/>
                  </a:lnTo>
                  <a:lnTo>
                    <a:pt x="1312" y="844"/>
                  </a:lnTo>
                  <a:lnTo>
                    <a:pt x="1316" y="846"/>
                  </a:lnTo>
                  <a:lnTo>
                    <a:pt x="1322" y="846"/>
                  </a:lnTo>
                  <a:lnTo>
                    <a:pt x="1327" y="851"/>
                  </a:lnTo>
                  <a:lnTo>
                    <a:pt x="1333" y="856"/>
                  </a:lnTo>
                  <a:lnTo>
                    <a:pt x="1337" y="861"/>
                  </a:lnTo>
                  <a:lnTo>
                    <a:pt x="1342" y="867"/>
                  </a:lnTo>
                  <a:lnTo>
                    <a:pt x="1345" y="874"/>
                  </a:lnTo>
                  <a:lnTo>
                    <a:pt x="1346" y="881"/>
                  </a:lnTo>
                  <a:lnTo>
                    <a:pt x="1347" y="891"/>
                  </a:lnTo>
                  <a:lnTo>
                    <a:pt x="1347" y="900"/>
                  </a:lnTo>
                  <a:lnTo>
                    <a:pt x="1352" y="898"/>
                  </a:lnTo>
                  <a:lnTo>
                    <a:pt x="1356" y="897"/>
                  </a:lnTo>
                  <a:lnTo>
                    <a:pt x="1356" y="901"/>
                  </a:lnTo>
                  <a:lnTo>
                    <a:pt x="1356" y="906"/>
                  </a:lnTo>
                  <a:lnTo>
                    <a:pt x="1353" y="913"/>
                  </a:lnTo>
                  <a:lnTo>
                    <a:pt x="1350" y="921"/>
                  </a:lnTo>
                  <a:lnTo>
                    <a:pt x="1340" y="913"/>
                  </a:lnTo>
                  <a:lnTo>
                    <a:pt x="1332" y="903"/>
                  </a:lnTo>
                  <a:lnTo>
                    <a:pt x="1325" y="891"/>
                  </a:lnTo>
                  <a:lnTo>
                    <a:pt x="1317" y="880"/>
                  </a:lnTo>
                  <a:lnTo>
                    <a:pt x="1310" y="867"/>
                  </a:lnTo>
                  <a:lnTo>
                    <a:pt x="1305" y="856"/>
                  </a:lnTo>
                  <a:lnTo>
                    <a:pt x="1297" y="844"/>
                  </a:lnTo>
                  <a:lnTo>
                    <a:pt x="1289" y="833"/>
                  </a:lnTo>
                  <a:lnTo>
                    <a:pt x="1290" y="807"/>
                  </a:lnTo>
                  <a:lnTo>
                    <a:pt x="1290" y="784"/>
                  </a:lnTo>
                  <a:lnTo>
                    <a:pt x="1289" y="774"/>
                  </a:lnTo>
                  <a:lnTo>
                    <a:pt x="1286" y="764"/>
                  </a:lnTo>
                  <a:lnTo>
                    <a:pt x="1280" y="756"/>
                  </a:lnTo>
                  <a:lnTo>
                    <a:pt x="1273" y="749"/>
                  </a:lnTo>
                  <a:lnTo>
                    <a:pt x="1269" y="750"/>
                  </a:lnTo>
                  <a:lnTo>
                    <a:pt x="1266" y="750"/>
                  </a:lnTo>
                  <a:lnTo>
                    <a:pt x="1263" y="750"/>
                  </a:lnTo>
                  <a:lnTo>
                    <a:pt x="1259" y="749"/>
                  </a:lnTo>
                  <a:lnTo>
                    <a:pt x="1259" y="747"/>
                  </a:lnTo>
                  <a:lnTo>
                    <a:pt x="1260" y="744"/>
                  </a:lnTo>
                  <a:lnTo>
                    <a:pt x="1260" y="740"/>
                  </a:lnTo>
                  <a:lnTo>
                    <a:pt x="1266" y="741"/>
                  </a:lnTo>
                  <a:lnTo>
                    <a:pt x="1269" y="741"/>
                  </a:lnTo>
                  <a:lnTo>
                    <a:pt x="1270" y="741"/>
                  </a:lnTo>
                  <a:lnTo>
                    <a:pt x="1273" y="737"/>
                  </a:lnTo>
                  <a:lnTo>
                    <a:pt x="1273" y="736"/>
                  </a:lnTo>
                  <a:lnTo>
                    <a:pt x="1275" y="733"/>
                  </a:lnTo>
                  <a:lnTo>
                    <a:pt x="1270" y="726"/>
                  </a:lnTo>
                  <a:lnTo>
                    <a:pt x="1266" y="719"/>
                  </a:lnTo>
                  <a:lnTo>
                    <a:pt x="1257" y="729"/>
                  </a:lnTo>
                  <a:lnTo>
                    <a:pt x="1247" y="737"/>
                  </a:lnTo>
                  <a:lnTo>
                    <a:pt x="1242" y="734"/>
                  </a:lnTo>
                  <a:lnTo>
                    <a:pt x="1235" y="731"/>
                  </a:lnTo>
                  <a:lnTo>
                    <a:pt x="1236" y="721"/>
                  </a:lnTo>
                  <a:lnTo>
                    <a:pt x="1236" y="713"/>
                  </a:lnTo>
                  <a:lnTo>
                    <a:pt x="1233" y="707"/>
                  </a:lnTo>
                  <a:lnTo>
                    <a:pt x="1230" y="701"/>
                  </a:lnTo>
                  <a:lnTo>
                    <a:pt x="1220" y="690"/>
                  </a:lnTo>
                  <a:lnTo>
                    <a:pt x="1209" y="677"/>
                  </a:lnTo>
                  <a:lnTo>
                    <a:pt x="1206" y="669"/>
                  </a:lnTo>
                  <a:lnTo>
                    <a:pt x="1203" y="660"/>
                  </a:lnTo>
                  <a:lnTo>
                    <a:pt x="1202" y="657"/>
                  </a:lnTo>
                  <a:lnTo>
                    <a:pt x="1200" y="653"/>
                  </a:lnTo>
                  <a:lnTo>
                    <a:pt x="1198" y="650"/>
                  </a:lnTo>
                  <a:lnTo>
                    <a:pt x="1193" y="647"/>
                  </a:lnTo>
                  <a:lnTo>
                    <a:pt x="1190" y="650"/>
                  </a:lnTo>
                  <a:lnTo>
                    <a:pt x="1186" y="653"/>
                  </a:lnTo>
                  <a:lnTo>
                    <a:pt x="1185" y="649"/>
                  </a:lnTo>
                  <a:lnTo>
                    <a:pt x="1183" y="644"/>
                  </a:lnTo>
                  <a:lnTo>
                    <a:pt x="1182" y="641"/>
                  </a:lnTo>
                  <a:lnTo>
                    <a:pt x="1179" y="640"/>
                  </a:lnTo>
                  <a:lnTo>
                    <a:pt x="1178" y="650"/>
                  </a:lnTo>
                  <a:lnTo>
                    <a:pt x="1176" y="657"/>
                  </a:lnTo>
                  <a:lnTo>
                    <a:pt x="1168" y="659"/>
                  </a:lnTo>
                  <a:lnTo>
                    <a:pt x="1160" y="660"/>
                  </a:lnTo>
                  <a:lnTo>
                    <a:pt x="1155" y="663"/>
                  </a:lnTo>
                  <a:lnTo>
                    <a:pt x="1149" y="666"/>
                  </a:lnTo>
                  <a:lnTo>
                    <a:pt x="1145" y="677"/>
                  </a:lnTo>
                  <a:lnTo>
                    <a:pt x="1140" y="687"/>
                  </a:lnTo>
                  <a:lnTo>
                    <a:pt x="1126" y="700"/>
                  </a:lnTo>
                  <a:lnTo>
                    <a:pt x="1108" y="717"/>
                  </a:lnTo>
                  <a:lnTo>
                    <a:pt x="1099" y="726"/>
                  </a:lnTo>
                  <a:lnTo>
                    <a:pt x="1090" y="734"/>
                  </a:lnTo>
                  <a:lnTo>
                    <a:pt x="1085" y="743"/>
                  </a:lnTo>
                  <a:lnTo>
                    <a:pt x="1082" y="750"/>
                  </a:lnTo>
                  <a:lnTo>
                    <a:pt x="1085" y="761"/>
                  </a:lnTo>
                  <a:lnTo>
                    <a:pt x="1086" y="774"/>
                  </a:lnTo>
                  <a:lnTo>
                    <a:pt x="1085" y="787"/>
                  </a:lnTo>
                  <a:lnTo>
                    <a:pt x="1082" y="798"/>
                  </a:lnTo>
                  <a:lnTo>
                    <a:pt x="1073" y="820"/>
                  </a:lnTo>
                  <a:lnTo>
                    <a:pt x="1068" y="837"/>
                  </a:lnTo>
                  <a:lnTo>
                    <a:pt x="1062" y="836"/>
                  </a:lnTo>
                  <a:lnTo>
                    <a:pt x="1058" y="833"/>
                  </a:lnTo>
                  <a:lnTo>
                    <a:pt x="1052" y="827"/>
                  </a:lnTo>
                  <a:lnTo>
                    <a:pt x="1046" y="820"/>
                  </a:lnTo>
                  <a:lnTo>
                    <a:pt x="1036" y="803"/>
                  </a:lnTo>
                  <a:lnTo>
                    <a:pt x="1025" y="781"/>
                  </a:lnTo>
                  <a:lnTo>
                    <a:pt x="1006" y="739"/>
                  </a:lnTo>
                  <a:lnTo>
                    <a:pt x="995" y="707"/>
                  </a:lnTo>
                  <a:lnTo>
                    <a:pt x="993" y="694"/>
                  </a:lnTo>
                  <a:lnTo>
                    <a:pt x="993" y="681"/>
                  </a:lnTo>
                  <a:lnTo>
                    <a:pt x="993" y="674"/>
                  </a:lnTo>
                  <a:lnTo>
                    <a:pt x="993" y="669"/>
                  </a:lnTo>
                  <a:lnTo>
                    <a:pt x="992" y="663"/>
                  </a:lnTo>
                  <a:lnTo>
                    <a:pt x="989" y="659"/>
                  </a:lnTo>
                  <a:lnTo>
                    <a:pt x="986" y="660"/>
                  </a:lnTo>
                  <a:lnTo>
                    <a:pt x="983" y="663"/>
                  </a:lnTo>
                  <a:lnTo>
                    <a:pt x="983" y="670"/>
                  </a:lnTo>
                  <a:lnTo>
                    <a:pt x="982" y="674"/>
                  </a:lnTo>
                  <a:lnTo>
                    <a:pt x="980" y="676"/>
                  </a:lnTo>
                  <a:lnTo>
                    <a:pt x="979" y="676"/>
                  </a:lnTo>
                  <a:lnTo>
                    <a:pt x="975" y="676"/>
                  </a:lnTo>
                  <a:lnTo>
                    <a:pt x="969" y="674"/>
                  </a:lnTo>
                  <a:lnTo>
                    <a:pt x="963" y="671"/>
                  </a:lnTo>
                  <a:lnTo>
                    <a:pt x="959" y="667"/>
                  </a:lnTo>
                  <a:lnTo>
                    <a:pt x="955" y="663"/>
                  </a:lnTo>
                  <a:lnTo>
                    <a:pt x="952" y="657"/>
                  </a:lnTo>
                  <a:lnTo>
                    <a:pt x="961" y="653"/>
                  </a:lnTo>
                  <a:lnTo>
                    <a:pt x="968" y="647"/>
                  </a:lnTo>
                  <a:lnTo>
                    <a:pt x="968" y="646"/>
                  </a:lnTo>
                  <a:lnTo>
                    <a:pt x="956" y="647"/>
                  </a:lnTo>
                  <a:lnTo>
                    <a:pt x="945" y="647"/>
                  </a:lnTo>
                  <a:lnTo>
                    <a:pt x="941" y="639"/>
                  </a:lnTo>
                  <a:lnTo>
                    <a:pt x="932" y="630"/>
                  </a:lnTo>
                  <a:lnTo>
                    <a:pt x="923" y="621"/>
                  </a:lnTo>
                  <a:lnTo>
                    <a:pt x="916" y="616"/>
                  </a:lnTo>
                  <a:lnTo>
                    <a:pt x="883" y="619"/>
                  </a:lnTo>
                  <a:lnTo>
                    <a:pt x="853" y="621"/>
                  </a:lnTo>
                  <a:lnTo>
                    <a:pt x="846" y="621"/>
                  </a:lnTo>
                  <a:lnTo>
                    <a:pt x="839" y="620"/>
                  </a:lnTo>
                  <a:lnTo>
                    <a:pt x="833" y="619"/>
                  </a:lnTo>
                  <a:lnTo>
                    <a:pt x="828" y="616"/>
                  </a:lnTo>
                  <a:lnTo>
                    <a:pt x="823" y="613"/>
                  </a:lnTo>
                  <a:lnTo>
                    <a:pt x="819" y="609"/>
                  </a:lnTo>
                  <a:lnTo>
                    <a:pt x="815" y="603"/>
                  </a:lnTo>
                  <a:lnTo>
                    <a:pt x="812" y="596"/>
                  </a:lnTo>
                  <a:lnTo>
                    <a:pt x="792" y="596"/>
                  </a:lnTo>
                  <a:lnTo>
                    <a:pt x="773" y="596"/>
                  </a:lnTo>
                  <a:lnTo>
                    <a:pt x="765" y="593"/>
                  </a:lnTo>
                  <a:lnTo>
                    <a:pt x="758" y="590"/>
                  </a:lnTo>
                  <a:lnTo>
                    <a:pt x="751" y="584"/>
                  </a:lnTo>
                  <a:lnTo>
                    <a:pt x="745" y="576"/>
                  </a:lnTo>
                  <a:lnTo>
                    <a:pt x="741" y="569"/>
                  </a:lnTo>
                  <a:lnTo>
                    <a:pt x="738" y="563"/>
                  </a:lnTo>
                  <a:lnTo>
                    <a:pt x="735" y="559"/>
                  </a:lnTo>
                  <a:lnTo>
                    <a:pt x="729" y="553"/>
                  </a:lnTo>
                  <a:lnTo>
                    <a:pt x="722" y="553"/>
                  </a:lnTo>
                  <a:lnTo>
                    <a:pt x="715" y="554"/>
                  </a:lnTo>
                  <a:lnTo>
                    <a:pt x="716" y="564"/>
                  </a:lnTo>
                  <a:lnTo>
                    <a:pt x="721" y="576"/>
                  </a:lnTo>
                  <a:lnTo>
                    <a:pt x="728" y="587"/>
                  </a:lnTo>
                  <a:lnTo>
                    <a:pt x="735" y="599"/>
                  </a:lnTo>
                  <a:lnTo>
                    <a:pt x="751" y="620"/>
                  </a:lnTo>
                  <a:lnTo>
                    <a:pt x="765" y="634"/>
                  </a:lnTo>
                  <a:lnTo>
                    <a:pt x="773" y="634"/>
                  </a:lnTo>
                  <a:lnTo>
                    <a:pt x="779" y="634"/>
                  </a:lnTo>
                  <a:lnTo>
                    <a:pt x="785" y="631"/>
                  </a:lnTo>
                  <a:lnTo>
                    <a:pt x="791" y="629"/>
                  </a:lnTo>
                  <a:lnTo>
                    <a:pt x="792" y="621"/>
                  </a:lnTo>
                  <a:lnTo>
                    <a:pt x="793" y="613"/>
                  </a:lnTo>
                  <a:lnTo>
                    <a:pt x="798" y="607"/>
                  </a:lnTo>
                  <a:lnTo>
                    <a:pt x="803" y="603"/>
                  </a:lnTo>
                  <a:lnTo>
                    <a:pt x="805" y="611"/>
                  </a:lnTo>
                  <a:lnTo>
                    <a:pt x="809" y="619"/>
                  </a:lnTo>
                  <a:lnTo>
                    <a:pt x="815" y="626"/>
                  </a:lnTo>
                  <a:lnTo>
                    <a:pt x="821" y="631"/>
                  </a:lnTo>
                  <a:lnTo>
                    <a:pt x="835" y="641"/>
                  </a:lnTo>
                  <a:lnTo>
                    <a:pt x="848" y="651"/>
                  </a:lnTo>
                  <a:lnTo>
                    <a:pt x="846" y="659"/>
                  </a:lnTo>
                  <a:lnTo>
                    <a:pt x="842" y="669"/>
                  </a:lnTo>
                  <a:lnTo>
                    <a:pt x="836" y="679"/>
                  </a:lnTo>
                  <a:lnTo>
                    <a:pt x="829" y="690"/>
                  </a:lnTo>
                  <a:lnTo>
                    <a:pt x="816" y="710"/>
                  </a:lnTo>
                  <a:lnTo>
                    <a:pt x="806" y="721"/>
                  </a:lnTo>
                  <a:lnTo>
                    <a:pt x="785" y="731"/>
                  </a:lnTo>
                  <a:lnTo>
                    <a:pt x="765" y="741"/>
                  </a:lnTo>
                  <a:lnTo>
                    <a:pt x="748" y="751"/>
                  </a:lnTo>
                  <a:lnTo>
                    <a:pt x="728" y="763"/>
                  </a:lnTo>
                  <a:lnTo>
                    <a:pt x="721" y="767"/>
                  </a:lnTo>
                  <a:lnTo>
                    <a:pt x="715" y="767"/>
                  </a:lnTo>
                  <a:lnTo>
                    <a:pt x="711" y="767"/>
                  </a:lnTo>
                  <a:lnTo>
                    <a:pt x="706" y="767"/>
                  </a:lnTo>
                  <a:lnTo>
                    <a:pt x="704" y="767"/>
                  </a:lnTo>
                  <a:lnTo>
                    <a:pt x="699" y="770"/>
                  </a:lnTo>
                  <a:lnTo>
                    <a:pt x="695" y="774"/>
                  </a:lnTo>
                  <a:lnTo>
                    <a:pt x="688" y="783"/>
                  </a:lnTo>
                  <a:lnTo>
                    <a:pt x="682" y="781"/>
                  </a:lnTo>
                  <a:lnTo>
                    <a:pt x="676" y="780"/>
                  </a:lnTo>
                  <a:lnTo>
                    <a:pt x="675" y="780"/>
                  </a:lnTo>
                  <a:lnTo>
                    <a:pt x="674" y="780"/>
                  </a:lnTo>
                  <a:lnTo>
                    <a:pt x="674" y="760"/>
                  </a:lnTo>
                  <a:lnTo>
                    <a:pt x="669" y="743"/>
                  </a:lnTo>
                  <a:lnTo>
                    <a:pt x="665" y="729"/>
                  </a:lnTo>
                  <a:lnTo>
                    <a:pt x="658" y="716"/>
                  </a:lnTo>
                  <a:lnTo>
                    <a:pt x="641" y="691"/>
                  </a:lnTo>
                  <a:lnTo>
                    <a:pt x="624" y="669"/>
                  </a:lnTo>
                  <a:lnTo>
                    <a:pt x="618" y="653"/>
                  </a:lnTo>
                  <a:lnTo>
                    <a:pt x="615" y="639"/>
                  </a:lnTo>
                  <a:lnTo>
                    <a:pt x="612" y="631"/>
                  </a:lnTo>
                  <a:lnTo>
                    <a:pt x="608" y="626"/>
                  </a:lnTo>
                  <a:lnTo>
                    <a:pt x="602" y="621"/>
                  </a:lnTo>
                  <a:lnTo>
                    <a:pt x="594" y="619"/>
                  </a:lnTo>
                  <a:lnTo>
                    <a:pt x="594" y="611"/>
                  </a:lnTo>
                  <a:lnTo>
                    <a:pt x="592" y="604"/>
                  </a:lnTo>
                  <a:lnTo>
                    <a:pt x="589" y="599"/>
                  </a:lnTo>
                  <a:lnTo>
                    <a:pt x="586" y="593"/>
                  </a:lnTo>
                  <a:lnTo>
                    <a:pt x="579" y="584"/>
                  </a:lnTo>
                  <a:lnTo>
                    <a:pt x="571" y="576"/>
                  </a:lnTo>
                  <a:lnTo>
                    <a:pt x="568" y="577"/>
                  </a:lnTo>
                  <a:lnTo>
                    <a:pt x="564" y="579"/>
                  </a:lnTo>
                  <a:lnTo>
                    <a:pt x="559" y="579"/>
                  </a:lnTo>
                  <a:lnTo>
                    <a:pt x="555" y="577"/>
                  </a:lnTo>
                  <a:lnTo>
                    <a:pt x="555" y="571"/>
                  </a:lnTo>
                  <a:lnTo>
                    <a:pt x="554" y="569"/>
                  </a:lnTo>
                  <a:lnTo>
                    <a:pt x="551" y="567"/>
                  </a:lnTo>
                  <a:lnTo>
                    <a:pt x="545" y="566"/>
                  </a:lnTo>
                  <a:lnTo>
                    <a:pt x="548" y="574"/>
                  </a:lnTo>
                  <a:lnTo>
                    <a:pt x="551" y="581"/>
                  </a:lnTo>
                  <a:lnTo>
                    <a:pt x="555" y="587"/>
                  </a:lnTo>
                  <a:lnTo>
                    <a:pt x="559" y="593"/>
                  </a:lnTo>
                  <a:lnTo>
                    <a:pt x="569" y="604"/>
                  </a:lnTo>
                  <a:lnTo>
                    <a:pt x="578" y="616"/>
                  </a:lnTo>
                  <a:lnTo>
                    <a:pt x="579" y="630"/>
                  </a:lnTo>
                  <a:lnTo>
                    <a:pt x="582" y="644"/>
                  </a:lnTo>
                  <a:lnTo>
                    <a:pt x="589" y="649"/>
                  </a:lnTo>
                  <a:lnTo>
                    <a:pt x="596" y="653"/>
                  </a:lnTo>
                  <a:lnTo>
                    <a:pt x="602" y="673"/>
                  </a:lnTo>
                  <a:lnTo>
                    <a:pt x="608" y="693"/>
                  </a:lnTo>
                  <a:lnTo>
                    <a:pt x="615" y="703"/>
                  </a:lnTo>
                  <a:lnTo>
                    <a:pt x="622" y="714"/>
                  </a:lnTo>
                  <a:lnTo>
                    <a:pt x="622" y="721"/>
                  </a:lnTo>
                  <a:lnTo>
                    <a:pt x="622" y="729"/>
                  </a:lnTo>
                  <a:lnTo>
                    <a:pt x="632" y="736"/>
                  </a:lnTo>
                  <a:lnTo>
                    <a:pt x="641" y="744"/>
                  </a:lnTo>
                  <a:lnTo>
                    <a:pt x="651" y="757"/>
                  </a:lnTo>
                  <a:lnTo>
                    <a:pt x="661" y="771"/>
                  </a:lnTo>
                  <a:lnTo>
                    <a:pt x="671" y="786"/>
                  </a:lnTo>
                  <a:lnTo>
                    <a:pt x="682" y="800"/>
                  </a:lnTo>
                  <a:lnTo>
                    <a:pt x="682" y="801"/>
                  </a:lnTo>
                  <a:lnTo>
                    <a:pt x="682" y="804"/>
                  </a:lnTo>
                  <a:lnTo>
                    <a:pt x="689" y="804"/>
                  </a:lnTo>
                  <a:lnTo>
                    <a:pt x="696" y="804"/>
                  </a:lnTo>
                  <a:lnTo>
                    <a:pt x="711" y="800"/>
                  </a:lnTo>
                  <a:lnTo>
                    <a:pt x="728" y="797"/>
                  </a:lnTo>
                  <a:lnTo>
                    <a:pt x="743" y="794"/>
                  </a:lnTo>
                  <a:lnTo>
                    <a:pt x="759" y="790"/>
                  </a:lnTo>
                  <a:lnTo>
                    <a:pt x="758" y="808"/>
                  </a:lnTo>
                  <a:lnTo>
                    <a:pt x="755" y="824"/>
                  </a:lnTo>
                  <a:lnTo>
                    <a:pt x="751" y="840"/>
                  </a:lnTo>
                  <a:lnTo>
                    <a:pt x="745" y="854"/>
                  </a:lnTo>
                  <a:lnTo>
                    <a:pt x="738" y="867"/>
                  </a:lnTo>
                  <a:lnTo>
                    <a:pt x="729" y="880"/>
                  </a:lnTo>
                  <a:lnTo>
                    <a:pt x="719" y="891"/>
                  </a:lnTo>
                  <a:lnTo>
                    <a:pt x="709" y="901"/>
                  </a:lnTo>
                  <a:lnTo>
                    <a:pt x="688" y="923"/>
                  </a:lnTo>
                  <a:lnTo>
                    <a:pt x="666" y="943"/>
                  </a:lnTo>
                  <a:lnTo>
                    <a:pt x="655" y="953"/>
                  </a:lnTo>
                  <a:lnTo>
                    <a:pt x="646" y="963"/>
                  </a:lnTo>
                  <a:lnTo>
                    <a:pt x="636" y="973"/>
                  </a:lnTo>
                  <a:lnTo>
                    <a:pt x="629" y="984"/>
                  </a:lnTo>
                  <a:lnTo>
                    <a:pt x="625" y="991"/>
                  </a:lnTo>
                  <a:lnTo>
                    <a:pt x="624" y="998"/>
                  </a:lnTo>
                  <a:lnTo>
                    <a:pt x="624" y="1004"/>
                  </a:lnTo>
                  <a:lnTo>
                    <a:pt x="625" y="1010"/>
                  </a:lnTo>
                  <a:lnTo>
                    <a:pt x="629" y="1021"/>
                  </a:lnTo>
                  <a:lnTo>
                    <a:pt x="634" y="1033"/>
                  </a:lnTo>
                  <a:lnTo>
                    <a:pt x="629" y="1045"/>
                  </a:lnTo>
                  <a:lnTo>
                    <a:pt x="625" y="1057"/>
                  </a:lnTo>
                  <a:lnTo>
                    <a:pt x="632" y="1064"/>
                  </a:lnTo>
                  <a:lnTo>
                    <a:pt x="636" y="1073"/>
                  </a:lnTo>
                  <a:lnTo>
                    <a:pt x="639" y="1083"/>
                  </a:lnTo>
                  <a:lnTo>
                    <a:pt x="641" y="1095"/>
                  </a:lnTo>
                  <a:lnTo>
                    <a:pt x="639" y="1108"/>
                  </a:lnTo>
                  <a:lnTo>
                    <a:pt x="638" y="1120"/>
                  </a:lnTo>
                  <a:lnTo>
                    <a:pt x="635" y="1128"/>
                  </a:lnTo>
                  <a:lnTo>
                    <a:pt x="632" y="1135"/>
                  </a:lnTo>
                  <a:lnTo>
                    <a:pt x="628" y="1141"/>
                  </a:lnTo>
                  <a:lnTo>
                    <a:pt x="624" y="1147"/>
                  </a:lnTo>
                  <a:lnTo>
                    <a:pt x="619" y="1151"/>
                  </a:lnTo>
                  <a:lnTo>
                    <a:pt x="614" y="1154"/>
                  </a:lnTo>
                  <a:lnTo>
                    <a:pt x="602" y="1161"/>
                  </a:lnTo>
                  <a:lnTo>
                    <a:pt x="591" y="1168"/>
                  </a:lnTo>
                  <a:lnTo>
                    <a:pt x="586" y="1173"/>
                  </a:lnTo>
                  <a:lnTo>
                    <a:pt x="582" y="1178"/>
                  </a:lnTo>
                  <a:lnTo>
                    <a:pt x="578" y="1184"/>
                  </a:lnTo>
                  <a:lnTo>
                    <a:pt x="574" y="1193"/>
                  </a:lnTo>
                  <a:lnTo>
                    <a:pt x="572" y="1200"/>
                  </a:lnTo>
                  <a:lnTo>
                    <a:pt x="572" y="1207"/>
                  </a:lnTo>
                  <a:lnTo>
                    <a:pt x="574" y="1214"/>
                  </a:lnTo>
                  <a:lnTo>
                    <a:pt x="575" y="1221"/>
                  </a:lnTo>
                  <a:lnTo>
                    <a:pt x="576" y="1227"/>
                  </a:lnTo>
                  <a:lnTo>
                    <a:pt x="576" y="1234"/>
                  </a:lnTo>
                  <a:lnTo>
                    <a:pt x="576" y="1241"/>
                  </a:lnTo>
                  <a:lnTo>
                    <a:pt x="576" y="1248"/>
                  </a:lnTo>
                  <a:lnTo>
                    <a:pt x="568" y="1250"/>
                  </a:lnTo>
                  <a:lnTo>
                    <a:pt x="561" y="1254"/>
                  </a:lnTo>
                  <a:lnTo>
                    <a:pt x="555" y="1258"/>
                  </a:lnTo>
                  <a:lnTo>
                    <a:pt x="549" y="1263"/>
                  </a:lnTo>
                  <a:lnTo>
                    <a:pt x="554" y="1271"/>
                  </a:lnTo>
                  <a:lnTo>
                    <a:pt x="555" y="1282"/>
                  </a:lnTo>
                  <a:lnTo>
                    <a:pt x="551" y="1287"/>
                  </a:lnTo>
                  <a:lnTo>
                    <a:pt x="546" y="1290"/>
                  </a:lnTo>
                  <a:lnTo>
                    <a:pt x="544" y="1294"/>
                  </a:lnTo>
                  <a:lnTo>
                    <a:pt x="542" y="1298"/>
                  </a:lnTo>
                  <a:lnTo>
                    <a:pt x="539" y="1307"/>
                  </a:lnTo>
                  <a:lnTo>
                    <a:pt x="534" y="1318"/>
                  </a:lnTo>
                  <a:lnTo>
                    <a:pt x="525" y="1331"/>
                  </a:lnTo>
                  <a:lnTo>
                    <a:pt x="515" y="1341"/>
                  </a:lnTo>
                  <a:lnTo>
                    <a:pt x="504" y="1350"/>
                  </a:lnTo>
                  <a:lnTo>
                    <a:pt x="491" y="1355"/>
                  </a:lnTo>
                  <a:lnTo>
                    <a:pt x="461" y="1362"/>
                  </a:lnTo>
                  <a:lnTo>
                    <a:pt x="427" y="1370"/>
                  </a:lnTo>
                  <a:lnTo>
                    <a:pt x="417" y="1372"/>
                  </a:lnTo>
                  <a:lnTo>
                    <a:pt x="408" y="1374"/>
                  </a:lnTo>
                  <a:lnTo>
                    <a:pt x="404" y="1375"/>
                  </a:lnTo>
                  <a:lnTo>
                    <a:pt x="399" y="1375"/>
                  </a:lnTo>
                  <a:lnTo>
                    <a:pt x="394" y="1374"/>
                  </a:lnTo>
                  <a:lnTo>
                    <a:pt x="389" y="1371"/>
                  </a:lnTo>
                  <a:lnTo>
                    <a:pt x="388" y="1351"/>
                  </a:lnTo>
                  <a:lnTo>
                    <a:pt x="384" y="1330"/>
                  </a:lnTo>
                  <a:lnTo>
                    <a:pt x="371" y="1310"/>
                  </a:lnTo>
                  <a:lnTo>
                    <a:pt x="358" y="1291"/>
                  </a:lnTo>
                  <a:lnTo>
                    <a:pt x="354" y="1267"/>
                  </a:lnTo>
                  <a:lnTo>
                    <a:pt x="351" y="1241"/>
                  </a:lnTo>
                  <a:lnTo>
                    <a:pt x="351" y="1228"/>
                  </a:lnTo>
                  <a:lnTo>
                    <a:pt x="348" y="1217"/>
                  </a:lnTo>
                  <a:lnTo>
                    <a:pt x="347" y="1204"/>
                  </a:lnTo>
                  <a:lnTo>
                    <a:pt x="342" y="1194"/>
                  </a:lnTo>
                  <a:lnTo>
                    <a:pt x="332" y="1183"/>
                  </a:lnTo>
                  <a:lnTo>
                    <a:pt x="322" y="1173"/>
                  </a:lnTo>
                  <a:lnTo>
                    <a:pt x="319" y="1158"/>
                  </a:lnTo>
                  <a:lnTo>
                    <a:pt x="319" y="1147"/>
                  </a:lnTo>
                  <a:lnTo>
                    <a:pt x="322" y="1135"/>
                  </a:lnTo>
                  <a:lnTo>
                    <a:pt x="325" y="1124"/>
                  </a:lnTo>
                  <a:lnTo>
                    <a:pt x="335" y="1105"/>
                  </a:lnTo>
                  <a:lnTo>
                    <a:pt x="342" y="1088"/>
                  </a:lnTo>
                  <a:lnTo>
                    <a:pt x="344" y="1078"/>
                  </a:lnTo>
                  <a:lnTo>
                    <a:pt x="344" y="1065"/>
                  </a:lnTo>
                  <a:lnTo>
                    <a:pt x="341" y="1051"/>
                  </a:lnTo>
                  <a:lnTo>
                    <a:pt x="337" y="1037"/>
                  </a:lnTo>
                  <a:lnTo>
                    <a:pt x="328" y="1011"/>
                  </a:lnTo>
                  <a:lnTo>
                    <a:pt x="321" y="994"/>
                  </a:lnTo>
                  <a:lnTo>
                    <a:pt x="307" y="980"/>
                  </a:lnTo>
                  <a:lnTo>
                    <a:pt x="294" y="967"/>
                  </a:lnTo>
                  <a:lnTo>
                    <a:pt x="291" y="960"/>
                  </a:lnTo>
                  <a:lnTo>
                    <a:pt x="289" y="953"/>
                  </a:lnTo>
                  <a:lnTo>
                    <a:pt x="289" y="944"/>
                  </a:lnTo>
                  <a:lnTo>
                    <a:pt x="289" y="937"/>
                  </a:lnTo>
                  <a:lnTo>
                    <a:pt x="292" y="921"/>
                  </a:lnTo>
                  <a:lnTo>
                    <a:pt x="295" y="907"/>
                  </a:lnTo>
                  <a:lnTo>
                    <a:pt x="297" y="901"/>
                  </a:lnTo>
                  <a:lnTo>
                    <a:pt x="295" y="896"/>
                  </a:lnTo>
                  <a:lnTo>
                    <a:pt x="294" y="890"/>
                  </a:lnTo>
                  <a:lnTo>
                    <a:pt x="291" y="886"/>
                  </a:lnTo>
                  <a:lnTo>
                    <a:pt x="285" y="881"/>
                  </a:lnTo>
                  <a:lnTo>
                    <a:pt x="278" y="880"/>
                  </a:lnTo>
                  <a:lnTo>
                    <a:pt x="268" y="877"/>
                  </a:lnTo>
                  <a:lnTo>
                    <a:pt x="254" y="877"/>
                  </a:lnTo>
                  <a:lnTo>
                    <a:pt x="254" y="871"/>
                  </a:lnTo>
                  <a:lnTo>
                    <a:pt x="252" y="866"/>
                  </a:lnTo>
                  <a:lnTo>
                    <a:pt x="241" y="863"/>
                  </a:lnTo>
                  <a:lnTo>
                    <a:pt x="231" y="861"/>
                  </a:lnTo>
                  <a:lnTo>
                    <a:pt x="221" y="861"/>
                  </a:lnTo>
                  <a:lnTo>
                    <a:pt x="214" y="863"/>
                  </a:lnTo>
                  <a:lnTo>
                    <a:pt x="195" y="868"/>
                  </a:lnTo>
                  <a:lnTo>
                    <a:pt x="175" y="876"/>
                  </a:lnTo>
                  <a:lnTo>
                    <a:pt x="162" y="876"/>
                  </a:lnTo>
                  <a:lnTo>
                    <a:pt x="150" y="874"/>
                  </a:lnTo>
                  <a:lnTo>
                    <a:pt x="138" y="873"/>
                  </a:lnTo>
                  <a:lnTo>
                    <a:pt x="125" y="873"/>
                  </a:lnTo>
                  <a:lnTo>
                    <a:pt x="121" y="876"/>
                  </a:lnTo>
                  <a:lnTo>
                    <a:pt x="117" y="878"/>
                  </a:lnTo>
                  <a:lnTo>
                    <a:pt x="111" y="880"/>
                  </a:lnTo>
                  <a:lnTo>
                    <a:pt x="102" y="881"/>
                  </a:lnTo>
                  <a:lnTo>
                    <a:pt x="90" y="870"/>
                  </a:lnTo>
                  <a:lnTo>
                    <a:pt x="77" y="860"/>
                  </a:lnTo>
                  <a:lnTo>
                    <a:pt x="64" y="848"/>
                  </a:lnTo>
                  <a:lnTo>
                    <a:pt x="51" y="837"/>
                  </a:lnTo>
                  <a:lnTo>
                    <a:pt x="48" y="827"/>
                  </a:lnTo>
                  <a:lnTo>
                    <a:pt x="44" y="817"/>
                  </a:lnTo>
                  <a:lnTo>
                    <a:pt x="37" y="810"/>
                  </a:lnTo>
                  <a:lnTo>
                    <a:pt x="25" y="801"/>
                  </a:lnTo>
                  <a:lnTo>
                    <a:pt x="14" y="793"/>
                  </a:lnTo>
                  <a:lnTo>
                    <a:pt x="8" y="784"/>
                  </a:lnTo>
                  <a:lnTo>
                    <a:pt x="8" y="774"/>
                  </a:lnTo>
                  <a:lnTo>
                    <a:pt x="10" y="763"/>
                  </a:lnTo>
                  <a:lnTo>
                    <a:pt x="5" y="759"/>
                  </a:lnTo>
                  <a:lnTo>
                    <a:pt x="1" y="756"/>
                  </a:lnTo>
                  <a:lnTo>
                    <a:pt x="0" y="750"/>
                  </a:lnTo>
                  <a:lnTo>
                    <a:pt x="1" y="744"/>
                  </a:lnTo>
                  <a:lnTo>
                    <a:pt x="2" y="740"/>
                  </a:lnTo>
                  <a:lnTo>
                    <a:pt x="5" y="734"/>
                  </a:lnTo>
                  <a:lnTo>
                    <a:pt x="11" y="726"/>
                  </a:lnTo>
                  <a:lnTo>
                    <a:pt x="15" y="717"/>
                  </a:lnTo>
                  <a:lnTo>
                    <a:pt x="17" y="709"/>
                  </a:lnTo>
                  <a:lnTo>
                    <a:pt x="17" y="700"/>
                  </a:lnTo>
                  <a:lnTo>
                    <a:pt x="15" y="693"/>
                  </a:lnTo>
                  <a:lnTo>
                    <a:pt x="14" y="687"/>
                  </a:lnTo>
                  <a:lnTo>
                    <a:pt x="8" y="676"/>
                  </a:lnTo>
                  <a:lnTo>
                    <a:pt x="5" y="663"/>
                  </a:lnTo>
                  <a:lnTo>
                    <a:pt x="14" y="644"/>
                  </a:lnTo>
                  <a:lnTo>
                    <a:pt x="24" y="624"/>
                  </a:lnTo>
                  <a:lnTo>
                    <a:pt x="30" y="614"/>
                  </a:lnTo>
                  <a:lnTo>
                    <a:pt x="35" y="606"/>
                  </a:lnTo>
                  <a:lnTo>
                    <a:pt x="42" y="597"/>
                  </a:lnTo>
                  <a:lnTo>
                    <a:pt x="51" y="591"/>
                  </a:lnTo>
                  <a:lnTo>
                    <a:pt x="60" y="584"/>
                  </a:lnTo>
                  <a:lnTo>
                    <a:pt x="70" y="579"/>
                  </a:lnTo>
                  <a:lnTo>
                    <a:pt x="80" y="573"/>
                  </a:lnTo>
                  <a:lnTo>
                    <a:pt x="87" y="564"/>
                  </a:lnTo>
                  <a:lnTo>
                    <a:pt x="88" y="549"/>
                  </a:lnTo>
                  <a:lnTo>
                    <a:pt x="90" y="534"/>
                  </a:lnTo>
                  <a:lnTo>
                    <a:pt x="92" y="529"/>
                  </a:lnTo>
                  <a:lnTo>
                    <a:pt x="97" y="524"/>
                  </a:lnTo>
                  <a:lnTo>
                    <a:pt x="100" y="520"/>
                  </a:lnTo>
                  <a:lnTo>
                    <a:pt x="104" y="517"/>
                  </a:lnTo>
                  <a:lnTo>
                    <a:pt x="112" y="513"/>
                  </a:lnTo>
                  <a:lnTo>
                    <a:pt x="121" y="509"/>
                  </a:lnTo>
                  <a:lnTo>
                    <a:pt x="124" y="506"/>
                  </a:lnTo>
                  <a:lnTo>
                    <a:pt x="128" y="503"/>
                  </a:lnTo>
                  <a:lnTo>
                    <a:pt x="131" y="499"/>
                  </a:lnTo>
                  <a:lnTo>
                    <a:pt x="132" y="494"/>
                  </a:lnTo>
                  <a:lnTo>
                    <a:pt x="134" y="489"/>
                  </a:lnTo>
                  <a:lnTo>
                    <a:pt x="135" y="483"/>
                  </a:lnTo>
                  <a:lnTo>
                    <a:pt x="134" y="474"/>
                  </a:lnTo>
                  <a:lnTo>
                    <a:pt x="132" y="464"/>
                  </a:lnTo>
                  <a:lnTo>
                    <a:pt x="118" y="466"/>
                  </a:lnTo>
                  <a:lnTo>
                    <a:pt x="104" y="466"/>
                  </a:lnTo>
                  <a:lnTo>
                    <a:pt x="102" y="449"/>
                  </a:lnTo>
                  <a:lnTo>
                    <a:pt x="105" y="432"/>
                  </a:lnTo>
                  <a:lnTo>
                    <a:pt x="107" y="423"/>
                  </a:lnTo>
                  <a:lnTo>
                    <a:pt x="110" y="416"/>
                  </a:lnTo>
                  <a:lnTo>
                    <a:pt x="114" y="410"/>
                  </a:lnTo>
                  <a:lnTo>
                    <a:pt x="118" y="404"/>
                  </a:lnTo>
                  <a:lnTo>
                    <a:pt x="115" y="402"/>
                  </a:lnTo>
                  <a:lnTo>
                    <a:pt x="112" y="399"/>
                  </a:lnTo>
                  <a:lnTo>
                    <a:pt x="111" y="394"/>
                  </a:lnTo>
                  <a:lnTo>
                    <a:pt x="110" y="389"/>
                  </a:lnTo>
                  <a:lnTo>
                    <a:pt x="128" y="386"/>
                  </a:lnTo>
                  <a:lnTo>
                    <a:pt x="151" y="384"/>
                  </a:lnTo>
                  <a:lnTo>
                    <a:pt x="161" y="384"/>
                  </a:lnTo>
                  <a:lnTo>
                    <a:pt x="172" y="383"/>
                  </a:lnTo>
                  <a:lnTo>
                    <a:pt x="181" y="382"/>
                  </a:lnTo>
                  <a:lnTo>
                    <a:pt x="190" y="379"/>
                  </a:lnTo>
                  <a:lnTo>
                    <a:pt x="191" y="369"/>
                  </a:lnTo>
                  <a:lnTo>
                    <a:pt x="190" y="359"/>
                  </a:lnTo>
                  <a:lnTo>
                    <a:pt x="188" y="352"/>
                  </a:lnTo>
                  <a:lnTo>
                    <a:pt x="184" y="344"/>
                  </a:lnTo>
                  <a:lnTo>
                    <a:pt x="180" y="339"/>
                  </a:lnTo>
                  <a:lnTo>
                    <a:pt x="172" y="334"/>
                  </a:lnTo>
                  <a:lnTo>
                    <a:pt x="165" y="330"/>
                  </a:lnTo>
                  <a:lnTo>
                    <a:pt x="158" y="329"/>
                  </a:lnTo>
                  <a:lnTo>
                    <a:pt x="158" y="324"/>
                  </a:lnTo>
                  <a:lnTo>
                    <a:pt x="158" y="322"/>
                  </a:lnTo>
                  <a:lnTo>
                    <a:pt x="160" y="322"/>
                  </a:lnTo>
                  <a:lnTo>
                    <a:pt x="161" y="322"/>
                  </a:lnTo>
                  <a:lnTo>
                    <a:pt x="167" y="320"/>
                  </a:lnTo>
                  <a:lnTo>
                    <a:pt x="172" y="320"/>
                  </a:lnTo>
                  <a:lnTo>
                    <a:pt x="178" y="322"/>
                  </a:lnTo>
                  <a:lnTo>
                    <a:pt x="184" y="323"/>
                  </a:lnTo>
                  <a:lnTo>
                    <a:pt x="184" y="316"/>
                  </a:lnTo>
                  <a:lnTo>
                    <a:pt x="184" y="310"/>
                  </a:lnTo>
                  <a:lnTo>
                    <a:pt x="197" y="312"/>
                  </a:lnTo>
                  <a:lnTo>
                    <a:pt x="204" y="310"/>
                  </a:lnTo>
                  <a:lnTo>
                    <a:pt x="210" y="309"/>
                  </a:lnTo>
                  <a:lnTo>
                    <a:pt x="214" y="306"/>
                  </a:lnTo>
                  <a:lnTo>
                    <a:pt x="221" y="297"/>
                  </a:lnTo>
                  <a:lnTo>
                    <a:pt x="232" y="287"/>
                  </a:lnTo>
                  <a:lnTo>
                    <a:pt x="244" y="285"/>
                  </a:lnTo>
                  <a:lnTo>
                    <a:pt x="255" y="280"/>
                  </a:lnTo>
                  <a:lnTo>
                    <a:pt x="264" y="269"/>
                  </a:lnTo>
                  <a:lnTo>
                    <a:pt x="272" y="257"/>
                  </a:lnTo>
                  <a:lnTo>
                    <a:pt x="282" y="256"/>
                  </a:lnTo>
                  <a:lnTo>
                    <a:pt x="292" y="255"/>
                  </a:lnTo>
                  <a:lnTo>
                    <a:pt x="289" y="247"/>
                  </a:lnTo>
                  <a:lnTo>
                    <a:pt x="287" y="240"/>
                  </a:lnTo>
                  <a:lnTo>
                    <a:pt x="285" y="232"/>
                  </a:lnTo>
                  <a:lnTo>
                    <a:pt x="287" y="223"/>
                  </a:lnTo>
                  <a:lnTo>
                    <a:pt x="298" y="223"/>
                  </a:lnTo>
                  <a:lnTo>
                    <a:pt x="308" y="225"/>
                  </a:lnTo>
                  <a:lnTo>
                    <a:pt x="311" y="226"/>
                  </a:lnTo>
                  <a:lnTo>
                    <a:pt x="312" y="227"/>
                  </a:lnTo>
                  <a:lnTo>
                    <a:pt x="312" y="229"/>
                  </a:lnTo>
                  <a:lnTo>
                    <a:pt x="312" y="230"/>
                  </a:lnTo>
                  <a:lnTo>
                    <a:pt x="307" y="233"/>
                  </a:lnTo>
                  <a:lnTo>
                    <a:pt x="301" y="237"/>
                  </a:lnTo>
                  <a:lnTo>
                    <a:pt x="302" y="243"/>
                  </a:lnTo>
                  <a:lnTo>
                    <a:pt x="302" y="249"/>
                  </a:lnTo>
                  <a:lnTo>
                    <a:pt x="305" y="253"/>
                  </a:lnTo>
                  <a:lnTo>
                    <a:pt x="307" y="256"/>
                  </a:lnTo>
                  <a:lnTo>
                    <a:pt x="308" y="256"/>
                  </a:lnTo>
                  <a:lnTo>
                    <a:pt x="318" y="253"/>
                  </a:lnTo>
                  <a:lnTo>
                    <a:pt x="328" y="250"/>
                  </a:lnTo>
                  <a:lnTo>
                    <a:pt x="334" y="256"/>
                  </a:lnTo>
                  <a:lnTo>
                    <a:pt x="339" y="260"/>
                  </a:lnTo>
                  <a:lnTo>
                    <a:pt x="354" y="253"/>
                  </a:lnTo>
                  <a:lnTo>
                    <a:pt x="367" y="247"/>
                  </a:lnTo>
                  <a:lnTo>
                    <a:pt x="382" y="247"/>
                  </a:lnTo>
                  <a:lnTo>
                    <a:pt x="399" y="245"/>
                  </a:lnTo>
                  <a:lnTo>
                    <a:pt x="405" y="230"/>
                  </a:lnTo>
                  <a:lnTo>
                    <a:pt x="412" y="216"/>
                  </a:lnTo>
                  <a:lnTo>
                    <a:pt x="419" y="215"/>
                  </a:lnTo>
                  <a:lnTo>
                    <a:pt x="425" y="216"/>
                  </a:lnTo>
                  <a:lnTo>
                    <a:pt x="431" y="219"/>
                  </a:lnTo>
                  <a:lnTo>
                    <a:pt x="435" y="220"/>
                  </a:lnTo>
                  <a:lnTo>
                    <a:pt x="437" y="217"/>
                  </a:lnTo>
                  <a:lnTo>
                    <a:pt x="439" y="215"/>
                  </a:lnTo>
                  <a:lnTo>
                    <a:pt x="434" y="207"/>
                  </a:lnTo>
                  <a:lnTo>
                    <a:pt x="429" y="202"/>
                  </a:lnTo>
                  <a:lnTo>
                    <a:pt x="429" y="197"/>
                  </a:lnTo>
                  <a:lnTo>
                    <a:pt x="429" y="192"/>
                  </a:lnTo>
                  <a:lnTo>
                    <a:pt x="444" y="195"/>
                  </a:lnTo>
                  <a:lnTo>
                    <a:pt x="458" y="195"/>
                  </a:lnTo>
                  <a:lnTo>
                    <a:pt x="465" y="195"/>
                  </a:lnTo>
                  <a:lnTo>
                    <a:pt x="471" y="192"/>
                  </a:lnTo>
                  <a:lnTo>
                    <a:pt x="475" y="189"/>
                  </a:lnTo>
                  <a:lnTo>
                    <a:pt x="479" y="183"/>
                  </a:lnTo>
                  <a:lnTo>
                    <a:pt x="471" y="182"/>
                  </a:lnTo>
                  <a:lnTo>
                    <a:pt x="462" y="180"/>
                  </a:lnTo>
                  <a:lnTo>
                    <a:pt x="452" y="182"/>
                  </a:lnTo>
                  <a:lnTo>
                    <a:pt x="444" y="182"/>
                  </a:lnTo>
                  <a:lnTo>
                    <a:pt x="434" y="182"/>
                  </a:lnTo>
                  <a:lnTo>
                    <a:pt x="424" y="182"/>
                  </a:lnTo>
                  <a:lnTo>
                    <a:pt x="415" y="180"/>
                  </a:lnTo>
                  <a:lnTo>
                    <a:pt x="407" y="176"/>
                  </a:lnTo>
                  <a:lnTo>
                    <a:pt x="407" y="175"/>
                  </a:lnTo>
                  <a:lnTo>
                    <a:pt x="407" y="173"/>
                  </a:lnTo>
                  <a:lnTo>
                    <a:pt x="407" y="165"/>
                  </a:lnTo>
                  <a:lnTo>
                    <a:pt x="405" y="155"/>
                  </a:lnTo>
                  <a:lnTo>
                    <a:pt x="421" y="145"/>
                  </a:lnTo>
                  <a:lnTo>
                    <a:pt x="435" y="133"/>
                  </a:lnTo>
                  <a:lnTo>
                    <a:pt x="434" y="127"/>
                  </a:lnTo>
                  <a:lnTo>
                    <a:pt x="434" y="125"/>
                  </a:lnTo>
                  <a:lnTo>
                    <a:pt x="431" y="122"/>
                  </a:lnTo>
                  <a:lnTo>
                    <a:pt x="429" y="119"/>
                  </a:lnTo>
                  <a:lnTo>
                    <a:pt x="428" y="119"/>
                  </a:lnTo>
                  <a:lnTo>
                    <a:pt x="419" y="120"/>
                  </a:lnTo>
                  <a:lnTo>
                    <a:pt x="411" y="123"/>
                  </a:lnTo>
                  <a:lnTo>
                    <a:pt x="402" y="127"/>
                  </a:lnTo>
                  <a:lnTo>
                    <a:pt x="395" y="133"/>
                  </a:lnTo>
                  <a:lnTo>
                    <a:pt x="381" y="146"/>
                  </a:lnTo>
                  <a:lnTo>
                    <a:pt x="369" y="156"/>
                  </a:lnTo>
                  <a:lnTo>
                    <a:pt x="369" y="166"/>
                  </a:lnTo>
                  <a:lnTo>
                    <a:pt x="371" y="175"/>
                  </a:lnTo>
                  <a:lnTo>
                    <a:pt x="372" y="179"/>
                  </a:lnTo>
                  <a:lnTo>
                    <a:pt x="377" y="182"/>
                  </a:lnTo>
                  <a:lnTo>
                    <a:pt x="381" y="185"/>
                  </a:lnTo>
                  <a:lnTo>
                    <a:pt x="385" y="186"/>
                  </a:lnTo>
                  <a:lnTo>
                    <a:pt x="384" y="189"/>
                  </a:lnTo>
                  <a:lnTo>
                    <a:pt x="384" y="192"/>
                  </a:lnTo>
                  <a:lnTo>
                    <a:pt x="372" y="196"/>
                  </a:lnTo>
                  <a:lnTo>
                    <a:pt x="362" y="202"/>
                  </a:lnTo>
                  <a:lnTo>
                    <a:pt x="365" y="209"/>
                  </a:lnTo>
                  <a:lnTo>
                    <a:pt x="364" y="216"/>
                  </a:lnTo>
                  <a:lnTo>
                    <a:pt x="361" y="223"/>
                  </a:lnTo>
                  <a:lnTo>
                    <a:pt x="357" y="229"/>
                  </a:lnTo>
                  <a:lnTo>
                    <a:pt x="349" y="230"/>
                  </a:lnTo>
                  <a:lnTo>
                    <a:pt x="342" y="232"/>
                  </a:lnTo>
                  <a:lnTo>
                    <a:pt x="342" y="236"/>
                  </a:lnTo>
                  <a:lnTo>
                    <a:pt x="341" y="237"/>
                  </a:lnTo>
                  <a:lnTo>
                    <a:pt x="341" y="240"/>
                  </a:lnTo>
                  <a:lnTo>
                    <a:pt x="338" y="242"/>
                  </a:lnTo>
                  <a:lnTo>
                    <a:pt x="334" y="237"/>
                  </a:lnTo>
                  <a:lnTo>
                    <a:pt x="331" y="233"/>
                  </a:lnTo>
                  <a:lnTo>
                    <a:pt x="327" y="227"/>
                  </a:lnTo>
                  <a:lnTo>
                    <a:pt x="324" y="220"/>
                  </a:lnTo>
                  <a:lnTo>
                    <a:pt x="321" y="206"/>
                  </a:lnTo>
                  <a:lnTo>
                    <a:pt x="319" y="192"/>
                  </a:lnTo>
                  <a:lnTo>
                    <a:pt x="311" y="193"/>
                  </a:lnTo>
                  <a:lnTo>
                    <a:pt x="304" y="195"/>
                  </a:lnTo>
                  <a:lnTo>
                    <a:pt x="299" y="197"/>
                  </a:lnTo>
                  <a:lnTo>
                    <a:pt x="294" y="200"/>
                  </a:lnTo>
                  <a:lnTo>
                    <a:pt x="289" y="203"/>
                  </a:lnTo>
                  <a:lnTo>
                    <a:pt x="285" y="205"/>
                  </a:lnTo>
                  <a:lnTo>
                    <a:pt x="278" y="207"/>
                  </a:lnTo>
                  <a:lnTo>
                    <a:pt x="271" y="207"/>
                  </a:lnTo>
                  <a:lnTo>
                    <a:pt x="271" y="206"/>
                  </a:lnTo>
                  <a:lnTo>
                    <a:pt x="271" y="205"/>
                  </a:lnTo>
                  <a:lnTo>
                    <a:pt x="267" y="197"/>
                  </a:lnTo>
                  <a:lnTo>
                    <a:pt x="262" y="186"/>
                  </a:lnTo>
                  <a:lnTo>
                    <a:pt x="259" y="175"/>
                  </a:lnTo>
                  <a:lnTo>
                    <a:pt x="258" y="166"/>
                  </a:lnTo>
                  <a:lnTo>
                    <a:pt x="271" y="160"/>
                  </a:lnTo>
                  <a:lnTo>
                    <a:pt x="287" y="153"/>
                  </a:lnTo>
                  <a:lnTo>
                    <a:pt x="301" y="147"/>
                  </a:lnTo>
                  <a:lnTo>
                    <a:pt x="314" y="139"/>
                  </a:lnTo>
                  <a:lnTo>
                    <a:pt x="325" y="123"/>
                  </a:lnTo>
                  <a:lnTo>
                    <a:pt x="344" y="97"/>
                  </a:lnTo>
                  <a:lnTo>
                    <a:pt x="354" y="87"/>
                  </a:lnTo>
                  <a:lnTo>
                    <a:pt x="364" y="79"/>
                  </a:lnTo>
                  <a:lnTo>
                    <a:pt x="368" y="77"/>
                  </a:lnTo>
                  <a:lnTo>
                    <a:pt x="371" y="77"/>
                  </a:lnTo>
                  <a:lnTo>
                    <a:pt x="374" y="79"/>
                  </a:lnTo>
                  <a:lnTo>
                    <a:pt x="377" y="83"/>
                  </a:lnTo>
                  <a:lnTo>
                    <a:pt x="387" y="76"/>
                  </a:lnTo>
                  <a:lnTo>
                    <a:pt x="398" y="72"/>
                  </a:lnTo>
                  <a:lnTo>
                    <a:pt x="409" y="69"/>
                  </a:lnTo>
                  <a:lnTo>
                    <a:pt x="419" y="67"/>
                  </a:lnTo>
                  <a:lnTo>
                    <a:pt x="442" y="67"/>
                  </a:lnTo>
                  <a:lnTo>
                    <a:pt x="467" y="70"/>
                  </a:lnTo>
                  <a:lnTo>
                    <a:pt x="467" y="75"/>
                  </a:lnTo>
                  <a:lnTo>
                    <a:pt x="465" y="79"/>
                  </a:lnTo>
                  <a:lnTo>
                    <a:pt x="481" y="79"/>
                  </a:lnTo>
                  <a:lnTo>
                    <a:pt x="495" y="80"/>
                  </a:lnTo>
                  <a:lnTo>
                    <a:pt x="509" y="82"/>
                  </a:lnTo>
                  <a:lnTo>
                    <a:pt x="524" y="86"/>
                  </a:lnTo>
                  <a:lnTo>
                    <a:pt x="536" y="90"/>
                  </a:lnTo>
                  <a:lnTo>
                    <a:pt x="549" y="96"/>
                  </a:lnTo>
                  <a:lnTo>
                    <a:pt x="559" y="103"/>
                  </a:lnTo>
                  <a:lnTo>
                    <a:pt x="566" y="113"/>
                  </a:lnTo>
                  <a:lnTo>
                    <a:pt x="565" y="115"/>
                  </a:lnTo>
                  <a:lnTo>
                    <a:pt x="562" y="116"/>
                  </a:lnTo>
                  <a:lnTo>
                    <a:pt x="554" y="117"/>
                  </a:lnTo>
                  <a:lnTo>
                    <a:pt x="545" y="117"/>
                  </a:lnTo>
                  <a:lnTo>
                    <a:pt x="536" y="117"/>
                  </a:lnTo>
                  <a:lnTo>
                    <a:pt x="528" y="115"/>
                  </a:lnTo>
                  <a:lnTo>
                    <a:pt x="509" y="109"/>
                  </a:lnTo>
                  <a:lnTo>
                    <a:pt x="494" y="106"/>
                  </a:lnTo>
                  <a:lnTo>
                    <a:pt x="494" y="107"/>
                  </a:lnTo>
                  <a:lnTo>
                    <a:pt x="504" y="119"/>
                  </a:lnTo>
                  <a:lnTo>
                    <a:pt x="514" y="130"/>
                  </a:lnTo>
                  <a:lnTo>
                    <a:pt x="519" y="135"/>
                  </a:lnTo>
                  <a:lnTo>
                    <a:pt x="525" y="139"/>
                  </a:lnTo>
                  <a:lnTo>
                    <a:pt x="534" y="143"/>
                  </a:lnTo>
                  <a:lnTo>
                    <a:pt x="542" y="145"/>
                  </a:lnTo>
                  <a:lnTo>
                    <a:pt x="538" y="137"/>
                  </a:lnTo>
                  <a:lnTo>
                    <a:pt x="535" y="129"/>
                  </a:lnTo>
                  <a:lnTo>
                    <a:pt x="536" y="127"/>
                  </a:lnTo>
                  <a:lnTo>
                    <a:pt x="538" y="126"/>
                  </a:lnTo>
                  <a:lnTo>
                    <a:pt x="549" y="132"/>
                  </a:lnTo>
                  <a:lnTo>
                    <a:pt x="562" y="135"/>
                  </a:lnTo>
                  <a:lnTo>
                    <a:pt x="562" y="133"/>
                  </a:lnTo>
                  <a:lnTo>
                    <a:pt x="562" y="130"/>
                  </a:lnTo>
                  <a:lnTo>
                    <a:pt x="559" y="129"/>
                  </a:lnTo>
                  <a:lnTo>
                    <a:pt x="558" y="125"/>
                  </a:lnTo>
                  <a:lnTo>
                    <a:pt x="571" y="117"/>
                  </a:lnTo>
                  <a:lnTo>
                    <a:pt x="586" y="112"/>
                  </a:lnTo>
                  <a:lnTo>
                    <a:pt x="585" y="99"/>
                  </a:lnTo>
                  <a:lnTo>
                    <a:pt x="584" y="87"/>
                  </a:lnTo>
                  <a:lnTo>
                    <a:pt x="596" y="90"/>
                  </a:lnTo>
                  <a:lnTo>
                    <a:pt x="606" y="93"/>
                  </a:lnTo>
                  <a:lnTo>
                    <a:pt x="608" y="95"/>
                  </a:lnTo>
                  <a:lnTo>
                    <a:pt x="608" y="96"/>
                  </a:lnTo>
                  <a:lnTo>
                    <a:pt x="608" y="97"/>
                  </a:lnTo>
                  <a:lnTo>
                    <a:pt x="606" y="99"/>
                  </a:lnTo>
                  <a:lnTo>
                    <a:pt x="604" y="100"/>
                  </a:lnTo>
                  <a:lnTo>
                    <a:pt x="599" y="100"/>
                  </a:lnTo>
                  <a:lnTo>
                    <a:pt x="599" y="106"/>
                  </a:lnTo>
                  <a:lnTo>
                    <a:pt x="599" y="110"/>
                  </a:lnTo>
                  <a:lnTo>
                    <a:pt x="608" y="109"/>
                  </a:lnTo>
                  <a:lnTo>
                    <a:pt x="616" y="106"/>
                  </a:lnTo>
                  <a:lnTo>
                    <a:pt x="624" y="103"/>
                  </a:lnTo>
                  <a:lnTo>
                    <a:pt x="629" y="99"/>
                  </a:lnTo>
                  <a:lnTo>
                    <a:pt x="636" y="95"/>
                  </a:lnTo>
                  <a:lnTo>
                    <a:pt x="645" y="92"/>
                  </a:lnTo>
                  <a:lnTo>
                    <a:pt x="654" y="89"/>
                  </a:lnTo>
                  <a:lnTo>
                    <a:pt x="665" y="87"/>
                  </a:lnTo>
                  <a:lnTo>
                    <a:pt x="665" y="92"/>
                  </a:lnTo>
                  <a:lnTo>
                    <a:pt x="665" y="95"/>
                  </a:lnTo>
                  <a:lnTo>
                    <a:pt x="679" y="95"/>
                  </a:lnTo>
                  <a:lnTo>
                    <a:pt x="694" y="92"/>
                  </a:lnTo>
                  <a:lnTo>
                    <a:pt x="708" y="89"/>
                  </a:lnTo>
                  <a:lnTo>
                    <a:pt x="719" y="85"/>
                  </a:lnTo>
                  <a:lnTo>
                    <a:pt x="718" y="83"/>
                  </a:lnTo>
                  <a:lnTo>
                    <a:pt x="716" y="80"/>
                  </a:lnTo>
                  <a:lnTo>
                    <a:pt x="706" y="79"/>
                  </a:lnTo>
                  <a:lnTo>
                    <a:pt x="698" y="76"/>
                  </a:lnTo>
                  <a:lnTo>
                    <a:pt x="696" y="70"/>
                  </a:lnTo>
                  <a:lnTo>
                    <a:pt x="696" y="66"/>
                  </a:lnTo>
                  <a:lnTo>
                    <a:pt x="718" y="72"/>
                  </a:lnTo>
                  <a:lnTo>
                    <a:pt x="741" y="79"/>
                  </a:lnTo>
                  <a:lnTo>
                    <a:pt x="763" y="87"/>
                  </a:lnTo>
                  <a:lnTo>
                    <a:pt x="786" y="93"/>
                  </a:lnTo>
                  <a:lnTo>
                    <a:pt x="789" y="92"/>
                  </a:lnTo>
                  <a:lnTo>
                    <a:pt x="791" y="89"/>
                  </a:lnTo>
                  <a:lnTo>
                    <a:pt x="773" y="79"/>
                  </a:lnTo>
                  <a:lnTo>
                    <a:pt x="759" y="70"/>
                  </a:lnTo>
                  <a:lnTo>
                    <a:pt x="759" y="62"/>
                  </a:lnTo>
                  <a:lnTo>
                    <a:pt x="761" y="55"/>
                  </a:lnTo>
                  <a:lnTo>
                    <a:pt x="763" y="49"/>
                  </a:lnTo>
                  <a:lnTo>
                    <a:pt x="765" y="45"/>
                  </a:lnTo>
                  <a:lnTo>
                    <a:pt x="768" y="43"/>
                  </a:lnTo>
                  <a:lnTo>
                    <a:pt x="771" y="40"/>
                  </a:lnTo>
                  <a:lnTo>
                    <a:pt x="782" y="45"/>
                  </a:lnTo>
                  <a:lnTo>
                    <a:pt x="795" y="48"/>
                  </a:lnTo>
                  <a:lnTo>
                    <a:pt x="796" y="56"/>
                  </a:lnTo>
                  <a:lnTo>
                    <a:pt x="799" y="63"/>
                  </a:lnTo>
                  <a:lnTo>
                    <a:pt x="803" y="69"/>
                  </a:lnTo>
                  <a:lnTo>
                    <a:pt x="809" y="75"/>
                  </a:lnTo>
                  <a:lnTo>
                    <a:pt x="815" y="80"/>
                  </a:lnTo>
                  <a:lnTo>
                    <a:pt x="819" y="86"/>
                  </a:lnTo>
                  <a:lnTo>
                    <a:pt x="823" y="92"/>
                  </a:lnTo>
                  <a:lnTo>
                    <a:pt x="826" y="97"/>
                  </a:lnTo>
                  <a:lnTo>
                    <a:pt x="821" y="103"/>
                  </a:lnTo>
                  <a:lnTo>
                    <a:pt x="815" y="110"/>
                  </a:lnTo>
                  <a:lnTo>
                    <a:pt x="818" y="113"/>
                  </a:lnTo>
                  <a:lnTo>
                    <a:pt x="821" y="117"/>
                  </a:lnTo>
                  <a:lnTo>
                    <a:pt x="825" y="117"/>
                  </a:lnTo>
                  <a:lnTo>
                    <a:pt x="829" y="117"/>
                  </a:lnTo>
                  <a:lnTo>
                    <a:pt x="835" y="112"/>
                  </a:lnTo>
                  <a:lnTo>
                    <a:pt x="839" y="107"/>
                  </a:lnTo>
                  <a:lnTo>
                    <a:pt x="839" y="97"/>
                  </a:lnTo>
                  <a:lnTo>
                    <a:pt x="835" y="90"/>
                  </a:lnTo>
                  <a:lnTo>
                    <a:pt x="835" y="89"/>
                  </a:lnTo>
                  <a:lnTo>
                    <a:pt x="846" y="90"/>
                  </a:lnTo>
                  <a:lnTo>
                    <a:pt x="855" y="92"/>
                  </a:lnTo>
                  <a:lnTo>
                    <a:pt x="856" y="96"/>
                  </a:lnTo>
                  <a:lnTo>
                    <a:pt x="856" y="97"/>
                  </a:lnTo>
                  <a:lnTo>
                    <a:pt x="859" y="97"/>
                  </a:lnTo>
                  <a:lnTo>
                    <a:pt x="863" y="97"/>
                  </a:lnTo>
                  <a:lnTo>
                    <a:pt x="862" y="96"/>
                  </a:lnTo>
                  <a:lnTo>
                    <a:pt x="861" y="95"/>
                  </a:lnTo>
                  <a:lnTo>
                    <a:pt x="858" y="90"/>
                  </a:lnTo>
                  <a:lnTo>
                    <a:pt x="855" y="86"/>
                  </a:lnTo>
                  <a:lnTo>
                    <a:pt x="842" y="86"/>
                  </a:lnTo>
                  <a:lnTo>
                    <a:pt x="829" y="86"/>
                  </a:lnTo>
                  <a:lnTo>
                    <a:pt x="819" y="72"/>
                  </a:lnTo>
                  <a:lnTo>
                    <a:pt x="809" y="59"/>
                  </a:lnTo>
                  <a:lnTo>
                    <a:pt x="811" y="53"/>
                  </a:lnTo>
                  <a:lnTo>
                    <a:pt x="812" y="50"/>
                  </a:lnTo>
                  <a:lnTo>
                    <a:pt x="819" y="56"/>
                  </a:lnTo>
                  <a:lnTo>
                    <a:pt x="826" y="62"/>
                  </a:lnTo>
                  <a:lnTo>
                    <a:pt x="831" y="63"/>
                  </a:lnTo>
                  <a:lnTo>
                    <a:pt x="836" y="65"/>
                  </a:lnTo>
                  <a:lnTo>
                    <a:pt x="842" y="65"/>
                  </a:lnTo>
                  <a:lnTo>
                    <a:pt x="848" y="63"/>
                  </a:lnTo>
                  <a:lnTo>
                    <a:pt x="839" y="60"/>
                  </a:lnTo>
                  <a:lnTo>
                    <a:pt x="832" y="58"/>
                  </a:lnTo>
                  <a:lnTo>
                    <a:pt x="832" y="52"/>
                  </a:lnTo>
                  <a:lnTo>
                    <a:pt x="832" y="46"/>
                  </a:lnTo>
                  <a:lnTo>
                    <a:pt x="845" y="50"/>
                  </a:lnTo>
                  <a:lnTo>
                    <a:pt x="856" y="56"/>
                  </a:lnTo>
                  <a:lnTo>
                    <a:pt x="861" y="58"/>
                  </a:lnTo>
                  <a:lnTo>
                    <a:pt x="866" y="59"/>
                  </a:lnTo>
                  <a:lnTo>
                    <a:pt x="872" y="60"/>
                  </a:lnTo>
                  <a:lnTo>
                    <a:pt x="878" y="60"/>
                  </a:lnTo>
                  <a:lnTo>
                    <a:pt x="876" y="58"/>
                  </a:lnTo>
                  <a:lnTo>
                    <a:pt x="875" y="56"/>
                  </a:lnTo>
                  <a:lnTo>
                    <a:pt x="861" y="49"/>
                  </a:lnTo>
                  <a:lnTo>
                    <a:pt x="848" y="43"/>
                  </a:lnTo>
                  <a:lnTo>
                    <a:pt x="848" y="40"/>
                  </a:lnTo>
                  <a:lnTo>
                    <a:pt x="848" y="38"/>
                  </a:lnTo>
                  <a:lnTo>
                    <a:pt x="849" y="36"/>
                  </a:lnTo>
                  <a:lnTo>
                    <a:pt x="851" y="35"/>
                  </a:lnTo>
                  <a:lnTo>
                    <a:pt x="863" y="35"/>
                  </a:lnTo>
                  <a:lnTo>
                    <a:pt x="875" y="36"/>
                  </a:lnTo>
                  <a:lnTo>
                    <a:pt x="885" y="38"/>
                  </a:lnTo>
                  <a:lnTo>
                    <a:pt x="896" y="39"/>
                  </a:lnTo>
                  <a:lnTo>
                    <a:pt x="896" y="38"/>
                  </a:lnTo>
                  <a:lnTo>
                    <a:pt x="892" y="35"/>
                  </a:lnTo>
                  <a:lnTo>
                    <a:pt x="889" y="32"/>
                  </a:lnTo>
                  <a:lnTo>
                    <a:pt x="888" y="28"/>
                  </a:lnTo>
                  <a:lnTo>
                    <a:pt x="888" y="22"/>
                  </a:lnTo>
                  <a:lnTo>
                    <a:pt x="901" y="22"/>
                  </a:lnTo>
                  <a:lnTo>
                    <a:pt x="915" y="22"/>
                  </a:lnTo>
                  <a:lnTo>
                    <a:pt x="928" y="20"/>
                  </a:lnTo>
                  <a:lnTo>
                    <a:pt x="939" y="18"/>
                  </a:lnTo>
                  <a:lnTo>
                    <a:pt x="952" y="15"/>
                  </a:lnTo>
                  <a:lnTo>
                    <a:pt x="962" y="10"/>
                  </a:lnTo>
                  <a:lnTo>
                    <a:pt x="971" y="6"/>
                  </a:lnTo>
                  <a:lnTo>
                    <a:pt x="978" y="0"/>
                  </a:lnTo>
                  <a:lnTo>
                    <a:pt x="992" y="0"/>
                  </a:lnTo>
                  <a:lnTo>
                    <a:pt x="1002" y="2"/>
                  </a:lnTo>
                  <a:lnTo>
                    <a:pt x="1010" y="6"/>
                  </a:lnTo>
                  <a:lnTo>
                    <a:pt x="1019" y="10"/>
                  </a:lnTo>
                  <a:lnTo>
                    <a:pt x="1040" y="10"/>
                  </a:lnTo>
                  <a:lnTo>
                    <a:pt x="1062" y="10"/>
                  </a:lnTo>
                  <a:lnTo>
                    <a:pt x="1066" y="16"/>
                  </a:lnTo>
                  <a:lnTo>
                    <a:pt x="1072" y="22"/>
                  </a:lnTo>
                  <a:lnTo>
                    <a:pt x="1073" y="25"/>
                  </a:lnTo>
                  <a:lnTo>
                    <a:pt x="1075" y="29"/>
                  </a:lnTo>
                  <a:lnTo>
                    <a:pt x="1073" y="29"/>
                  </a:lnTo>
                  <a:lnTo>
                    <a:pt x="1072" y="29"/>
                  </a:lnTo>
                  <a:lnTo>
                    <a:pt x="1065" y="32"/>
                  </a:lnTo>
                  <a:lnTo>
                    <a:pt x="1059" y="33"/>
                  </a:lnTo>
                  <a:lnTo>
                    <a:pt x="1055" y="36"/>
                  </a:lnTo>
                  <a:lnTo>
                    <a:pt x="1050" y="42"/>
                  </a:lnTo>
                  <a:lnTo>
                    <a:pt x="1050" y="43"/>
                  </a:lnTo>
                  <a:lnTo>
                    <a:pt x="1052" y="43"/>
                  </a:lnTo>
                  <a:lnTo>
                    <a:pt x="1055" y="43"/>
                  </a:lnTo>
                  <a:lnTo>
                    <a:pt x="1059" y="43"/>
                  </a:lnTo>
                  <a:lnTo>
                    <a:pt x="1063" y="42"/>
                  </a:lnTo>
                  <a:lnTo>
                    <a:pt x="1068" y="39"/>
                  </a:lnTo>
                  <a:lnTo>
                    <a:pt x="1073" y="36"/>
                  </a:lnTo>
                  <a:lnTo>
                    <a:pt x="1080" y="33"/>
                  </a:lnTo>
                  <a:lnTo>
                    <a:pt x="1086" y="32"/>
                  </a:lnTo>
                  <a:lnTo>
                    <a:pt x="1093" y="32"/>
                  </a:lnTo>
                  <a:lnTo>
                    <a:pt x="1099" y="33"/>
                  </a:lnTo>
                  <a:lnTo>
                    <a:pt x="1118" y="39"/>
                  </a:lnTo>
                  <a:lnTo>
                    <a:pt x="1139" y="43"/>
                  </a:lnTo>
                  <a:lnTo>
                    <a:pt x="1160" y="46"/>
                  </a:lnTo>
                  <a:lnTo>
                    <a:pt x="1182" y="46"/>
                  </a:lnTo>
                  <a:lnTo>
                    <a:pt x="1183" y="43"/>
                  </a:lnTo>
                  <a:lnTo>
                    <a:pt x="1186" y="39"/>
                  </a:lnTo>
                  <a:lnTo>
                    <a:pt x="1202" y="40"/>
                  </a:lnTo>
                  <a:lnTo>
                    <a:pt x="1220" y="42"/>
                  </a:lnTo>
                  <a:lnTo>
                    <a:pt x="1232" y="49"/>
                  </a:lnTo>
                  <a:lnTo>
                    <a:pt x="1242" y="56"/>
                  </a:lnTo>
                  <a:lnTo>
                    <a:pt x="1247" y="60"/>
                  </a:lnTo>
                  <a:lnTo>
                    <a:pt x="1255" y="63"/>
                  </a:lnTo>
                  <a:lnTo>
                    <a:pt x="1262" y="65"/>
                  </a:lnTo>
                  <a:lnTo>
                    <a:pt x="1272" y="66"/>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0" name="Freeform 836"/>
            <p:cNvSpPr/>
            <p:nvPr/>
          </p:nvSpPr>
          <p:spPr bwMode="auto">
            <a:xfrm>
              <a:off x="4549068" y="2513538"/>
              <a:ext cx="160338" cy="101600"/>
            </a:xfrm>
            <a:custGeom>
              <a:avLst/>
              <a:gdLst>
                <a:gd name="T0" fmla="*/ 101 w 101"/>
                <a:gd name="T1" fmla="*/ 13 h 64"/>
                <a:gd name="T2" fmla="*/ 89 w 101"/>
                <a:gd name="T3" fmla="*/ 13 h 64"/>
                <a:gd name="T4" fmla="*/ 77 w 101"/>
                <a:gd name="T5" fmla="*/ 13 h 64"/>
                <a:gd name="T6" fmla="*/ 67 w 101"/>
                <a:gd name="T7" fmla="*/ 15 h 64"/>
                <a:gd name="T8" fmla="*/ 57 w 101"/>
                <a:gd name="T9" fmla="*/ 17 h 64"/>
                <a:gd name="T10" fmla="*/ 47 w 101"/>
                <a:gd name="T11" fmla="*/ 20 h 64"/>
                <a:gd name="T12" fmla="*/ 40 w 101"/>
                <a:gd name="T13" fmla="*/ 25 h 64"/>
                <a:gd name="T14" fmla="*/ 33 w 101"/>
                <a:gd name="T15" fmla="*/ 30 h 64"/>
                <a:gd name="T16" fmla="*/ 29 w 101"/>
                <a:gd name="T17" fmla="*/ 37 h 64"/>
                <a:gd name="T18" fmla="*/ 29 w 101"/>
                <a:gd name="T19" fmla="*/ 45 h 64"/>
                <a:gd name="T20" fmla="*/ 27 w 101"/>
                <a:gd name="T21" fmla="*/ 53 h 64"/>
                <a:gd name="T22" fmla="*/ 33 w 101"/>
                <a:gd name="T23" fmla="*/ 55 h 64"/>
                <a:gd name="T24" fmla="*/ 40 w 101"/>
                <a:gd name="T25" fmla="*/ 57 h 64"/>
                <a:gd name="T26" fmla="*/ 47 w 101"/>
                <a:gd name="T27" fmla="*/ 60 h 64"/>
                <a:gd name="T28" fmla="*/ 51 w 101"/>
                <a:gd name="T29" fmla="*/ 64 h 64"/>
                <a:gd name="T30" fmla="*/ 33 w 101"/>
                <a:gd name="T31" fmla="*/ 64 h 64"/>
                <a:gd name="T32" fmla="*/ 16 w 101"/>
                <a:gd name="T33" fmla="*/ 64 h 64"/>
                <a:gd name="T34" fmla="*/ 13 w 101"/>
                <a:gd name="T35" fmla="*/ 60 h 64"/>
                <a:gd name="T36" fmla="*/ 10 w 101"/>
                <a:gd name="T37" fmla="*/ 57 h 64"/>
                <a:gd name="T38" fmla="*/ 6 w 101"/>
                <a:gd name="T39" fmla="*/ 56 h 64"/>
                <a:gd name="T40" fmla="*/ 0 w 101"/>
                <a:gd name="T41" fmla="*/ 56 h 64"/>
                <a:gd name="T42" fmla="*/ 0 w 101"/>
                <a:gd name="T43" fmla="*/ 46 h 64"/>
                <a:gd name="T44" fmla="*/ 3 w 101"/>
                <a:gd name="T45" fmla="*/ 39 h 64"/>
                <a:gd name="T46" fmla="*/ 11 w 101"/>
                <a:gd name="T47" fmla="*/ 36 h 64"/>
                <a:gd name="T48" fmla="*/ 20 w 101"/>
                <a:gd name="T49" fmla="*/ 33 h 64"/>
                <a:gd name="T50" fmla="*/ 17 w 101"/>
                <a:gd name="T51" fmla="*/ 30 h 64"/>
                <a:gd name="T52" fmla="*/ 14 w 101"/>
                <a:gd name="T53" fmla="*/ 27 h 64"/>
                <a:gd name="T54" fmla="*/ 33 w 101"/>
                <a:gd name="T55" fmla="*/ 19 h 64"/>
                <a:gd name="T56" fmla="*/ 54 w 101"/>
                <a:gd name="T57" fmla="*/ 9 h 64"/>
                <a:gd name="T58" fmla="*/ 66 w 101"/>
                <a:gd name="T59" fmla="*/ 5 h 64"/>
                <a:gd name="T60" fmla="*/ 77 w 101"/>
                <a:gd name="T61" fmla="*/ 2 h 64"/>
                <a:gd name="T62" fmla="*/ 90 w 101"/>
                <a:gd name="T63" fmla="*/ 0 h 64"/>
                <a:gd name="T64" fmla="*/ 101 w 101"/>
                <a:gd name="T65" fmla="*/ 2 h 64"/>
                <a:gd name="T66" fmla="*/ 101 w 101"/>
                <a:gd name="T67" fmla="*/ 7 h 64"/>
                <a:gd name="T68" fmla="*/ 101 w 101"/>
                <a:gd name="T69" fmla="*/ 13 h 6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1" h="64">
                  <a:moveTo>
                    <a:pt x="101" y="13"/>
                  </a:moveTo>
                  <a:lnTo>
                    <a:pt x="89" y="13"/>
                  </a:lnTo>
                  <a:lnTo>
                    <a:pt x="77" y="13"/>
                  </a:lnTo>
                  <a:lnTo>
                    <a:pt x="67" y="15"/>
                  </a:lnTo>
                  <a:lnTo>
                    <a:pt x="57" y="17"/>
                  </a:lnTo>
                  <a:lnTo>
                    <a:pt x="47" y="20"/>
                  </a:lnTo>
                  <a:lnTo>
                    <a:pt x="40" y="25"/>
                  </a:lnTo>
                  <a:lnTo>
                    <a:pt x="33" y="30"/>
                  </a:lnTo>
                  <a:lnTo>
                    <a:pt x="29" y="37"/>
                  </a:lnTo>
                  <a:lnTo>
                    <a:pt x="29" y="45"/>
                  </a:lnTo>
                  <a:lnTo>
                    <a:pt x="27" y="53"/>
                  </a:lnTo>
                  <a:lnTo>
                    <a:pt x="33" y="55"/>
                  </a:lnTo>
                  <a:lnTo>
                    <a:pt x="40" y="57"/>
                  </a:lnTo>
                  <a:lnTo>
                    <a:pt x="47" y="60"/>
                  </a:lnTo>
                  <a:lnTo>
                    <a:pt x="51" y="64"/>
                  </a:lnTo>
                  <a:lnTo>
                    <a:pt x="33" y="64"/>
                  </a:lnTo>
                  <a:lnTo>
                    <a:pt x="16" y="64"/>
                  </a:lnTo>
                  <a:lnTo>
                    <a:pt x="13" y="60"/>
                  </a:lnTo>
                  <a:lnTo>
                    <a:pt x="10" y="57"/>
                  </a:lnTo>
                  <a:lnTo>
                    <a:pt x="6" y="56"/>
                  </a:lnTo>
                  <a:lnTo>
                    <a:pt x="0" y="56"/>
                  </a:lnTo>
                  <a:lnTo>
                    <a:pt x="0" y="46"/>
                  </a:lnTo>
                  <a:lnTo>
                    <a:pt x="3" y="39"/>
                  </a:lnTo>
                  <a:lnTo>
                    <a:pt x="11" y="36"/>
                  </a:lnTo>
                  <a:lnTo>
                    <a:pt x="20" y="33"/>
                  </a:lnTo>
                  <a:lnTo>
                    <a:pt x="17" y="30"/>
                  </a:lnTo>
                  <a:lnTo>
                    <a:pt x="14" y="27"/>
                  </a:lnTo>
                  <a:lnTo>
                    <a:pt x="33" y="19"/>
                  </a:lnTo>
                  <a:lnTo>
                    <a:pt x="54" y="9"/>
                  </a:lnTo>
                  <a:lnTo>
                    <a:pt x="66" y="5"/>
                  </a:lnTo>
                  <a:lnTo>
                    <a:pt x="77" y="2"/>
                  </a:lnTo>
                  <a:lnTo>
                    <a:pt x="90" y="0"/>
                  </a:lnTo>
                  <a:lnTo>
                    <a:pt x="101" y="2"/>
                  </a:lnTo>
                  <a:lnTo>
                    <a:pt x="101" y="7"/>
                  </a:lnTo>
                  <a:lnTo>
                    <a:pt x="101" y="13"/>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1" name="Freeform 837"/>
            <p:cNvSpPr/>
            <p:nvPr/>
          </p:nvSpPr>
          <p:spPr bwMode="auto">
            <a:xfrm>
              <a:off x="2678993" y="2518300"/>
              <a:ext cx="104775" cy="25400"/>
            </a:xfrm>
            <a:custGeom>
              <a:avLst/>
              <a:gdLst>
                <a:gd name="T0" fmla="*/ 32 w 66"/>
                <a:gd name="T1" fmla="*/ 0 h 16"/>
                <a:gd name="T2" fmla="*/ 37 w 66"/>
                <a:gd name="T3" fmla="*/ 0 h 16"/>
                <a:gd name="T4" fmla="*/ 42 w 66"/>
                <a:gd name="T5" fmla="*/ 0 h 16"/>
                <a:gd name="T6" fmla="*/ 44 w 66"/>
                <a:gd name="T7" fmla="*/ 0 h 16"/>
                <a:gd name="T8" fmla="*/ 47 w 66"/>
                <a:gd name="T9" fmla="*/ 3 h 16"/>
                <a:gd name="T10" fmla="*/ 46 w 66"/>
                <a:gd name="T11" fmla="*/ 6 h 16"/>
                <a:gd name="T12" fmla="*/ 44 w 66"/>
                <a:gd name="T13" fmla="*/ 9 h 16"/>
                <a:gd name="T14" fmla="*/ 54 w 66"/>
                <a:gd name="T15" fmla="*/ 10 h 16"/>
                <a:gd name="T16" fmla="*/ 66 w 66"/>
                <a:gd name="T17" fmla="*/ 12 h 16"/>
                <a:gd name="T18" fmla="*/ 64 w 66"/>
                <a:gd name="T19" fmla="*/ 13 h 16"/>
                <a:gd name="T20" fmla="*/ 63 w 66"/>
                <a:gd name="T21" fmla="*/ 16 h 16"/>
                <a:gd name="T22" fmla="*/ 46 w 66"/>
                <a:gd name="T23" fmla="*/ 16 h 16"/>
                <a:gd name="T24" fmla="*/ 30 w 66"/>
                <a:gd name="T25" fmla="*/ 14 h 16"/>
                <a:gd name="T26" fmla="*/ 14 w 66"/>
                <a:gd name="T27" fmla="*/ 12 h 16"/>
                <a:gd name="T28" fmla="*/ 0 w 66"/>
                <a:gd name="T29" fmla="*/ 9 h 16"/>
                <a:gd name="T30" fmla="*/ 0 w 66"/>
                <a:gd name="T31" fmla="*/ 7 h 16"/>
                <a:gd name="T32" fmla="*/ 0 w 66"/>
                <a:gd name="T33" fmla="*/ 6 h 16"/>
                <a:gd name="T34" fmla="*/ 2 w 66"/>
                <a:gd name="T35" fmla="*/ 4 h 16"/>
                <a:gd name="T36" fmla="*/ 2 w 66"/>
                <a:gd name="T37" fmla="*/ 3 h 16"/>
                <a:gd name="T38" fmla="*/ 12 w 66"/>
                <a:gd name="T39" fmla="*/ 3 h 16"/>
                <a:gd name="T40" fmla="*/ 19 w 66"/>
                <a:gd name="T41" fmla="*/ 4 h 16"/>
                <a:gd name="T42" fmla="*/ 23 w 66"/>
                <a:gd name="T43" fmla="*/ 4 h 16"/>
                <a:gd name="T44" fmla="*/ 26 w 66"/>
                <a:gd name="T45" fmla="*/ 4 h 16"/>
                <a:gd name="T46" fmla="*/ 29 w 66"/>
                <a:gd name="T47" fmla="*/ 3 h 16"/>
                <a:gd name="T48" fmla="*/ 32 w 66"/>
                <a:gd name="T49" fmla="*/ 0 h 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66" h="16">
                  <a:moveTo>
                    <a:pt x="32" y="0"/>
                  </a:moveTo>
                  <a:lnTo>
                    <a:pt x="37" y="0"/>
                  </a:lnTo>
                  <a:lnTo>
                    <a:pt x="42" y="0"/>
                  </a:lnTo>
                  <a:lnTo>
                    <a:pt x="44" y="0"/>
                  </a:lnTo>
                  <a:lnTo>
                    <a:pt x="47" y="3"/>
                  </a:lnTo>
                  <a:lnTo>
                    <a:pt x="46" y="6"/>
                  </a:lnTo>
                  <a:lnTo>
                    <a:pt x="44" y="9"/>
                  </a:lnTo>
                  <a:lnTo>
                    <a:pt x="54" y="10"/>
                  </a:lnTo>
                  <a:lnTo>
                    <a:pt x="66" y="12"/>
                  </a:lnTo>
                  <a:lnTo>
                    <a:pt x="64" y="13"/>
                  </a:lnTo>
                  <a:lnTo>
                    <a:pt x="63" y="16"/>
                  </a:lnTo>
                  <a:lnTo>
                    <a:pt x="46" y="16"/>
                  </a:lnTo>
                  <a:lnTo>
                    <a:pt x="30" y="14"/>
                  </a:lnTo>
                  <a:lnTo>
                    <a:pt x="14" y="12"/>
                  </a:lnTo>
                  <a:lnTo>
                    <a:pt x="0" y="9"/>
                  </a:lnTo>
                  <a:lnTo>
                    <a:pt x="0" y="7"/>
                  </a:lnTo>
                  <a:lnTo>
                    <a:pt x="0" y="6"/>
                  </a:lnTo>
                  <a:lnTo>
                    <a:pt x="2" y="4"/>
                  </a:lnTo>
                  <a:lnTo>
                    <a:pt x="2" y="3"/>
                  </a:lnTo>
                  <a:lnTo>
                    <a:pt x="12" y="3"/>
                  </a:lnTo>
                  <a:lnTo>
                    <a:pt x="19" y="4"/>
                  </a:lnTo>
                  <a:lnTo>
                    <a:pt x="23" y="4"/>
                  </a:lnTo>
                  <a:lnTo>
                    <a:pt x="26" y="4"/>
                  </a:lnTo>
                  <a:lnTo>
                    <a:pt x="29" y="3"/>
                  </a:lnTo>
                  <a:lnTo>
                    <a:pt x="32"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838"/>
            <p:cNvSpPr/>
            <p:nvPr/>
          </p:nvSpPr>
          <p:spPr bwMode="auto">
            <a:xfrm>
              <a:off x="2804405" y="2521475"/>
              <a:ext cx="142875" cy="28575"/>
            </a:xfrm>
            <a:custGeom>
              <a:avLst/>
              <a:gdLst>
                <a:gd name="T0" fmla="*/ 7 w 90"/>
                <a:gd name="T1" fmla="*/ 0 h 18"/>
                <a:gd name="T2" fmla="*/ 11 w 90"/>
                <a:gd name="T3" fmla="*/ 0 h 18"/>
                <a:gd name="T4" fmla="*/ 14 w 90"/>
                <a:gd name="T5" fmla="*/ 0 h 18"/>
                <a:gd name="T6" fmla="*/ 18 w 90"/>
                <a:gd name="T7" fmla="*/ 0 h 18"/>
                <a:gd name="T8" fmla="*/ 21 w 90"/>
                <a:gd name="T9" fmla="*/ 1 h 18"/>
                <a:gd name="T10" fmla="*/ 37 w 90"/>
                <a:gd name="T11" fmla="*/ 5 h 18"/>
                <a:gd name="T12" fmla="*/ 58 w 90"/>
                <a:gd name="T13" fmla="*/ 8 h 18"/>
                <a:gd name="T14" fmla="*/ 80 w 90"/>
                <a:gd name="T15" fmla="*/ 11 h 18"/>
                <a:gd name="T16" fmla="*/ 90 w 90"/>
                <a:gd name="T17" fmla="*/ 14 h 18"/>
                <a:gd name="T18" fmla="*/ 88 w 90"/>
                <a:gd name="T19" fmla="*/ 15 h 18"/>
                <a:gd name="T20" fmla="*/ 88 w 90"/>
                <a:gd name="T21" fmla="*/ 17 h 18"/>
                <a:gd name="T22" fmla="*/ 64 w 90"/>
                <a:gd name="T23" fmla="*/ 18 h 18"/>
                <a:gd name="T24" fmla="*/ 42 w 90"/>
                <a:gd name="T25" fmla="*/ 18 h 18"/>
                <a:gd name="T26" fmla="*/ 21 w 90"/>
                <a:gd name="T27" fmla="*/ 17 h 18"/>
                <a:gd name="T28" fmla="*/ 0 w 90"/>
                <a:gd name="T29" fmla="*/ 14 h 18"/>
                <a:gd name="T30" fmla="*/ 2 w 90"/>
                <a:gd name="T31" fmla="*/ 5 h 18"/>
                <a:gd name="T32" fmla="*/ 7 w 90"/>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90" h="18">
                  <a:moveTo>
                    <a:pt x="7" y="0"/>
                  </a:moveTo>
                  <a:lnTo>
                    <a:pt x="11" y="0"/>
                  </a:lnTo>
                  <a:lnTo>
                    <a:pt x="14" y="0"/>
                  </a:lnTo>
                  <a:lnTo>
                    <a:pt x="18" y="0"/>
                  </a:lnTo>
                  <a:lnTo>
                    <a:pt x="21" y="1"/>
                  </a:lnTo>
                  <a:lnTo>
                    <a:pt x="37" y="5"/>
                  </a:lnTo>
                  <a:lnTo>
                    <a:pt x="58" y="8"/>
                  </a:lnTo>
                  <a:lnTo>
                    <a:pt x="80" y="11"/>
                  </a:lnTo>
                  <a:lnTo>
                    <a:pt x="90" y="14"/>
                  </a:lnTo>
                  <a:lnTo>
                    <a:pt x="88" y="15"/>
                  </a:lnTo>
                  <a:lnTo>
                    <a:pt x="88" y="17"/>
                  </a:lnTo>
                  <a:lnTo>
                    <a:pt x="64" y="18"/>
                  </a:lnTo>
                  <a:lnTo>
                    <a:pt x="42" y="18"/>
                  </a:lnTo>
                  <a:lnTo>
                    <a:pt x="21" y="17"/>
                  </a:lnTo>
                  <a:lnTo>
                    <a:pt x="0" y="14"/>
                  </a:lnTo>
                  <a:lnTo>
                    <a:pt x="2" y="5"/>
                  </a:lnTo>
                  <a:lnTo>
                    <a:pt x="7"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839"/>
            <p:cNvSpPr/>
            <p:nvPr/>
          </p:nvSpPr>
          <p:spPr bwMode="auto">
            <a:xfrm>
              <a:off x="5090405" y="2524650"/>
              <a:ext cx="3175" cy="4763"/>
            </a:xfrm>
            <a:custGeom>
              <a:avLst/>
              <a:gdLst>
                <a:gd name="T0" fmla="*/ 0 w 2"/>
                <a:gd name="T1" fmla="*/ 0 h 3"/>
                <a:gd name="T2" fmla="*/ 2 w 2"/>
                <a:gd name="T3" fmla="*/ 2 h 3"/>
                <a:gd name="T4" fmla="*/ 2 w 2"/>
                <a:gd name="T5" fmla="*/ 3 h 3"/>
                <a:gd name="T6" fmla="*/ 2 w 2"/>
                <a:gd name="T7" fmla="*/ 2 h 3"/>
                <a:gd name="T8" fmla="*/ 0 w 2"/>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0" y="0"/>
                  </a:moveTo>
                  <a:lnTo>
                    <a:pt x="2" y="2"/>
                  </a:lnTo>
                  <a:lnTo>
                    <a:pt x="2" y="3"/>
                  </a:lnTo>
                  <a:lnTo>
                    <a:pt x="2" y="2"/>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4" name="Freeform 840"/>
            <p:cNvSpPr/>
            <p:nvPr/>
          </p:nvSpPr>
          <p:spPr bwMode="auto">
            <a:xfrm>
              <a:off x="5530143" y="2532588"/>
              <a:ext cx="100013" cy="22225"/>
            </a:xfrm>
            <a:custGeom>
              <a:avLst/>
              <a:gdLst>
                <a:gd name="T0" fmla="*/ 0 w 63"/>
                <a:gd name="T1" fmla="*/ 0 h 14"/>
                <a:gd name="T2" fmla="*/ 16 w 63"/>
                <a:gd name="T3" fmla="*/ 1 h 14"/>
                <a:gd name="T4" fmla="*/ 32 w 63"/>
                <a:gd name="T5" fmla="*/ 1 h 14"/>
                <a:gd name="T6" fmla="*/ 47 w 63"/>
                <a:gd name="T7" fmla="*/ 3 h 14"/>
                <a:gd name="T8" fmla="*/ 63 w 63"/>
                <a:gd name="T9" fmla="*/ 4 h 14"/>
                <a:gd name="T10" fmla="*/ 63 w 63"/>
                <a:gd name="T11" fmla="*/ 7 h 14"/>
                <a:gd name="T12" fmla="*/ 63 w 63"/>
                <a:gd name="T13" fmla="*/ 10 h 14"/>
                <a:gd name="T14" fmla="*/ 56 w 63"/>
                <a:gd name="T15" fmla="*/ 13 h 14"/>
                <a:gd name="T16" fmla="*/ 47 w 63"/>
                <a:gd name="T17" fmla="*/ 13 h 14"/>
                <a:gd name="T18" fmla="*/ 39 w 63"/>
                <a:gd name="T19" fmla="*/ 14 h 14"/>
                <a:gd name="T20" fmla="*/ 30 w 63"/>
                <a:gd name="T21" fmla="*/ 13 h 14"/>
                <a:gd name="T22" fmla="*/ 14 w 63"/>
                <a:gd name="T23" fmla="*/ 10 h 14"/>
                <a:gd name="T24" fmla="*/ 0 w 63"/>
                <a:gd name="T25" fmla="*/ 4 h 14"/>
                <a:gd name="T26" fmla="*/ 0 w 63"/>
                <a:gd name="T27" fmla="*/ 1 h 14"/>
                <a:gd name="T28" fmla="*/ 0 w 63"/>
                <a:gd name="T29" fmla="*/ 0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3" h="14">
                  <a:moveTo>
                    <a:pt x="0" y="0"/>
                  </a:moveTo>
                  <a:lnTo>
                    <a:pt x="16" y="1"/>
                  </a:lnTo>
                  <a:lnTo>
                    <a:pt x="32" y="1"/>
                  </a:lnTo>
                  <a:lnTo>
                    <a:pt x="47" y="3"/>
                  </a:lnTo>
                  <a:lnTo>
                    <a:pt x="63" y="4"/>
                  </a:lnTo>
                  <a:lnTo>
                    <a:pt x="63" y="7"/>
                  </a:lnTo>
                  <a:lnTo>
                    <a:pt x="63" y="10"/>
                  </a:lnTo>
                  <a:lnTo>
                    <a:pt x="56" y="13"/>
                  </a:lnTo>
                  <a:lnTo>
                    <a:pt x="47" y="13"/>
                  </a:lnTo>
                  <a:lnTo>
                    <a:pt x="39" y="14"/>
                  </a:lnTo>
                  <a:lnTo>
                    <a:pt x="30" y="13"/>
                  </a:lnTo>
                  <a:lnTo>
                    <a:pt x="14" y="10"/>
                  </a:lnTo>
                  <a:lnTo>
                    <a:pt x="0" y="4"/>
                  </a:lnTo>
                  <a:lnTo>
                    <a:pt x="0" y="1"/>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841"/>
            <p:cNvSpPr/>
            <p:nvPr/>
          </p:nvSpPr>
          <p:spPr bwMode="auto">
            <a:xfrm>
              <a:off x="2339268" y="2548463"/>
              <a:ext cx="266700" cy="95250"/>
            </a:xfrm>
            <a:custGeom>
              <a:avLst/>
              <a:gdLst>
                <a:gd name="T0" fmla="*/ 58 w 168"/>
                <a:gd name="T1" fmla="*/ 1 h 60"/>
                <a:gd name="T2" fmla="*/ 84 w 168"/>
                <a:gd name="T3" fmla="*/ 5 h 60"/>
                <a:gd name="T4" fmla="*/ 91 w 168"/>
                <a:gd name="T5" fmla="*/ 10 h 60"/>
                <a:gd name="T6" fmla="*/ 94 w 168"/>
                <a:gd name="T7" fmla="*/ 14 h 60"/>
                <a:gd name="T8" fmla="*/ 98 w 168"/>
                <a:gd name="T9" fmla="*/ 15 h 60"/>
                <a:gd name="T10" fmla="*/ 104 w 168"/>
                <a:gd name="T11" fmla="*/ 15 h 60"/>
                <a:gd name="T12" fmla="*/ 110 w 168"/>
                <a:gd name="T13" fmla="*/ 14 h 60"/>
                <a:gd name="T14" fmla="*/ 116 w 168"/>
                <a:gd name="T15" fmla="*/ 18 h 60"/>
                <a:gd name="T16" fmla="*/ 120 w 168"/>
                <a:gd name="T17" fmla="*/ 23 h 60"/>
                <a:gd name="T18" fmla="*/ 124 w 168"/>
                <a:gd name="T19" fmla="*/ 20 h 60"/>
                <a:gd name="T20" fmla="*/ 128 w 168"/>
                <a:gd name="T21" fmla="*/ 17 h 60"/>
                <a:gd name="T22" fmla="*/ 133 w 168"/>
                <a:gd name="T23" fmla="*/ 21 h 60"/>
                <a:gd name="T24" fmla="*/ 146 w 168"/>
                <a:gd name="T25" fmla="*/ 20 h 60"/>
                <a:gd name="T26" fmla="*/ 160 w 168"/>
                <a:gd name="T27" fmla="*/ 14 h 60"/>
                <a:gd name="T28" fmla="*/ 164 w 168"/>
                <a:gd name="T29" fmla="*/ 20 h 60"/>
                <a:gd name="T30" fmla="*/ 158 w 168"/>
                <a:gd name="T31" fmla="*/ 31 h 60"/>
                <a:gd name="T32" fmla="*/ 153 w 168"/>
                <a:gd name="T33" fmla="*/ 40 h 60"/>
                <a:gd name="T34" fmla="*/ 160 w 168"/>
                <a:gd name="T35" fmla="*/ 41 h 60"/>
                <a:gd name="T36" fmla="*/ 164 w 168"/>
                <a:gd name="T37" fmla="*/ 48 h 60"/>
                <a:gd name="T38" fmla="*/ 151 w 168"/>
                <a:gd name="T39" fmla="*/ 57 h 60"/>
                <a:gd name="T40" fmla="*/ 128 w 168"/>
                <a:gd name="T41" fmla="*/ 55 h 60"/>
                <a:gd name="T42" fmla="*/ 91 w 168"/>
                <a:gd name="T43" fmla="*/ 58 h 60"/>
                <a:gd name="T44" fmla="*/ 57 w 168"/>
                <a:gd name="T45" fmla="*/ 58 h 60"/>
                <a:gd name="T46" fmla="*/ 37 w 168"/>
                <a:gd name="T47" fmla="*/ 50 h 60"/>
                <a:gd name="T48" fmla="*/ 51 w 168"/>
                <a:gd name="T49" fmla="*/ 44 h 60"/>
                <a:gd name="T50" fmla="*/ 53 w 168"/>
                <a:gd name="T51" fmla="*/ 41 h 60"/>
                <a:gd name="T52" fmla="*/ 40 w 168"/>
                <a:gd name="T53" fmla="*/ 38 h 60"/>
                <a:gd name="T54" fmla="*/ 43 w 168"/>
                <a:gd name="T55" fmla="*/ 34 h 60"/>
                <a:gd name="T56" fmla="*/ 51 w 168"/>
                <a:gd name="T57" fmla="*/ 35 h 60"/>
                <a:gd name="T58" fmla="*/ 61 w 168"/>
                <a:gd name="T59" fmla="*/ 37 h 60"/>
                <a:gd name="T60" fmla="*/ 57 w 168"/>
                <a:gd name="T61" fmla="*/ 33 h 60"/>
                <a:gd name="T62" fmla="*/ 48 w 168"/>
                <a:gd name="T63" fmla="*/ 28 h 60"/>
                <a:gd name="T64" fmla="*/ 53 w 168"/>
                <a:gd name="T65" fmla="*/ 23 h 60"/>
                <a:gd name="T66" fmla="*/ 57 w 168"/>
                <a:gd name="T67" fmla="*/ 20 h 60"/>
                <a:gd name="T68" fmla="*/ 43 w 168"/>
                <a:gd name="T69" fmla="*/ 23 h 60"/>
                <a:gd name="T70" fmla="*/ 24 w 168"/>
                <a:gd name="T71" fmla="*/ 31 h 60"/>
                <a:gd name="T72" fmla="*/ 10 w 168"/>
                <a:gd name="T73" fmla="*/ 34 h 60"/>
                <a:gd name="T74" fmla="*/ 1 w 168"/>
                <a:gd name="T75" fmla="*/ 27 h 60"/>
                <a:gd name="T76" fmla="*/ 14 w 168"/>
                <a:gd name="T77" fmla="*/ 18 h 60"/>
                <a:gd name="T78" fmla="*/ 36 w 168"/>
                <a:gd name="T79" fmla="*/ 7 h 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8" h="60">
                  <a:moveTo>
                    <a:pt x="43" y="0"/>
                  </a:moveTo>
                  <a:lnTo>
                    <a:pt x="58" y="1"/>
                  </a:lnTo>
                  <a:lnTo>
                    <a:pt x="73" y="4"/>
                  </a:lnTo>
                  <a:lnTo>
                    <a:pt x="84" y="5"/>
                  </a:lnTo>
                  <a:lnTo>
                    <a:pt x="93" y="4"/>
                  </a:lnTo>
                  <a:lnTo>
                    <a:pt x="91" y="10"/>
                  </a:lnTo>
                  <a:lnTo>
                    <a:pt x="90" y="14"/>
                  </a:lnTo>
                  <a:lnTo>
                    <a:pt x="94" y="14"/>
                  </a:lnTo>
                  <a:lnTo>
                    <a:pt x="97" y="14"/>
                  </a:lnTo>
                  <a:lnTo>
                    <a:pt x="98" y="15"/>
                  </a:lnTo>
                  <a:lnTo>
                    <a:pt x="100" y="18"/>
                  </a:lnTo>
                  <a:lnTo>
                    <a:pt x="104" y="15"/>
                  </a:lnTo>
                  <a:lnTo>
                    <a:pt x="106" y="14"/>
                  </a:lnTo>
                  <a:lnTo>
                    <a:pt x="110" y="14"/>
                  </a:lnTo>
                  <a:lnTo>
                    <a:pt x="116" y="14"/>
                  </a:lnTo>
                  <a:lnTo>
                    <a:pt x="116" y="18"/>
                  </a:lnTo>
                  <a:lnTo>
                    <a:pt x="117" y="23"/>
                  </a:lnTo>
                  <a:lnTo>
                    <a:pt x="120" y="23"/>
                  </a:lnTo>
                  <a:lnTo>
                    <a:pt x="123" y="23"/>
                  </a:lnTo>
                  <a:lnTo>
                    <a:pt x="124" y="20"/>
                  </a:lnTo>
                  <a:lnTo>
                    <a:pt x="126" y="17"/>
                  </a:lnTo>
                  <a:lnTo>
                    <a:pt x="128" y="17"/>
                  </a:lnTo>
                  <a:lnTo>
                    <a:pt x="134" y="15"/>
                  </a:lnTo>
                  <a:lnTo>
                    <a:pt x="133" y="21"/>
                  </a:lnTo>
                  <a:lnTo>
                    <a:pt x="133" y="25"/>
                  </a:lnTo>
                  <a:lnTo>
                    <a:pt x="146" y="20"/>
                  </a:lnTo>
                  <a:lnTo>
                    <a:pt x="156" y="11"/>
                  </a:lnTo>
                  <a:lnTo>
                    <a:pt x="160" y="14"/>
                  </a:lnTo>
                  <a:lnTo>
                    <a:pt x="164" y="15"/>
                  </a:lnTo>
                  <a:lnTo>
                    <a:pt x="164" y="20"/>
                  </a:lnTo>
                  <a:lnTo>
                    <a:pt x="164" y="23"/>
                  </a:lnTo>
                  <a:lnTo>
                    <a:pt x="158" y="31"/>
                  </a:lnTo>
                  <a:lnTo>
                    <a:pt x="153" y="40"/>
                  </a:lnTo>
                  <a:lnTo>
                    <a:pt x="153" y="41"/>
                  </a:lnTo>
                  <a:lnTo>
                    <a:pt x="160" y="41"/>
                  </a:lnTo>
                  <a:lnTo>
                    <a:pt x="168" y="42"/>
                  </a:lnTo>
                  <a:lnTo>
                    <a:pt x="164" y="48"/>
                  </a:lnTo>
                  <a:lnTo>
                    <a:pt x="158" y="52"/>
                  </a:lnTo>
                  <a:lnTo>
                    <a:pt x="151" y="57"/>
                  </a:lnTo>
                  <a:lnTo>
                    <a:pt x="147" y="60"/>
                  </a:lnTo>
                  <a:lnTo>
                    <a:pt x="128" y="55"/>
                  </a:lnTo>
                  <a:lnTo>
                    <a:pt x="113" y="54"/>
                  </a:lnTo>
                  <a:lnTo>
                    <a:pt x="91" y="58"/>
                  </a:lnTo>
                  <a:lnTo>
                    <a:pt x="74" y="60"/>
                  </a:lnTo>
                  <a:lnTo>
                    <a:pt x="57" y="58"/>
                  </a:lnTo>
                  <a:lnTo>
                    <a:pt x="36" y="54"/>
                  </a:lnTo>
                  <a:lnTo>
                    <a:pt x="37" y="50"/>
                  </a:lnTo>
                  <a:lnTo>
                    <a:pt x="37" y="47"/>
                  </a:lnTo>
                  <a:lnTo>
                    <a:pt x="51" y="44"/>
                  </a:lnTo>
                  <a:lnTo>
                    <a:pt x="66" y="41"/>
                  </a:lnTo>
                  <a:lnTo>
                    <a:pt x="53" y="41"/>
                  </a:lnTo>
                  <a:lnTo>
                    <a:pt x="40" y="41"/>
                  </a:lnTo>
                  <a:lnTo>
                    <a:pt x="40" y="38"/>
                  </a:lnTo>
                  <a:lnTo>
                    <a:pt x="40" y="35"/>
                  </a:lnTo>
                  <a:lnTo>
                    <a:pt x="43" y="34"/>
                  </a:lnTo>
                  <a:lnTo>
                    <a:pt x="46" y="34"/>
                  </a:lnTo>
                  <a:lnTo>
                    <a:pt x="51" y="35"/>
                  </a:lnTo>
                  <a:lnTo>
                    <a:pt x="56" y="35"/>
                  </a:lnTo>
                  <a:lnTo>
                    <a:pt x="61" y="37"/>
                  </a:lnTo>
                  <a:lnTo>
                    <a:pt x="67" y="35"/>
                  </a:lnTo>
                  <a:lnTo>
                    <a:pt x="57" y="33"/>
                  </a:lnTo>
                  <a:lnTo>
                    <a:pt x="47" y="31"/>
                  </a:lnTo>
                  <a:lnTo>
                    <a:pt x="48" y="28"/>
                  </a:lnTo>
                  <a:lnTo>
                    <a:pt x="48" y="25"/>
                  </a:lnTo>
                  <a:lnTo>
                    <a:pt x="53" y="23"/>
                  </a:lnTo>
                  <a:lnTo>
                    <a:pt x="57" y="20"/>
                  </a:lnTo>
                  <a:lnTo>
                    <a:pt x="57" y="18"/>
                  </a:lnTo>
                  <a:lnTo>
                    <a:pt x="43" y="23"/>
                  </a:lnTo>
                  <a:lnTo>
                    <a:pt x="30" y="28"/>
                  </a:lnTo>
                  <a:lnTo>
                    <a:pt x="24" y="31"/>
                  </a:lnTo>
                  <a:lnTo>
                    <a:pt x="17" y="33"/>
                  </a:lnTo>
                  <a:lnTo>
                    <a:pt x="10" y="34"/>
                  </a:lnTo>
                  <a:lnTo>
                    <a:pt x="0" y="33"/>
                  </a:lnTo>
                  <a:lnTo>
                    <a:pt x="1" y="27"/>
                  </a:lnTo>
                  <a:lnTo>
                    <a:pt x="1" y="21"/>
                  </a:lnTo>
                  <a:lnTo>
                    <a:pt x="14" y="18"/>
                  </a:lnTo>
                  <a:lnTo>
                    <a:pt x="26" y="14"/>
                  </a:lnTo>
                  <a:lnTo>
                    <a:pt x="36" y="7"/>
                  </a:lnTo>
                  <a:lnTo>
                    <a:pt x="4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842"/>
            <p:cNvSpPr/>
            <p:nvPr/>
          </p:nvSpPr>
          <p:spPr bwMode="auto">
            <a:xfrm>
              <a:off x="2636130" y="2559575"/>
              <a:ext cx="80963" cy="47625"/>
            </a:xfrm>
            <a:custGeom>
              <a:avLst/>
              <a:gdLst>
                <a:gd name="T0" fmla="*/ 23 w 51"/>
                <a:gd name="T1" fmla="*/ 0 h 30"/>
                <a:gd name="T2" fmla="*/ 37 w 51"/>
                <a:gd name="T3" fmla="*/ 0 h 30"/>
                <a:gd name="T4" fmla="*/ 51 w 51"/>
                <a:gd name="T5" fmla="*/ 0 h 30"/>
                <a:gd name="T6" fmla="*/ 44 w 51"/>
                <a:gd name="T7" fmla="*/ 8 h 30"/>
                <a:gd name="T8" fmla="*/ 37 w 51"/>
                <a:gd name="T9" fmla="*/ 14 h 30"/>
                <a:gd name="T10" fmla="*/ 40 w 51"/>
                <a:gd name="T11" fmla="*/ 17 h 30"/>
                <a:gd name="T12" fmla="*/ 40 w 51"/>
                <a:gd name="T13" fmla="*/ 20 h 30"/>
                <a:gd name="T14" fmla="*/ 37 w 51"/>
                <a:gd name="T15" fmla="*/ 23 h 30"/>
                <a:gd name="T16" fmla="*/ 34 w 51"/>
                <a:gd name="T17" fmla="*/ 26 h 30"/>
                <a:gd name="T18" fmla="*/ 26 w 51"/>
                <a:gd name="T19" fmla="*/ 24 h 30"/>
                <a:gd name="T20" fmla="*/ 20 w 51"/>
                <a:gd name="T21" fmla="*/ 26 h 30"/>
                <a:gd name="T22" fmla="*/ 13 w 51"/>
                <a:gd name="T23" fmla="*/ 27 h 30"/>
                <a:gd name="T24" fmla="*/ 7 w 51"/>
                <a:gd name="T25" fmla="*/ 30 h 30"/>
                <a:gd name="T26" fmla="*/ 7 w 51"/>
                <a:gd name="T27" fmla="*/ 23 h 30"/>
                <a:gd name="T28" fmla="*/ 6 w 51"/>
                <a:gd name="T29" fmla="*/ 18 h 30"/>
                <a:gd name="T30" fmla="*/ 3 w 51"/>
                <a:gd name="T31" fmla="*/ 16 h 30"/>
                <a:gd name="T32" fmla="*/ 0 w 51"/>
                <a:gd name="T33" fmla="*/ 10 h 30"/>
                <a:gd name="T34" fmla="*/ 7 w 51"/>
                <a:gd name="T35" fmla="*/ 13 h 30"/>
                <a:gd name="T36" fmla="*/ 14 w 51"/>
                <a:gd name="T37" fmla="*/ 14 h 30"/>
                <a:gd name="T38" fmla="*/ 19 w 51"/>
                <a:gd name="T39" fmla="*/ 7 h 30"/>
                <a:gd name="T40" fmla="*/ 23 w 51"/>
                <a:gd name="T41" fmla="*/ 0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51" h="30">
                  <a:moveTo>
                    <a:pt x="23" y="0"/>
                  </a:moveTo>
                  <a:lnTo>
                    <a:pt x="37" y="0"/>
                  </a:lnTo>
                  <a:lnTo>
                    <a:pt x="51" y="0"/>
                  </a:lnTo>
                  <a:lnTo>
                    <a:pt x="44" y="8"/>
                  </a:lnTo>
                  <a:lnTo>
                    <a:pt x="37" y="14"/>
                  </a:lnTo>
                  <a:lnTo>
                    <a:pt x="40" y="17"/>
                  </a:lnTo>
                  <a:lnTo>
                    <a:pt x="40" y="20"/>
                  </a:lnTo>
                  <a:lnTo>
                    <a:pt x="37" y="23"/>
                  </a:lnTo>
                  <a:lnTo>
                    <a:pt x="34" y="26"/>
                  </a:lnTo>
                  <a:lnTo>
                    <a:pt x="26" y="24"/>
                  </a:lnTo>
                  <a:lnTo>
                    <a:pt x="20" y="26"/>
                  </a:lnTo>
                  <a:lnTo>
                    <a:pt x="13" y="27"/>
                  </a:lnTo>
                  <a:lnTo>
                    <a:pt x="7" y="30"/>
                  </a:lnTo>
                  <a:lnTo>
                    <a:pt x="7" y="23"/>
                  </a:lnTo>
                  <a:lnTo>
                    <a:pt x="6" y="18"/>
                  </a:lnTo>
                  <a:lnTo>
                    <a:pt x="3" y="16"/>
                  </a:lnTo>
                  <a:lnTo>
                    <a:pt x="0" y="10"/>
                  </a:lnTo>
                  <a:lnTo>
                    <a:pt x="7" y="13"/>
                  </a:lnTo>
                  <a:lnTo>
                    <a:pt x="14" y="14"/>
                  </a:lnTo>
                  <a:lnTo>
                    <a:pt x="19" y="7"/>
                  </a:lnTo>
                  <a:lnTo>
                    <a:pt x="2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843"/>
            <p:cNvSpPr/>
            <p:nvPr/>
          </p:nvSpPr>
          <p:spPr bwMode="auto">
            <a:xfrm>
              <a:off x="2721855" y="2559575"/>
              <a:ext cx="58738" cy="36513"/>
            </a:xfrm>
            <a:custGeom>
              <a:avLst/>
              <a:gdLst>
                <a:gd name="T0" fmla="*/ 13 w 37"/>
                <a:gd name="T1" fmla="*/ 0 h 23"/>
                <a:gd name="T2" fmla="*/ 25 w 37"/>
                <a:gd name="T3" fmla="*/ 0 h 23"/>
                <a:gd name="T4" fmla="*/ 36 w 37"/>
                <a:gd name="T5" fmla="*/ 0 h 23"/>
                <a:gd name="T6" fmla="*/ 36 w 37"/>
                <a:gd name="T7" fmla="*/ 1 h 23"/>
                <a:gd name="T8" fmla="*/ 36 w 37"/>
                <a:gd name="T9" fmla="*/ 3 h 23"/>
                <a:gd name="T10" fmla="*/ 36 w 37"/>
                <a:gd name="T11" fmla="*/ 6 h 23"/>
                <a:gd name="T12" fmla="*/ 37 w 37"/>
                <a:gd name="T13" fmla="*/ 8 h 23"/>
                <a:gd name="T14" fmla="*/ 36 w 37"/>
                <a:gd name="T15" fmla="*/ 10 h 23"/>
                <a:gd name="T16" fmla="*/ 36 w 37"/>
                <a:gd name="T17" fmla="*/ 10 h 23"/>
                <a:gd name="T18" fmla="*/ 25 w 37"/>
                <a:gd name="T19" fmla="*/ 11 h 23"/>
                <a:gd name="T20" fmla="*/ 16 w 37"/>
                <a:gd name="T21" fmla="*/ 13 h 23"/>
                <a:gd name="T22" fmla="*/ 9 w 37"/>
                <a:gd name="T23" fmla="*/ 17 h 23"/>
                <a:gd name="T24" fmla="*/ 3 w 37"/>
                <a:gd name="T25" fmla="*/ 23 h 23"/>
                <a:gd name="T26" fmla="*/ 2 w 37"/>
                <a:gd name="T27" fmla="*/ 21 h 23"/>
                <a:gd name="T28" fmla="*/ 0 w 37"/>
                <a:gd name="T29" fmla="*/ 21 h 23"/>
                <a:gd name="T30" fmla="*/ 0 w 37"/>
                <a:gd name="T31" fmla="*/ 20 h 23"/>
                <a:gd name="T32" fmla="*/ 0 w 37"/>
                <a:gd name="T33" fmla="*/ 18 h 23"/>
                <a:gd name="T34" fmla="*/ 2 w 37"/>
                <a:gd name="T35" fmla="*/ 13 h 23"/>
                <a:gd name="T36" fmla="*/ 5 w 37"/>
                <a:gd name="T37" fmla="*/ 7 h 23"/>
                <a:gd name="T38" fmla="*/ 9 w 37"/>
                <a:gd name="T39" fmla="*/ 4 h 23"/>
                <a:gd name="T40" fmla="*/ 13 w 37"/>
                <a:gd name="T41" fmla="*/ 0 h 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7" h="23">
                  <a:moveTo>
                    <a:pt x="13" y="0"/>
                  </a:moveTo>
                  <a:lnTo>
                    <a:pt x="25" y="0"/>
                  </a:lnTo>
                  <a:lnTo>
                    <a:pt x="36" y="0"/>
                  </a:lnTo>
                  <a:lnTo>
                    <a:pt x="36" y="1"/>
                  </a:lnTo>
                  <a:lnTo>
                    <a:pt x="36" y="3"/>
                  </a:lnTo>
                  <a:lnTo>
                    <a:pt x="36" y="6"/>
                  </a:lnTo>
                  <a:lnTo>
                    <a:pt x="37" y="8"/>
                  </a:lnTo>
                  <a:lnTo>
                    <a:pt x="36" y="10"/>
                  </a:lnTo>
                  <a:lnTo>
                    <a:pt x="25" y="11"/>
                  </a:lnTo>
                  <a:lnTo>
                    <a:pt x="16" y="13"/>
                  </a:lnTo>
                  <a:lnTo>
                    <a:pt x="9" y="17"/>
                  </a:lnTo>
                  <a:lnTo>
                    <a:pt x="3" y="23"/>
                  </a:lnTo>
                  <a:lnTo>
                    <a:pt x="2" y="21"/>
                  </a:lnTo>
                  <a:lnTo>
                    <a:pt x="0" y="21"/>
                  </a:lnTo>
                  <a:lnTo>
                    <a:pt x="0" y="20"/>
                  </a:lnTo>
                  <a:lnTo>
                    <a:pt x="0" y="18"/>
                  </a:lnTo>
                  <a:lnTo>
                    <a:pt x="2" y="13"/>
                  </a:lnTo>
                  <a:lnTo>
                    <a:pt x="5" y="7"/>
                  </a:lnTo>
                  <a:lnTo>
                    <a:pt x="9" y="4"/>
                  </a:lnTo>
                  <a:lnTo>
                    <a:pt x="1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844"/>
            <p:cNvSpPr/>
            <p:nvPr/>
          </p:nvSpPr>
          <p:spPr bwMode="auto">
            <a:xfrm>
              <a:off x="1442330" y="2559575"/>
              <a:ext cx="1778000" cy="2538413"/>
            </a:xfrm>
            <a:custGeom>
              <a:avLst/>
              <a:gdLst>
                <a:gd name="T0" fmla="*/ 1020 w 1120"/>
                <a:gd name="T1" fmla="*/ 74 h 1599"/>
                <a:gd name="T2" fmla="*/ 972 w 1120"/>
                <a:gd name="T3" fmla="*/ 117 h 1599"/>
                <a:gd name="T4" fmla="*/ 909 w 1120"/>
                <a:gd name="T5" fmla="*/ 103 h 1599"/>
                <a:gd name="T6" fmla="*/ 950 w 1120"/>
                <a:gd name="T7" fmla="*/ 75 h 1599"/>
                <a:gd name="T8" fmla="*/ 866 w 1120"/>
                <a:gd name="T9" fmla="*/ 71 h 1599"/>
                <a:gd name="T10" fmla="*/ 782 w 1120"/>
                <a:gd name="T11" fmla="*/ 88 h 1599"/>
                <a:gd name="T12" fmla="*/ 738 w 1120"/>
                <a:gd name="T13" fmla="*/ 108 h 1599"/>
                <a:gd name="T14" fmla="*/ 682 w 1120"/>
                <a:gd name="T15" fmla="*/ 184 h 1599"/>
                <a:gd name="T16" fmla="*/ 761 w 1120"/>
                <a:gd name="T17" fmla="*/ 257 h 1599"/>
                <a:gd name="T18" fmla="*/ 859 w 1120"/>
                <a:gd name="T19" fmla="*/ 124 h 1599"/>
                <a:gd name="T20" fmla="*/ 943 w 1120"/>
                <a:gd name="T21" fmla="*/ 163 h 1599"/>
                <a:gd name="T22" fmla="*/ 1000 w 1120"/>
                <a:gd name="T23" fmla="*/ 234 h 1599"/>
                <a:gd name="T24" fmla="*/ 852 w 1120"/>
                <a:gd name="T25" fmla="*/ 287 h 1599"/>
                <a:gd name="T26" fmla="*/ 886 w 1120"/>
                <a:gd name="T27" fmla="*/ 294 h 1599"/>
                <a:gd name="T28" fmla="*/ 918 w 1120"/>
                <a:gd name="T29" fmla="*/ 327 h 1599"/>
                <a:gd name="T30" fmla="*/ 883 w 1120"/>
                <a:gd name="T31" fmla="*/ 328 h 1599"/>
                <a:gd name="T32" fmla="*/ 728 w 1120"/>
                <a:gd name="T33" fmla="*/ 425 h 1599"/>
                <a:gd name="T34" fmla="*/ 645 w 1120"/>
                <a:gd name="T35" fmla="*/ 574 h 1599"/>
                <a:gd name="T36" fmla="*/ 512 w 1120"/>
                <a:gd name="T37" fmla="*/ 528 h 1599"/>
                <a:gd name="T38" fmla="*/ 455 w 1120"/>
                <a:gd name="T39" fmla="*/ 662 h 1599"/>
                <a:gd name="T40" fmla="*/ 565 w 1120"/>
                <a:gd name="T41" fmla="*/ 639 h 1599"/>
                <a:gd name="T42" fmla="*/ 588 w 1120"/>
                <a:gd name="T43" fmla="*/ 734 h 1599"/>
                <a:gd name="T44" fmla="*/ 668 w 1120"/>
                <a:gd name="T45" fmla="*/ 776 h 1599"/>
                <a:gd name="T46" fmla="*/ 746 w 1120"/>
                <a:gd name="T47" fmla="*/ 762 h 1599"/>
                <a:gd name="T48" fmla="*/ 868 w 1120"/>
                <a:gd name="T49" fmla="*/ 826 h 1599"/>
                <a:gd name="T50" fmla="*/ 952 w 1120"/>
                <a:gd name="T51" fmla="*/ 928 h 1599"/>
                <a:gd name="T52" fmla="*/ 1073 w 1120"/>
                <a:gd name="T53" fmla="*/ 951 h 1599"/>
                <a:gd name="T54" fmla="*/ 1077 w 1120"/>
                <a:gd name="T55" fmla="*/ 1105 h 1599"/>
                <a:gd name="T56" fmla="*/ 996 w 1120"/>
                <a:gd name="T57" fmla="*/ 1223 h 1599"/>
                <a:gd name="T58" fmla="*/ 925 w 1120"/>
                <a:gd name="T59" fmla="*/ 1379 h 1599"/>
                <a:gd name="T60" fmla="*/ 859 w 1120"/>
                <a:gd name="T61" fmla="*/ 1436 h 1599"/>
                <a:gd name="T62" fmla="*/ 859 w 1120"/>
                <a:gd name="T63" fmla="*/ 1543 h 1599"/>
                <a:gd name="T64" fmla="*/ 792 w 1120"/>
                <a:gd name="T65" fmla="*/ 1526 h 1599"/>
                <a:gd name="T66" fmla="*/ 786 w 1120"/>
                <a:gd name="T67" fmla="*/ 1468 h 1599"/>
                <a:gd name="T68" fmla="*/ 751 w 1120"/>
                <a:gd name="T69" fmla="*/ 1358 h 1599"/>
                <a:gd name="T70" fmla="*/ 668 w 1120"/>
                <a:gd name="T71" fmla="*/ 1086 h 1599"/>
                <a:gd name="T72" fmla="*/ 601 w 1120"/>
                <a:gd name="T73" fmla="*/ 929 h 1599"/>
                <a:gd name="T74" fmla="*/ 635 w 1120"/>
                <a:gd name="T75" fmla="*/ 795 h 1599"/>
                <a:gd name="T76" fmla="*/ 551 w 1120"/>
                <a:gd name="T77" fmla="*/ 752 h 1599"/>
                <a:gd name="T78" fmla="*/ 454 w 1120"/>
                <a:gd name="T79" fmla="*/ 702 h 1599"/>
                <a:gd name="T80" fmla="*/ 325 w 1120"/>
                <a:gd name="T81" fmla="*/ 562 h 1599"/>
                <a:gd name="T82" fmla="*/ 317 w 1120"/>
                <a:gd name="T83" fmla="*/ 611 h 1599"/>
                <a:gd name="T84" fmla="*/ 244 w 1120"/>
                <a:gd name="T85" fmla="*/ 462 h 1599"/>
                <a:gd name="T86" fmla="*/ 307 w 1120"/>
                <a:gd name="T87" fmla="*/ 292 h 1599"/>
                <a:gd name="T88" fmla="*/ 328 w 1120"/>
                <a:gd name="T89" fmla="*/ 281 h 1599"/>
                <a:gd name="T90" fmla="*/ 317 w 1120"/>
                <a:gd name="T91" fmla="*/ 174 h 1599"/>
                <a:gd name="T92" fmla="*/ 225 w 1120"/>
                <a:gd name="T93" fmla="*/ 140 h 1599"/>
                <a:gd name="T94" fmla="*/ 124 w 1120"/>
                <a:gd name="T95" fmla="*/ 177 h 1599"/>
                <a:gd name="T96" fmla="*/ 65 w 1120"/>
                <a:gd name="T97" fmla="*/ 191 h 1599"/>
                <a:gd name="T98" fmla="*/ 71 w 1120"/>
                <a:gd name="T99" fmla="*/ 138 h 1599"/>
                <a:gd name="T100" fmla="*/ 121 w 1120"/>
                <a:gd name="T101" fmla="*/ 97 h 1599"/>
                <a:gd name="T102" fmla="*/ 177 w 1120"/>
                <a:gd name="T103" fmla="*/ 55 h 1599"/>
                <a:gd name="T104" fmla="*/ 469 w 1120"/>
                <a:gd name="T105" fmla="*/ 50 h 1599"/>
                <a:gd name="T106" fmla="*/ 591 w 1120"/>
                <a:gd name="T107" fmla="*/ 54 h 1599"/>
                <a:gd name="T108" fmla="*/ 666 w 1120"/>
                <a:gd name="T109" fmla="*/ 57 h 1599"/>
                <a:gd name="T110" fmla="*/ 743 w 1120"/>
                <a:gd name="T111" fmla="*/ 55 h 1599"/>
                <a:gd name="T112" fmla="*/ 793 w 1120"/>
                <a:gd name="T113" fmla="*/ 26 h 1599"/>
                <a:gd name="T114" fmla="*/ 812 w 1120"/>
                <a:gd name="T115" fmla="*/ 71 h 1599"/>
                <a:gd name="T116" fmla="*/ 863 w 1120"/>
                <a:gd name="T117" fmla="*/ 7 h 1599"/>
                <a:gd name="T118" fmla="*/ 910 w 1120"/>
                <a:gd name="T119" fmla="*/ 6 h 1599"/>
                <a:gd name="T120" fmla="*/ 928 w 1120"/>
                <a:gd name="T121" fmla="*/ 10 h 159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120" h="1599">
                  <a:moveTo>
                    <a:pt x="928" y="0"/>
                  </a:moveTo>
                  <a:lnTo>
                    <a:pt x="940" y="1"/>
                  </a:lnTo>
                  <a:lnTo>
                    <a:pt x="953" y="3"/>
                  </a:lnTo>
                  <a:lnTo>
                    <a:pt x="958" y="14"/>
                  </a:lnTo>
                  <a:lnTo>
                    <a:pt x="962" y="27"/>
                  </a:lnTo>
                  <a:lnTo>
                    <a:pt x="969" y="26"/>
                  </a:lnTo>
                  <a:lnTo>
                    <a:pt x="976" y="26"/>
                  </a:lnTo>
                  <a:lnTo>
                    <a:pt x="978" y="30"/>
                  </a:lnTo>
                  <a:lnTo>
                    <a:pt x="978" y="34"/>
                  </a:lnTo>
                  <a:lnTo>
                    <a:pt x="982" y="34"/>
                  </a:lnTo>
                  <a:lnTo>
                    <a:pt x="985" y="34"/>
                  </a:lnTo>
                  <a:lnTo>
                    <a:pt x="985" y="43"/>
                  </a:lnTo>
                  <a:lnTo>
                    <a:pt x="985" y="50"/>
                  </a:lnTo>
                  <a:lnTo>
                    <a:pt x="988" y="55"/>
                  </a:lnTo>
                  <a:lnTo>
                    <a:pt x="990" y="63"/>
                  </a:lnTo>
                  <a:lnTo>
                    <a:pt x="1000" y="65"/>
                  </a:lnTo>
                  <a:lnTo>
                    <a:pt x="1012" y="70"/>
                  </a:lnTo>
                  <a:lnTo>
                    <a:pt x="1020" y="74"/>
                  </a:lnTo>
                  <a:lnTo>
                    <a:pt x="1026" y="81"/>
                  </a:lnTo>
                  <a:lnTo>
                    <a:pt x="1018" y="83"/>
                  </a:lnTo>
                  <a:lnTo>
                    <a:pt x="1010" y="85"/>
                  </a:lnTo>
                  <a:lnTo>
                    <a:pt x="1005" y="90"/>
                  </a:lnTo>
                  <a:lnTo>
                    <a:pt x="999" y="95"/>
                  </a:lnTo>
                  <a:lnTo>
                    <a:pt x="996" y="95"/>
                  </a:lnTo>
                  <a:lnTo>
                    <a:pt x="993" y="95"/>
                  </a:lnTo>
                  <a:lnTo>
                    <a:pt x="993" y="93"/>
                  </a:lnTo>
                  <a:lnTo>
                    <a:pt x="990" y="88"/>
                  </a:lnTo>
                  <a:lnTo>
                    <a:pt x="988" y="85"/>
                  </a:lnTo>
                  <a:lnTo>
                    <a:pt x="983" y="83"/>
                  </a:lnTo>
                  <a:lnTo>
                    <a:pt x="980" y="81"/>
                  </a:lnTo>
                  <a:lnTo>
                    <a:pt x="976" y="80"/>
                  </a:lnTo>
                  <a:lnTo>
                    <a:pt x="973" y="81"/>
                  </a:lnTo>
                  <a:lnTo>
                    <a:pt x="970" y="85"/>
                  </a:lnTo>
                  <a:lnTo>
                    <a:pt x="973" y="98"/>
                  </a:lnTo>
                  <a:lnTo>
                    <a:pt x="978" y="114"/>
                  </a:lnTo>
                  <a:lnTo>
                    <a:pt x="972" y="117"/>
                  </a:lnTo>
                  <a:lnTo>
                    <a:pt x="965" y="120"/>
                  </a:lnTo>
                  <a:lnTo>
                    <a:pt x="959" y="115"/>
                  </a:lnTo>
                  <a:lnTo>
                    <a:pt x="953" y="110"/>
                  </a:lnTo>
                  <a:lnTo>
                    <a:pt x="952" y="110"/>
                  </a:lnTo>
                  <a:lnTo>
                    <a:pt x="950" y="110"/>
                  </a:lnTo>
                  <a:lnTo>
                    <a:pt x="949" y="113"/>
                  </a:lnTo>
                  <a:lnTo>
                    <a:pt x="948" y="114"/>
                  </a:lnTo>
                  <a:lnTo>
                    <a:pt x="953" y="120"/>
                  </a:lnTo>
                  <a:lnTo>
                    <a:pt x="959" y="124"/>
                  </a:lnTo>
                  <a:lnTo>
                    <a:pt x="959" y="128"/>
                  </a:lnTo>
                  <a:lnTo>
                    <a:pt x="959" y="131"/>
                  </a:lnTo>
                  <a:lnTo>
                    <a:pt x="956" y="131"/>
                  </a:lnTo>
                  <a:lnTo>
                    <a:pt x="953" y="131"/>
                  </a:lnTo>
                  <a:lnTo>
                    <a:pt x="938" y="125"/>
                  </a:lnTo>
                  <a:lnTo>
                    <a:pt x="923" y="118"/>
                  </a:lnTo>
                  <a:lnTo>
                    <a:pt x="918" y="114"/>
                  </a:lnTo>
                  <a:lnTo>
                    <a:pt x="912" y="108"/>
                  </a:lnTo>
                  <a:lnTo>
                    <a:pt x="909" y="103"/>
                  </a:lnTo>
                  <a:lnTo>
                    <a:pt x="906" y="95"/>
                  </a:lnTo>
                  <a:lnTo>
                    <a:pt x="915" y="90"/>
                  </a:lnTo>
                  <a:lnTo>
                    <a:pt x="920" y="85"/>
                  </a:lnTo>
                  <a:lnTo>
                    <a:pt x="925" y="83"/>
                  </a:lnTo>
                  <a:lnTo>
                    <a:pt x="929" y="81"/>
                  </a:lnTo>
                  <a:lnTo>
                    <a:pt x="935" y="80"/>
                  </a:lnTo>
                  <a:lnTo>
                    <a:pt x="943" y="80"/>
                  </a:lnTo>
                  <a:lnTo>
                    <a:pt x="945" y="81"/>
                  </a:lnTo>
                  <a:lnTo>
                    <a:pt x="946" y="84"/>
                  </a:lnTo>
                  <a:lnTo>
                    <a:pt x="948" y="84"/>
                  </a:lnTo>
                  <a:lnTo>
                    <a:pt x="950" y="85"/>
                  </a:lnTo>
                  <a:lnTo>
                    <a:pt x="955" y="84"/>
                  </a:lnTo>
                  <a:lnTo>
                    <a:pt x="960" y="83"/>
                  </a:lnTo>
                  <a:lnTo>
                    <a:pt x="960" y="81"/>
                  </a:lnTo>
                  <a:lnTo>
                    <a:pt x="959" y="78"/>
                  </a:lnTo>
                  <a:lnTo>
                    <a:pt x="956" y="77"/>
                  </a:lnTo>
                  <a:lnTo>
                    <a:pt x="950" y="75"/>
                  </a:lnTo>
                  <a:lnTo>
                    <a:pt x="945" y="75"/>
                  </a:lnTo>
                  <a:lnTo>
                    <a:pt x="945" y="68"/>
                  </a:lnTo>
                  <a:lnTo>
                    <a:pt x="946" y="61"/>
                  </a:lnTo>
                  <a:lnTo>
                    <a:pt x="940" y="60"/>
                  </a:lnTo>
                  <a:lnTo>
                    <a:pt x="938" y="57"/>
                  </a:lnTo>
                  <a:lnTo>
                    <a:pt x="933" y="54"/>
                  </a:lnTo>
                  <a:lnTo>
                    <a:pt x="930" y="50"/>
                  </a:lnTo>
                  <a:lnTo>
                    <a:pt x="925" y="43"/>
                  </a:lnTo>
                  <a:lnTo>
                    <a:pt x="918" y="35"/>
                  </a:lnTo>
                  <a:lnTo>
                    <a:pt x="900" y="40"/>
                  </a:lnTo>
                  <a:lnTo>
                    <a:pt x="879" y="43"/>
                  </a:lnTo>
                  <a:lnTo>
                    <a:pt x="879" y="48"/>
                  </a:lnTo>
                  <a:lnTo>
                    <a:pt x="879" y="53"/>
                  </a:lnTo>
                  <a:lnTo>
                    <a:pt x="873" y="57"/>
                  </a:lnTo>
                  <a:lnTo>
                    <a:pt x="868" y="61"/>
                  </a:lnTo>
                  <a:lnTo>
                    <a:pt x="868" y="65"/>
                  </a:lnTo>
                  <a:lnTo>
                    <a:pt x="868" y="68"/>
                  </a:lnTo>
                  <a:lnTo>
                    <a:pt x="866" y="71"/>
                  </a:lnTo>
                  <a:lnTo>
                    <a:pt x="863" y="75"/>
                  </a:lnTo>
                  <a:lnTo>
                    <a:pt x="852" y="75"/>
                  </a:lnTo>
                  <a:lnTo>
                    <a:pt x="840" y="77"/>
                  </a:lnTo>
                  <a:lnTo>
                    <a:pt x="840" y="80"/>
                  </a:lnTo>
                  <a:lnTo>
                    <a:pt x="842" y="83"/>
                  </a:lnTo>
                  <a:lnTo>
                    <a:pt x="835" y="81"/>
                  </a:lnTo>
                  <a:lnTo>
                    <a:pt x="829" y="83"/>
                  </a:lnTo>
                  <a:lnTo>
                    <a:pt x="825" y="83"/>
                  </a:lnTo>
                  <a:lnTo>
                    <a:pt x="819" y="84"/>
                  </a:lnTo>
                  <a:lnTo>
                    <a:pt x="809" y="88"/>
                  </a:lnTo>
                  <a:lnTo>
                    <a:pt x="798" y="91"/>
                  </a:lnTo>
                  <a:lnTo>
                    <a:pt x="793" y="88"/>
                  </a:lnTo>
                  <a:lnTo>
                    <a:pt x="791" y="85"/>
                  </a:lnTo>
                  <a:lnTo>
                    <a:pt x="786" y="84"/>
                  </a:lnTo>
                  <a:lnTo>
                    <a:pt x="779" y="83"/>
                  </a:lnTo>
                  <a:lnTo>
                    <a:pt x="778" y="85"/>
                  </a:lnTo>
                  <a:lnTo>
                    <a:pt x="776" y="88"/>
                  </a:lnTo>
                  <a:lnTo>
                    <a:pt x="782" y="88"/>
                  </a:lnTo>
                  <a:lnTo>
                    <a:pt x="785" y="90"/>
                  </a:lnTo>
                  <a:lnTo>
                    <a:pt x="788" y="93"/>
                  </a:lnTo>
                  <a:lnTo>
                    <a:pt x="791" y="95"/>
                  </a:lnTo>
                  <a:lnTo>
                    <a:pt x="789" y="101"/>
                  </a:lnTo>
                  <a:lnTo>
                    <a:pt x="789" y="105"/>
                  </a:lnTo>
                  <a:lnTo>
                    <a:pt x="775" y="107"/>
                  </a:lnTo>
                  <a:lnTo>
                    <a:pt x="761" y="107"/>
                  </a:lnTo>
                  <a:lnTo>
                    <a:pt x="761" y="111"/>
                  </a:lnTo>
                  <a:lnTo>
                    <a:pt x="761" y="113"/>
                  </a:lnTo>
                  <a:lnTo>
                    <a:pt x="759" y="113"/>
                  </a:lnTo>
                  <a:lnTo>
                    <a:pt x="755" y="113"/>
                  </a:lnTo>
                  <a:lnTo>
                    <a:pt x="751" y="110"/>
                  </a:lnTo>
                  <a:lnTo>
                    <a:pt x="746" y="108"/>
                  </a:lnTo>
                  <a:lnTo>
                    <a:pt x="742" y="107"/>
                  </a:lnTo>
                  <a:lnTo>
                    <a:pt x="736" y="105"/>
                  </a:lnTo>
                  <a:lnTo>
                    <a:pt x="736" y="107"/>
                  </a:lnTo>
                  <a:lnTo>
                    <a:pt x="738" y="108"/>
                  </a:lnTo>
                  <a:lnTo>
                    <a:pt x="739" y="108"/>
                  </a:lnTo>
                  <a:lnTo>
                    <a:pt x="745" y="113"/>
                  </a:lnTo>
                  <a:lnTo>
                    <a:pt x="752" y="117"/>
                  </a:lnTo>
                  <a:lnTo>
                    <a:pt x="741" y="120"/>
                  </a:lnTo>
                  <a:lnTo>
                    <a:pt x="731" y="123"/>
                  </a:lnTo>
                  <a:lnTo>
                    <a:pt x="721" y="127"/>
                  </a:lnTo>
                  <a:lnTo>
                    <a:pt x="712" y="133"/>
                  </a:lnTo>
                  <a:lnTo>
                    <a:pt x="696" y="143"/>
                  </a:lnTo>
                  <a:lnTo>
                    <a:pt x="679" y="153"/>
                  </a:lnTo>
                  <a:lnTo>
                    <a:pt x="679" y="160"/>
                  </a:lnTo>
                  <a:lnTo>
                    <a:pt x="681" y="167"/>
                  </a:lnTo>
                  <a:lnTo>
                    <a:pt x="685" y="170"/>
                  </a:lnTo>
                  <a:lnTo>
                    <a:pt x="691" y="173"/>
                  </a:lnTo>
                  <a:lnTo>
                    <a:pt x="691" y="175"/>
                  </a:lnTo>
                  <a:lnTo>
                    <a:pt x="691" y="180"/>
                  </a:lnTo>
                  <a:lnTo>
                    <a:pt x="686" y="181"/>
                  </a:lnTo>
                  <a:lnTo>
                    <a:pt x="682" y="184"/>
                  </a:lnTo>
                  <a:lnTo>
                    <a:pt x="682" y="185"/>
                  </a:lnTo>
                  <a:lnTo>
                    <a:pt x="693" y="185"/>
                  </a:lnTo>
                  <a:lnTo>
                    <a:pt x="703" y="187"/>
                  </a:lnTo>
                  <a:lnTo>
                    <a:pt x="711" y="190"/>
                  </a:lnTo>
                  <a:lnTo>
                    <a:pt x="715" y="193"/>
                  </a:lnTo>
                  <a:lnTo>
                    <a:pt x="723" y="201"/>
                  </a:lnTo>
                  <a:lnTo>
                    <a:pt x="735" y="210"/>
                  </a:lnTo>
                  <a:lnTo>
                    <a:pt x="746" y="210"/>
                  </a:lnTo>
                  <a:lnTo>
                    <a:pt x="755" y="213"/>
                  </a:lnTo>
                  <a:lnTo>
                    <a:pt x="756" y="218"/>
                  </a:lnTo>
                  <a:lnTo>
                    <a:pt x="755" y="224"/>
                  </a:lnTo>
                  <a:lnTo>
                    <a:pt x="753" y="228"/>
                  </a:lnTo>
                  <a:lnTo>
                    <a:pt x="752" y="234"/>
                  </a:lnTo>
                  <a:lnTo>
                    <a:pt x="751" y="240"/>
                  </a:lnTo>
                  <a:lnTo>
                    <a:pt x="749" y="245"/>
                  </a:lnTo>
                  <a:lnTo>
                    <a:pt x="749" y="251"/>
                  </a:lnTo>
                  <a:lnTo>
                    <a:pt x="752" y="258"/>
                  </a:lnTo>
                  <a:lnTo>
                    <a:pt x="761" y="257"/>
                  </a:lnTo>
                  <a:lnTo>
                    <a:pt x="768" y="257"/>
                  </a:lnTo>
                  <a:lnTo>
                    <a:pt x="775" y="247"/>
                  </a:lnTo>
                  <a:lnTo>
                    <a:pt x="781" y="235"/>
                  </a:lnTo>
                  <a:lnTo>
                    <a:pt x="786" y="223"/>
                  </a:lnTo>
                  <a:lnTo>
                    <a:pt x="791" y="211"/>
                  </a:lnTo>
                  <a:lnTo>
                    <a:pt x="802" y="210"/>
                  </a:lnTo>
                  <a:lnTo>
                    <a:pt x="811" y="205"/>
                  </a:lnTo>
                  <a:lnTo>
                    <a:pt x="819" y="201"/>
                  </a:lnTo>
                  <a:lnTo>
                    <a:pt x="828" y="197"/>
                  </a:lnTo>
                  <a:lnTo>
                    <a:pt x="828" y="181"/>
                  </a:lnTo>
                  <a:lnTo>
                    <a:pt x="828" y="164"/>
                  </a:lnTo>
                  <a:lnTo>
                    <a:pt x="835" y="160"/>
                  </a:lnTo>
                  <a:lnTo>
                    <a:pt x="839" y="154"/>
                  </a:lnTo>
                  <a:lnTo>
                    <a:pt x="842" y="147"/>
                  </a:lnTo>
                  <a:lnTo>
                    <a:pt x="846" y="141"/>
                  </a:lnTo>
                  <a:lnTo>
                    <a:pt x="849" y="134"/>
                  </a:lnTo>
                  <a:lnTo>
                    <a:pt x="853" y="128"/>
                  </a:lnTo>
                  <a:lnTo>
                    <a:pt x="859" y="124"/>
                  </a:lnTo>
                  <a:lnTo>
                    <a:pt x="866" y="121"/>
                  </a:lnTo>
                  <a:lnTo>
                    <a:pt x="870" y="124"/>
                  </a:lnTo>
                  <a:lnTo>
                    <a:pt x="873" y="125"/>
                  </a:lnTo>
                  <a:lnTo>
                    <a:pt x="876" y="127"/>
                  </a:lnTo>
                  <a:lnTo>
                    <a:pt x="879" y="125"/>
                  </a:lnTo>
                  <a:lnTo>
                    <a:pt x="886" y="124"/>
                  </a:lnTo>
                  <a:lnTo>
                    <a:pt x="895" y="121"/>
                  </a:lnTo>
                  <a:lnTo>
                    <a:pt x="898" y="128"/>
                  </a:lnTo>
                  <a:lnTo>
                    <a:pt x="902" y="134"/>
                  </a:lnTo>
                  <a:lnTo>
                    <a:pt x="909" y="138"/>
                  </a:lnTo>
                  <a:lnTo>
                    <a:pt x="915" y="143"/>
                  </a:lnTo>
                  <a:lnTo>
                    <a:pt x="910" y="154"/>
                  </a:lnTo>
                  <a:lnTo>
                    <a:pt x="908" y="165"/>
                  </a:lnTo>
                  <a:lnTo>
                    <a:pt x="913" y="171"/>
                  </a:lnTo>
                  <a:lnTo>
                    <a:pt x="919" y="174"/>
                  </a:lnTo>
                  <a:lnTo>
                    <a:pt x="926" y="173"/>
                  </a:lnTo>
                  <a:lnTo>
                    <a:pt x="932" y="171"/>
                  </a:lnTo>
                  <a:lnTo>
                    <a:pt x="943" y="163"/>
                  </a:lnTo>
                  <a:lnTo>
                    <a:pt x="955" y="153"/>
                  </a:lnTo>
                  <a:lnTo>
                    <a:pt x="958" y="154"/>
                  </a:lnTo>
                  <a:lnTo>
                    <a:pt x="960" y="157"/>
                  </a:lnTo>
                  <a:lnTo>
                    <a:pt x="965" y="171"/>
                  </a:lnTo>
                  <a:lnTo>
                    <a:pt x="968" y="187"/>
                  </a:lnTo>
                  <a:lnTo>
                    <a:pt x="963" y="190"/>
                  </a:lnTo>
                  <a:lnTo>
                    <a:pt x="959" y="193"/>
                  </a:lnTo>
                  <a:lnTo>
                    <a:pt x="962" y="197"/>
                  </a:lnTo>
                  <a:lnTo>
                    <a:pt x="965" y="200"/>
                  </a:lnTo>
                  <a:lnTo>
                    <a:pt x="966" y="204"/>
                  </a:lnTo>
                  <a:lnTo>
                    <a:pt x="966" y="210"/>
                  </a:lnTo>
                  <a:lnTo>
                    <a:pt x="976" y="211"/>
                  </a:lnTo>
                  <a:lnTo>
                    <a:pt x="985" y="211"/>
                  </a:lnTo>
                  <a:lnTo>
                    <a:pt x="988" y="220"/>
                  </a:lnTo>
                  <a:lnTo>
                    <a:pt x="989" y="228"/>
                  </a:lnTo>
                  <a:lnTo>
                    <a:pt x="996" y="228"/>
                  </a:lnTo>
                  <a:lnTo>
                    <a:pt x="1002" y="227"/>
                  </a:lnTo>
                  <a:lnTo>
                    <a:pt x="1000" y="234"/>
                  </a:lnTo>
                  <a:lnTo>
                    <a:pt x="1000" y="241"/>
                  </a:lnTo>
                  <a:lnTo>
                    <a:pt x="995" y="245"/>
                  </a:lnTo>
                  <a:lnTo>
                    <a:pt x="989" y="250"/>
                  </a:lnTo>
                  <a:lnTo>
                    <a:pt x="980" y="255"/>
                  </a:lnTo>
                  <a:lnTo>
                    <a:pt x="972" y="261"/>
                  </a:lnTo>
                  <a:lnTo>
                    <a:pt x="962" y="265"/>
                  </a:lnTo>
                  <a:lnTo>
                    <a:pt x="952" y="270"/>
                  </a:lnTo>
                  <a:lnTo>
                    <a:pt x="943" y="272"/>
                  </a:lnTo>
                  <a:lnTo>
                    <a:pt x="936" y="272"/>
                  </a:lnTo>
                  <a:lnTo>
                    <a:pt x="925" y="271"/>
                  </a:lnTo>
                  <a:lnTo>
                    <a:pt x="910" y="268"/>
                  </a:lnTo>
                  <a:lnTo>
                    <a:pt x="903" y="267"/>
                  </a:lnTo>
                  <a:lnTo>
                    <a:pt x="896" y="265"/>
                  </a:lnTo>
                  <a:lnTo>
                    <a:pt x="888" y="267"/>
                  </a:lnTo>
                  <a:lnTo>
                    <a:pt x="880" y="268"/>
                  </a:lnTo>
                  <a:lnTo>
                    <a:pt x="869" y="275"/>
                  </a:lnTo>
                  <a:lnTo>
                    <a:pt x="858" y="282"/>
                  </a:lnTo>
                  <a:lnTo>
                    <a:pt x="852" y="287"/>
                  </a:lnTo>
                  <a:lnTo>
                    <a:pt x="846" y="290"/>
                  </a:lnTo>
                  <a:lnTo>
                    <a:pt x="840" y="292"/>
                  </a:lnTo>
                  <a:lnTo>
                    <a:pt x="832" y="295"/>
                  </a:lnTo>
                  <a:lnTo>
                    <a:pt x="829" y="301"/>
                  </a:lnTo>
                  <a:lnTo>
                    <a:pt x="826" y="307"/>
                  </a:lnTo>
                  <a:lnTo>
                    <a:pt x="828" y="307"/>
                  </a:lnTo>
                  <a:lnTo>
                    <a:pt x="843" y="297"/>
                  </a:lnTo>
                  <a:lnTo>
                    <a:pt x="859" y="287"/>
                  </a:lnTo>
                  <a:lnTo>
                    <a:pt x="869" y="284"/>
                  </a:lnTo>
                  <a:lnTo>
                    <a:pt x="879" y="281"/>
                  </a:lnTo>
                  <a:lnTo>
                    <a:pt x="889" y="280"/>
                  </a:lnTo>
                  <a:lnTo>
                    <a:pt x="900" y="281"/>
                  </a:lnTo>
                  <a:lnTo>
                    <a:pt x="899" y="287"/>
                  </a:lnTo>
                  <a:lnTo>
                    <a:pt x="899" y="292"/>
                  </a:lnTo>
                  <a:lnTo>
                    <a:pt x="893" y="292"/>
                  </a:lnTo>
                  <a:lnTo>
                    <a:pt x="889" y="292"/>
                  </a:lnTo>
                  <a:lnTo>
                    <a:pt x="886" y="294"/>
                  </a:lnTo>
                  <a:lnTo>
                    <a:pt x="882" y="297"/>
                  </a:lnTo>
                  <a:lnTo>
                    <a:pt x="882" y="298"/>
                  </a:lnTo>
                  <a:lnTo>
                    <a:pt x="886" y="301"/>
                  </a:lnTo>
                  <a:lnTo>
                    <a:pt x="890" y="304"/>
                  </a:lnTo>
                  <a:lnTo>
                    <a:pt x="886" y="307"/>
                  </a:lnTo>
                  <a:lnTo>
                    <a:pt x="882" y="310"/>
                  </a:lnTo>
                  <a:lnTo>
                    <a:pt x="886" y="312"/>
                  </a:lnTo>
                  <a:lnTo>
                    <a:pt x="886" y="314"/>
                  </a:lnTo>
                  <a:lnTo>
                    <a:pt x="888" y="317"/>
                  </a:lnTo>
                  <a:lnTo>
                    <a:pt x="886" y="322"/>
                  </a:lnTo>
                  <a:lnTo>
                    <a:pt x="896" y="325"/>
                  </a:lnTo>
                  <a:lnTo>
                    <a:pt x="903" y="327"/>
                  </a:lnTo>
                  <a:lnTo>
                    <a:pt x="906" y="327"/>
                  </a:lnTo>
                  <a:lnTo>
                    <a:pt x="909" y="327"/>
                  </a:lnTo>
                  <a:lnTo>
                    <a:pt x="913" y="325"/>
                  </a:lnTo>
                  <a:lnTo>
                    <a:pt x="918" y="322"/>
                  </a:lnTo>
                  <a:lnTo>
                    <a:pt x="918" y="327"/>
                  </a:lnTo>
                  <a:lnTo>
                    <a:pt x="918" y="330"/>
                  </a:lnTo>
                  <a:lnTo>
                    <a:pt x="916" y="330"/>
                  </a:lnTo>
                  <a:lnTo>
                    <a:pt x="915" y="330"/>
                  </a:lnTo>
                  <a:lnTo>
                    <a:pt x="902" y="335"/>
                  </a:lnTo>
                  <a:lnTo>
                    <a:pt x="889" y="341"/>
                  </a:lnTo>
                  <a:lnTo>
                    <a:pt x="878" y="347"/>
                  </a:lnTo>
                  <a:lnTo>
                    <a:pt x="865" y="354"/>
                  </a:lnTo>
                  <a:lnTo>
                    <a:pt x="860" y="352"/>
                  </a:lnTo>
                  <a:lnTo>
                    <a:pt x="856" y="351"/>
                  </a:lnTo>
                  <a:lnTo>
                    <a:pt x="855" y="348"/>
                  </a:lnTo>
                  <a:lnTo>
                    <a:pt x="855" y="347"/>
                  </a:lnTo>
                  <a:lnTo>
                    <a:pt x="855" y="344"/>
                  </a:lnTo>
                  <a:lnTo>
                    <a:pt x="856" y="342"/>
                  </a:lnTo>
                  <a:lnTo>
                    <a:pt x="869" y="337"/>
                  </a:lnTo>
                  <a:lnTo>
                    <a:pt x="882" y="332"/>
                  </a:lnTo>
                  <a:lnTo>
                    <a:pt x="883" y="331"/>
                  </a:lnTo>
                  <a:lnTo>
                    <a:pt x="883" y="330"/>
                  </a:lnTo>
                  <a:lnTo>
                    <a:pt x="883" y="328"/>
                  </a:lnTo>
                  <a:lnTo>
                    <a:pt x="882" y="327"/>
                  </a:lnTo>
                  <a:lnTo>
                    <a:pt x="876" y="327"/>
                  </a:lnTo>
                  <a:lnTo>
                    <a:pt x="869" y="325"/>
                  </a:lnTo>
                  <a:lnTo>
                    <a:pt x="862" y="331"/>
                  </a:lnTo>
                  <a:lnTo>
                    <a:pt x="855" y="337"/>
                  </a:lnTo>
                  <a:lnTo>
                    <a:pt x="846" y="341"/>
                  </a:lnTo>
                  <a:lnTo>
                    <a:pt x="836" y="345"/>
                  </a:lnTo>
                  <a:lnTo>
                    <a:pt x="818" y="354"/>
                  </a:lnTo>
                  <a:lnTo>
                    <a:pt x="802" y="362"/>
                  </a:lnTo>
                  <a:lnTo>
                    <a:pt x="801" y="370"/>
                  </a:lnTo>
                  <a:lnTo>
                    <a:pt x="801" y="377"/>
                  </a:lnTo>
                  <a:lnTo>
                    <a:pt x="789" y="381"/>
                  </a:lnTo>
                  <a:lnTo>
                    <a:pt x="776" y="387"/>
                  </a:lnTo>
                  <a:lnTo>
                    <a:pt x="766" y="392"/>
                  </a:lnTo>
                  <a:lnTo>
                    <a:pt x="755" y="400"/>
                  </a:lnTo>
                  <a:lnTo>
                    <a:pt x="745" y="407"/>
                  </a:lnTo>
                  <a:lnTo>
                    <a:pt x="736" y="415"/>
                  </a:lnTo>
                  <a:lnTo>
                    <a:pt x="728" y="425"/>
                  </a:lnTo>
                  <a:lnTo>
                    <a:pt x="722" y="434"/>
                  </a:lnTo>
                  <a:lnTo>
                    <a:pt x="719" y="442"/>
                  </a:lnTo>
                  <a:lnTo>
                    <a:pt x="718" y="450"/>
                  </a:lnTo>
                  <a:lnTo>
                    <a:pt x="715" y="455"/>
                  </a:lnTo>
                  <a:lnTo>
                    <a:pt x="709" y="461"/>
                  </a:lnTo>
                  <a:lnTo>
                    <a:pt x="692" y="471"/>
                  </a:lnTo>
                  <a:lnTo>
                    <a:pt x="672" y="482"/>
                  </a:lnTo>
                  <a:lnTo>
                    <a:pt x="662" y="490"/>
                  </a:lnTo>
                  <a:lnTo>
                    <a:pt x="653" y="497"/>
                  </a:lnTo>
                  <a:lnTo>
                    <a:pt x="646" y="504"/>
                  </a:lnTo>
                  <a:lnTo>
                    <a:pt x="642" y="512"/>
                  </a:lnTo>
                  <a:lnTo>
                    <a:pt x="641" y="519"/>
                  </a:lnTo>
                  <a:lnTo>
                    <a:pt x="641" y="528"/>
                  </a:lnTo>
                  <a:lnTo>
                    <a:pt x="641" y="537"/>
                  </a:lnTo>
                  <a:lnTo>
                    <a:pt x="642" y="545"/>
                  </a:lnTo>
                  <a:lnTo>
                    <a:pt x="643" y="555"/>
                  </a:lnTo>
                  <a:lnTo>
                    <a:pt x="645" y="564"/>
                  </a:lnTo>
                  <a:lnTo>
                    <a:pt x="645" y="574"/>
                  </a:lnTo>
                  <a:lnTo>
                    <a:pt x="643" y="582"/>
                  </a:lnTo>
                  <a:lnTo>
                    <a:pt x="636" y="582"/>
                  </a:lnTo>
                  <a:lnTo>
                    <a:pt x="631" y="581"/>
                  </a:lnTo>
                  <a:lnTo>
                    <a:pt x="626" y="569"/>
                  </a:lnTo>
                  <a:lnTo>
                    <a:pt x="621" y="562"/>
                  </a:lnTo>
                  <a:lnTo>
                    <a:pt x="622" y="548"/>
                  </a:lnTo>
                  <a:lnTo>
                    <a:pt x="622" y="535"/>
                  </a:lnTo>
                  <a:lnTo>
                    <a:pt x="619" y="531"/>
                  </a:lnTo>
                  <a:lnTo>
                    <a:pt x="615" y="527"/>
                  </a:lnTo>
                  <a:lnTo>
                    <a:pt x="609" y="524"/>
                  </a:lnTo>
                  <a:lnTo>
                    <a:pt x="602" y="522"/>
                  </a:lnTo>
                  <a:lnTo>
                    <a:pt x="586" y="519"/>
                  </a:lnTo>
                  <a:lnTo>
                    <a:pt x="574" y="515"/>
                  </a:lnTo>
                  <a:lnTo>
                    <a:pt x="562" y="525"/>
                  </a:lnTo>
                  <a:lnTo>
                    <a:pt x="552" y="534"/>
                  </a:lnTo>
                  <a:lnTo>
                    <a:pt x="539" y="529"/>
                  </a:lnTo>
                  <a:lnTo>
                    <a:pt x="526" y="528"/>
                  </a:lnTo>
                  <a:lnTo>
                    <a:pt x="512" y="528"/>
                  </a:lnTo>
                  <a:lnTo>
                    <a:pt x="499" y="529"/>
                  </a:lnTo>
                  <a:lnTo>
                    <a:pt x="486" y="534"/>
                  </a:lnTo>
                  <a:lnTo>
                    <a:pt x="475" y="541"/>
                  </a:lnTo>
                  <a:lnTo>
                    <a:pt x="469" y="544"/>
                  </a:lnTo>
                  <a:lnTo>
                    <a:pt x="465" y="548"/>
                  </a:lnTo>
                  <a:lnTo>
                    <a:pt x="462" y="554"/>
                  </a:lnTo>
                  <a:lnTo>
                    <a:pt x="458" y="559"/>
                  </a:lnTo>
                  <a:lnTo>
                    <a:pt x="456" y="568"/>
                  </a:lnTo>
                  <a:lnTo>
                    <a:pt x="455" y="578"/>
                  </a:lnTo>
                  <a:lnTo>
                    <a:pt x="451" y="587"/>
                  </a:lnTo>
                  <a:lnTo>
                    <a:pt x="445" y="598"/>
                  </a:lnTo>
                  <a:lnTo>
                    <a:pt x="442" y="604"/>
                  </a:lnTo>
                  <a:lnTo>
                    <a:pt x="441" y="611"/>
                  </a:lnTo>
                  <a:lnTo>
                    <a:pt x="441" y="617"/>
                  </a:lnTo>
                  <a:lnTo>
                    <a:pt x="441" y="624"/>
                  </a:lnTo>
                  <a:lnTo>
                    <a:pt x="444" y="638"/>
                  </a:lnTo>
                  <a:lnTo>
                    <a:pt x="449" y="651"/>
                  </a:lnTo>
                  <a:lnTo>
                    <a:pt x="455" y="662"/>
                  </a:lnTo>
                  <a:lnTo>
                    <a:pt x="461" y="674"/>
                  </a:lnTo>
                  <a:lnTo>
                    <a:pt x="472" y="674"/>
                  </a:lnTo>
                  <a:lnTo>
                    <a:pt x="484" y="672"/>
                  </a:lnTo>
                  <a:lnTo>
                    <a:pt x="494" y="671"/>
                  </a:lnTo>
                  <a:lnTo>
                    <a:pt x="505" y="671"/>
                  </a:lnTo>
                  <a:lnTo>
                    <a:pt x="509" y="662"/>
                  </a:lnTo>
                  <a:lnTo>
                    <a:pt x="514" y="655"/>
                  </a:lnTo>
                  <a:lnTo>
                    <a:pt x="519" y="647"/>
                  </a:lnTo>
                  <a:lnTo>
                    <a:pt x="526" y="639"/>
                  </a:lnTo>
                  <a:lnTo>
                    <a:pt x="534" y="634"/>
                  </a:lnTo>
                  <a:lnTo>
                    <a:pt x="544" y="629"/>
                  </a:lnTo>
                  <a:lnTo>
                    <a:pt x="548" y="629"/>
                  </a:lnTo>
                  <a:lnTo>
                    <a:pt x="554" y="629"/>
                  </a:lnTo>
                  <a:lnTo>
                    <a:pt x="559" y="631"/>
                  </a:lnTo>
                  <a:lnTo>
                    <a:pt x="565" y="634"/>
                  </a:lnTo>
                  <a:lnTo>
                    <a:pt x="565" y="635"/>
                  </a:lnTo>
                  <a:lnTo>
                    <a:pt x="565" y="639"/>
                  </a:lnTo>
                  <a:lnTo>
                    <a:pt x="564" y="642"/>
                  </a:lnTo>
                  <a:lnTo>
                    <a:pt x="558" y="645"/>
                  </a:lnTo>
                  <a:lnTo>
                    <a:pt x="552" y="651"/>
                  </a:lnTo>
                  <a:lnTo>
                    <a:pt x="548" y="658"/>
                  </a:lnTo>
                  <a:lnTo>
                    <a:pt x="544" y="667"/>
                  </a:lnTo>
                  <a:lnTo>
                    <a:pt x="539" y="675"/>
                  </a:lnTo>
                  <a:lnTo>
                    <a:pt x="538" y="684"/>
                  </a:lnTo>
                  <a:lnTo>
                    <a:pt x="536" y="692"/>
                  </a:lnTo>
                  <a:lnTo>
                    <a:pt x="538" y="698"/>
                  </a:lnTo>
                  <a:lnTo>
                    <a:pt x="552" y="701"/>
                  </a:lnTo>
                  <a:lnTo>
                    <a:pt x="565" y="701"/>
                  </a:lnTo>
                  <a:lnTo>
                    <a:pt x="571" y="702"/>
                  </a:lnTo>
                  <a:lnTo>
                    <a:pt x="576" y="702"/>
                  </a:lnTo>
                  <a:lnTo>
                    <a:pt x="584" y="705"/>
                  </a:lnTo>
                  <a:lnTo>
                    <a:pt x="589" y="708"/>
                  </a:lnTo>
                  <a:lnTo>
                    <a:pt x="589" y="711"/>
                  </a:lnTo>
                  <a:lnTo>
                    <a:pt x="591" y="712"/>
                  </a:lnTo>
                  <a:lnTo>
                    <a:pt x="588" y="734"/>
                  </a:lnTo>
                  <a:lnTo>
                    <a:pt x="584" y="752"/>
                  </a:lnTo>
                  <a:lnTo>
                    <a:pt x="584" y="759"/>
                  </a:lnTo>
                  <a:lnTo>
                    <a:pt x="585" y="769"/>
                  </a:lnTo>
                  <a:lnTo>
                    <a:pt x="586" y="779"/>
                  </a:lnTo>
                  <a:lnTo>
                    <a:pt x="591" y="791"/>
                  </a:lnTo>
                  <a:lnTo>
                    <a:pt x="615" y="785"/>
                  </a:lnTo>
                  <a:lnTo>
                    <a:pt x="632" y="784"/>
                  </a:lnTo>
                  <a:lnTo>
                    <a:pt x="638" y="786"/>
                  </a:lnTo>
                  <a:lnTo>
                    <a:pt x="642" y="792"/>
                  </a:lnTo>
                  <a:lnTo>
                    <a:pt x="645" y="798"/>
                  </a:lnTo>
                  <a:lnTo>
                    <a:pt x="648" y="804"/>
                  </a:lnTo>
                  <a:lnTo>
                    <a:pt x="649" y="802"/>
                  </a:lnTo>
                  <a:lnTo>
                    <a:pt x="652" y="801"/>
                  </a:lnTo>
                  <a:lnTo>
                    <a:pt x="656" y="794"/>
                  </a:lnTo>
                  <a:lnTo>
                    <a:pt x="662" y="788"/>
                  </a:lnTo>
                  <a:lnTo>
                    <a:pt x="665" y="785"/>
                  </a:lnTo>
                  <a:lnTo>
                    <a:pt x="666" y="782"/>
                  </a:lnTo>
                  <a:lnTo>
                    <a:pt x="668" y="776"/>
                  </a:lnTo>
                  <a:lnTo>
                    <a:pt x="668" y="771"/>
                  </a:lnTo>
                  <a:lnTo>
                    <a:pt x="679" y="766"/>
                  </a:lnTo>
                  <a:lnTo>
                    <a:pt x="691" y="762"/>
                  </a:lnTo>
                  <a:lnTo>
                    <a:pt x="701" y="758"/>
                  </a:lnTo>
                  <a:lnTo>
                    <a:pt x="712" y="754"/>
                  </a:lnTo>
                  <a:lnTo>
                    <a:pt x="713" y="755"/>
                  </a:lnTo>
                  <a:lnTo>
                    <a:pt x="715" y="755"/>
                  </a:lnTo>
                  <a:lnTo>
                    <a:pt x="712" y="764"/>
                  </a:lnTo>
                  <a:lnTo>
                    <a:pt x="711" y="775"/>
                  </a:lnTo>
                  <a:lnTo>
                    <a:pt x="711" y="781"/>
                  </a:lnTo>
                  <a:lnTo>
                    <a:pt x="712" y="785"/>
                  </a:lnTo>
                  <a:lnTo>
                    <a:pt x="715" y="789"/>
                  </a:lnTo>
                  <a:lnTo>
                    <a:pt x="718" y="792"/>
                  </a:lnTo>
                  <a:lnTo>
                    <a:pt x="718" y="781"/>
                  </a:lnTo>
                  <a:lnTo>
                    <a:pt x="716" y="771"/>
                  </a:lnTo>
                  <a:lnTo>
                    <a:pt x="725" y="765"/>
                  </a:lnTo>
                  <a:lnTo>
                    <a:pt x="735" y="758"/>
                  </a:lnTo>
                  <a:lnTo>
                    <a:pt x="746" y="762"/>
                  </a:lnTo>
                  <a:lnTo>
                    <a:pt x="756" y="768"/>
                  </a:lnTo>
                  <a:lnTo>
                    <a:pt x="768" y="772"/>
                  </a:lnTo>
                  <a:lnTo>
                    <a:pt x="781" y="776"/>
                  </a:lnTo>
                  <a:lnTo>
                    <a:pt x="796" y="774"/>
                  </a:lnTo>
                  <a:lnTo>
                    <a:pt x="811" y="772"/>
                  </a:lnTo>
                  <a:lnTo>
                    <a:pt x="812" y="775"/>
                  </a:lnTo>
                  <a:lnTo>
                    <a:pt x="813" y="778"/>
                  </a:lnTo>
                  <a:lnTo>
                    <a:pt x="815" y="781"/>
                  </a:lnTo>
                  <a:lnTo>
                    <a:pt x="818" y="782"/>
                  </a:lnTo>
                  <a:lnTo>
                    <a:pt x="823" y="785"/>
                  </a:lnTo>
                  <a:lnTo>
                    <a:pt x="829" y="786"/>
                  </a:lnTo>
                  <a:lnTo>
                    <a:pt x="829" y="791"/>
                  </a:lnTo>
                  <a:lnTo>
                    <a:pt x="829" y="795"/>
                  </a:lnTo>
                  <a:lnTo>
                    <a:pt x="840" y="798"/>
                  </a:lnTo>
                  <a:lnTo>
                    <a:pt x="850" y="801"/>
                  </a:lnTo>
                  <a:lnTo>
                    <a:pt x="855" y="811"/>
                  </a:lnTo>
                  <a:lnTo>
                    <a:pt x="860" y="819"/>
                  </a:lnTo>
                  <a:lnTo>
                    <a:pt x="868" y="826"/>
                  </a:lnTo>
                  <a:lnTo>
                    <a:pt x="875" y="834"/>
                  </a:lnTo>
                  <a:lnTo>
                    <a:pt x="892" y="834"/>
                  </a:lnTo>
                  <a:lnTo>
                    <a:pt x="906" y="836"/>
                  </a:lnTo>
                  <a:lnTo>
                    <a:pt x="919" y="841"/>
                  </a:lnTo>
                  <a:lnTo>
                    <a:pt x="929" y="846"/>
                  </a:lnTo>
                  <a:lnTo>
                    <a:pt x="933" y="851"/>
                  </a:lnTo>
                  <a:lnTo>
                    <a:pt x="938" y="856"/>
                  </a:lnTo>
                  <a:lnTo>
                    <a:pt x="942" y="861"/>
                  </a:lnTo>
                  <a:lnTo>
                    <a:pt x="945" y="866"/>
                  </a:lnTo>
                  <a:lnTo>
                    <a:pt x="949" y="879"/>
                  </a:lnTo>
                  <a:lnTo>
                    <a:pt x="950" y="895"/>
                  </a:lnTo>
                  <a:lnTo>
                    <a:pt x="943" y="901"/>
                  </a:lnTo>
                  <a:lnTo>
                    <a:pt x="939" y="908"/>
                  </a:lnTo>
                  <a:lnTo>
                    <a:pt x="935" y="915"/>
                  </a:lnTo>
                  <a:lnTo>
                    <a:pt x="930" y="924"/>
                  </a:lnTo>
                  <a:lnTo>
                    <a:pt x="939" y="922"/>
                  </a:lnTo>
                  <a:lnTo>
                    <a:pt x="946" y="924"/>
                  </a:lnTo>
                  <a:lnTo>
                    <a:pt x="952" y="928"/>
                  </a:lnTo>
                  <a:lnTo>
                    <a:pt x="958" y="934"/>
                  </a:lnTo>
                  <a:lnTo>
                    <a:pt x="965" y="928"/>
                  </a:lnTo>
                  <a:lnTo>
                    <a:pt x="969" y="922"/>
                  </a:lnTo>
                  <a:lnTo>
                    <a:pt x="972" y="919"/>
                  </a:lnTo>
                  <a:lnTo>
                    <a:pt x="975" y="918"/>
                  </a:lnTo>
                  <a:lnTo>
                    <a:pt x="979" y="915"/>
                  </a:lnTo>
                  <a:lnTo>
                    <a:pt x="985" y="914"/>
                  </a:lnTo>
                  <a:lnTo>
                    <a:pt x="995" y="921"/>
                  </a:lnTo>
                  <a:lnTo>
                    <a:pt x="1000" y="926"/>
                  </a:lnTo>
                  <a:lnTo>
                    <a:pt x="1006" y="934"/>
                  </a:lnTo>
                  <a:lnTo>
                    <a:pt x="1012" y="945"/>
                  </a:lnTo>
                  <a:lnTo>
                    <a:pt x="1019" y="942"/>
                  </a:lnTo>
                  <a:lnTo>
                    <a:pt x="1026" y="942"/>
                  </a:lnTo>
                  <a:lnTo>
                    <a:pt x="1035" y="942"/>
                  </a:lnTo>
                  <a:lnTo>
                    <a:pt x="1045" y="942"/>
                  </a:lnTo>
                  <a:lnTo>
                    <a:pt x="1053" y="944"/>
                  </a:lnTo>
                  <a:lnTo>
                    <a:pt x="1063" y="946"/>
                  </a:lnTo>
                  <a:lnTo>
                    <a:pt x="1073" y="951"/>
                  </a:lnTo>
                  <a:lnTo>
                    <a:pt x="1082" y="955"/>
                  </a:lnTo>
                  <a:lnTo>
                    <a:pt x="1090" y="961"/>
                  </a:lnTo>
                  <a:lnTo>
                    <a:pt x="1099" y="966"/>
                  </a:lnTo>
                  <a:lnTo>
                    <a:pt x="1106" y="972"/>
                  </a:lnTo>
                  <a:lnTo>
                    <a:pt x="1112" y="979"/>
                  </a:lnTo>
                  <a:lnTo>
                    <a:pt x="1116" y="986"/>
                  </a:lnTo>
                  <a:lnTo>
                    <a:pt x="1119" y="995"/>
                  </a:lnTo>
                  <a:lnTo>
                    <a:pt x="1120" y="1002"/>
                  </a:lnTo>
                  <a:lnTo>
                    <a:pt x="1120" y="1011"/>
                  </a:lnTo>
                  <a:lnTo>
                    <a:pt x="1117" y="1019"/>
                  </a:lnTo>
                  <a:lnTo>
                    <a:pt x="1113" y="1028"/>
                  </a:lnTo>
                  <a:lnTo>
                    <a:pt x="1109" y="1036"/>
                  </a:lnTo>
                  <a:lnTo>
                    <a:pt x="1103" y="1043"/>
                  </a:lnTo>
                  <a:lnTo>
                    <a:pt x="1090" y="1058"/>
                  </a:lnTo>
                  <a:lnTo>
                    <a:pt x="1079" y="1071"/>
                  </a:lnTo>
                  <a:lnTo>
                    <a:pt x="1079" y="1082"/>
                  </a:lnTo>
                  <a:lnTo>
                    <a:pt x="1079" y="1093"/>
                  </a:lnTo>
                  <a:lnTo>
                    <a:pt x="1077" y="1105"/>
                  </a:lnTo>
                  <a:lnTo>
                    <a:pt x="1077" y="1116"/>
                  </a:lnTo>
                  <a:lnTo>
                    <a:pt x="1077" y="1131"/>
                  </a:lnTo>
                  <a:lnTo>
                    <a:pt x="1076" y="1142"/>
                  </a:lnTo>
                  <a:lnTo>
                    <a:pt x="1075" y="1153"/>
                  </a:lnTo>
                  <a:lnTo>
                    <a:pt x="1072" y="1165"/>
                  </a:lnTo>
                  <a:lnTo>
                    <a:pt x="1068" y="1175"/>
                  </a:lnTo>
                  <a:lnTo>
                    <a:pt x="1063" y="1183"/>
                  </a:lnTo>
                  <a:lnTo>
                    <a:pt x="1058" y="1192"/>
                  </a:lnTo>
                  <a:lnTo>
                    <a:pt x="1052" y="1201"/>
                  </a:lnTo>
                  <a:lnTo>
                    <a:pt x="1042" y="1201"/>
                  </a:lnTo>
                  <a:lnTo>
                    <a:pt x="1033" y="1201"/>
                  </a:lnTo>
                  <a:lnTo>
                    <a:pt x="1026" y="1202"/>
                  </a:lnTo>
                  <a:lnTo>
                    <a:pt x="1019" y="1203"/>
                  </a:lnTo>
                  <a:lnTo>
                    <a:pt x="1013" y="1206"/>
                  </a:lnTo>
                  <a:lnTo>
                    <a:pt x="1008" y="1209"/>
                  </a:lnTo>
                  <a:lnTo>
                    <a:pt x="1003" y="1213"/>
                  </a:lnTo>
                  <a:lnTo>
                    <a:pt x="999" y="1218"/>
                  </a:lnTo>
                  <a:lnTo>
                    <a:pt x="996" y="1223"/>
                  </a:lnTo>
                  <a:lnTo>
                    <a:pt x="993" y="1228"/>
                  </a:lnTo>
                  <a:lnTo>
                    <a:pt x="990" y="1235"/>
                  </a:lnTo>
                  <a:lnTo>
                    <a:pt x="989" y="1241"/>
                  </a:lnTo>
                  <a:lnTo>
                    <a:pt x="986" y="1256"/>
                  </a:lnTo>
                  <a:lnTo>
                    <a:pt x="986" y="1273"/>
                  </a:lnTo>
                  <a:lnTo>
                    <a:pt x="978" y="1280"/>
                  </a:lnTo>
                  <a:lnTo>
                    <a:pt x="970" y="1288"/>
                  </a:lnTo>
                  <a:lnTo>
                    <a:pt x="965" y="1296"/>
                  </a:lnTo>
                  <a:lnTo>
                    <a:pt x="960" y="1305"/>
                  </a:lnTo>
                  <a:lnTo>
                    <a:pt x="953" y="1326"/>
                  </a:lnTo>
                  <a:lnTo>
                    <a:pt x="945" y="1348"/>
                  </a:lnTo>
                  <a:lnTo>
                    <a:pt x="925" y="1346"/>
                  </a:lnTo>
                  <a:lnTo>
                    <a:pt x="906" y="1345"/>
                  </a:lnTo>
                  <a:lnTo>
                    <a:pt x="912" y="1353"/>
                  </a:lnTo>
                  <a:lnTo>
                    <a:pt x="919" y="1363"/>
                  </a:lnTo>
                  <a:lnTo>
                    <a:pt x="922" y="1369"/>
                  </a:lnTo>
                  <a:lnTo>
                    <a:pt x="925" y="1375"/>
                  </a:lnTo>
                  <a:lnTo>
                    <a:pt x="925" y="1379"/>
                  </a:lnTo>
                  <a:lnTo>
                    <a:pt x="923" y="1383"/>
                  </a:lnTo>
                  <a:lnTo>
                    <a:pt x="919" y="1389"/>
                  </a:lnTo>
                  <a:lnTo>
                    <a:pt x="912" y="1393"/>
                  </a:lnTo>
                  <a:lnTo>
                    <a:pt x="905" y="1396"/>
                  </a:lnTo>
                  <a:lnTo>
                    <a:pt x="898" y="1398"/>
                  </a:lnTo>
                  <a:lnTo>
                    <a:pt x="882" y="1399"/>
                  </a:lnTo>
                  <a:lnTo>
                    <a:pt x="869" y="1405"/>
                  </a:lnTo>
                  <a:lnTo>
                    <a:pt x="873" y="1409"/>
                  </a:lnTo>
                  <a:lnTo>
                    <a:pt x="875" y="1415"/>
                  </a:lnTo>
                  <a:lnTo>
                    <a:pt x="876" y="1420"/>
                  </a:lnTo>
                  <a:lnTo>
                    <a:pt x="873" y="1428"/>
                  </a:lnTo>
                  <a:lnTo>
                    <a:pt x="872" y="1428"/>
                  </a:lnTo>
                  <a:lnTo>
                    <a:pt x="862" y="1426"/>
                  </a:lnTo>
                  <a:lnTo>
                    <a:pt x="853" y="1426"/>
                  </a:lnTo>
                  <a:lnTo>
                    <a:pt x="853" y="1428"/>
                  </a:lnTo>
                  <a:lnTo>
                    <a:pt x="859" y="1436"/>
                  </a:lnTo>
                  <a:lnTo>
                    <a:pt x="865" y="1445"/>
                  </a:lnTo>
                  <a:lnTo>
                    <a:pt x="863" y="1462"/>
                  </a:lnTo>
                  <a:lnTo>
                    <a:pt x="859" y="1475"/>
                  </a:lnTo>
                  <a:lnTo>
                    <a:pt x="853" y="1478"/>
                  </a:lnTo>
                  <a:lnTo>
                    <a:pt x="849" y="1480"/>
                  </a:lnTo>
                  <a:lnTo>
                    <a:pt x="849" y="1486"/>
                  </a:lnTo>
                  <a:lnTo>
                    <a:pt x="850" y="1490"/>
                  </a:lnTo>
                  <a:lnTo>
                    <a:pt x="852" y="1493"/>
                  </a:lnTo>
                  <a:lnTo>
                    <a:pt x="855" y="1496"/>
                  </a:lnTo>
                  <a:lnTo>
                    <a:pt x="860" y="1497"/>
                  </a:lnTo>
                  <a:lnTo>
                    <a:pt x="863" y="1499"/>
                  </a:lnTo>
                  <a:lnTo>
                    <a:pt x="868" y="1502"/>
                  </a:lnTo>
                  <a:lnTo>
                    <a:pt x="870" y="1503"/>
                  </a:lnTo>
                  <a:lnTo>
                    <a:pt x="870" y="1512"/>
                  </a:lnTo>
                  <a:lnTo>
                    <a:pt x="869" y="1519"/>
                  </a:lnTo>
                  <a:lnTo>
                    <a:pt x="866" y="1525"/>
                  </a:lnTo>
                  <a:lnTo>
                    <a:pt x="863" y="1530"/>
                  </a:lnTo>
                  <a:lnTo>
                    <a:pt x="859" y="1543"/>
                  </a:lnTo>
                  <a:lnTo>
                    <a:pt x="856" y="1556"/>
                  </a:lnTo>
                  <a:lnTo>
                    <a:pt x="868" y="1565"/>
                  </a:lnTo>
                  <a:lnTo>
                    <a:pt x="886" y="1577"/>
                  </a:lnTo>
                  <a:lnTo>
                    <a:pt x="905" y="1592"/>
                  </a:lnTo>
                  <a:lnTo>
                    <a:pt x="913" y="1599"/>
                  </a:lnTo>
                  <a:lnTo>
                    <a:pt x="892" y="1599"/>
                  </a:lnTo>
                  <a:lnTo>
                    <a:pt x="876" y="1597"/>
                  </a:lnTo>
                  <a:lnTo>
                    <a:pt x="863" y="1593"/>
                  </a:lnTo>
                  <a:lnTo>
                    <a:pt x="852" y="1587"/>
                  </a:lnTo>
                  <a:lnTo>
                    <a:pt x="833" y="1573"/>
                  </a:lnTo>
                  <a:lnTo>
                    <a:pt x="808" y="1555"/>
                  </a:lnTo>
                  <a:lnTo>
                    <a:pt x="809" y="1550"/>
                  </a:lnTo>
                  <a:lnTo>
                    <a:pt x="809" y="1545"/>
                  </a:lnTo>
                  <a:lnTo>
                    <a:pt x="809" y="1543"/>
                  </a:lnTo>
                  <a:lnTo>
                    <a:pt x="809" y="1540"/>
                  </a:lnTo>
                  <a:lnTo>
                    <a:pt x="808" y="1539"/>
                  </a:lnTo>
                  <a:lnTo>
                    <a:pt x="806" y="1537"/>
                  </a:lnTo>
                  <a:lnTo>
                    <a:pt x="792" y="1526"/>
                  </a:lnTo>
                  <a:lnTo>
                    <a:pt x="779" y="1513"/>
                  </a:lnTo>
                  <a:lnTo>
                    <a:pt x="788" y="1513"/>
                  </a:lnTo>
                  <a:lnTo>
                    <a:pt x="796" y="1515"/>
                  </a:lnTo>
                  <a:lnTo>
                    <a:pt x="795" y="1512"/>
                  </a:lnTo>
                  <a:lnTo>
                    <a:pt x="795" y="1510"/>
                  </a:lnTo>
                  <a:lnTo>
                    <a:pt x="788" y="1506"/>
                  </a:lnTo>
                  <a:lnTo>
                    <a:pt x="779" y="1502"/>
                  </a:lnTo>
                  <a:lnTo>
                    <a:pt x="772" y="1496"/>
                  </a:lnTo>
                  <a:lnTo>
                    <a:pt x="768" y="1490"/>
                  </a:lnTo>
                  <a:lnTo>
                    <a:pt x="772" y="1490"/>
                  </a:lnTo>
                  <a:lnTo>
                    <a:pt x="776" y="1489"/>
                  </a:lnTo>
                  <a:lnTo>
                    <a:pt x="776" y="1485"/>
                  </a:lnTo>
                  <a:lnTo>
                    <a:pt x="776" y="1480"/>
                  </a:lnTo>
                  <a:lnTo>
                    <a:pt x="783" y="1480"/>
                  </a:lnTo>
                  <a:lnTo>
                    <a:pt x="791" y="1480"/>
                  </a:lnTo>
                  <a:lnTo>
                    <a:pt x="791" y="1475"/>
                  </a:lnTo>
                  <a:lnTo>
                    <a:pt x="791" y="1470"/>
                  </a:lnTo>
                  <a:lnTo>
                    <a:pt x="786" y="1468"/>
                  </a:lnTo>
                  <a:lnTo>
                    <a:pt x="783" y="1465"/>
                  </a:lnTo>
                  <a:lnTo>
                    <a:pt x="781" y="1462"/>
                  </a:lnTo>
                  <a:lnTo>
                    <a:pt x="781" y="1458"/>
                  </a:lnTo>
                  <a:lnTo>
                    <a:pt x="781" y="1449"/>
                  </a:lnTo>
                  <a:lnTo>
                    <a:pt x="781" y="1438"/>
                  </a:lnTo>
                  <a:lnTo>
                    <a:pt x="776" y="1435"/>
                  </a:lnTo>
                  <a:lnTo>
                    <a:pt x="772" y="1429"/>
                  </a:lnTo>
                  <a:lnTo>
                    <a:pt x="771" y="1429"/>
                  </a:lnTo>
                  <a:lnTo>
                    <a:pt x="769" y="1429"/>
                  </a:lnTo>
                  <a:lnTo>
                    <a:pt x="768" y="1438"/>
                  </a:lnTo>
                  <a:lnTo>
                    <a:pt x="766" y="1446"/>
                  </a:lnTo>
                  <a:lnTo>
                    <a:pt x="765" y="1446"/>
                  </a:lnTo>
                  <a:lnTo>
                    <a:pt x="763" y="1445"/>
                  </a:lnTo>
                  <a:lnTo>
                    <a:pt x="762" y="1426"/>
                  </a:lnTo>
                  <a:lnTo>
                    <a:pt x="759" y="1409"/>
                  </a:lnTo>
                  <a:lnTo>
                    <a:pt x="755" y="1392"/>
                  </a:lnTo>
                  <a:lnTo>
                    <a:pt x="751" y="1373"/>
                  </a:lnTo>
                  <a:lnTo>
                    <a:pt x="751" y="1358"/>
                  </a:lnTo>
                  <a:lnTo>
                    <a:pt x="751" y="1343"/>
                  </a:lnTo>
                  <a:lnTo>
                    <a:pt x="752" y="1328"/>
                  </a:lnTo>
                  <a:lnTo>
                    <a:pt x="752" y="1313"/>
                  </a:lnTo>
                  <a:lnTo>
                    <a:pt x="748" y="1290"/>
                  </a:lnTo>
                  <a:lnTo>
                    <a:pt x="745" y="1265"/>
                  </a:lnTo>
                  <a:lnTo>
                    <a:pt x="743" y="1239"/>
                  </a:lnTo>
                  <a:lnTo>
                    <a:pt x="741" y="1213"/>
                  </a:lnTo>
                  <a:lnTo>
                    <a:pt x="738" y="1192"/>
                  </a:lnTo>
                  <a:lnTo>
                    <a:pt x="738" y="1172"/>
                  </a:lnTo>
                  <a:lnTo>
                    <a:pt x="738" y="1162"/>
                  </a:lnTo>
                  <a:lnTo>
                    <a:pt x="736" y="1152"/>
                  </a:lnTo>
                  <a:lnTo>
                    <a:pt x="735" y="1143"/>
                  </a:lnTo>
                  <a:lnTo>
                    <a:pt x="732" y="1136"/>
                  </a:lnTo>
                  <a:lnTo>
                    <a:pt x="716" y="1129"/>
                  </a:lnTo>
                  <a:lnTo>
                    <a:pt x="703" y="1121"/>
                  </a:lnTo>
                  <a:lnTo>
                    <a:pt x="691" y="1111"/>
                  </a:lnTo>
                  <a:lnTo>
                    <a:pt x="678" y="1099"/>
                  </a:lnTo>
                  <a:lnTo>
                    <a:pt x="668" y="1086"/>
                  </a:lnTo>
                  <a:lnTo>
                    <a:pt x="658" y="1073"/>
                  </a:lnTo>
                  <a:lnTo>
                    <a:pt x="649" y="1059"/>
                  </a:lnTo>
                  <a:lnTo>
                    <a:pt x="642" y="1045"/>
                  </a:lnTo>
                  <a:lnTo>
                    <a:pt x="636" y="1026"/>
                  </a:lnTo>
                  <a:lnTo>
                    <a:pt x="632" y="1009"/>
                  </a:lnTo>
                  <a:lnTo>
                    <a:pt x="615" y="991"/>
                  </a:lnTo>
                  <a:lnTo>
                    <a:pt x="598" y="971"/>
                  </a:lnTo>
                  <a:lnTo>
                    <a:pt x="601" y="958"/>
                  </a:lnTo>
                  <a:lnTo>
                    <a:pt x="606" y="946"/>
                  </a:lnTo>
                  <a:lnTo>
                    <a:pt x="611" y="946"/>
                  </a:lnTo>
                  <a:lnTo>
                    <a:pt x="613" y="946"/>
                  </a:lnTo>
                  <a:lnTo>
                    <a:pt x="615" y="945"/>
                  </a:lnTo>
                  <a:lnTo>
                    <a:pt x="616" y="942"/>
                  </a:lnTo>
                  <a:lnTo>
                    <a:pt x="616" y="941"/>
                  </a:lnTo>
                  <a:lnTo>
                    <a:pt x="615" y="939"/>
                  </a:lnTo>
                  <a:lnTo>
                    <a:pt x="606" y="938"/>
                  </a:lnTo>
                  <a:lnTo>
                    <a:pt x="601" y="935"/>
                  </a:lnTo>
                  <a:lnTo>
                    <a:pt x="601" y="929"/>
                  </a:lnTo>
                  <a:lnTo>
                    <a:pt x="599" y="925"/>
                  </a:lnTo>
                  <a:lnTo>
                    <a:pt x="606" y="909"/>
                  </a:lnTo>
                  <a:lnTo>
                    <a:pt x="612" y="892"/>
                  </a:lnTo>
                  <a:lnTo>
                    <a:pt x="619" y="891"/>
                  </a:lnTo>
                  <a:lnTo>
                    <a:pt x="623" y="891"/>
                  </a:lnTo>
                  <a:lnTo>
                    <a:pt x="625" y="888"/>
                  </a:lnTo>
                  <a:lnTo>
                    <a:pt x="626" y="886"/>
                  </a:lnTo>
                  <a:lnTo>
                    <a:pt x="628" y="881"/>
                  </a:lnTo>
                  <a:lnTo>
                    <a:pt x="632" y="874"/>
                  </a:lnTo>
                  <a:lnTo>
                    <a:pt x="638" y="862"/>
                  </a:lnTo>
                  <a:lnTo>
                    <a:pt x="642" y="851"/>
                  </a:lnTo>
                  <a:lnTo>
                    <a:pt x="642" y="841"/>
                  </a:lnTo>
                  <a:lnTo>
                    <a:pt x="642" y="831"/>
                  </a:lnTo>
                  <a:lnTo>
                    <a:pt x="641" y="822"/>
                  </a:lnTo>
                  <a:lnTo>
                    <a:pt x="639" y="814"/>
                  </a:lnTo>
                  <a:lnTo>
                    <a:pt x="639" y="805"/>
                  </a:lnTo>
                  <a:lnTo>
                    <a:pt x="641" y="796"/>
                  </a:lnTo>
                  <a:lnTo>
                    <a:pt x="635" y="795"/>
                  </a:lnTo>
                  <a:lnTo>
                    <a:pt x="631" y="794"/>
                  </a:lnTo>
                  <a:lnTo>
                    <a:pt x="626" y="794"/>
                  </a:lnTo>
                  <a:lnTo>
                    <a:pt x="621" y="795"/>
                  </a:lnTo>
                  <a:lnTo>
                    <a:pt x="618" y="796"/>
                  </a:lnTo>
                  <a:lnTo>
                    <a:pt x="615" y="798"/>
                  </a:lnTo>
                  <a:lnTo>
                    <a:pt x="616" y="804"/>
                  </a:lnTo>
                  <a:lnTo>
                    <a:pt x="618" y="808"/>
                  </a:lnTo>
                  <a:lnTo>
                    <a:pt x="616" y="811"/>
                  </a:lnTo>
                  <a:lnTo>
                    <a:pt x="611" y="812"/>
                  </a:lnTo>
                  <a:lnTo>
                    <a:pt x="605" y="806"/>
                  </a:lnTo>
                  <a:lnTo>
                    <a:pt x="598" y="804"/>
                  </a:lnTo>
                  <a:lnTo>
                    <a:pt x="591" y="801"/>
                  </a:lnTo>
                  <a:lnTo>
                    <a:pt x="582" y="796"/>
                  </a:lnTo>
                  <a:lnTo>
                    <a:pt x="575" y="791"/>
                  </a:lnTo>
                  <a:lnTo>
                    <a:pt x="568" y="785"/>
                  </a:lnTo>
                  <a:lnTo>
                    <a:pt x="564" y="778"/>
                  </a:lnTo>
                  <a:lnTo>
                    <a:pt x="558" y="769"/>
                  </a:lnTo>
                  <a:lnTo>
                    <a:pt x="551" y="752"/>
                  </a:lnTo>
                  <a:lnTo>
                    <a:pt x="542" y="734"/>
                  </a:lnTo>
                  <a:lnTo>
                    <a:pt x="538" y="732"/>
                  </a:lnTo>
                  <a:lnTo>
                    <a:pt x="535" y="732"/>
                  </a:lnTo>
                  <a:lnTo>
                    <a:pt x="532" y="735"/>
                  </a:lnTo>
                  <a:lnTo>
                    <a:pt x="531" y="739"/>
                  </a:lnTo>
                  <a:lnTo>
                    <a:pt x="522" y="738"/>
                  </a:lnTo>
                  <a:lnTo>
                    <a:pt x="518" y="735"/>
                  </a:lnTo>
                  <a:lnTo>
                    <a:pt x="515" y="731"/>
                  </a:lnTo>
                  <a:lnTo>
                    <a:pt x="509" y="727"/>
                  </a:lnTo>
                  <a:lnTo>
                    <a:pt x="504" y="728"/>
                  </a:lnTo>
                  <a:lnTo>
                    <a:pt x="495" y="728"/>
                  </a:lnTo>
                  <a:lnTo>
                    <a:pt x="484" y="712"/>
                  </a:lnTo>
                  <a:lnTo>
                    <a:pt x="474" y="697"/>
                  </a:lnTo>
                  <a:lnTo>
                    <a:pt x="468" y="695"/>
                  </a:lnTo>
                  <a:lnTo>
                    <a:pt x="464" y="697"/>
                  </a:lnTo>
                  <a:lnTo>
                    <a:pt x="461" y="698"/>
                  </a:lnTo>
                  <a:lnTo>
                    <a:pt x="456" y="699"/>
                  </a:lnTo>
                  <a:lnTo>
                    <a:pt x="454" y="702"/>
                  </a:lnTo>
                  <a:lnTo>
                    <a:pt x="449" y="704"/>
                  </a:lnTo>
                  <a:lnTo>
                    <a:pt x="446" y="705"/>
                  </a:lnTo>
                  <a:lnTo>
                    <a:pt x="442" y="705"/>
                  </a:lnTo>
                  <a:lnTo>
                    <a:pt x="429" y="702"/>
                  </a:lnTo>
                  <a:lnTo>
                    <a:pt x="416" y="698"/>
                  </a:lnTo>
                  <a:lnTo>
                    <a:pt x="404" y="692"/>
                  </a:lnTo>
                  <a:lnTo>
                    <a:pt x="391" y="684"/>
                  </a:lnTo>
                  <a:lnTo>
                    <a:pt x="379" y="677"/>
                  </a:lnTo>
                  <a:lnTo>
                    <a:pt x="368" y="667"/>
                  </a:lnTo>
                  <a:lnTo>
                    <a:pt x="359" y="658"/>
                  </a:lnTo>
                  <a:lnTo>
                    <a:pt x="351" y="649"/>
                  </a:lnTo>
                  <a:lnTo>
                    <a:pt x="354" y="642"/>
                  </a:lnTo>
                  <a:lnTo>
                    <a:pt x="354" y="635"/>
                  </a:lnTo>
                  <a:lnTo>
                    <a:pt x="354" y="627"/>
                  </a:lnTo>
                  <a:lnTo>
                    <a:pt x="351" y="618"/>
                  </a:lnTo>
                  <a:lnTo>
                    <a:pt x="345" y="601"/>
                  </a:lnTo>
                  <a:lnTo>
                    <a:pt x="335" y="582"/>
                  </a:lnTo>
                  <a:lnTo>
                    <a:pt x="325" y="562"/>
                  </a:lnTo>
                  <a:lnTo>
                    <a:pt x="314" y="544"/>
                  </a:lnTo>
                  <a:lnTo>
                    <a:pt x="309" y="534"/>
                  </a:lnTo>
                  <a:lnTo>
                    <a:pt x="307" y="525"/>
                  </a:lnTo>
                  <a:lnTo>
                    <a:pt x="304" y="515"/>
                  </a:lnTo>
                  <a:lnTo>
                    <a:pt x="301" y="507"/>
                  </a:lnTo>
                  <a:lnTo>
                    <a:pt x="298" y="504"/>
                  </a:lnTo>
                  <a:lnTo>
                    <a:pt x="294" y="504"/>
                  </a:lnTo>
                  <a:lnTo>
                    <a:pt x="291" y="502"/>
                  </a:lnTo>
                  <a:lnTo>
                    <a:pt x="287" y="504"/>
                  </a:lnTo>
                  <a:lnTo>
                    <a:pt x="288" y="518"/>
                  </a:lnTo>
                  <a:lnTo>
                    <a:pt x="291" y="532"/>
                  </a:lnTo>
                  <a:lnTo>
                    <a:pt x="295" y="547"/>
                  </a:lnTo>
                  <a:lnTo>
                    <a:pt x="299" y="559"/>
                  </a:lnTo>
                  <a:lnTo>
                    <a:pt x="305" y="572"/>
                  </a:lnTo>
                  <a:lnTo>
                    <a:pt x="309" y="584"/>
                  </a:lnTo>
                  <a:lnTo>
                    <a:pt x="315" y="597"/>
                  </a:lnTo>
                  <a:lnTo>
                    <a:pt x="318" y="611"/>
                  </a:lnTo>
                  <a:lnTo>
                    <a:pt x="317" y="611"/>
                  </a:lnTo>
                  <a:lnTo>
                    <a:pt x="315" y="611"/>
                  </a:lnTo>
                  <a:lnTo>
                    <a:pt x="309" y="611"/>
                  </a:lnTo>
                  <a:lnTo>
                    <a:pt x="307" y="609"/>
                  </a:lnTo>
                  <a:lnTo>
                    <a:pt x="299" y="601"/>
                  </a:lnTo>
                  <a:lnTo>
                    <a:pt x="292" y="594"/>
                  </a:lnTo>
                  <a:lnTo>
                    <a:pt x="294" y="588"/>
                  </a:lnTo>
                  <a:lnTo>
                    <a:pt x="294" y="581"/>
                  </a:lnTo>
                  <a:lnTo>
                    <a:pt x="294" y="577"/>
                  </a:lnTo>
                  <a:lnTo>
                    <a:pt x="291" y="574"/>
                  </a:lnTo>
                  <a:lnTo>
                    <a:pt x="289" y="571"/>
                  </a:lnTo>
                  <a:lnTo>
                    <a:pt x="287" y="568"/>
                  </a:lnTo>
                  <a:lnTo>
                    <a:pt x="279" y="564"/>
                  </a:lnTo>
                  <a:lnTo>
                    <a:pt x="274" y="561"/>
                  </a:lnTo>
                  <a:lnTo>
                    <a:pt x="277" y="555"/>
                  </a:lnTo>
                  <a:lnTo>
                    <a:pt x="281" y="549"/>
                  </a:lnTo>
                  <a:lnTo>
                    <a:pt x="265" y="472"/>
                  </a:lnTo>
                  <a:lnTo>
                    <a:pt x="255" y="467"/>
                  </a:lnTo>
                  <a:lnTo>
                    <a:pt x="244" y="462"/>
                  </a:lnTo>
                  <a:lnTo>
                    <a:pt x="244" y="451"/>
                  </a:lnTo>
                  <a:lnTo>
                    <a:pt x="242" y="442"/>
                  </a:lnTo>
                  <a:lnTo>
                    <a:pt x="244" y="435"/>
                  </a:lnTo>
                  <a:lnTo>
                    <a:pt x="247" y="425"/>
                  </a:lnTo>
                  <a:lnTo>
                    <a:pt x="244" y="424"/>
                  </a:lnTo>
                  <a:lnTo>
                    <a:pt x="242" y="422"/>
                  </a:lnTo>
                  <a:lnTo>
                    <a:pt x="241" y="420"/>
                  </a:lnTo>
                  <a:lnTo>
                    <a:pt x="239" y="417"/>
                  </a:lnTo>
                  <a:lnTo>
                    <a:pt x="239" y="411"/>
                  </a:lnTo>
                  <a:lnTo>
                    <a:pt x="239" y="402"/>
                  </a:lnTo>
                  <a:lnTo>
                    <a:pt x="252" y="375"/>
                  </a:lnTo>
                  <a:lnTo>
                    <a:pt x="269" y="344"/>
                  </a:lnTo>
                  <a:lnTo>
                    <a:pt x="279" y="328"/>
                  </a:lnTo>
                  <a:lnTo>
                    <a:pt x="289" y="314"/>
                  </a:lnTo>
                  <a:lnTo>
                    <a:pt x="299" y="302"/>
                  </a:lnTo>
                  <a:lnTo>
                    <a:pt x="308" y="295"/>
                  </a:lnTo>
                  <a:lnTo>
                    <a:pt x="307" y="294"/>
                  </a:lnTo>
                  <a:lnTo>
                    <a:pt x="307" y="292"/>
                  </a:lnTo>
                  <a:lnTo>
                    <a:pt x="298" y="288"/>
                  </a:lnTo>
                  <a:lnTo>
                    <a:pt x="294" y="282"/>
                  </a:lnTo>
                  <a:lnTo>
                    <a:pt x="289" y="275"/>
                  </a:lnTo>
                  <a:lnTo>
                    <a:pt x="285" y="268"/>
                  </a:lnTo>
                  <a:lnTo>
                    <a:pt x="287" y="265"/>
                  </a:lnTo>
                  <a:lnTo>
                    <a:pt x="287" y="261"/>
                  </a:lnTo>
                  <a:lnTo>
                    <a:pt x="292" y="260"/>
                  </a:lnTo>
                  <a:lnTo>
                    <a:pt x="295" y="260"/>
                  </a:lnTo>
                  <a:lnTo>
                    <a:pt x="299" y="261"/>
                  </a:lnTo>
                  <a:lnTo>
                    <a:pt x="302" y="263"/>
                  </a:lnTo>
                  <a:lnTo>
                    <a:pt x="307" y="267"/>
                  </a:lnTo>
                  <a:lnTo>
                    <a:pt x="309" y="272"/>
                  </a:lnTo>
                  <a:lnTo>
                    <a:pt x="312" y="290"/>
                  </a:lnTo>
                  <a:lnTo>
                    <a:pt x="315" y="305"/>
                  </a:lnTo>
                  <a:lnTo>
                    <a:pt x="317" y="305"/>
                  </a:lnTo>
                  <a:lnTo>
                    <a:pt x="324" y="292"/>
                  </a:lnTo>
                  <a:lnTo>
                    <a:pt x="328" y="281"/>
                  </a:lnTo>
                  <a:lnTo>
                    <a:pt x="317" y="267"/>
                  </a:lnTo>
                  <a:lnTo>
                    <a:pt x="304" y="253"/>
                  </a:lnTo>
                  <a:lnTo>
                    <a:pt x="308" y="247"/>
                  </a:lnTo>
                  <a:lnTo>
                    <a:pt x="308" y="240"/>
                  </a:lnTo>
                  <a:lnTo>
                    <a:pt x="307" y="234"/>
                  </a:lnTo>
                  <a:lnTo>
                    <a:pt x="304" y="227"/>
                  </a:lnTo>
                  <a:lnTo>
                    <a:pt x="314" y="214"/>
                  </a:lnTo>
                  <a:lnTo>
                    <a:pt x="325" y="203"/>
                  </a:lnTo>
                  <a:lnTo>
                    <a:pt x="315" y="203"/>
                  </a:lnTo>
                  <a:lnTo>
                    <a:pt x="308" y="204"/>
                  </a:lnTo>
                  <a:lnTo>
                    <a:pt x="301" y="207"/>
                  </a:lnTo>
                  <a:lnTo>
                    <a:pt x="292" y="210"/>
                  </a:lnTo>
                  <a:lnTo>
                    <a:pt x="301" y="203"/>
                  </a:lnTo>
                  <a:lnTo>
                    <a:pt x="307" y="195"/>
                  </a:lnTo>
                  <a:lnTo>
                    <a:pt x="309" y="191"/>
                  </a:lnTo>
                  <a:lnTo>
                    <a:pt x="312" y="187"/>
                  </a:lnTo>
                  <a:lnTo>
                    <a:pt x="315" y="181"/>
                  </a:lnTo>
                  <a:lnTo>
                    <a:pt x="317" y="174"/>
                  </a:lnTo>
                  <a:lnTo>
                    <a:pt x="311" y="174"/>
                  </a:lnTo>
                  <a:lnTo>
                    <a:pt x="307" y="173"/>
                  </a:lnTo>
                  <a:lnTo>
                    <a:pt x="308" y="171"/>
                  </a:lnTo>
                  <a:lnTo>
                    <a:pt x="311" y="168"/>
                  </a:lnTo>
                  <a:lnTo>
                    <a:pt x="312" y="165"/>
                  </a:lnTo>
                  <a:lnTo>
                    <a:pt x="315" y="164"/>
                  </a:lnTo>
                  <a:lnTo>
                    <a:pt x="315" y="163"/>
                  </a:lnTo>
                  <a:lnTo>
                    <a:pt x="315" y="161"/>
                  </a:lnTo>
                  <a:lnTo>
                    <a:pt x="302" y="165"/>
                  </a:lnTo>
                  <a:lnTo>
                    <a:pt x="291" y="168"/>
                  </a:lnTo>
                  <a:lnTo>
                    <a:pt x="288" y="167"/>
                  </a:lnTo>
                  <a:lnTo>
                    <a:pt x="284" y="165"/>
                  </a:lnTo>
                  <a:lnTo>
                    <a:pt x="287" y="160"/>
                  </a:lnTo>
                  <a:lnTo>
                    <a:pt x="289" y="153"/>
                  </a:lnTo>
                  <a:lnTo>
                    <a:pt x="269" y="150"/>
                  </a:lnTo>
                  <a:lnTo>
                    <a:pt x="251" y="145"/>
                  </a:lnTo>
                  <a:lnTo>
                    <a:pt x="235" y="140"/>
                  </a:lnTo>
                  <a:lnTo>
                    <a:pt x="225" y="140"/>
                  </a:lnTo>
                  <a:lnTo>
                    <a:pt x="218" y="145"/>
                  </a:lnTo>
                  <a:lnTo>
                    <a:pt x="211" y="153"/>
                  </a:lnTo>
                  <a:lnTo>
                    <a:pt x="202" y="154"/>
                  </a:lnTo>
                  <a:lnTo>
                    <a:pt x="195" y="155"/>
                  </a:lnTo>
                  <a:lnTo>
                    <a:pt x="189" y="154"/>
                  </a:lnTo>
                  <a:lnTo>
                    <a:pt x="184" y="153"/>
                  </a:lnTo>
                  <a:lnTo>
                    <a:pt x="178" y="153"/>
                  </a:lnTo>
                  <a:lnTo>
                    <a:pt x="172" y="151"/>
                  </a:lnTo>
                  <a:lnTo>
                    <a:pt x="167" y="151"/>
                  </a:lnTo>
                  <a:lnTo>
                    <a:pt x="161" y="153"/>
                  </a:lnTo>
                  <a:lnTo>
                    <a:pt x="155" y="155"/>
                  </a:lnTo>
                  <a:lnTo>
                    <a:pt x="151" y="160"/>
                  </a:lnTo>
                  <a:lnTo>
                    <a:pt x="148" y="164"/>
                  </a:lnTo>
                  <a:lnTo>
                    <a:pt x="144" y="168"/>
                  </a:lnTo>
                  <a:lnTo>
                    <a:pt x="141" y="171"/>
                  </a:lnTo>
                  <a:lnTo>
                    <a:pt x="135" y="174"/>
                  </a:lnTo>
                  <a:lnTo>
                    <a:pt x="129" y="175"/>
                  </a:lnTo>
                  <a:lnTo>
                    <a:pt x="124" y="177"/>
                  </a:lnTo>
                  <a:lnTo>
                    <a:pt x="111" y="178"/>
                  </a:lnTo>
                  <a:lnTo>
                    <a:pt x="101" y="181"/>
                  </a:lnTo>
                  <a:lnTo>
                    <a:pt x="100" y="185"/>
                  </a:lnTo>
                  <a:lnTo>
                    <a:pt x="98" y="190"/>
                  </a:lnTo>
                  <a:lnTo>
                    <a:pt x="87" y="190"/>
                  </a:lnTo>
                  <a:lnTo>
                    <a:pt x="78" y="191"/>
                  </a:lnTo>
                  <a:lnTo>
                    <a:pt x="70" y="193"/>
                  </a:lnTo>
                  <a:lnTo>
                    <a:pt x="62" y="195"/>
                  </a:lnTo>
                  <a:lnTo>
                    <a:pt x="48" y="203"/>
                  </a:lnTo>
                  <a:lnTo>
                    <a:pt x="32" y="208"/>
                  </a:lnTo>
                  <a:lnTo>
                    <a:pt x="31" y="205"/>
                  </a:lnTo>
                  <a:lnTo>
                    <a:pt x="28" y="203"/>
                  </a:lnTo>
                  <a:lnTo>
                    <a:pt x="15" y="207"/>
                  </a:lnTo>
                  <a:lnTo>
                    <a:pt x="0" y="211"/>
                  </a:lnTo>
                  <a:lnTo>
                    <a:pt x="0" y="210"/>
                  </a:lnTo>
                  <a:lnTo>
                    <a:pt x="1" y="207"/>
                  </a:lnTo>
                  <a:lnTo>
                    <a:pt x="31" y="198"/>
                  </a:lnTo>
                  <a:lnTo>
                    <a:pt x="65" y="191"/>
                  </a:lnTo>
                  <a:lnTo>
                    <a:pt x="81" y="185"/>
                  </a:lnTo>
                  <a:lnTo>
                    <a:pt x="97" y="180"/>
                  </a:lnTo>
                  <a:lnTo>
                    <a:pt x="109" y="174"/>
                  </a:lnTo>
                  <a:lnTo>
                    <a:pt x="119" y="165"/>
                  </a:lnTo>
                  <a:lnTo>
                    <a:pt x="118" y="164"/>
                  </a:lnTo>
                  <a:lnTo>
                    <a:pt x="118" y="163"/>
                  </a:lnTo>
                  <a:lnTo>
                    <a:pt x="97" y="164"/>
                  </a:lnTo>
                  <a:lnTo>
                    <a:pt x="77" y="164"/>
                  </a:lnTo>
                  <a:lnTo>
                    <a:pt x="77" y="163"/>
                  </a:lnTo>
                  <a:lnTo>
                    <a:pt x="77" y="160"/>
                  </a:lnTo>
                  <a:lnTo>
                    <a:pt x="84" y="153"/>
                  </a:lnTo>
                  <a:lnTo>
                    <a:pt x="90" y="144"/>
                  </a:lnTo>
                  <a:lnTo>
                    <a:pt x="81" y="144"/>
                  </a:lnTo>
                  <a:lnTo>
                    <a:pt x="71" y="144"/>
                  </a:lnTo>
                  <a:lnTo>
                    <a:pt x="71" y="141"/>
                  </a:lnTo>
                  <a:lnTo>
                    <a:pt x="71" y="140"/>
                  </a:lnTo>
                  <a:lnTo>
                    <a:pt x="71" y="138"/>
                  </a:lnTo>
                  <a:lnTo>
                    <a:pt x="81" y="130"/>
                  </a:lnTo>
                  <a:lnTo>
                    <a:pt x="90" y="121"/>
                  </a:lnTo>
                  <a:lnTo>
                    <a:pt x="109" y="117"/>
                  </a:lnTo>
                  <a:lnTo>
                    <a:pt x="134" y="114"/>
                  </a:lnTo>
                  <a:lnTo>
                    <a:pt x="144" y="113"/>
                  </a:lnTo>
                  <a:lnTo>
                    <a:pt x="155" y="110"/>
                  </a:lnTo>
                  <a:lnTo>
                    <a:pt x="159" y="107"/>
                  </a:lnTo>
                  <a:lnTo>
                    <a:pt x="162" y="105"/>
                  </a:lnTo>
                  <a:lnTo>
                    <a:pt x="165" y="103"/>
                  </a:lnTo>
                  <a:lnTo>
                    <a:pt x="168" y="98"/>
                  </a:lnTo>
                  <a:lnTo>
                    <a:pt x="157" y="100"/>
                  </a:lnTo>
                  <a:lnTo>
                    <a:pt x="144" y="101"/>
                  </a:lnTo>
                  <a:lnTo>
                    <a:pt x="138" y="101"/>
                  </a:lnTo>
                  <a:lnTo>
                    <a:pt x="132" y="101"/>
                  </a:lnTo>
                  <a:lnTo>
                    <a:pt x="128" y="100"/>
                  </a:lnTo>
                  <a:lnTo>
                    <a:pt x="124" y="98"/>
                  </a:lnTo>
                  <a:lnTo>
                    <a:pt x="122" y="97"/>
                  </a:lnTo>
                  <a:lnTo>
                    <a:pt x="121" y="97"/>
                  </a:lnTo>
                  <a:lnTo>
                    <a:pt x="122" y="91"/>
                  </a:lnTo>
                  <a:lnTo>
                    <a:pt x="124" y="87"/>
                  </a:lnTo>
                  <a:lnTo>
                    <a:pt x="135" y="84"/>
                  </a:lnTo>
                  <a:lnTo>
                    <a:pt x="145" y="81"/>
                  </a:lnTo>
                  <a:lnTo>
                    <a:pt x="157" y="78"/>
                  </a:lnTo>
                  <a:lnTo>
                    <a:pt x="168" y="77"/>
                  </a:lnTo>
                  <a:lnTo>
                    <a:pt x="169" y="81"/>
                  </a:lnTo>
                  <a:lnTo>
                    <a:pt x="171" y="83"/>
                  </a:lnTo>
                  <a:lnTo>
                    <a:pt x="172" y="84"/>
                  </a:lnTo>
                  <a:lnTo>
                    <a:pt x="177" y="85"/>
                  </a:lnTo>
                  <a:lnTo>
                    <a:pt x="184" y="83"/>
                  </a:lnTo>
                  <a:lnTo>
                    <a:pt x="189" y="81"/>
                  </a:lnTo>
                  <a:lnTo>
                    <a:pt x="185" y="74"/>
                  </a:lnTo>
                  <a:lnTo>
                    <a:pt x="181" y="68"/>
                  </a:lnTo>
                  <a:lnTo>
                    <a:pt x="178" y="65"/>
                  </a:lnTo>
                  <a:lnTo>
                    <a:pt x="177" y="63"/>
                  </a:lnTo>
                  <a:lnTo>
                    <a:pt x="177" y="60"/>
                  </a:lnTo>
                  <a:lnTo>
                    <a:pt x="177" y="55"/>
                  </a:lnTo>
                  <a:lnTo>
                    <a:pt x="188" y="54"/>
                  </a:lnTo>
                  <a:lnTo>
                    <a:pt x="201" y="53"/>
                  </a:lnTo>
                  <a:lnTo>
                    <a:pt x="212" y="50"/>
                  </a:lnTo>
                  <a:lnTo>
                    <a:pt x="224" y="48"/>
                  </a:lnTo>
                  <a:lnTo>
                    <a:pt x="241" y="43"/>
                  </a:lnTo>
                  <a:lnTo>
                    <a:pt x="262" y="34"/>
                  </a:lnTo>
                  <a:lnTo>
                    <a:pt x="274" y="30"/>
                  </a:lnTo>
                  <a:lnTo>
                    <a:pt x="285" y="27"/>
                  </a:lnTo>
                  <a:lnTo>
                    <a:pt x="297" y="26"/>
                  </a:lnTo>
                  <a:lnTo>
                    <a:pt x="307" y="26"/>
                  </a:lnTo>
                  <a:lnTo>
                    <a:pt x="334" y="30"/>
                  </a:lnTo>
                  <a:lnTo>
                    <a:pt x="361" y="35"/>
                  </a:lnTo>
                  <a:lnTo>
                    <a:pt x="389" y="41"/>
                  </a:lnTo>
                  <a:lnTo>
                    <a:pt x="416" y="45"/>
                  </a:lnTo>
                  <a:lnTo>
                    <a:pt x="429" y="48"/>
                  </a:lnTo>
                  <a:lnTo>
                    <a:pt x="444" y="50"/>
                  </a:lnTo>
                  <a:lnTo>
                    <a:pt x="456" y="50"/>
                  </a:lnTo>
                  <a:lnTo>
                    <a:pt x="469" y="50"/>
                  </a:lnTo>
                  <a:lnTo>
                    <a:pt x="482" y="48"/>
                  </a:lnTo>
                  <a:lnTo>
                    <a:pt x="495" y="45"/>
                  </a:lnTo>
                  <a:lnTo>
                    <a:pt x="508" y="41"/>
                  </a:lnTo>
                  <a:lnTo>
                    <a:pt x="521" y="37"/>
                  </a:lnTo>
                  <a:lnTo>
                    <a:pt x="524" y="41"/>
                  </a:lnTo>
                  <a:lnTo>
                    <a:pt x="528" y="44"/>
                  </a:lnTo>
                  <a:lnTo>
                    <a:pt x="532" y="45"/>
                  </a:lnTo>
                  <a:lnTo>
                    <a:pt x="541" y="45"/>
                  </a:lnTo>
                  <a:lnTo>
                    <a:pt x="545" y="44"/>
                  </a:lnTo>
                  <a:lnTo>
                    <a:pt x="551" y="43"/>
                  </a:lnTo>
                  <a:lnTo>
                    <a:pt x="556" y="43"/>
                  </a:lnTo>
                  <a:lnTo>
                    <a:pt x="562" y="44"/>
                  </a:lnTo>
                  <a:lnTo>
                    <a:pt x="565" y="48"/>
                  </a:lnTo>
                  <a:lnTo>
                    <a:pt x="569" y="51"/>
                  </a:lnTo>
                  <a:lnTo>
                    <a:pt x="574" y="53"/>
                  </a:lnTo>
                  <a:lnTo>
                    <a:pt x="579" y="53"/>
                  </a:lnTo>
                  <a:lnTo>
                    <a:pt x="585" y="53"/>
                  </a:lnTo>
                  <a:lnTo>
                    <a:pt x="591" y="54"/>
                  </a:lnTo>
                  <a:lnTo>
                    <a:pt x="596" y="55"/>
                  </a:lnTo>
                  <a:lnTo>
                    <a:pt x="601" y="58"/>
                  </a:lnTo>
                  <a:lnTo>
                    <a:pt x="599" y="63"/>
                  </a:lnTo>
                  <a:lnTo>
                    <a:pt x="599" y="67"/>
                  </a:lnTo>
                  <a:lnTo>
                    <a:pt x="619" y="67"/>
                  </a:lnTo>
                  <a:lnTo>
                    <a:pt x="639" y="65"/>
                  </a:lnTo>
                  <a:lnTo>
                    <a:pt x="639" y="71"/>
                  </a:lnTo>
                  <a:lnTo>
                    <a:pt x="641" y="78"/>
                  </a:lnTo>
                  <a:lnTo>
                    <a:pt x="643" y="78"/>
                  </a:lnTo>
                  <a:lnTo>
                    <a:pt x="646" y="78"/>
                  </a:lnTo>
                  <a:lnTo>
                    <a:pt x="648" y="77"/>
                  </a:lnTo>
                  <a:lnTo>
                    <a:pt x="649" y="77"/>
                  </a:lnTo>
                  <a:lnTo>
                    <a:pt x="651" y="73"/>
                  </a:lnTo>
                  <a:lnTo>
                    <a:pt x="652" y="68"/>
                  </a:lnTo>
                  <a:lnTo>
                    <a:pt x="653" y="67"/>
                  </a:lnTo>
                  <a:lnTo>
                    <a:pt x="656" y="64"/>
                  </a:lnTo>
                  <a:lnTo>
                    <a:pt x="661" y="61"/>
                  </a:lnTo>
                  <a:lnTo>
                    <a:pt x="666" y="57"/>
                  </a:lnTo>
                  <a:lnTo>
                    <a:pt x="682" y="58"/>
                  </a:lnTo>
                  <a:lnTo>
                    <a:pt x="703" y="61"/>
                  </a:lnTo>
                  <a:lnTo>
                    <a:pt x="725" y="64"/>
                  </a:lnTo>
                  <a:lnTo>
                    <a:pt x="742" y="67"/>
                  </a:lnTo>
                  <a:lnTo>
                    <a:pt x="742" y="68"/>
                  </a:lnTo>
                  <a:lnTo>
                    <a:pt x="739" y="73"/>
                  </a:lnTo>
                  <a:lnTo>
                    <a:pt x="738" y="77"/>
                  </a:lnTo>
                  <a:lnTo>
                    <a:pt x="738" y="78"/>
                  </a:lnTo>
                  <a:lnTo>
                    <a:pt x="739" y="80"/>
                  </a:lnTo>
                  <a:lnTo>
                    <a:pt x="742" y="78"/>
                  </a:lnTo>
                  <a:lnTo>
                    <a:pt x="746" y="78"/>
                  </a:lnTo>
                  <a:lnTo>
                    <a:pt x="751" y="70"/>
                  </a:lnTo>
                  <a:lnTo>
                    <a:pt x="755" y="64"/>
                  </a:lnTo>
                  <a:lnTo>
                    <a:pt x="755" y="63"/>
                  </a:lnTo>
                  <a:lnTo>
                    <a:pt x="755" y="61"/>
                  </a:lnTo>
                  <a:lnTo>
                    <a:pt x="749" y="58"/>
                  </a:lnTo>
                  <a:lnTo>
                    <a:pt x="743" y="55"/>
                  </a:lnTo>
                  <a:lnTo>
                    <a:pt x="746" y="50"/>
                  </a:lnTo>
                  <a:lnTo>
                    <a:pt x="749" y="44"/>
                  </a:lnTo>
                  <a:lnTo>
                    <a:pt x="755" y="47"/>
                  </a:lnTo>
                  <a:lnTo>
                    <a:pt x="761" y="48"/>
                  </a:lnTo>
                  <a:lnTo>
                    <a:pt x="758" y="53"/>
                  </a:lnTo>
                  <a:lnTo>
                    <a:pt x="753" y="55"/>
                  </a:lnTo>
                  <a:lnTo>
                    <a:pt x="753" y="57"/>
                  </a:lnTo>
                  <a:lnTo>
                    <a:pt x="762" y="58"/>
                  </a:lnTo>
                  <a:lnTo>
                    <a:pt x="771" y="58"/>
                  </a:lnTo>
                  <a:lnTo>
                    <a:pt x="776" y="53"/>
                  </a:lnTo>
                  <a:lnTo>
                    <a:pt x="782" y="48"/>
                  </a:lnTo>
                  <a:lnTo>
                    <a:pt x="776" y="45"/>
                  </a:lnTo>
                  <a:lnTo>
                    <a:pt x="771" y="40"/>
                  </a:lnTo>
                  <a:lnTo>
                    <a:pt x="775" y="34"/>
                  </a:lnTo>
                  <a:lnTo>
                    <a:pt x="779" y="28"/>
                  </a:lnTo>
                  <a:lnTo>
                    <a:pt x="788" y="27"/>
                  </a:lnTo>
                  <a:lnTo>
                    <a:pt x="793" y="26"/>
                  </a:lnTo>
                  <a:lnTo>
                    <a:pt x="799" y="24"/>
                  </a:lnTo>
                  <a:lnTo>
                    <a:pt x="806" y="27"/>
                  </a:lnTo>
                  <a:lnTo>
                    <a:pt x="806" y="31"/>
                  </a:lnTo>
                  <a:lnTo>
                    <a:pt x="806" y="37"/>
                  </a:lnTo>
                  <a:lnTo>
                    <a:pt x="801" y="40"/>
                  </a:lnTo>
                  <a:lnTo>
                    <a:pt x="796" y="44"/>
                  </a:lnTo>
                  <a:lnTo>
                    <a:pt x="801" y="50"/>
                  </a:lnTo>
                  <a:lnTo>
                    <a:pt x="805" y="55"/>
                  </a:lnTo>
                  <a:lnTo>
                    <a:pt x="809" y="53"/>
                  </a:lnTo>
                  <a:lnTo>
                    <a:pt x="813" y="50"/>
                  </a:lnTo>
                  <a:lnTo>
                    <a:pt x="819" y="48"/>
                  </a:lnTo>
                  <a:lnTo>
                    <a:pt x="825" y="50"/>
                  </a:lnTo>
                  <a:lnTo>
                    <a:pt x="823" y="54"/>
                  </a:lnTo>
                  <a:lnTo>
                    <a:pt x="822" y="58"/>
                  </a:lnTo>
                  <a:lnTo>
                    <a:pt x="818" y="61"/>
                  </a:lnTo>
                  <a:lnTo>
                    <a:pt x="813" y="63"/>
                  </a:lnTo>
                  <a:lnTo>
                    <a:pt x="813" y="67"/>
                  </a:lnTo>
                  <a:lnTo>
                    <a:pt x="812" y="71"/>
                  </a:lnTo>
                  <a:lnTo>
                    <a:pt x="816" y="71"/>
                  </a:lnTo>
                  <a:lnTo>
                    <a:pt x="819" y="71"/>
                  </a:lnTo>
                  <a:lnTo>
                    <a:pt x="831" y="67"/>
                  </a:lnTo>
                  <a:lnTo>
                    <a:pt x="843" y="60"/>
                  </a:lnTo>
                  <a:lnTo>
                    <a:pt x="849" y="55"/>
                  </a:lnTo>
                  <a:lnTo>
                    <a:pt x="853" y="51"/>
                  </a:lnTo>
                  <a:lnTo>
                    <a:pt x="858" y="45"/>
                  </a:lnTo>
                  <a:lnTo>
                    <a:pt x="860" y="41"/>
                  </a:lnTo>
                  <a:lnTo>
                    <a:pt x="849" y="37"/>
                  </a:lnTo>
                  <a:lnTo>
                    <a:pt x="833" y="35"/>
                  </a:lnTo>
                  <a:lnTo>
                    <a:pt x="835" y="31"/>
                  </a:lnTo>
                  <a:lnTo>
                    <a:pt x="836" y="30"/>
                  </a:lnTo>
                  <a:lnTo>
                    <a:pt x="839" y="30"/>
                  </a:lnTo>
                  <a:lnTo>
                    <a:pt x="843" y="30"/>
                  </a:lnTo>
                  <a:lnTo>
                    <a:pt x="840" y="26"/>
                  </a:lnTo>
                  <a:lnTo>
                    <a:pt x="839" y="21"/>
                  </a:lnTo>
                  <a:lnTo>
                    <a:pt x="849" y="14"/>
                  </a:lnTo>
                  <a:lnTo>
                    <a:pt x="863" y="7"/>
                  </a:lnTo>
                  <a:lnTo>
                    <a:pt x="870" y="4"/>
                  </a:lnTo>
                  <a:lnTo>
                    <a:pt x="876" y="3"/>
                  </a:lnTo>
                  <a:lnTo>
                    <a:pt x="879" y="4"/>
                  </a:lnTo>
                  <a:lnTo>
                    <a:pt x="880" y="6"/>
                  </a:lnTo>
                  <a:lnTo>
                    <a:pt x="883" y="7"/>
                  </a:lnTo>
                  <a:lnTo>
                    <a:pt x="883" y="10"/>
                  </a:lnTo>
                  <a:lnTo>
                    <a:pt x="876" y="13"/>
                  </a:lnTo>
                  <a:lnTo>
                    <a:pt x="869" y="14"/>
                  </a:lnTo>
                  <a:lnTo>
                    <a:pt x="869" y="21"/>
                  </a:lnTo>
                  <a:lnTo>
                    <a:pt x="869" y="27"/>
                  </a:lnTo>
                  <a:lnTo>
                    <a:pt x="876" y="27"/>
                  </a:lnTo>
                  <a:lnTo>
                    <a:pt x="882" y="27"/>
                  </a:lnTo>
                  <a:lnTo>
                    <a:pt x="880" y="23"/>
                  </a:lnTo>
                  <a:lnTo>
                    <a:pt x="879" y="17"/>
                  </a:lnTo>
                  <a:lnTo>
                    <a:pt x="890" y="13"/>
                  </a:lnTo>
                  <a:lnTo>
                    <a:pt x="900" y="8"/>
                  </a:lnTo>
                  <a:lnTo>
                    <a:pt x="905" y="7"/>
                  </a:lnTo>
                  <a:lnTo>
                    <a:pt x="910" y="6"/>
                  </a:lnTo>
                  <a:lnTo>
                    <a:pt x="918" y="6"/>
                  </a:lnTo>
                  <a:lnTo>
                    <a:pt x="925" y="6"/>
                  </a:lnTo>
                  <a:lnTo>
                    <a:pt x="923" y="10"/>
                  </a:lnTo>
                  <a:lnTo>
                    <a:pt x="922" y="13"/>
                  </a:lnTo>
                  <a:lnTo>
                    <a:pt x="920" y="14"/>
                  </a:lnTo>
                  <a:lnTo>
                    <a:pt x="916" y="16"/>
                  </a:lnTo>
                  <a:lnTo>
                    <a:pt x="918" y="18"/>
                  </a:lnTo>
                  <a:lnTo>
                    <a:pt x="918" y="23"/>
                  </a:lnTo>
                  <a:lnTo>
                    <a:pt x="930" y="21"/>
                  </a:lnTo>
                  <a:lnTo>
                    <a:pt x="943" y="18"/>
                  </a:lnTo>
                  <a:lnTo>
                    <a:pt x="943" y="16"/>
                  </a:lnTo>
                  <a:lnTo>
                    <a:pt x="943" y="11"/>
                  </a:lnTo>
                  <a:lnTo>
                    <a:pt x="942" y="11"/>
                  </a:lnTo>
                  <a:lnTo>
                    <a:pt x="940" y="11"/>
                  </a:lnTo>
                  <a:lnTo>
                    <a:pt x="938" y="13"/>
                  </a:lnTo>
                  <a:lnTo>
                    <a:pt x="935" y="13"/>
                  </a:lnTo>
                  <a:lnTo>
                    <a:pt x="932" y="11"/>
                  </a:lnTo>
                  <a:lnTo>
                    <a:pt x="928" y="10"/>
                  </a:lnTo>
                  <a:lnTo>
                    <a:pt x="928" y="6"/>
                  </a:lnTo>
                  <a:lnTo>
                    <a:pt x="92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845"/>
            <p:cNvSpPr/>
            <p:nvPr/>
          </p:nvSpPr>
          <p:spPr bwMode="auto">
            <a:xfrm>
              <a:off x="3574343" y="2580213"/>
              <a:ext cx="17463" cy="7938"/>
            </a:xfrm>
            <a:custGeom>
              <a:avLst/>
              <a:gdLst>
                <a:gd name="T0" fmla="*/ 0 w 11"/>
                <a:gd name="T1" fmla="*/ 0 h 5"/>
                <a:gd name="T2" fmla="*/ 1 w 11"/>
                <a:gd name="T3" fmla="*/ 3 h 5"/>
                <a:gd name="T4" fmla="*/ 3 w 11"/>
                <a:gd name="T5" fmla="*/ 5 h 5"/>
                <a:gd name="T6" fmla="*/ 7 w 11"/>
                <a:gd name="T7" fmla="*/ 5 h 5"/>
                <a:gd name="T8" fmla="*/ 11 w 11"/>
                <a:gd name="T9" fmla="*/ 4 h 5"/>
                <a:gd name="T10" fmla="*/ 10 w 11"/>
                <a:gd name="T11" fmla="*/ 4 h 5"/>
                <a:gd name="T12" fmla="*/ 9 w 11"/>
                <a:gd name="T13" fmla="*/ 4 h 5"/>
                <a:gd name="T14" fmla="*/ 4 w 11"/>
                <a:gd name="T15" fmla="*/ 3 h 5"/>
                <a:gd name="T16" fmla="*/ 0 w 11"/>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 h="5">
                  <a:moveTo>
                    <a:pt x="0" y="0"/>
                  </a:moveTo>
                  <a:lnTo>
                    <a:pt x="1" y="3"/>
                  </a:lnTo>
                  <a:lnTo>
                    <a:pt x="3" y="5"/>
                  </a:lnTo>
                  <a:lnTo>
                    <a:pt x="7" y="5"/>
                  </a:lnTo>
                  <a:lnTo>
                    <a:pt x="11" y="4"/>
                  </a:lnTo>
                  <a:lnTo>
                    <a:pt x="10" y="4"/>
                  </a:lnTo>
                  <a:lnTo>
                    <a:pt x="9" y="4"/>
                  </a:lnTo>
                  <a:lnTo>
                    <a:pt x="4" y="3"/>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Freeform 846"/>
            <p:cNvSpPr/>
            <p:nvPr/>
          </p:nvSpPr>
          <p:spPr bwMode="auto">
            <a:xfrm>
              <a:off x="3196518" y="2615138"/>
              <a:ext cx="26988" cy="20638"/>
            </a:xfrm>
            <a:custGeom>
              <a:avLst/>
              <a:gdLst>
                <a:gd name="T0" fmla="*/ 2 w 17"/>
                <a:gd name="T1" fmla="*/ 0 h 13"/>
                <a:gd name="T2" fmla="*/ 10 w 17"/>
                <a:gd name="T3" fmla="*/ 0 h 13"/>
                <a:gd name="T4" fmla="*/ 17 w 17"/>
                <a:gd name="T5" fmla="*/ 2 h 13"/>
                <a:gd name="T6" fmla="*/ 17 w 17"/>
                <a:gd name="T7" fmla="*/ 5 h 13"/>
                <a:gd name="T8" fmla="*/ 17 w 17"/>
                <a:gd name="T9" fmla="*/ 8 h 13"/>
                <a:gd name="T10" fmla="*/ 14 w 17"/>
                <a:gd name="T11" fmla="*/ 10 h 13"/>
                <a:gd name="T12" fmla="*/ 11 w 17"/>
                <a:gd name="T13" fmla="*/ 13 h 13"/>
                <a:gd name="T14" fmla="*/ 7 w 17"/>
                <a:gd name="T15" fmla="*/ 12 h 13"/>
                <a:gd name="T16" fmla="*/ 2 w 17"/>
                <a:gd name="T17" fmla="*/ 10 h 13"/>
                <a:gd name="T18" fmla="*/ 1 w 17"/>
                <a:gd name="T19" fmla="*/ 10 h 13"/>
                <a:gd name="T20" fmla="*/ 0 w 17"/>
                <a:gd name="T21" fmla="*/ 10 h 13"/>
                <a:gd name="T22" fmla="*/ 1 w 17"/>
                <a:gd name="T23" fmla="*/ 5 h 13"/>
                <a:gd name="T24" fmla="*/ 2 w 17"/>
                <a:gd name="T25" fmla="*/ 0 h 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 h="13">
                  <a:moveTo>
                    <a:pt x="2" y="0"/>
                  </a:moveTo>
                  <a:lnTo>
                    <a:pt x="10" y="0"/>
                  </a:lnTo>
                  <a:lnTo>
                    <a:pt x="17" y="2"/>
                  </a:lnTo>
                  <a:lnTo>
                    <a:pt x="17" y="5"/>
                  </a:lnTo>
                  <a:lnTo>
                    <a:pt x="17" y="8"/>
                  </a:lnTo>
                  <a:lnTo>
                    <a:pt x="14" y="10"/>
                  </a:lnTo>
                  <a:lnTo>
                    <a:pt x="11" y="13"/>
                  </a:lnTo>
                  <a:lnTo>
                    <a:pt x="7" y="12"/>
                  </a:lnTo>
                  <a:lnTo>
                    <a:pt x="2" y="10"/>
                  </a:lnTo>
                  <a:lnTo>
                    <a:pt x="1" y="10"/>
                  </a:lnTo>
                  <a:lnTo>
                    <a:pt x="0" y="10"/>
                  </a:lnTo>
                  <a:lnTo>
                    <a:pt x="1" y="5"/>
                  </a:lnTo>
                  <a:lnTo>
                    <a:pt x="2"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847"/>
            <p:cNvSpPr/>
            <p:nvPr/>
          </p:nvSpPr>
          <p:spPr bwMode="auto">
            <a:xfrm>
              <a:off x="2875843" y="2654825"/>
              <a:ext cx="31750" cy="20638"/>
            </a:xfrm>
            <a:custGeom>
              <a:avLst/>
              <a:gdLst>
                <a:gd name="T0" fmla="*/ 5 w 20"/>
                <a:gd name="T1" fmla="*/ 0 h 13"/>
                <a:gd name="T2" fmla="*/ 12 w 20"/>
                <a:gd name="T3" fmla="*/ 1 h 13"/>
                <a:gd name="T4" fmla="*/ 20 w 20"/>
                <a:gd name="T5" fmla="*/ 3 h 13"/>
                <a:gd name="T6" fmla="*/ 20 w 20"/>
                <a:gd name="T7" fmla="*/ 4 h 13"/>
                <a:gd name="T8" fmla="*/ 20 w 20"/>
                <a:gd name="T9" fmla="*/ 4 h 13"/>
                <a:gd name="T10" fmla="*/ 20 w 20"/>
                <a:gd name="T11" fmla="*/ 7 h 13"/>
                <a:gd name="T12" fmla="*/ 19 w 20"/>
                <a:gd name="T13" fmla="*/ 8 h 13"/>
                <a:gd name="T14" fmla="*/ 13 w 20"/>
                <a:gd name="T15" fmla="*/ 11 h 13"/>
                <a:gd name="T16" fmla="*/ 9 w 20"/>
                <a:gd name="T17" fmla="*/ 13 h 13"/>
                <a:gd name="T18" fmla="*/ 5 w 20"/>
                <a:gd name="T19" fmla="*/ 11 h 13"/>
                <a:gd name="T20" fmla="*/ 0 w 20"/>
                <a:gd name="T21" fmla="*/ 7 h 13"/>
                <a:gd name="T22" fmla="*/ 2 w 20"/>
                <a:gd name="T23" fmla="*/ 5 h 13"/>
                <a:gd name="T24" fmla="*/ 3 w 20"/>
                <a:gd name="T25" fmla="*/ 4 h 13"/>
                <a:gd name="T26" fmla="*/ 3 w 20"/>
                <a:gd name="T27" fmla="*/ 3 h 13"/>
                <a:gd name="T28" fmla="*/ 5 w 20"/>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0" h="13">
                  <a:moveTo>
                    <a:pt x="5" y="0"/>
                  </a:moveTo>
                  <a:lnTo>
                    <a:pt x="12" y="1"/>
                  </a:lnTo>
                  <a:lnTo>
                    <a:pt x="20" y="3"/>
                  </a:lnTo>
                  <a:lnTo>
                    <a:pt x="20" y="4"/>
                  </a:lnTo>
                  <a:lnTo>
                    <a:pt x="20" y="7"/>
                  </a:lnTo>
                  <a:lnTo>
                    <a:pt x="19" y="8"/>
                  </a:lnTo>
                  <a:lnTo>
                    <a:pt x="13" y="11"/>
                  </a:lnTo>
                  <a:lnTo>
                    <a:pt x="9" y="13"/>
                  </a:lnTo>
                  <a:lnTo>
                    <a:pt x="5" y="11"/>
                  </a:lnTo>
                  <a:lnTo>
                    <a:pt x="0" y="7"/>
                  </a:lnTo>
                  <a:lnTo>
                    <a:pt x="2" y="5"/>
                  </a:lnTo>
                  <a:lnTo>
                    <a:pt x="3" y="4"/>
                  </a:lnTo>
                  <a:lnTo>
                    <a:pt x="3" y="3"/>
                  </a:lnTo>
                  <a:lnTo>
                    <a:pt x="5"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848"/>
            <p:cNvSpPr/>
            <p:nvPr/>
          </p:nvSpPr>
          <p:spPr bwMode="auto">
            <a:xfrm>
              <a:off x="3572755" y="2686575"/>
              <a:ext cx="130175" cy="52388"/>
            </a:xfrm>
            <a:custGeom>
              <a:avLst/>
              <a:gdLst>
                <a:gd name="T0" fmla="*/ 4 w 82"/>
                <a:gd name="T1" fmla="*/ 0 h 33"/>
                <a:gd name="T2" fmla="*/ 11 w 82"/>
                <a:gd name="T3" fmla="*/ 1 h 33"/>
                <a:gd name="T4" fmla="*/ 15 w 82"/>
                <a:gd name="T5" fmla="*/ 3 h 33"/>
                <a:gd name="T6" fmla="*/ 18 w 82"/>
                <a:gd name="T7" fmla="*/ 7 h 33"/>
                <a:gd name="T8" fmla="*/ 21 w 82"/>
                <a:gd name="T9" fmla="*/ 11 h 33"/>
                <a:gd name="T10" fmla="*/ 28 w 82"/>
                <a:gd name="T11" fmla="*/ 5 h 33"/>
                <a:gd name="T12" fmla="*/ 35 w 82"/>
                <a:gd name="T13" fmla="*/ 1 h 33"/>
                <a:gd name="T14" fmla="*/ 47 w 82"/>
                <a:gd name="T15" fmla="*/ 4 h 33"/>
                <a:gd name="T16" fmla="*/ 58 w 82"/>
                <a:gd name="T17" fmla="*/ 4 h 33"/>
                <a:gd name="T18" fmla="*/ 64 w 82"/>
                <a:gd name="T19" fmla="*/ 4 h 33"/>
                <a:gd name="T20" fmla="*/ 70 w 82"/>
                <a:gd name="T21" fmla="*/ 5 h 33"/>
                <a:gd name="T22" fmla="*/ 74 w 82"/>
                <a:gd name="T23" fmla="*/ 7 h 33"/>
                <a:gd name="T24" fmla="*/ 80 w 82"/>
                <a:gd name="T25" fmla="*/ 10 h 33"/>
                <a:gd name="T26" fmla="*/ 81 w 82"/>
                <a:gd name="T27" fmla="*/ 10 h 33"/>
                <a:gd name="T28" fmla="*/ 82 w 82"/>
                <a:gd name="T29" fmla="*/ 10 h 33"/>
                <a:gd name="T30" fmla="*/ 81 w 82"/>
                <a:gd name="T31" fmla="*/ 13 h 33"/>
                <a:gd name="T32" fmla="*/ 80 w 82"/>
                <a:gd name="T33" fmla="*/ 15 h 33"/>
                <a:gd name="T34" fmla="*/ 74 w 82"/>
                <a:gd name="T35" fmla="*/ 21 h 33"/>
                <a:gd name="T36" fmla="*/ 65 w 82"/>
                <a:gd name="T37" fmla="*/ 25 h 33"/>
                <a:gd name="T38" fmla="*/ 54 w 82"/>
                <a:gd name="T39" fmla="*/ 30 h 33"/>
                <a:gd name="T40" fmla="*/ 41 w 82"/>
                <a:gd name="T41" fmla="*/ 33 h 33"/>
                <a:gd name="T42" fmla="*/ 30 w 82"/>
                <a:gd name="T43" fmla="*/ 33 h 33"/>
                <a:gd name="T44" fmla="*/ 18 w 82"/>
                <a:gd name="T45" fmla="*/ 33 h 33"/>
                <a:gd name="T46" fmla="*/ 15 w 82"/>
                <a:gd name="T47" fmla="*/ 30 h 33"/>
                <a:gd name="T48" fmla="*/ 12 w 82"/>
                <a:gd name="T49" fmla="*/ 28 h 33"/>
                <a:gd name="T50" fmla="*/ 10 w 82"/>
                <a:gd name="T51" fmla="*/ 25 h 33"/>
                <a:gd name="T52" fmla="*/ 10 w 82"/>
                <a:gd name="T53" fmla="*/ 21 h 33"/>
                <a:gd name="T54" fmla="*/ 7 w 82"/>
                <a:gd name="T55" fmla="*/ 20 h 33"/>
                <a:gd name="T56" fmla="*/ 5 w 82"/>
                <a:gd name="T57" fmla="*/ 20 h 33"/>
                <a:gd name="T58" fmla="*/ 5 w 82"/>
                <a:gd name="T59" fmla="*/ 18 h 33"/>
                <a:gd name="T60" fmla="*/ 4 w 82"/>
                <a:gd name="T61" fmla="*/ 15 h 33"/>
                <a:gd name="T62" fmla="*/ 7 w 82"/>
                <a:gd name="T63" fmla="*/ 15 h 33"/>
                <a:gd name="T64" fmla="*/ 8 w 82"/>
                <a:gd name="T65" fmla="*/ 15 h 33"/>
                <a:gd name="T66" fmla="*/ 4 w 82"/>
                <a:gd name="T67" fmla="*/ 13 h 33"/>
                <a:gd name="T68" fmla="*/ 0 w 82"/>
                <a:gd name="T69" fmla="*/ 10 h 33"/>
                <a:gd name="T70" fmla="*/ 0 w 82"/>
                <a:gd name="T71" fmla="*/ 8 h 33"/>
                <a:gd name="T72" fmla="*/ 0 w 82"/>
                <a:gd name="T73" fmla="*/ 8 h 33"/>
                <a:gd name="T74" fmla="*/ 4 w 82"/>
                <a:gd name="T75" fmla="*/ 7 h 33"/>
                <a:gd name="T76" fmla="*/ 7 w 82"/>
                <a:gd name="T77" fmla="*/ 5 h 33"/>
                <a:gd name="T78" fmla="*/ 5 w 82"/>
                <a:gd name="T79" fmla="*/ 3 h 33"/>
                <a:gd name="T80" fmla="*/ 4 w 82"/>
                <a:gd name="T81" fmla="*/ 0 h 3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82" h="33">
                  <a:moveTo>
                    <a:pt x="4" y="0"/>
                  </a:moveTo>
                  <a:lnTo>
                    <a:pt x="11" y="1"/>
                  </a:lnTo>
                  <a:lnTo>
                    <a:pt x="15" y="3"/>
                  </a:lnTo>
                  <a:lnTo>
                    <a:pt x="18" y="7"/>
                  </a:lnTo>
                  <a:lnTo>
                    <a:pt x="21" y="11"/>
                  </a:lnTo>
                  <a:lnTo>
                    <a:pt x="28" y="5"/>
                  </a:lnTo>
                  <a:lnTo>
                    <a:pt x="35" y="1"/>
                  </a:lnTo>
                  <a:lnTo>
                    <a:pt x="47" y="4"/>
                  </a:lnTo>
                  <a:lnTo>
                    <a:pt x="58" y="4"/>
                  </a:lnTo>
                  <a:lnTo>
                    <a:pt x="64" y="4"/>
                  </a:lnTo>
                  <a:lnTo>
                    <a:pt x="70" y="5"/>
                  </a:lnTo>
                  <a:lnTo>
                    <a:pt x="74" y="7"/>
                  </a:lnTo>
                  <a:lnTo>
                    <a:pt x="80" y="10"/>
                  </a:lnTo>
                  <a:lnTo>
                    <a:pt x="81" y="10"/>
                  </a:lnTo>
                  <a:lnTo>
                    <a:pt x="82" y="10"/>
                  </a:lnTo>
                  <a:lnTo>
                    <a:pt x="81" y="13"/>
                  </a:lnTo>
                  <a:lnTo>
                    <a:pt x="80" y="15"/>
                  </a:lnTo>
                  <a:lnTo>
                    <a:pt x="74" y="21"/>
                  </a:lnTo>
                  <a:lnTo>
                    <a:pt x="65" y="25"/>
                  </a:lnTo>
                  <a:lnTo>
                    <a:pt x="54" y="30"/>
                  </a:lnTo>
                  <a:lnTo>
                    <a:pt x="41" y="33"/>
                  </a:lnTo>
                  <a:lnTo>
                    <a:pt x="30" y="33"/>
                  </a:lnTo>
                  <a:lnTo>
                    <a:pt x="18" y="33"/>
                  </a:lnTo>
                  <a:lnTo>
                    <a:pt x="15" y="30"/>
                  </a:lnTo>
                  <a:lnTo>
                    <a:pt x="12" y="28"/>
                  </a:lnTo>
                  <a:lnTo>
                    <a:pt x="10" y="25"/>
                  </a:lnTo>
                  <a:lnTo>
                    <a:pt x="10" y="21"/>
                  </a:lnTo>
                  <a:lnTo>
                    <a:pt x="7" y="20"/>
                  </a:lnTo>
                  <a:lnTo>
                    <a:pt x="5" y="20"/>
                  </a:lnTo>
                  <a:lnTo>
                    <a:pt x="5" y="18"/>
                  </a:lnTo>
                  <a:lnTo>
                    <a:pt x="4" y="15"/>
                  </a:lnTo>
                  <a:lnTo>
                    <a:pt x="7" y="15"/>
                  </a:lnTo>
                  <a:lnTo>
                    <a:pt x="8" y="15"/>
                  </a:lnTo>
                  <a:lnTo>
                    <a:pt x="4" y="13"/>
                  </a:lnTo>
                  <a:lnTo>
                    <a:pt x="0" y="10"/>
                  </a:lnTo>
                  <a:lnTo>
                    <a:pt x="0" y="8"/>
                  </a:lnTo>
                  <a:lnTo>
                    <a:pt x="4" y="7"/>
                  </a:lnTo>
                  <a:lnTo>
                    <a:pt x="7" y="5"/>
                  </a:lnTo>
                  <a:lnTo>
                    <a:pt x="5" y="3"/>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849"/>
            <p:cNvSpPr/>
            <p:nvPr/>
          </p:nvSpPr>
          <p:spPr bwMode="auto">
            <a:xfrm>
              <a:off x="2828218" y="2699275"/>
              <a:ext cx="41275" cy="26988"/>
            </a:xfrm>
            <a:custGeom>
              <a:avLst/>
              <a:gdLst>
                <a:gd name="T0" fmla="*/ 17 w 26"/>
                <a:gd name="T1" fmla="*/ 0 h 17"/>
                <a:gd name="T2" fmla="*/ 22 w 26"/>
                <a:gd name="T3" fmla="*/ 3 h 17"/>
                <a:gd name="T4" fmla="*/ 26 w 26"/>
                <a:gd name="T5" fmla="*/ 9 h 17"/>
                <a:gd name="T6" fmla="*/ 25 w 26"/>
                <a:gd name="T7" fmla="*/ 12 h 17"/>
                <a:gd name="T8" fmla="*/ 25 w 26"/>
                <a:gd name="T9" fmla="*/ 15 h 17"/>
                <a:gd name="T10" fmla="*/ 13 w 26"/>
                <a:gd name="T11" fmla="*/ 16 h 17"/>
                <a:gd name="T12" fmla="*/ 3 w 26"/>
                <a:gd name="T13" fmla="*/ 17 h 17"/>
                <a:gd name="T14" fmla="*/ 2 w 26"/>
                <a:gd name="T15" fmla="*/ 16 h 17"/>
                <a:gd name="T16" fmla="*/ 0 w 26"/>
                <a:gd name="T17" fmla="*/ 15 h 17"/>
                <a:gd name="T18" fmla="*/ 0 w 26"/>
                <a:gd name="T19" fmla="*/ 13 h 17"/>
                <a:gd name="T20" fmla="*/ 0 w 26"/>
                <a:gd name="T21" fmla="*/ 10 h 17"/>
                <a:gd name="T22" fmla="*/ 9 w 26"/>
                <a:gd name="T23" fmla="*/ 6 h 17"/>
                <a:gd name="T24" fmla="*/ 17 w 26"/>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17">
                  <a:moveTo>
                    <a:pt x="17" y="0"/>
                  </a:moveTo>
                  <a:lnTo>
                    <a:pt x="22" y="3"/>
                  </a:lnTo>
                  <a:lnTo>
                    <a:pt x="26" y="9"/>
                  </a:lnTo>
                  <a:lnTo>
                    <a:pt x="25" y="12"/>
                  </a:lnTo>
                  <a:lnTo>
                    <a:pt x="25" y="15"/>
                  </a:lnTo>
                  <a:lnTo>
                    <a:pt x="13" y="16"/>
                  </a:lnTo>
                  <a:lnTo>
                    <a:pt x="3" y="17"/>
                  </a:lnTo>
                  <a:lnTo>
                    <a:pt x="2" y="16"/>
                  </a:lnTo>
                  <a:lnTo>
                    <a:pt x="0" y="15"/>
                  </a:lnTo>
                  <a:lnTo>
                    <a:pt x="0" y="13"/>
                  </a:lnTo>
                  <a:lnTo>
                    <a:pt x="0" y="10"/>
                  </a:lnTo>
                  <a:lnTo>
                    <a:pt x="9" y="6"/>
                  </a:lnTo>
                  <a:lnTo>
                    <a:pt x="17"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Freeform 850"/>
            <p:cNvSpPr/>
            <p:nvPr/>
          </p:nvSpPr>
          <p:spPr bwMode="auto">
            <a:xfrm>
              <a:off x="2705980" y="2702450"/>
              <a:ext cx="82550" cy="36513"/>
            </a:xfrm>
            <a:custGeom>
              <a:avLst/>
              <a:gdLst>
                <a:gd name="T0" fmla="*/ 17 w 52"/>
                <a:gd name="T1" fmla="*/ 0 h 23"/>
                <a:gd name="T2" fmla="*/ 26 w 52"/>
                <a:gd name="T3" fmla="*/ 1 h 23"/>
                <a:gd name="T4" fmla="*/ 35 w 52"/>
                <a:gd name="T5" fmla="*/ 4 h 23"/>
                <a:gd name="T6" fmla="*/ 43 w 52"/>
                <a:gd name="T7" fmla="*/ 13 h 23"/>
                <a:gd name="T8" fmla="*/ 52 w 52"/>
                <a:gd name="T9" fmla="*/ 18 h 23"/>
                <a:gd name="T10" fmla="*/ 50 w 52"/>
                <a:gd name="T11" fmla="*/ 20 h 23"/>
                <a:gd name="T12" fmla="*/ 50 w 52"/>
                <a:gd name="T13" fmla="*/ 21 h 23"/>
                <a:gd name="T14" fmla="*/ 49 w 52"/>
                <a:gd name="T15" fmla="*/ 21 h 23"/>
                <a:gd name="T16" fmla="*/ 47 w 52"/>
                <a:gd name="T17" fmla="*/ 21 h 23"/>
                <a:gd name="T18" fmla="*/ 35 w 52"/>
                <a:gd name="T19" fmla="*/ 18 h 23"/>
                <a:gd name="T20" fmla="*/ 19 w 52"/>
                <a:gd name="T21" fmla="*/ 15 h 23"/>
                <a:gd name="T22" fmla="*/ 15 w 52"/>
                <a:gd name="T23" fmla="*/ 18 h 23"/>
                <a:gd name="T24" fmla="*/ 12 w 52"/>
                <a:gd name="T25" fmla="*/ 20 h 23"/>
                <a:gd name="T26" fmla="*/ 7 w 52"/>
                <a:gd name="T27" fmla="*/ 23 h 23"/>
                <a:gd name="T28" fmla="*/ 0 w 52"/>
                <a:gd name="T29" fmla="*/ 23 h 23"/>
                <a:gd name="T30" fmla="*/ 7 w 52"/>
                <a:gd name="T31" fmla="*/ 11 h 23"/>
                <a:gd name="T32" fmla="*/ 17 w 52"/>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2" h="23">
                  <a:moveTo>
                    <a:pt x="17" y="0"/>
                  </a:moveTo>
                  <a:lnTo>
                    <a:pt x="26" y="1"/>
                  </a:lnTo>
                  <a:lnTo>
                    <a:pt x="35" y="4"/>
                  </a:lnTo>
                  <a:lnTo>
                    <a:pt x="43" y="13"/>
                  </a:lnTo>
                  <a:lnTo>
                    <a:pt x="52" y="18"/>
                  </a:lnTo>
                  <a:lnTo>
                    <a:pt x="50" y="20"/>
                  </a:lnTo>
                  <a:lnTo>
                    <a:pt x="50" y="21"/>
                  </a:lnTo>
                  <a:lnTo>
                    <a:pt x="49" y="21"/>
                  </a:lnTo>
                  <a:lnTo>
                    <a:pt x="47" y="21"/>
                  </a:lnTo>
                  <a:lnTo>
                    <a:pt x="35" y="18"/>
                  </a:lnTo>
                  <a:lnTo>
                    <a:pt x="19" y="15"/>
                  </a:lnTo>
                  <a:lnTo>
                    <a:pt x="15" y="18"/>
                  </a:lnTo>
                  <a:lnTo>
                    <a:pt x="12" y="20"/>
                  </a:lnTo>
                  <a:lnTo>
                    <a:pt x="7" y="23"/>
                  </a:lnTo>
                  <a:lnTo>
                    <a:pt x="0" y="23"/>
                  </a:lnTo>
                  <a:lnTo>
                    <a:pt x="7" y="11"/>
                  </a:lnTo>
                  <a:lnTo>
                    <a:pt x="17"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851"/>
            <p:cNvSpPr/>
            <p:nvPr/>
          </p:nvSpPr>
          <p:spPr bwMode="auto">
            <a:xfrm>
              <a:off x="3812468" y="2829450"/>
              <a:ext cx="22225" cy="15875"/>
            </a:xfrm>
            <a:custGeom>
              <a:avLst/>
              <a:gdLst>
                <a:gd name="T0" fmla="*/ 0 w 14"/>
                <a:gd name="T1" fmla="*/ 0 h 10"/>
                <a:gd name="T2" fmla="*/ 7 w 14"/>
                <a:gd name="T3" fmla="*/ 1 h 10"/>
                <a:gd name="T4" fmla="*/ 13 w 14"/>
                <a:gd name="T5" fmla="*/ 3 h 10"/>
                <a:gd name="T6" fmla="*/ 14 w 14"/>
                <a:gd name="T7" fmla="*/ 5 h 10"/>
                <a:gd name="T8" fmla="*/ 14 w 14"/>
                <a:gd name="T9" fmla="*/ 7 h 10"/>
                <a:gd name="T10" fmla="*/ 14 w 14"/>
                <a:gd name="T11" fmla="*/ 8 h 10"/>
                <a:gd name="T12" fmla="*/ 14 w 14"/>
                <a:gd name="T13" fmla="*/ 10 h 10"/>
                <a:gd name="T14" fmla="*/ 14 w 14"/>
                <a:gd name="T15" fmla="*/ 10 h 10"/>
                <a:gd name="T16" fmla="*/ 13 w 14"/>
                <a:gd name="T17" fmla="*/ 10 h 10"/>
                <a:gd name="T18" fmla="*/ 4 w 14"/>
                <a:gd name="T19" fmla="*/ 5 h 10"/>
                <a:gd name="T20" fmla="*/ 0 w 14"/>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10">
                  <a:moveTo>
                    <a:pt x="0" y="0"/>
                  </a:moveTo>
                  <a:lnTo>
                    <a:pt x="7" y="1"/>
                  </a:lnTo>
                  <a:lnTo>
                    <a:pt x="13" y="3"/>
                  </a:lnTo>
                  <a:lnTo>
                    <a:pt x="14" y="5"/>
                  </a:lnTo>
                  <a:lnTo>
                    <a:pt x="14" y="7"/>
                  </a:lnTo>
                  <a:lnTo>
                    <a:pt x="14" y="8"/>
                  </a:lnTo>
                  <a:lnTo>
                    <a:pt x="14" y="10"/>
                  </a:lnTo>
                  <a:lnTo>
                    <a:pt x="13" y="10"/>
                  </a:lnTo>
                  <a:lnTo>
                    <a:pt x="4" y="5"/>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852"/>
            <p:cNvSpPr/>
            <p:nvPr/>
          </p:nvSpPr>
          <p:spPr bwMode="auto">
            <a:xfrm>
              <a:off x="1893180" y="2845325"/>
              <a:ext cx="26988" cy="28575"/>
            </a:xfrm>
            <a:custGeom>
              <a:avLst/>
              <a:gdLst>
                <a:gd name="T0" fmla="*/ 4 w 17"/>
                <a:gd name="T1" fmla="*/ 0 h 18"/>
                <a:gd name="T2" fmla="*/ 5 w 17"/>
                <a:gd name="T3" fmla="*/ 1 h 18"/>
                <a:gd name="T4" fmla="*/ 5 w 17"/>
                <a:gd name="T5" fmla="*/ 4 h 18"/>
                <a:gd name="T6" fmla="*/ 11 w 17"/>
                <a:gd name="T7" fmla="*/ 3 h 18"/>
                <a:gd name="T8" fmla="*/ 17 w 17"/>
                <a:gd name="T9" fmla="*/ 3 h 18"/>
                <a:gd name="T10" fmla="*/ 17 w 17"/>
                <a:gd name="T11" fmla="*/ 5 h 18"/>
                <a:gd name="T12" fmla="*/ 17 w 17"/>
                <a:gd name="T13" fmla="*/ 8 h 18"/>
                <a:gd name="T14" fmla="*/ 15 w 17"/>
                <a:gd name="T15" fmla="*/ 10 h 18"/>
                <a:gd name="T16" fmla="*/ 14 w 17"/>
                <a:gd name="T17" fmla="*/ 13 h 18"/>
                <a:gd name="T18" fmla="*/ 10 w 17"/>
                <a:gd name="T19" fmla="*/ 14 h 18"/>
                <a:gd name="T20" fmla="*/ 5 w 17"/>
                <a:gd name="T21" fmla="*/ 18 h 18"/>
                <a:gd name="T22" fmla="*/ 4 w 17"/>
                <a:gd name="T23" fmla="*/ 17 h 18"/>
                <a:gd name="T24" fmla="*/ 3 w 17"/>
                <a:gd name="T25" fmla="*/ 17 h 18"/>
                <a:gd name="T26" fmla="*/ 1 w 17"/>
                <a:gd name="T27" fmla="*/ 10 h 18"/>
                <a:gd name="T28" fmla="*/ 0 w 17"/>
                <a:gd name="T29" fmla="*/ 4 h 18"/>
                <a:gd name="T30" fmla="*/ 3 w 17"/>
                <a:gd name="T31" fmla="*/ 1 h 18"/>
                <a:gd name="T32" fmla="*/ 4 w 17"/>
                <a:gd name="T33" fmla="*/ 0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 h="18">
                  <a:moveTo>
                    <a:pt x="4" y="0"/>
                  </a:moveTo>
                  <a:lnTo>
                    <a:pt x="5" y="1"/>
                  </a:lnTo>
                  <a:lnTo>
                    <a:pt x="5" y="4"/>
                  </a:lnTo>
                  <a:lnTo>
                    <a:pt x="11" y="3"/>
                  </a:lnTo>
                  <a:lnTo>
                    <a:pt x="17" y="3"/>
                  </a:lnTo>
                  <a:lnTo>
                    <a:pt x="17" y="5"/>
                  </a:lnTo>
                  <a:lnTo>
                    <a:pt x="17" y="8"/>
                  </a:lnTo>
                  <a:lnTo>
                    <a:pt x="15" y="10"/>
                  </a:lnTo>
                  <a:lnTo>
                    <a:pt x="14" y="13"/>
                  </a:lnTo>
                  <a:lnTo>
                    <a:pt x="10" y="14"/>
                  </a:lnTo>
                  <a:lnTo>
                    <a:pt x="5" y="18"/>
                  </a:lnTo>
                  <a:lnTo>
                    <a:pt x="4" y="17"/>
                  </a:lnTo>
                  <a:lnTo>
                    <a:pt x="3" y="17"/>
                  </a:lnTo>
                  <a:lnTo>
                    <a:pt x="1" y="10"/>
                  </a:lnTo>
                  <a:lnTo>
                    <a:pt x="0" y="4"/>
                  </a:lnTo>
                  <a:lnTo>
                    <a:pt x="3" y="1"/>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7" name="Freeform 853"/>
            <p:cNvSpPr/>
            <p:nvPr/>
          </p:nvSpPr>
          <p:spPr bwMode="auto">
            <a:xfrm>
              <a:off x="3782305" y="2850088"/>
              <a:ext cx="111125" cy="144463"/>
            </a:xfrm>
            <a:custGeom>
              <a:avLst/>
              <a:gdLst>
                <a:gd name="T0" fmla="*/ 70 w 70"/>
                <a:gd name="T1" fmla="*/ 55 h 91"/>
                <a:gd name="T2" fmla="*/ 70 w 70"/>
                <a:gd name="T3" fmla="*/ 60 h 91"/>
                <a:gd name="T4" fmla="*/ 70 w 70"/>
                <a:gd name="T5" fmla="*/ 65 h 91"/>
                <a:gd name="T6" fmla="*/ 66 w 70"/>
                <a:gd name="T7" fmla="*/ 65 h 91"/>
                <a:gd name="T8" fmla="*/ 62 w 70"/>
                <a:gd name="T9" fmla="*/ 67 h 91"/>
                <a:gd name="T10" fmla="*/ 63 w 70"/>
                <a:gd name="T11" fmla="*/ 68 h 91"/>
                <a:gd name="T12" fmla="*/ 65 w 70"/>
                <a:gd name="T13" fmla="*/ 71 h 91"/>
                <a:gd name="T14" fmla="*/ 68 w 70"/>
                <a:gd name="T15" fmla="*/ 72 h 91"/>
                <a:gd name="T16" fmla="*/ 69 w 70"/>
                <a:gd name="T17" fmla="*/ 75 h 91"/>
                <a:gd name="T18" fmla="*/ 69 w 70"/>
                <a:gd name="T19" fmla="*/ 77 h 91"/>
                <a:gd name="T20" fmla="*/ 69 w 70"/>
                <a:gd name="T21" fmla="*/ 77 h 91"/>
                <a:gd name="T22" fmla="*/ 49 w 70"/>
                <a:gd name="T23" fmla="*/ 78 h 91"/>
                <a:gd name="T24" fmla="*/ 32 w 70"/>
                <a:gd name="T25" fmla="*/ 81 h 91"/>
                <a:gd name="T26" fmla="*/ 15 w 70"/>
                <a:gd name="T27" fmla="*/ 87 h 91"/>
                <a:gd name="T28" fmla="*/ 0 w 70"/>
                <a:gd name="T29" fmla="*/ 91 h 91"/>
                <a:gd name="T30" fmla="*/ 0 w 70"/>
                <a:gd name="T31" fmla="*/ 91 h 91"/>
                <a:gd name="T32" fmla="*/ 0 w 70"/>
                <a:gd name="T33" fmla="*/ 89 h 91"/>
                <a:gd name="T34" fmla="*/ 0 w 70"/>
                <a:gd name="T35" fmla="*/ 88 h 91"/>
                <a:gd name="T36" fmla="*/ 2 w 70"/>
                <a:gd name="T37" fmla="*/ 85 h 91"/>
                <a:gd name="T38" fmla="*/ 12 w 70"/>
                <a:gd name="T39" fmla="*/ 80 h 91"/>
                <a:gd name="T40" fmla="*/ 25 w 70"/>
                <a:gd name="T41" fmla="*/ 72 h 91"/>
                <a:gd name="T42" fmla="*/ 16 w 70"/>
                <a:gd name="T43" fmla="*/ 71 h 91"/>
                <a:gd name="T44" fmla="*/ 9 w 70"/>
                <a:gd name="T45" fmla="*/ 67 h 91"/>
                <a:gd name="T46" fmla="*/ 12 w 70"/>
                <a:gd name="T47" fmla="*/ 58 h 91"/>
                <a:gd name="T48" fmla="*/ 13 w 70"/>
                <a:gd name="T49" fmla="*/ 51 h 91"/>
                <a:gd name="T50" fmla="*/ 22 w 70"/>
                <a:gd name="T51" fmla="*/ 51 h 91"/>
                <a:gd name="T52" fmla="*/ 30 w 70"/>
                <a:gd name="T53" fmla="*/ 51 h 91"/>
                <a:gd name="T54" fmla="*/ 26 w 70"/>
                <a:gd name="T55" fmla="*/ 37 h 91"/>
                <a:gd name="T56" fmla="*/ 19 w 70"/>
                <a:gd name="T57" fmla="*/ 25 h 91"/>
                <a:gd name="T58" fmla="*/ 10 w 70"/>
                <a:gd name="T59" fmla="*/ 12 h 91"/>
                <a:gd name="T60" fmla="*/ 5 w 70"/>
                <a:gd name="T61" fmla="*/ 1 h 91"/>
                <a:gd name="T62" fmla="*/ 5 w 70"/>
                <a:gd name="T63" fmla="*/ 0 h 91"/>
                <a:gd name="T64" fmla="*/ 5 w 70"/>
                <a:gd name="T65" fmla="*/ 0 h 91"/>
                <a:gd name="T66" fmla="*/ 9 w 70"/>
                <a:gd name="T67" fmla="*/ 0 h 91"/>
                <a:gd name="T68" fmla="*/ 15 w 70"/>
                <a:gd name="T69" fmla="*/ 0 h 91"/>
                <a:gd name="T70" fmla="*/ 15 w 70"/>
                <a:gd name="T71" fmla="*/ 4 h 91"/>
                <a:gd name="T72" fmla="*/ 15 w 70"/>
                <a:gd name="T73" fmla="*/ 8 h 91"/>
                <a:gd name="T74" fmla="*/ 16 w 70"/>
                <a:gd name="T75" fmla="*/ 8 h 91"/>
                <a:gd name="T76" fmla="*/ 19 w 70"/>
                <a:gd name="T77" fmla="*/ 8 h 91"/>
                <a:gd name="T78" fmla="*/ 23 w 70"/>
                <a:gd name="T79" fmla="*/ 5 h 91"/>
                <a:gd name="T80" fmla="*/ 26 w 70"/>
                <a:gd name="T81" fmla="*/ 2 h 91"/>
                <a:gd name="T82" fmla="*/ 32 w 70"/>
                <a:gd name="T83" fmla="*/ 1 h 91"/>
                <a:gd name="T84" fmla="*/ 38 w 70"/>
                <a:gd name="T85" fmla="*/ 1 h 91"/>
                <a:gd name="T86" fmla="*/ 39 w 70"/>
                <a:gd name="T87" fmla="*/ 8 h 91"/>
                <a:gd name="T88" fmla="*/ 40 w 70"/>
                <a:gd name="T89" fmla="*/ 15 h 91"/>
                <a:gd name="T90" fmla="*/ 42 w 70"/>
                <a:gd name="T91" fmla="*/ 24 h 91"/>
                <a:gd name="T92" fmla="*/ 46 w 70"/>
                <a:gd name="T93" fmla="*/ 31 h 91"/>
                <a:gd name="T94" fmla="*/ 49 w 70"/>
                <a:gd name="T95" fmla="*/ 38 h 91"/>
                <a:gd name="T96" fmla="*/ 53 w 70"/>
                <a:gd name="T97" fmla="*/ 45 h 91"/>
                <a:gd name="T98" fmla="*/ 58 w 70"/>
                <a:gd name="T99" fmla="*/ 51 h 91"/>
                <a:gd name="T100" fmla="*/ 62 w 70"/>
                <a:gd name="T101" fmla="*/ 55 h 91"/>
                <a:gd name="T102" fmla="*/ 66 w 70"/>
                <a:gd name="T103" fmla="*/ 55 h 91"/>
                <a:gd name="T104" fmla="*/ 70 w 70"/>
                <a:gd name="T105" fmla="*/ 55 h 9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70" h="91">
                  <a:moveTo>
                    <a:pt x="70" y="55"/>
                  </a:moveTo>
                  <a:lnTo>
                    <a:pt x="70" y="60"/>
                  </a:lnTo>
                  <a:lnTo>
                    <a:pt x="70" y="65"/>
                  </a:lnTo>
                  <a:lnTo>
                    <a:pt x="66" y="65"/>
                  </a:lnTo>
                  <a:lnTo>
                    <a:pt x="62" y="67"/>
                  </a:lnTo>
                  <a:lnTo>
                    <a:pt x="63" y="68"/>
                  </a:lnTo>
                  <a:lnTo>
                    <a:pt x="65" y="71"/>
                  </a:lnTo>
                  <a:lnTo>
                    <a:pt x="68" y="72"/>
                  </a:lnTo>
                  <a:lnTo>
                    <a:pt x="69" y="75"/>
                  </a:lnTo>
                  <a:lnTo>
                    <a:pt x="69" y="77"/>
                  </a:lnTo>
                  <a:lnTo>
                    <a:pt x="49" y="78"/>
                  </a:lnTo>
                  <a:lnTo>
                    <a:pt x="32" y="81"/>
                  </a:lnTo>
                  <a:lnTo>
                    <a:pt x="15" y="87"/>
                  </a:lnTo>
                  <a:lnTo>
                    <a:pt x="0" y="91"/>
                  </a:lnTo>
                  <a:lnTo>
                    <a:pt x="0" y="89"/>
                  </a:lnTo>
                  <a:lnTo>
                    <a:pt x="0" y="88"/>
                  </a:lnTo>
                  <a:lnTo>
                    <a:pt x="2" y="85"/>
                  </a:lnTo>
                  <a:lnTo>
                    <a:pt x="12" y="80"/>
                  </a:lnTo>
                  <a:lnTo>
                    <a:pt x="25" y="72"/>
                  </a:lnTo>
                  <a:lnTo>
                    <a:pt x="16" y="71"/>
                  </a:lnTo>
                  <a:lnTo>
                    <a:pt x="9" y="67"/>
                  </a:lnTo>
                  <a:lnTo>
                    <a:pt x="12" y="58"/>
                  </a:lnTo>
                  <a:lnTo>
                    <a:pt x="13" y="51"/>
                  </a:lnTo>
                  <a:lnTo>
                    <a:pt x="22" y="51"/>
                  </a:lnTo>
                  <a:lnTo>
                    <a:pt x="30" y="51"/>
                  </a:lnTo>
                  <a:lnTo>
                    <a:pt x="26" y="37"/>
                  </a:lnTo>
                  <a:lnTo>
                    <a:pt x="19" y="25"/>
                  </a:lnTo>
                  <a:lnTo>
                    <a:pt x="10" y="12"/>
                  </a:lnTo>
                  <a:lnTo>
                    <a:pt x="5" y="1"/>
                  </a:lnTo>
                  <a:lnTo>
                    <a:pt x="5" y="0"/>
                  </a:lnTo>
                  <a:lnTo>
                    <a:pt x="9" y="0"/>
                  </a:lnTo>
                  <a:lnTo>
                    <a:pt x="15" y="0"/>
                  </a:lnTo>
                  <a:lnTo>
                    <a:pt x="15" y="4"/>
                  </a:lnTo>
                  <a:lnTo>
                    <a:pt x="15" y="8"/>
                  </a:lnTo>
                  <a:lnTo>
                    <a:pt x="16" y="8"/>
                  </a:lnTo>
                  <a:lnTo>
                    <a:pt x="19" y="8"/>
                  </a:lnTo>
                  <a:lnTo>
                    <a:pt x="23" y="5"/>
                  </a:lnTo>
                  <a:lnTo>
                    <a:pt x="26" y="2"/>
                  </a:lnTo>
                  <a:lnTo>
                    <a:pt x="32" y="1"/>
                  </a:lnTo>
                  <a:lnTo>
                    <a:pt x="38" y="1"/>
                  </a:lnTo>
                  <a:lnTo>
                    <a:pt x="39" y="8"/>
                  </a:lnTo>
                  <a:lnTo>
                    <a:pt x="40" y="15"/>
                  </a:lnTo>
                  <a:lnTo>
                    <a:pt x="42" y="24"/>
                  </a:lnTo>
                  <a:lnTo>
                    <a:pt x="46" y="31"/>
                  </a:lnTo>
                  <a:lnTo>
                    <a:pt x="49" y="38"/>
                  </a:lnTo>
                  <a:lnTo>
                    <a:pt x="53" y="45"/>
                  </a:lnTo>
                  <a:lnTo>
                    <a:pt x="58" y="51"/>
                  </a:lnTo>
                  <a:lnTo>
                    <a:pt x="62" y="55"/>
                  </a:lnTo>
                  <a:lnTo>
                    <a:pt x="66" y="55"/>
                  </a:lnTo>
                  <a:lnTo>
                    <a:pt x="70" y="55"/>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Freeform 854"/>
            <p:cNvSpPr/>
            <p:nvPr/>
          </p:nvSpPr>
          <p:spPr bwMode="auto">
            <a:xfrm>
              <a:off x="1423280" y="2897713"/>
              <a:ext cx="14288" cy="6350"/>
            </a:xfrm>
            <a:custGeom>
              <a:avLst/>
              <a:gdLst>
                <a:gd name="T0" fmla="*/ 0 w 9"/>
                <a:gd name="T1" fmla="*/ 0 h 4"/>
                <a:gd name="T2" fmla="*/ 4 w 9"/>
                <a:gd name="T3" fmla="*/ 0 h 4"/>
                <a:gd name="T4" fmla="*/ 9 w 9"/>
                <a:gd name="T5" fmla="*/ 0 h 4"/>
                <a:gd name="T6" fmla="*/ 7 w 9"/>
                <a:gd name="T7" fmla="*/ 1 h 4"/>
                <a:gd name="T8" fmla="*/ 7 w 9"/>
                <a:gd name="T9" fmla="*/ 2 h 4"/>
                <a:gd name="T10" fmla="*/ 6 w 9"/>
                <a:gd name="T11" fmla="*/ 2 h 4"/>
                <a:gd name="T12" fmla="*/ 4 w 9"/>
                <a:gd name="T13" fmla="*/ 2 h 4"/>
                <a:gd name="T14" fmla="*/ 2 w 9"/>
                <a:gd name="T15" fmla="*/ 4 h 4"/>
                <a:gd name="T16" fmla="*/ 0 w 9"/>
                <a:gd name="T17" fmla="*/ 4 h 4"/>
                <a:gd name="T18" fmla="*/ 0 w 9"/>
                <a:gd name="T19" fmla="*/ 2 h 4"/>
                <a:gd name="T20" fmla="*/ 0 w 9"/>
                <a:gd name="T21" fmla="*/ 0 h 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4">
                  <a:moveTo>
                    <a:pt x="0" y="0"/>
                  </a:moveTo>
                  <a:lnTo>
                    <a:pt x="4" y="0"/>
                  </a:lnTo>
                  <a:lnTo>
                    <a:pt x="9" y="0"/>
                  </a:lnTo>
                  <a:lnTo>
                    <a:pt x="7" y="1"/>
                  </a:lnTo>
                  <a:lnTo>
                    <a:pt x="7" y="2"/>
                  </a:lnTo>
                  <a:lnTo>
                    <a:pt x="6" y="2"/>
                  </a:lnTo>
                  <a:lnTo>
                    <a:pt x="4" y="2"/>
                  </a:lnTo>
                  <a:lnTo>
                    <a:pt x="2" y="4"/>
                  </a:lnTo>
                  <a:lnTo>
                    <a:pt x="0" y="4"/>
                  </a:lnTo>
                  <a:lnTo>
                    <a:pt x="0" y="2"/>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855"/>
            <p:cNvSpPr/>
            <p:nvPr/>
          </p:nvSpPr>
          <p:spPr bwMode="auto">
            <a:xfrm>
              <a:off x="3707693" y="2899300"/>
              <a:ext cx="77788" cy="63500"/>
            </a:xfrm>
            <a:custGeom>
              <a:avLst/>
              <a:gdLst>
                <a:gd name="T0" fmla="*/ 23 w 49"/>
                <a:gd name="T1" fmla="*/ 0 h 40"/>
                <a:gd name="T2" fmla="*/ 36 w 49"/>
                <a:gd name="T3" fmla="*/ 1 h 40"/>
                <a:gd name="T4" fmla="*/ 49 w 49"/>
                <a:gd name="T5" fmla="*/ 1 h 40"/>
                <a:gd name="T6" fmla="*/ 49 w 49"/>
                <a:gd name="T7" fmla="*/ 3 h 40"/>
                <a:gd name="T8" fmla="*/ 49 w 49"/>
                <a:gd name="T9" fmla="*/ 3 h 40"/>
                <a:gd name="T10" fmla="*/ 45 w 49"/>
                <a:gd name="T11" fmla="*/ 14 h 40"/>
                <a:gd name="T12" fmla="*/ 42 w 49"/>
                <a:gd name="T13" fmla="*/ 27 h 40"/>
                <a:gd name="T14" fmla="*/ 35 w 49"/>
                <a:gd name="T15" fmla="*/ 31 h 40"/>
                <a:gd name="T16" fmla="*/ 25 w 49"/>
                <a:gd name="T17" fmla="*/ 36 h 40"/>
                <a:gd name="T18" fmla="*/ 20 w 49"/>
                <a:gd name="T19" fmla="*/ 39 h 40"/>
                <a:gd name="T20" fmla="*/ 15 w 49"/>
                <a:gd name="T21" fmla="*/ 40 h 40"/>
                <a:gd name="T22" fmla="*/ 10 w 49"/>
                <a:gd name="T23" fmla="*/ 40 h 40"/>
                <a:gd name="T24" fmla="*/ 6 w 49"/>
                <a:gd name="T25" fmla="*/ 40 h 40"/>
                <a:gd name="T26" fmla="*/ 3 w 49"/>
                <a:gd name="T27" fmla="*/ 39 h 40"/>
                <a:gd name="T28" fmla="*/ 0 w 49"/>
                <a:gd name="T29" fmla="*/ 37 h 40"/>
                <a:gd name="T30" fmla="*/ 5 w 49"/>
                <a:gd name="T31" fmla="*/ 23 h 40"/>
                <a:gd name="T32" fmla="*/ 10 w 49"/>
                <a:gd name="T33" fmla="*/ 9 h 40"/>
                <a:gd name="T34" fmla="*/ 17 w 49"/>
                <a:gd name="T35" fmla="*/ 6 h 40"/>
                <a:gd name="T36" fmla="*/ 23 w 49"/>
                <a:gd name="T37" fmla="*/ 0 h 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 h="40">
                  <a:moveTo>
                    <a:pt x="23" y="0"/>
                  </a:moveTo>
                  <a:lnTo>
                    <a:pt x="36" y="1"/>
                  </a:lnTo>
                  <a:lnTo>
                    <a:pt x="49" y="1"/>
                  </a:lnTo>
                  <a:lnTo>
                    <a:pt x="49" y="3"/>
                  </a:lnTo>
                  <a:lnTo>
                    <a:pt x="45" y="14"/>
                  </a:lnTo>
                  <a:lnTo>
                    <a:pt x="42" y="27"/>
                  </a:lnTo>
                  <a:lnTo>
                    <a:pt x="35" y="31"/>
                  </a:lnTo>
                  <a:lnTo>
                    <a:pt x="25" y="36"/>
                  </a:lnTo>
                  <a:lnTo>
                    <a:pt x="20" y="39"/>
                  </a:lnTo>
                  <a:lnTo>
                    <a:pt x="15" y="40"/>
                  </a:lnTo>
                  <a:lnTo>
                    <a:pt x="10" y="40"/>
                  </a:lnTo>
                  <a:lnTo>
                    <a:pt x="6" y="40"/>
                  </a:lnTo>
                  <a:lnTo>
                    <a:pt x="3" y="39"/>
                  </a:lnTo>
                  <a:lnTo>
                    <a:pt x="0" y="37"/>
                  </a:lnTo>
                  <a:lnTo>
                    <a:pt x="5" y="23"/>
                  </a:lnTo>
                  <a:lnTo>
                    <a:pt x="10" y="9"/>
                  </a:lnTo>
                  <a:lnTo>
                    <a:pt x="17" y="6"/>
                  </a:lnTo>
                  <a:lnTo>
                    <a:pt x="2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Freeform 856"/>
            <p:cNvSpPr/>
            <p:nvPr/>
          </p:nvSpPr>
          <p:spPr bwMode="auto">
            <a:xfrm>
              <a:off x="1874130" y="2913588"/>
              <a:ext cx="19050" cy="28575"/>
            </a:xfrm>
            <a:custGeom>
              <a:avLst/>
              <a:gdLst>
                <a:gd name="T0" fmla="*/ 7 w 12"/>
                <a:gd name="T1" fmla="*/ 0 h 18"/>
                <a:gd name="T2" fmla="*/ 10 w 12"/>
                <a:gd name="T3" fmla="*/ 0 h 18"/>
                <a:gd name="T4" fmla="*/ 12 w 12"/>
                <a:gd name="T5" fmla="*/ 0 h 18"/>
                <a:gd name="T6" fmla="*/ 10 w 12"/>
                <a:gd name="T7" fmla="*/ 5 h 18"/>
                <a:gd name="T8" fmla="*/ 9 w 12"/>
                <a:gd name="T9" fmla="*/ 10 h 18"/>
                <a:gd name="T10" fmla="*/ 6 w 12"/>
                <a:gd name="T11" fmla="*/ 14 h 18"/>
                <a:gd name="T12" fmla="*/ 3 w 12"/>
                <a:gd name="T13" fmla="*/ 18 h 18"/>
                <a:gd name="T14" fmla="*/ 2 w 12"/>
                <a:gd name="T15" fmla="*/ 17 h 18"/>
                <a:gd name="T16" fmla="*/ 0 w 12"/>
                <a:gd name="T17" fmla="*/ 17 h 18"/>
                <a:gd name="T18" fmla="*/ 0 w 12"/>
                <a:gd name="T19" fmla="*/ 12 h 18"/>
                <a:gd name="T20" fmla="*/ 0 w 12"/>
                <a:gd name="T21" fmla="*/ 7 h 18"/>
                <a:gd name="T22" fmla="*/ 3 w 12"/>
                <a:gd name="T23" fmla="*/ 4 h 18"/>
                <a:gd name="T24" fmla="*/ 7 w 12"/>
                <a:gd name="T25" fmla="*/ 0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2" h="18">
                  <a:moveTo>
                    <a:pt x="7" y="0"/>
                  </a:moveTo>
                  <a:lnTo>
                    <a:pt x="10" y="0"/>
                  </a:lnTo>
                  <a:lnTo>
                    <a:pt x="12" y="0"/>
                  </a:lnTo>
                  <a:lnTo>
                    <a:pt x="10" y="5"/>
                  </a:lnTo>
                  <a:lnTo>
                    <a:pt x="9" y="10"/>
                  </a:lnTo>
                  <a:lnTo>
                    <a:pt x="6" y="14"/>
                  </a:lnTo>
                  <a:lnTo>
                    <a:pt x="3" y="18"/>
                  </a:lnTo>
                  <a:lnTo>
                    <a:pt x="2" y="17"/>
                  </a:lnTo>
                  <a:lnTo>
                    <a:pt x="0" y="17"/>
                  </a:lnTo>
                  <a:lnTo>
                    <a:pt x="0" y="12"/>
                  </a:lnTo>
                  <a:lnTo>
                    <a:pt x="0" y="7"/>
                  </a:lnTo>
                  <a:lnTo>
                    <a:pt x="3" y="4"/>
                  </a:lnTo>
                  <a:lnTo>
                    <a:pt x="7"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857"/>
            <p:cNvSpPr/>
            <p:nvPr/>
          </p:nvSpPr>
          <p:spPr bwMode="auto">
            <a:xfrm>
              <a:off x="2944105" y="2967563"/>
              <a:ext cx="100013" cy="90488"/>
            </a:xfrm>
            <a:custGeom>
              <a:avLst/>
              <a:gdLst>
                <a:gd name="T0" fmla="*/ 36 w 63"/>
                <a:gd name="T1" fmla="*/ 0 h 57"/>
                <a:gd name="T2" fmla="*/ 39 w 63"/>
                <a:gd name="T3" fmla="*/ 3 h 57"/>
                <a:gd name="T4" fmla="*/ 39 w 63"/>
                <a:gd name="T5" fmla="*/ 6 h 57"/>
                <a:gd name="T6" fmla="*/ 39 w 63"/>
                <a:gd name="T7" fmla="*/ 7 h 57"/>
                <a:gd name="T8" fmla="*/ 37 w 63"/>
                <a:gd name="T9" fmla="*/ 10 h 57"/>
                <a:gd name="T10" fmla="*/ 34 w 63"/>
                <a:gd name="T11" fmla="*/ 14 h 57"/>
                <a:gd name="T12" fmla="*/ 30 w 63"/>
                <a:gd name="T13" fmla="*/ 17 h 57"/>
                <a:gd name="T14" fmla="*/ 34 w 63"/>
                <a:gd name="T15" fmla="*/ 17 h 57"/>
                <a:gd name="T16" fmla="*/ 37 w 63"/>
                <a:gd name="T17" fmla="*/ 17 h 57"/>
                <a:gd name="T18" fmla="*/ 37 w 63"/>
                <a:gd name="T19" fmla="*/ 21 h 57"/>
                <a:gd name="T20" fmla="*/ 37 w 63"/>
                <a:gd name="T21" fmla="*/ 25 h 57"/>
                <a:gd name="T22" fmla="*/ 40 w 63"/>
                <a:gd name="T23" fmla="*/ 24 h 57"/>
                <a:gd name="T24" fmla="*/ 43 w 63"/>
                <a:gd name="T25" fmla="*/ 21 h 57"/>
                <a:gd name="T26" fmla="*/ 47 w 63"/>
                <a:gd name="T27" fmla="*/ 20 h 57"/>
                <a:gd name="T28" fmla="*/ 53 w 63"/>
                <a:gd name="T29" fmla="*/ 18 h 57"/>
                <a:gd name="T30" fmla="*/ 57 w 63"/>
                <a:gd name="T31" fmla="*/ 20 h 57"/>
                <a:gd name="T32" fmla="*/ 63 w 63"/>
                <a:gd name="T33" fmla="*/ 21 h 57"/>
                <a:gd name="T34" fmla="*/ 59 w 63"/>
                <a:gd name="T35" fmla="*/ 38 h 57"/>
                <a:gd name="T36" fmla="*/ 56 w 63"/>
                <a:gd name="T37" fmla="*/ 57 h 57"/>
                <a:gd name="T38" fmla="*/ 50 w 63"/>
                <a:gd name="T39" fmla="*/ 57 h 57"/>
                <a:gd name="T40" fmla="*/ 44 w 63"/>
                <a:gd name="T41" fmla="*/ 57 h 57"/>
                <a:gd name="T42" fmla="*/ 43 w 63"/>
                <a:gd name="T43" fmla="*/ 57 h 57"/>
                <a:gd name="T44" fmla="*/ 40 w 63"/>
                <a:gd name="T45" fmla="*/ 55 h 57"/>
                <a:gd name="T46" fmla="*/ 40 w 63"/>
                <a:gd name="T47" fmla="*/ 51 h 57"/>
                <a:gd name="T48" fmla="*/ 39 w 63"/>
                <a:gd name="T49" fmla="*/ 48 h 57"/>
                <a:gd name="T50" fmla="*/ 37 w 63"/>
                <a:gd name="T51" fmla="*/ 50 h 57"/>
                <a:gd name="T52" fmla="*/ 34 w 63"/>
                <a:gd name="T53" fmla="*/ 51 h 57"/>
                <a:gd name="T54" fmla="*/ 32 w 63"/>
                <a:gd name="T55" fmla="*/ 55 h 57"/>
                <a:gd name="T56" fmla="*/ 27 w 63"/>
                <a:gd name="T57" fmla="*/ 57 h 57"/>
                <a:gd name="T58" fmla="*/ 24 w 63"/>
                <a:gd name="T59" fmla="*/ 51 h 57"/>
                <a:gd name="T60" fmla="*/ 22 w 63"/>
                <a:gd name="T61" fmla="*/ 45 h 57"/>
                <a:gd name="T62" fmla="*/ 12 w 63"/>
                <a:gd name="T63" fmla="*/ 45 h 57"/>
                <a:gd name="T64" fmla="*/ 2 w 63"/>
                <a:gd name="T65" fmla="*/ 47 h 57"/>
                <a:gd name="T66" fmla="*/ 0 w 63"/>
                <a:gd name="T67" fmla="*/ 41 h 57"/>
                <a:gd name="T68" fmla="*/ 0 w 63"/>
                <a:gd name="T69" fmla="*/ 37 h 57"/>
                <a:gd name="T70" fmla="*/ 9 w 63"/>
                <a:gd name="T71" fmla="*/ 30 h 57"/>
                <a:gd name="T72" fmla="*/ 20 w 63"/>
                <a:gd name="T73" fmla="*/ 20 h 57"/>
                <a:gd name="T74" fmla="*/ 30 w 63"/>
                <a:gd name="T75" fmla="*/ 10 h 57"/>
                <a:gd name="T76" fmla="*/ 36 w 63"/>
                <a:gd name="T77" fmla="*/ 0 h 5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3" h="57">
                  <a:moveTo>
                    <a:pt x="36" y="0"/>
                  </a:moveTo>
                  <a:lnTo>
                    <a:pt x="39" y="3"/>
                  </a:lnTo>
                  <a:lnTo>
                    <a:pt x="39" y="6"/>
                  </a:lnTo>
                  <a:lnTo>
                    <a:pt x="39" y="7"/>
                  </a:lnTo>
                  <a:lnTo>
                    <a:pt x="37" y="10"/>
                  </a:lnTo>
                  <a:lnTo>
                    <a:pt x="34" y="14"/>
                  </a:lnTo>
                  <a:lnTo>
                    <a:pt x="30" y="17"/>
                  </a:lnTo>
                  <a:lnTo>
                    <a:pt x="34" y="17"/>
                  </a:lnTo>
                  <a:lnTo>
                    <a:pt x="37" y="17"/>
                  </a:lnTo>
                  <a:lnTo>
                    <a:pt x="37" y="21"/>
                  </a:lnTo>
                  <a:lnTo>
                    <a:pt x="37" y="25"/>
                  </a:lnTo>
                  <a:lnTo>
                    <a:pt x="40" y="24"/>
                  </a:lnTo>
                  <a:lnTo>
                    <a:pt x="43" y="21"/>
                  </a:lnTo>
                  <a:lnTo>
                    <a:pt x="47" y="20"/>
                  </a:lnTo>
                  <a:lnTo>
                    <a:pt x="53" y="18"/>
                  </a:lnTo>
                  <a:lnTo>
                    <a:pt x="57" y="20"/>
                  </a:lnTo>
                  <a:lnTo>
                    <a:pt x="63" y="21"/>
                  </a:lnTo>
                  <a:lnTo>
                    <a:pt x="59" y="38"/>
                  </a:lnTo>
                  <a:lnTo>
                    <a:pt x="56" y="57"/>
                  </a:lnTo>
                  <a:lnTo>
                    <a:pt x="50" y="57"/>
                  </a:lnTo>
                  <a:lnTo>
                    <a:pt x="44" y="57"/>
                  </a:lnTo>
                  <a:lnTo>
                    <a:pt x="43" y="57"/>
                  </a:lnTo>
                  <a:lnTo>
                    <a:pt x="40" y="55"/>
                  </a:lnTo>
                  <a:lnTo>
                    <a:pt x="40" y="51"/>
                  </a:lnTo>
                  <a:lnTo>
                    <a:pt x="39" y="48"/>
                  </a:lnTo>
                  <a:lnTo>
                    <a:pt x="37" y="50"/>
                  </a:lnTo>
                  <a:lnTo>
                    <a:pt x="34" y="51"/>
                  </a:lnTo>
                  <a:lnTo>
                    <a:pt x="32" y="55"/>
                  </a:lnTo>
                  <a:lnTo>
                    <a:pt x="27" y="57"/>
                  </a:lnTo>
                  <a:lnTo>
                    <a:pt x="24" y="51"/>
                  </a:lnTo>
                  <a:lnTo>
                    <a:pt x="22" y="45"/>
                  </a:lnTo>
                  <a:lnTo>
                    <a:pt x="12" y="45"/>
                  </a:lnTo>
                  <a:lnTo>
                    <a:pt x="2" y="47"/>
                  </a:lnTo>
                  <a:lnTo>
                    <a:pt x="0" y="41"/>
                  </a:lnTo>
                  <a:lnTo>
                    <a:pt x="0" y="37"/>
                  </a:lnTo>
                  <a:lnTo>
                    <a:pt x="9" y="30"/>
                  </a:lnTo>
                  <a:lnTo>
                    <a:pt x="20" y="20"/>
                  </a:lnTo>
                  <a:lnTo>
                    <a:pt x="30" y="10"/>
                  </a:lnTo>
                  <a:lnTo>
                    <a:pt x="36"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Freeform 858"/>
            <p:cNvSpPr/>
            <p:nvPr/>
          </p:nvSpPr>
          <p:spPr bwMode="auto">
            <a:xfrm>
              <a:off x="2420230" y="3015188"/>
              <a:ext cx="168275" cy="134938"/>
            </a:xfrm>
            <a:custGeom>
              <a:avLst/>
              <a:gdLst>
                <a:gd name="T0" fmla="*/ 43 w 106"/>
                <a:gd name="T1" fmla="*/ 0 h 85"/>
                <a:gd name="T2" fmla="*/ 39 w 106"/>
                <a:gd name="T3" fmla="*/ 3 h 85"/>
                <a:gd name="T4" fmla="*/ 33 w 106"/>
                <a:gd name="T5" fmla="*/ 7 h 85"/>
                <a:gd name="T6" fmla="*/ 26 w 106"/>
                <a:gd name="T7" fmla="*/ 8 h 85"/>
                <a:gd name="T8" fmla="*/ 20 w 106"/>
                <a:gd name="T9" fmla="*/ 11 h 85"/>
                <a:gd name="T10" fmla="*/ 15 w 106"/>
                <a:gd name="T11" fmla="*/ 14 h 85"/>
                <a:gd name="T12" fmla="*/ 9 w 106"/>
                <a:gd name="T13" fmla="*/ 17 h 85"/>
                <a:gd name="T14" fmla="*/ 5 w 106"/>
                <a:gd name="T15" fmla="*/ 21 h 85"/>
                <a:gd name="T16" fmla="*/ 0 w 106"/>
                <a:gd name="T17" fmla="*/ 27 h 85"/>
                <a:gd name="T18" fmla="*/ 2 w 106"/>
                <a:gd name="T19" fmla="*/ 28 h 85"/>
                <a:gd name="T20" fmla="*/ 2 w 106"/>
                <a:gd name="T21" fmla="*/ 30 h 85"/>
                <a:gd name="T22" fmla="*/ 10 w 106"/>
                <a:gd name="T23" fmla="*/ 28 h 85"/>
                <a:gd name="T24" fmla="*/ 17 w 106"/>
                <a:gd name="T25" fmla="*/ 27 h 85"/>
                <a:gd name="T26" fmla="*/ 22 w 106"/>
                <a:gd name="T27" fmla="*/ 23 h 85"/>
                <a:gd name="T28" fmla="*/ 29 w 106"/>
                <a:gd name="T29" fmla="*/ 20 h 85"/>
                <a:gd name="T30" fmla="*/ 45 w 106"/>
                <a:gd name="T31" fmla="*/ 25 h 85"/>
                <a:gd name="T32" fmla="*/ 63 w 106"/>
                <a:gd name="T33" fmla="*/ 31 h 85"/>
                <a:gd name="T34" fmla="*/ 62 w 106"/>
                <a:gd name="T35" fmla="*/ 33 h 85"/>
                <a:gd name="T36" fmla="*/ 62 w 106"/>
                <a:gd name="T37" fmla="*/ 34 h 85"/>
                <a:gd name="T38" fmla="*/ 50 w 106"/>
                <a:gd name="T39" fmla="*/ 37 h 85"/>
                <a:gd name="T40" fmla="*/ 42 w 106"/>
                <a:gd name="T41" fmla="*/ 41 h 85"/>
                <a:gd name="T42" fmla="*/ 33 w 106"/>
                <a:gd name="T43" fmla="*/ 45 h 85"/>
                <a:gd name="T44" fmla="*/ 27 w 106"/>
                <a:gd name="T45" fmla="*/ 51 h 85"/>
                <a:gd name="T46" fmla="*/ 22 w 106"/>
                <a:gd name="T47" fmla="*/ 58 h 85"/>
                <a:gd name="T48" fmla="*/ 17 w 106"/>
                <a:gd name="T49" fmla="*/ 65 h 85"/>
                <a:gd name="T50" fmla="*/ 13 w 106"/>
                <a:gd name="T51" fmla="*/ 74 h 85"/>
                <a:gd name="T52" fmla="*/ 10 w 106"/>
                <a:gd name="T53" fmla="*/ 84 h 85"/>
                <a:gd name="T54" fmla="*/ 10 w 106"/>
                <a:gd name="T55" fmla="*/ 85 h 85"/>
                <a:gd name="T56" fmla="*/ 12 w 106"/>
                <a:gd name="T57" fmla="*/ 85 h 85"/>
                <a:gd name="T58" fmla="*/ 17 w 106"/>
                <a:gd name="T59" fmla="*/ 85 h 85"/>
                <a:gd name="T60" fmla="*/ 23 w 106"/>
                <a:gd name="T61" fmla="*/ 85 h 85"/>
                <a:gd name="T62" fmla="*/ 30 w 106"/>
                <a:gd name="T63" fmla="*/ 70 h 85"/>
                <a:gd name="T64" fmla="*/ 37 w 106"/>
                <a:gd name="T65" fmla="*/ 55 h 85"/>
                <a:gd name="T66" fmla="*/ 43 w 106"/>
                <a:gd name="T67" fmla="*/ 50 h 85"/>
                <a:gd name="T68" fmla="*/ 49 w 106"/>
                <a:gd name="T69" fmla="*/ 45 h 85"/>
                <a:gd name="T70" fmla="*/ 56 w 106"/>
                <a:gd name="T71" fmla="*/ 41 h 85"/>
                <a:gd name="T72" fmla="*/ 66 w 106"/>
                <a:gd name="T73" fmla="*/ 38 h 85"/>
                <a:gd name="T74" fmla="*/ 66 w 106"/>
                <a:gd name="T75" fmla="*/ 40 h 85"/>
                <a:gd name="T76" fmla="*/ 66 w 106"/>
                <a:gd name="T77" fmla="*/ 41 h 85"/>
                <a:gd name="T78" fmla="*/ 67 w 106"/>
                <a:gd name="T79" fmla="*/ 48 h 85"/>
                <a:gd name="T80" fmla="*/ 66 w 106"/>
                <a:gd name="T81" fmla="*/ 54 h 85"/>
                <a:gd name="T82" fmla="*/ 65 w 106"/>
                <a:gd name="T83" fmla="*/ 60 h 85"/>
                <a:gd name="T84" fmla="*/ 63 w 106"/>
                <a:gd name="T85" fmla="*/ 65 h 85"/>
                <a:gd name="T86" fmla="*/ 70 w 106"/>
                <a:gd name="T87" fmla="*/ 65 h 85"/>
                <a:gd name="T88" fmla="*/ 77 w 106"/>
                <a:gd name="T89" fmla="*/ 67 h 85"/>
                <a:gd name="T90" fmla="*/ 85 w 106"/>
                <a:gd name="T91" fmla="*/ 58 h 85"/>
                <a:gd name="T92" fmla="*/ 92 w 106"/>
                <a:gd name="T93" fmla="*/ 48 h 85"/>
                <a:gd name="T94" fmla="*/ 97 w 106"/>
                <a:gd name="T95" fmla="*/ 51 h 85"/>
                <a:gd name="T96" fmla="*/ 105 w 106"/>
                <a:gd name="T97" fmla="*/ 50 h 85"/>
                <a:gd name="T98" fmla="*/ 106 w 106"/>
                <a:gd name="T99" fmla="*/ 48 h 85"/>
                <a:gd name="T100" fmla="*/ 106 w 106"/>
                <a:gd name="T101" fmla="*/ 47 h 85"/>
                <a:gd name="T102" fmla="*/ 87 w 106"/>
                <a:gd name="T103" fmla="*/ 35 h 85"/>
                <a:gd name="T104" fmla="*/ 70 w 106"/>
                <a:gd name="T105" fmla="*/ 25 h 85"/>
                <a:gd name="T106" fmla="*/ 72 w 106"/>
                <a:gd name="T107" fmla="*/ 20 h 85"/>
                <a:gd name="T108" fmla="*/ 73 w 106"/>
                <a:gd name="T109" fmla="*/ 15 h 85"/>
                <a:gd name="T110" fmla="*/ 66 w 106"/>
                <a:gd name="T111" fmla="*/ 8 h 85"/>
                <a:gd name="T112" fmla="*/ 59 w 106"/>
                <a:gd name="T113" fmla="*/ 3 h 85"/>
                <a:gd name="T114" fmla="*/ 52 w 106"/>
                <a:gd name="T115" fmla="*/ 1 h 85"/>
                <a:gd name="T116" fmla="*/ 43 w 106"/>
                <a:gd name="T117" fmla="*/ 0 h 8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06" h="85">
                  <a:moveTo>
                    <a:pt x="43" y="0"/>
                  </a:moveTo>
                  <a:lnTo>
                    <a:pt x="39" y="3"/>
                  </a:lnTo>
                  <a:lnTo>
                    <a:pt x="33" y="7"/>
                  </a:lnTo>
                  <a:lnTo>
                    <a:pt x="26" y="8"/>
                  </a:lnTo>
                  <a:lnTo>
                    <a:pt x="20" y="11"/>
                  </a:lnTo>
                  <a:lnTo>
                    <a:pt x="15" y="14"/>
                  </a:lnTo>
                  <a:lnTo>
                    <a:pt x="9" y="17"/>
                  </a:lnTo>
                  <a:lnTo>
                    <a:pt x="5" y="21"/>
                  </a:lnTo>
                  <a:lnTo>
                    <a:pt x="0" y="27"/>
                  </a:lnTo>
                  <a:lnTo>
                    <a:pt x="2" y="28"/>
                  </a:lnTo>
                  <a:lnTo>
                    <a:pt x="2" y="30"/>
                  </a:lnTo>
                  <a:lnTo>
                    <a:pt x="10" y="28"/>
                  </a:lnTo>
                  <a:lnTo>
                    <a:pt x="17" y="27"/>
                  </a:lnTo>
                  <a:lnTo>
                    <a:pt x="22" y="23"/>
                  </a:lnTo>
                  <a:lnTo>
                    <a:pt x="29" y="20"/>
                  </a:lnTo>
                  <a:lnTo>
                    <a:pt x="45" y="25"/>
                  </a:lnTo>
                  <a:lnTo>
                    <a:pt x="63" y="31"/>
                  </a:lnTo>
                  <a:lnTo>
                    <a:pt x="62" y="33"/>
                  </a:lnTo>
                  <a:lnTo>
                    <a:pt x="62" y="34"/>
                  </a:lnTo>
                  <a:lnTo>
                    <a:pt x="50" y="37"/>
                  </a:lnTo>
                  <a:lnTo>
                    <a:pt x="42" y="41"/>
                  </a:lnTo>
                  <a:lnTo>
                    <a:pt x="33" y="45"/>
                  </a:lnTo>
                  <a:lnTo>
                    <a:pt x="27" y="51"/>
                  </a:lnTo>
                  <a:lnTo>
                    <a:pt x="22" y="58"/>
                  </a:lnTo>
                  <a:lnTo>
                    <a:pt x="17" y="65"/>
                  </a:lnTo>
                  <a:lnTo>
                    <a:pt x="13" y="74"/>
                  </a:lnTo>
                  <a:lnTo>
                    <a:pt x="10" y="84"/>
                  </a:lnTo>
                  <a:lnTo>
                    <a:pt x="10" y="85"/>
                  </a:lnTo>
                  <a:lnTo>
                    <a:pt x="12" y="85"/>
                  </a:lnTo>
                  <a:lnTo>
                    <a:pt x="17" y="85"/>
                  </a:lnTo>
                  <a:lnTo>
                    <a:pt x="23" y="85"/>
                  </a:lnTo>
                  <a:lnTo>
                    <a:pt x="30" y="70"/>
                  </a:lnTo>
                  <a:lnTo>
                    <a:pt x="37" y="55"/>
                  </a:lnTo>
                  <a:lnTo>
                    <a:pt x="43" y="50"/>
                  </a:lnTo>
                  <a:lnTo>
                    <a:pt x="49" y="45"/>
                  </a:lnTo>
                  <a:lnTo>
                    <a:pt x="56" y="41"/>
                  </a:lnTo>
                  <a:lnTo>
                    <a:pt x="66" y="38"/>
                  </a:lnTo>
                  <a:lnTo>
                    <a:pt x="66" y="40"/>
                  </a:lnTo>
                  <a:lnTo>
                    <a:pt x="66" y="41"/>
                  </a:lnTo>
                  <a:lnTo>
                    <a:pt x="67" y="48"/>
                  </a:lnTo>
                  <a:lnTo>
                    <a:pt x="66" y="54"/>
                  </a:lnTo>
                  <a:lnTo>
                    <a:pt x="65" y="60"/>
                  </a:lnTo>
                  <a:lnTo>
                    <a:pt x="63" y="65"/>
                  </a:lnTo>
                  <a:lnTo>
                    <a:pt x="70" y="65"/>
                  </a:lnTo>
                  <a:lnTo>
                    <a:pt x="77" y="67"/>
                  </a:lnTo>
                  <a:lnTo>
                    <a:pt x="85" y="58"/>
                  </a:lnTo>
                  <a:lnTo>
                    <a:pt x="92" y="48"/>
                  </a:lnTo>
                  <a:lnTo>
                    <a:pt x="97" y="51"/>
                  </a:lnTo>
                  <a:lnTo>
                    <a:pt x="105" y="50"/>
                  </a:lnTo>
                  <a:lnTo>
                    <a:pt x="106" y="48"/>
                  </a:lnTo>
                  <a:lnTo>
                    <a:pt x="106" y="47"/>
                  </a:lnTo>
                  <a:lnTo>
                    <a:pt x="87" y="35"/>
                  </a:lnTo>
                  <a:lnTo>
                    <a:pt x="70" y="25"/>
                  </a:lnTo>
                  <a:lnTo>
                    <a:pt x="72" y="20"/>
                  </a:lnTo>
                  <a:lnTo>
                    <a:pt x="73" y="15"/>
                  </a:lnTo>
                  <a:lnTo>
                    <a:pt x="66" y="8"/>
                  </a:lnTo>
                  <a:lnTo>
                    <a:pt x="59" y="3"/>
                  </a:lnTo>
                  <a:lnTo>
                    <a:pt x="52" y="1"/>
                  </a:lnTo>
                  <a:lnTo>
                    <a:pt x="4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859"/>
            <p:cNvSpPr/>
            <p:nvPr/>
          </p:nvSpPr>
          <p:spPr bwMode="auto">
            <a:xfrm>
              <a:off x="4298243" y="3042175"/>
              <a:ext cx="249238" cy="142875"/>
            </a:xfrm>
            <a:custGeom>
              <a:avLst/>
              <a:gdLst>
                <a:gd name="T0" fmla="*/ 51 w 157"/>
                <a:gd name="T1" fmla="*/ 20 h 90"/>
                <a:gd name="T2" fmla="*/ 39 w 157"/>
                <a:gd name="T3" fmla="*/ 14 h 90"/>
                <a:gd name="T4" fmla="*/ 29 w 157"/>
                <a:gd name="T5" fmla="*/ 14 h 90"/>
                <a:gd name="T6" fmla="*/ 22 w 157"/>
                <a:gd name="T7" fmla="*/ 23 h 90"/>
                <a:gd name="T8" fmla="*/ 17 w 157"/>
                <a:gd name="T9" fmla="*/ 31 h 90"/>
                <a:gd name="T10" fmla="*/ 11 w 157"/>
                <a:gd name="T11" fmla="*/ 46 h 90"/>
                <a:gd name="T12" fmla="*/ 11 w 157"/>
                <a:gd name="T13" fmla="*/ 70 h 90"/>
                <a:gd name="T14" fmla="*/ 5 w 157"/>
                <a:gd name="T15" fmla="*/ 87 h 90"/>
                <a:gd name="T16" fmla="*/ 9 w 157"/>
                <a:gd name="T17" fmla="*/ 88 h 90"/>
                <a:gd name="T18" fmla="*/ 29 w 157"/>
                <a:gd name="T19" fmla="*/ 84 h 90"/>
                <a:gd name="T20" fmla="*/ 57 w 157"/>
                <a:gd name="T21" fmla="*/ 74 h 90"/>
                <a:gd name="T22" fmla="*/ 75 w 157"/>
                <a:gd name="T23" fmla="*/ 67 h 90"/>
                <a:gd name="T24" fmla="*/ 82 w 157"/>
                <a:gd name="T25" fmla="*/ 67 h 90"/>
                <a:gd name="T26" fmla="*/ 91 w 157"/>
                <a:gd name="T27" fmla="*/ 70 h 90"/>
                <a:gd name="T28" fmla="*/ 99 w 157"/>
                <a:gd name="T29" fmla="*/ 78 h 90"/>
                <a:gd name="T30" fmla="*/ 118 w 157"/>
                <a:gd name="T31" fmla="*/ 81 h 90"/>
                <a:gd name="T32" fmla="*/ 144 w 157"/>
                <a:gd name="T33" fmla="*/ 78 h 90"/>
                <a:gd name="T34" fmla="*/ 157 w 157"/>
                <a:gd name="T35" fmla="*/ 76 h 90"/>
                <a:gd name="T36" fmla="*/ 149 w 157"/>
                <a:gd name="T37" fmla="*/ 70 h 90"/>
                <a:gd name="T38" fmla="*/ 142 w 157"/>
                <a:gd name="T39" fmla="*/ 61 h 90"/>
                <a:gd name="T40" fmla="*/ 135 w 157"/>
                <a:gd name="T41" fmla="*/ 53 h 90"/>
                <a:gd name="T42" fmla="*/ 119 w 157"/>
                <a:gd name="T43" fmla="*/ 47 h 90"/>
                <a:gd name="T44" fmla="*/ 107 w 157"/>
                <a:gd name="T45" fmla="*/ 38 h 90"/>
                <a:gd name="T46" fmla="*/ 101 w 157"/>
                <a:gd name="T47" fmla="*/ 31 h 90"/>
                <a:gd name="T48" fmla="*/ 101 w 157"/>
                <a:gd name="T49" fmla="*/ 26 h 90"/>
                <a:gd name="T50" fmla="*/ 105 w 157"/>
                <a:gd name="T51" fmla="*/ 21 h 90"/>
                <a:gd name="T52" fmla="*/ 109 w 157"/>
                <a:gd name="T53" fmla="*/ 20 h 90"/>
                <a:gd name="T54" fmla="*/ 107 w 157"/>
                <a:gd name="T55" fmla="*/ 17 h 90"/>
                <a:gd name="T56" fmla="*/ 111 w 157"/>
                <a:gd name="T57" fmla="*/ 13 h 90"/>
                <a:gd name="T58" fmla="*/ 117 w 157"/>
                <a:gd name="T59" fmla="*/ 4 h 90"/>
                <a:gd name="T60" fmla="*/ 111 w 157"/>
                <a:gd name="T61" fmla="*/ 1 h 90"/>
                <a:gd name="T62" fmla="*/ 101 w 157"/>
                <a:gd name="T63" fmla="*/ 6 h 90"/>
                <a:gd name="T64" fmla="*/ 84 w 157"/>
                <a:gd name="T65" fmla="*/ 14 h 90"/>
                <a:gd name="T66" fmla="*/ 75 w 157"/>
                <a:gd name="T67" fmla="*/ 18 h 90"/>
                <a:gd name="T68" fmla="*/ 79 w 157"/>
                <a:gd name="T69" fmla="*/ 21 h 90"/>
                <a:gd name="T70" fmla="*/ 82 w 157"/>
                <a:gd name="T71" fmla="*/ 24 h 90"/>
                <a:gd name="T72" fmla="*/ 82 w 157"/>
                <a:gd name="T73" fmla="*/ 31 h 90"/>
                <a:gd name="T74" fmla="*/ 75 w 157"/>
                <a:gd name="T75" fmla="*/ 36 h 90"/>
                <a:gd name="T76" fmla="*/ 67 w 157"/>
                <a:gd name="T77" fmla="*/ 40 h 90"/>
                <a:gd name="T78" fmla="*/ 58 w 157"/>
                <a:gd name="T79" fmla="*/ 31 h 9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57" h="90">
                  <a:moveTo>
                    <a:pt x="58" y="23"/>
                  </a:moveTo>
                  <a:lnTo>
                    <a:pt x="51" y="20"/>
                  </a:lnTo>
                  <a:lnTo>
                    <a:pt x="42" y="16"/>
                  </a:lnTo>
                  <a:lnTo>
                    <a:pt x="39" y="14"/>
                  </a:lnTo>
                  <a:lnTo>
                    <a:pt x="35" y="13"/>
                  </a:lnTo>
                  <a:lnTo>
                    <a:pt x="29" y="14"/>
                  </a:lnTo>
                  <a:lnTo>
                    <a:pt x="24" y="16"/>
                  </a:lnTo>
                  <a:lnTo>
                    <a:pt x="22" y="23"/>
                  </a:lnTo>
                  <a:lnTo>
                    <a:pt x="21" y="28"/>
                  </a:lnTo>
                  <a:lnTo>
                    <a:pt x="17" y="31"/>
                  </a:lnTo>
                  <a:lnTo>
                    <a:pt x="11" y="33"/>
                  </a:lnTo>
                  <a:lnTo>
                    <a:pt x="11" y="46"/>
                  </a:lnTo>
                  <a:lnTo>
                    <a:pt x="11" y="57"/>
                  </a:lnTo>
                  <a:lnTo>
                    <a:pt x="11" y="70"/>
                  </a:lnTo>
                  <a:lnTo>
                    <a:pt x="11" y="84"/>
                  </a:lnTo>
                  <a:lnTo>
                    <a:pt x="5" y="87"/>
                  </a:lnTo>
                  <a:lnTo>
                    <a:pt x="0" y="90"/>
                  </a:lnTo>
                  <a:lnTo>
                    <a:pt x="9" y="88"/>
                  </a:lnTo>
                  <a:lnTo>
                    <a:pt x="19" y="87"/>
                  </a:lnTo>
                  <a:lnTo>
                    <a:pt x="29" y="84"/>
                  </a:lnTo>
                  <a:lnTo>
                    <a:pt x="38" y="81"/>
                  </a:lnTo>
                  <a:lnTo>
                    <a:pt x="57" y="74"/>
                  </a:lnTo>
                  <a:lnTo>
                    <a:pt x="74" y="67"/>
                  </a:lnTo>
                  <a:lnTo>
                    <a:pt x="75" y="67"/>
                  </a:lnTo>
                  <a:lnTo>
                    <a:pt x="77" y="67"/>
                  </a:lnTo>
                  <a:lnTo>
                    <a:pt x="82" y="67"/>
                  </a:lnTo>
                  <a:lnTo>
                    <a:pt x="87" y="68"/>
                  </a:lnTo>
                  <a:lnTo>
                    <a:pt x="91" y="70"/>
                  </a:lnTo>
                  <a:lnTo>
                    <a:pt x="94" y="73"/>
                  </a:lnTo>
                  <a:lnTo>
                    <a:pt x="99" y="78"/>
                  </a:lnTo>
                  <a:lnTo>
                    <a:pt x="107" y="81"/>
                  </a:lnTo>
                  <a:lnTo>
                    <a:pt x="118" y="81"/>
                  </a:lnTo>
                  <a:lnTo>
                    <a:pt x="131" y="80"/>
                  </a:lnTo>
                  <a:lnTo>
                    <a:pt x="144" y="78"/>
                  </a:lnTo>
                  <a:lnTo>
                    <a:pt x="157" y="77"/>
                  </a:lnTo>
                  <a:lnTo>
                    <a:pt x="157" y="76"/>
                  </a:lnTo>
                  <a:lnTo>
                    <a:pt x="157" y="73"/>
                  </a:lnTo>
                  <a:lnTo>
                    <a:pt x="149" y="70"/>
                  </a:lnTo>
                  <a:lnTo>
                    <a:pt x="145" y="67"/>
                  </a:lnTo>
                  <a:lnTo>
                    <a:pt x="142" y="61"/>
                  </a:lnTo>
                  <a:lnTo>
                    <a:pt x="141" y="54"/>
                  </a:lnTo>
                  <a:lnTo>
                    <a:pt x="135" y="53"/>
                  </a:lnTo>
                  <a:lnTo>
                    <a:pt x="128" y="50"/>
                  </a:lnTo>
                  <a:lnTo>
                    <a:pt x="119" y="47"/>
                  </a:lnTo>
                  <a:lnTo>
                    <a:pt x="112" y="43"/>
                  </a:lnTo>
                  <a:lnTo>
                    <a:pt x="107" y="38"/>
                  </a:lnTo>
                  <a:lnTo>
                    <a:pt x="102" y="34"/>
                  </a:lnTo>
                  <a:lnTo>
                    <a:pt x="101" y="31"/>
                  </a:lnTo>
                  <a:lnTo>
                    <a:pt x="101" y="28"/>
                  </a:lnTo>
                  <a:lnTo>
                    <a:pt x="101" y="26"/>
                  </a:lnTo>
                  <a:lnTo>
                    <a:pt x="102" y="23"/>
                  </a:lnTo>
                  <a:lnTo>
                    <a:pt x="105" y="21"/>
                  </a:lnTo>
                  <a:lnTo>
                    <a:pt x="109" y="20"/>
                  </a:lnTo>
                  <a:lnTo>
                    <a:pt x="109" y="18"/>
                  </a:lnTo>
                  <a:lnTo>
                    <a:pt x="107" y="17"/>
                  </a:lnTo>
                  <a:lnTo>
                    <a:pt x="104" y="16"/>
                  </a:lnTo>
                  <a:lnTo>
                    <a:pt x="111" y="13"/>
                  </a:lnTo>
                  <a:lnTo>
                    <a:pt x="118" y="7"/>
                  </a:lnTo>
                  <a:lnTo>
                    <a:pt x="117" y="4"/>
                  </a:lnTo>
                  <a:lnTo>
                    <a:pt x="115" y="3"/>
                  </a:lnTo>
                  <a:lnTo>
                    <a:pt x="111" y="1"/>
                  </a:lnTo>
                  <a:lnTo>
                    <a:pt x="108" y="0"/>
                  </a:lnTo>
                  <a:lnTo>
                    <a:pt x="101" y="6"/>
                  </a:lnTo>
                  <a:lnTo>
                    <a:pt x="92" y="10"/>
                  </a:lnTo>
                  <a:lnTo>
                    <a:pt x="84" y="14"/>
                  </a:lnTo>
                  <a:lnTo>
                    <a:pt x="74" y="17"/>
                  </a:lnTo>
                  <a:lnTo>
                    <a:pt x="75" y="18"/>
                  </a:lnTo>
                  <a:lnTo>
                    <a:pt x="75" y="20"/>
                  </a:lnTo>
                  <a:lnTo>
                    <a:pt x="79" y="21"/>
                  </a:lnTo>
                  <a:lnTo>
                    <a:pt x="81" y="23"/>
                  </a:lnTo>
                  <a:lnTo>
                    <a:pt x="82" y="24"/>
                  </a:lnTo>
                  <a:lnTo>
                    <a:pt x="84" y="28"/>
                  </a:lnTo>
                  <a:lnTo>
                    <a:pt x="82" y="31"/>
                  </a:lnTo>
                  <a:lnTo>
                    <a:pt x="81" y="33"/>
                  </a:lnTo>
                  <a:lnTo>
                    <a:pt x="75" y="36"/>
                  </a:lnTo>
                  <a:lnTo>
                    <a:pt x="71" y="38"/>
                  </a:lnTo>
                  <a:lnTo>
                    <a:pt x="67" y="40"/>
                  </a:lnTo>
                  <a:lnTo>
                    <a:pt x="59" y="40"/>
                  </a:lnTo>
                  <a:lnTo>
                    <a:pt x="58" y="31"/>
                  </a:lnTo>
                  <a:lnTo>
                    <a:pt x="58" y="23"/>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Freeform 860"/>
            <p:cNvSpPr/>
            <p:nvPr/>
          </p:nvSpPr>
          <p:spPr bwMode="auto">
            <a:xfrm>
              <a:off x="4607805" y="3048525"/>
              <a:ext cx="153988" cy="209550"/>
            </a:xfrm>
            <a:custGeom>
              <a:avLst/>
              <a:gdLst>
                <a:gd name="T0" fmla="*/ 43 w 97"/>
                <a:gd name="T1" fmla="*/ 24 h 132"/>
                <a:gd name="T2" fmla="*/ 53 w 97"/>
                <a:gd name="T3" fmla="*/ 24 h 132"/>
                <a:gd name="T4" fmla="*/ 61 w 97"/>
                <a:gd name="T5" fmla="*/ 23 h 132"/>
                <a:gd name="T6" fmla="*/ 61 w 97"/>
                <a:gd name="T7" fmla="*/ 14 h 132"/>
                <a:gd name="T8" fmla="*/ 60 w 97"/>
                <a:gd name="T9" fmla="*/ 4 h 132"/>
                <a:gd name="T10" fmla="*/ 56 w 97"/>
                <a:gd name="T11" fmla="*/ 2 h 132"/>
                <a:gd name="T12" fmla="*/ 52 w 97"/>
                <a:gd name="T13" fmla="*/ 0 h 132"/>
                <a:gd name="T14" fmla="*/ 37 w 97"/>
                <a:gd name="T15" fmla="*/ 6 h 132"/>
                <a:gd name="T16" fmla="*/ 23 w 97"/>
                <a:gd name="T17" fmla="*/ 12 h 132"/>
                <a:gd name="T18" fmla="*/ 17 w 97"/>
                <a:gd name="T19" fmla="*/ 14 h 132"/>
                <a:gd name="T20" fmla="*/ 12 w 97"/>
                <a:gd name="T21" fmla="*/ 17 h 132"/>
                <a:gd name="T22" fmla="*/ 6 w 97"/>
                <a:gd name="T23" fmla="*/ 22 h 132"/>
                <a:gd name="T24" fmla="*/ 0 w 97"/>
                <a:gd name="T25" fmla="*/ 27 h 132"/>
                <a:gd name="T26" fmla="*/ 2 w 97"/>
                <a:gd name="T27" fmla="*/ 33 h 132"/>
                <a:gd name="T28" fmla="*/ 3 w 97"/>
                <a:gd name="T29" fmla="*/ 36 h 132"/>
                <a:gd name="T30" fmla="*/ 6 w 97"/>
                <a:gd name="T31" fmla="*/ 37 h 132"/>
                <a:gd name="T32" fmla="*/ 7 w 97"/>
                <a:gd name="T33" fmla="*/ 40 h 132"/>
                <a:gd name="T34" fmla="*/ 13 w 97"/>
                <a:gd name="T35" fmla="*/ 43 h 132"/>
                <a:gd name="T36" fmla="*/ 19 w 97"/>
                <a:gd name="T37" fmla="*/ 47 h 132"/>
                <a:gd name="T38" fmla="*/ 24 w 97"/>
                <a:gd name="T39" fmla="*/ 59 h 132"/>
                <a:gd name="T40" fmla="*/ 27 w 97"/>
                <a:gd name="T41" fmla="*/ 67 h 132"/>
                <a:gd name="T42" fmla="*/ 30 w 97"/>
                <a:gd name="T43" fmla="*/ 72 h 132"/>
                <a:gd name="T44" fmla="*/ 34 w 97"/>
                <a:gd name="T45" fmla="*/ 76 h 132"/>
                <a:gd name="T46" fmla="*/ 42 w 97"/>
                <a:gd name="T47" fmla="*/ 79 h 132"/>
                <a:gd name="T48" fmla="*/ 52 w 97"/>
                <a:gd name="T49" fmla="*/ 82 h 132"/>
                <a:gd name="T50" fmla="*/ 49 w 97"/>
                <a:gd name="T51" fmla="*/ 87 h 132"/>
                <a:gd name="T52" fmla="*/ 44 w 97"/>
                <a:gd name="T53" fmla="*/ 90 h 132"/>
                <a:gd name="T54" fmla="*/ 39 w 97"/>
                <a:gd name="T55" fmla="*/ 93 h 132"/>
                <a:gd name="T56" fmla="*/ 33 w 97"/>
                <a:gd name="T57" fmla="*/ 96 h 132"/>
                <a:gd name="T58" fmla="*/ 33 w 97"/>
                <a:gd name="T59" fmla="*/ 100 h 132"/>
                <a:gd name="T60" fmla="*/ 33 w 97"/>
                <a:gd name="T61" fmla="*/ 104 h 132"/>
                <a:gd name="T62" fmla="*/ 39 w 97"/>
                <a:gd name="T63" fmla="*/ 112 h 132"/>
                <a:gd name="T64" fmla="*/ 43 w 97"/>
                <a:gd name="T65" fmla="*/ 117 h 132"/>
                <a:gd name="T66" fmla="*/ 49 w 97"/>
                <a:gd name="T67" fmla="*/ 122 h 132"/>
                <a:gd name="T68" fmla="*/ 54 w 97"/>
                <a:gd name="T69" fmla="*/ 126 h 132"/>
                <a:gd name="T70" fmla="*/ 61 w 97"/>
                <a:gd name="T71" fmla="*/ 129 h 132"/>
                <a:gd name="T72" fmla="*/ 70 w 97"/>
                <a:gd name="T73" fmla="*/ 132 h 132"/>
                <a:gd name="T74" fmla="*/ 80 w 97"/>
                <a:gd name="T75" fmla="*/ 132 h 132"/>
                <a:gd name="T76" fmla="*/ 93 w 97"/>
                <a:gd name="T77" fmla="*/ 132 h 132"/>
                <a:gd name="T78" fmla="*/ 96 w 97"/>
                <a:gd name="T79" fmla="*/ 129 h 132"/>
                <a:gd name="T80" fmla="*/ 97 w 97"/>
                <a:gd name="T81" fmla="*/ 126 h 132"/>
                <a:gd name="T82" fmla="*/ 96 w 97"/>
                <a:gd name="T83" fmla="*/ 124 h 132"/>
                <a:gd name="T84" fmla="*/ 94 w 97"/>
                <a:gd name="T85" fmla="*/ 122 h 132"/>
                <a:gd name="T86" fmla="*/ 90 w 97"/>
                <a:gd name="T87" fmla="*/ 120 h 132"/>
                <a:gd name="T88" fmla="*/ 84 w 97"/>
                <a:gd name="T89" fmla="*/ 119 h 132"/>
                <a:gd name="T90" fmla="*/ 83 w 97"/>
                <a:gd name="T91" fmla="*/ 104 h 132"/>
                <a:gd name="T92" fmla="*/ 80 w 97"/>
                <a:gd name="T93" fmla="*/ 90 h 132"/>
                <a:gd name="T94" fmla="*/ 76 w 97"/>
                <a:gd name="T95" fmla="*/ 80 h 132"/>
                <a:gd name="T96" fmla="*/ 70 w 97"/>
                <a:gd name="T97" fmla="*/ 70 h 132"/>
                <a:gd name="T98" fmla="*/ 57 w 97"/>
                <a:gd name="T99" fmla="*/ 53 h 132"/>
                <a:gd name="T100" fmla="*/ 43 w 97"/>
                <a:gd name="T101" fmla="*/ 36 h 132"/>
                <a:gd name="T102" fmla="*/ 43 w 97"/>
                <a:gd name="T103" fmla="*/ 30 h 132"/>
                <a:gd name="T104" fmla="*/ 43 w 97"/>
                <a:gd name="T105" fmla="*/ 24 h 1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7" h="132">
                  <a:moveTo>
                    <a:pt x="43" y="24"/>
                  </a:moveTo>
                  <a:lnTo>
                    <a:pt x="53" y="24"/>
                  </a:lnTo>
                  <a:lnTo>
                    <a:pt x="61" y="23"/>
                  </a:lnTo>
                  <a:lnTo>
                    <a:pt x="61" y="14"/>
                  </a:lnTo>
                  <a:lnTo>
                    <a:pt x="60" y="4"/>
                  </a:lnTo>
                  <a:lnTo>
                    <a:pt x="56" y="2"/>
                  </a:lnTo>
                  <a:lnTo>
                    <a:pt x="52" y="0"/>
                  </a:lnTo>
                  <a:lnTo>
                    <a:pt x="37" y="6"/>
                  </a:lnTo>
                  <a:lnTo>
                    <a:pt x="23" y="12"/>
                  </a:lnTo>
                  <a:lnTo>
                    <a:pt x="17" y="14"/>
                  </a:lnTo>
                  <a:lnTo>
                    <a:pt x="12" y="17"/>
                  </a:lnTo>
                  <a:lnTo>
                    <a:pt x="6" y="22"/>
                  </a:lnTo>
                  <a:lnTo>
                    <a:pt x="0" y="27"/>
                  </a:lnTo>
                  <a:lnTo>
                    <a:pt x="2" y="33"/>
                  </a:lnTo>
                  <a:lnTo>
                    <a:pt x="3" y="36"/>
                  </a:lnTo>
                  <a:lnTo>
                    <a:pt x="6" y="37"/>
                  </a:lnTo>
                  <a:lnTo>
                    <a:pt x="7" y="40"/>
                  </a:lnTo>
                  <a:lnTo>
                    <a:pt x="13" y="43"/>
                  </a:lnTo>
                  <a:lnTo>
                    <a:pt x="19" y="47"/>
                  </a:lnTo>
                  <a:lnTo>
                    <a:pt x="24" y="59"/>
                  </a:lnTo>
                  <a:lnTo>
                    <a:pt x="27" y="67"/>
                  </a:lnTo>
                  <a:lnTo>
                    <a:pt x="30" y="72"/>
                  </a:lnTo>
                  <a:lnTo>
                    <a:pt x="34" y="76"/>
                  </a:lnTo>
                  <a:lnTo>
                    <a:pt x="42" y="79"/>
                  </a:lnTo>
                  <a:lnTo>
                    <a:pt x="52" y="82"/>
                  </a:lnTo>
                  <a:lnTo>
                    <a:pt x="49" y="87"/>
                  </a:lnTo>
                  <a:lnTo>
                    <a:pt x="44" y="90"/>
                  </a:lnTo>
                  <a:lnTo>
                    <a:pt x="39" y="93"/>
                  </a:lnTo>
                  <a:lnTo>
                    <a:pt x="33" y="96"/>
                  </a:lnTo>
                  <a:lnTo>
                    <a:pt x="33" y="100"/>
                  </a:lnTo>
                  <a:lnTo>
                    <a:pt x="33" y="104"/>
                  </a:lnTo>
                  <a:lnTo>
                    <a:pt x="39" y="112"/>
                  </a:lnTo>
                  <a:lnTo>
                    <a:pt x="43" y="117"/>
                  </a:lnTo>
                  <a:lnTo>
                    <a:pt x="49" y="122"/>
                  </a:lnTo>
                  <a:lnTo>
                    <a:pt x="54" y="126"/>
                  </a:lnTo>
                  <a:lnTo>
                    <a:pt x="61" y="129"/>
                  </a:lnTo>
                  <a:lnTo>
                    <a:pt x="70" y="132"/>
                  </a:lnTo>
                  <a:lnTo>
                    <a:pt x="80" y="132"/>
                  </a:lnTo>
                  <a:lnTo>
                    <a:pt x="93" y="132"/>
                  </a:lnTo>
                  <a:lnTo>
                    <a:pt x="96" y="129"/>
                  </a:lnTo>
                  <a:lnTo>
                    <a:pt x="97" y="126"/>
                  </a:lnTo>
                  <a:lnTo>
                    <a:pt x="96" y="124"/>
                  </a:lnTo>
                  <a:lnTo>
                    <a:pt x="94" y="122"/>
                  </a:lnTo>
                  <a:lnTo>
                    <a:pt x="90" y="120"/>
                  </a:lnTo>
                  <a:lnTo>
                    <a:pt x="84" y="119"/>
                  </a:lnTo>
                  <a:lnTo>
                    <a:pt x="83" y="104"/>
                  </a:lnTo>
                  <a:lnTo>
                    <a:pt x="80" y="90"/>
                  </a:lnTo>
                  <a:lnTo>
                    <a:pt x="76" y="80"/>
                  </a:lnTo>
                  <a:lnTo>
                    <a:pt x="70" y="70"/>
                  </a:lnTo>
                  <a:lnTo>
                    <a:pt x="57" y="53"/>
                  </a:lnTo>
                  <a:lnTo>
                    <a:pt x="43" y="36"/>
                  </a:lnTo>
                  <a:lnTo>
                    <a:pt x="43" y="30"/>
                  </a:lnTo>
                  <a:lnTo>
                    <a:pt x="43" y="24"/>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Freeform 861"/>
            <p:cNvSpPr/>
            <p:nvPr/>
          </p:nvSpPr>
          <p:spPr bwMode="auto">
            <a:xfrm>
              <a:off x="3764843" y="3080275"/>
              <a:ext cx="703263" cy="303213"/>
            </a:xfrm>
            <a:custGeom>
              <a:avLst/>
              <a:gdLst>
                <a:gd name="T0" fmla="*/ 97 w 443"/>
                <a:gd name="T1" fmla="*/ 37 h 191"/>
                <a:gd name="T2" fmla="*/ 66 w 443"/>
                <a:gd name="T3" fmla="*/ 60 h 191"/>
                <a:gd name="T4" fmla="*/ 56 w 443"/>
                <a:gd name="T5" fmla="*/ 79 h 191"/>
                <a:gd name="T6" fmla="*/ 44 w 443"/>
                <a:gd name="T7" fmla="*/ 100 h 191"/>
                <a:gd name="T8" fmla="*/ 23 w 443"/>
                <a:gd name="T9" fmla="*/ 112 h 191"/>
                <a:gd name="T10" fmla="*/ 1 w 443"/>
                <a:gd name="T11" fmla="*/ 122 h 191"/>
                <a:gd name="T12" fmla="*/ 1 w 443"/>
                <a:gd name="T13" fmla="*/ 130 h 191"/>
                <a:gd name="T14" fmla="*/ 34 w 443"/>
                <a:gd name="T15" fmla="*/ 126 h 191"/>
                <a:gd name="T16" fmla="*/ 70 w 443"/>
                <a:gd name="T17" fmla="*/ 113 h 191"/>
                <a:gd name="T18" fmla="*/ 108 w 443"/>
                <a:gd name="T19" fmla="*/ 113 h 191"/>
                <a:gd name="T20" fmla="*/ 140 w 443"/>
                <a:gd name="T21" fmla="*/ 106 h 191"/>
                <a:gd name="T22" fmla="*/ 157 w 443"/>
                <a:gd name="T23" fmla="*/ 104 h 191"/>
                <a:gd name="T24" fmla="*/ 167 w 443"/>
                <a:gd name="T25" fmla="*/ 107 h 191"/>
                <a:gd name="T26" fmla="*/ 177 w 443"/>
                <a:gd name="T27" fmla="*/ 147 h 191"/>
                <a:gd name="T28" fmla="*/ 206 w 443"/>
                <a:gd name="T29" fmla="*/ 164 h 191"/>
                <a:gd name="T30" fmla="*/ 231 w 443"/>
                <a:gd name="T31" fmla="*/ 182 h 191"/>
                <a:gd name="T32" fmla="*/ 264 w 443"/>
                <a:gd name="T33" fmla="*/ 191 h 191"/>
                <a:gd name="T34" fmla="*/ 278 w 443"/>
                <a:gd name="T35" fmla="*/ 163 h 191"/>
                <a:gd name="T36" fmla="*/ 291 w 443"/>
                <a:gd name="T37" fmla="*/ 162 h 191"/>
                <a:gd name="T38" fmla="*/ 324 w 443"/>
                <a:gd name="T39" fmla="*/ 173 h 191"/>
                <a:gd name="T40" fmla="*/ 371 w 443"/>
                <a:gd name="T41" fmla="*/ 187 h 191"/>
                <a:gd name="T42" fmla="*/ 398 w 443"/>
                <a:gd name="T43" fmla="*/ 177 h 191"/>
                <a:gd name="T44" fmla="*/ 417 w 443"/>
                <a:gd name="T45" fmla="*/ 180 h 191"/>
                <a:gd name="T46" fmla="*/ 435 w 443"/>
                <a:gd name="T47" fmla="*/ 184 h 191"/>
                <a:gd name="T48" fmla="*/ 431 w 443"/>
                <a:gd name="T49" fmla="*/ 163 h 191"/>
                <a:gd name="T50" fmla="*/ 437 w 443"/>
                <a:gd name="T51" fmla="*/ 127 h 191"/>
                <a:gd name="T52" fmla="*/ 438 w 443"/>
                <a:gd name="T53" fmla="*/ 109 h 191"/>
                <a:gd name="T54" fmla="*/ 393 w 443"/>
                <a:gd name="T55" fmla="*/ 117 h 191"/>
                <a:gd name="T56" fmla="*/ 373 w 443"/>
                <a:gd name="T57" fmla="*/ 116 h 191"/>
                <a:gd name="T58" fmla="*/ 357 w 443"/>
                <a:gd name="T59" fmla="*/ 112 h 191"/>
                <a:gd name="T60" fmla="*/ 344 w 443"/>
                <a:gd name="T61" fmla="*/ 99 h 191"/>
                <a:gd name="T62" fmla="*/ 310 w 443"/>
                <a:gd name="T63" fmla="*/ 60 h 191"/>
                <a:gd name="T64" fmla="*/ 290 w 443"/>
                <a:gd name="T65" fmla="*/ 64 h 191"/>
                <a:gd name="T66" fmla="*/ 293 w 443"/>
                <a:gd name="T67" fmla="*/ 77 h 191"/>
                <a:gd name="T68" fmla="*/ 304 w 443"/>
                <a:gd name="T69" fmla="*/ 100 h 191"/>
                <a:gd name="T70" fmla="*/ 288 w 443"/>
                <a:gd name="T71" fmla="*/ 107 h 191"/>
                <a:gd name="T72" fmla="*/ 258 w 443"/>
                <a:gd name="T73" fmla="*/ 72 h 191"/>
                <a:gd name="T74" fmla="*/ 243 w 443"/>
                <a:gd name="T75" fmla="*/ 39 h 191"/>
                <a:gd name="T76" fmla="*/ 200 w 443"/>
                <a:gd name="T77" fmla="*/ 0 h 191"/>
                <a:gd name="T78" fmla="*/ 188 w 443"/>
                <a:gd name="T79" fmla="*/ 4 h 191"/>
                <a:gd name="T80" fmla="*/ 187 w 443"/>
                <a:gd name="T81" fmla="*/ 14 h 191"/>
                <a:gd name="T82" fmla="*/ 207 w 443"/>
                <a:gd name="T83" fmla="*/ 36 h 191"/>
                <a:gd name="T84" fmla="*/ 247 w 443"/>
                <a:gd name="T85" fmla="*/ 69 h 191"/>
                <a:gd name="T86" fmla="*/ 243 w 443"/>
                <a:gd name="T87" fmla="*/ 70 h 191"/>
                <a:gd name="T88" fmla="*/ 233 w 443"/>
                <a:gd name="T89" fmla="*/ 66 h 191"/>
                <a:gd name="T90" fmla="*/ 233 w 443"/>
                <a:gd name="T91" fmla="*/ 82 h 191"/>
                <a:gd name="T92" fmla="*/ 213 w 443"/>
                <a:gd name="T93" fmla="*/ 96 h 191"/>
                <a:gd name="T94" fmla="*/ 200 w 443"/>
                <a:gd name="T95" fmla="*/ 106 h 191"/>
                <a:gd name="T96" fmla="*/ 208 w 443"/>
                <a:gd name="T97" fmla="*/ 93 h 191"/>
                <a:gd name="T98" fmla="*/ 221 w 443"/>
                <a:gd name="T99" fmla="*/ 89 h 191"/>
                <a:gd name="T100" fmla="*/ 224 w 443"/>
                <a:gd name="T101" fmla="*/ 73 h 191"/>
                <a:gd name="T102" fmla="*/ 196 w 443"/>
                <a:gd name="T103" fmla="*/ 57 h 191"/>
                <a:gd name="T104" fmla="*/ 160 w 443"/>
                <a:gd name="T105" fmla="*/ 22 h 191"/>
                <a:gd name="T106" fmla="*/ 146 w 443"/>
                <a:gd name="T107" fmla="*/ 24 h 191"/>
                <a:gd name="T108" fmla="*/ 133 w 443"/>
                <a:gd name="T109" fmla="*/ 33 h 191"/>
                <a:gd name="T110" fmla="*/ 118 w 443"/>
                <a:gd name="T111" fmla="*/ 33 h 191"/>
                <a:gd name="T112" fmla="*/ 97 w 443"/>
                <a:gd name="T113" fmla="*/ 24 h 19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43" h="191">
                  <a:moveTo>
                    <a:pt x="97" y="24"/>
                  </a:moveTo>
                  <a:lnTo>
                    <a:pt x="97" y="30"/>
                  </a:lnTo>
                  <a:lnTo>
                    <a:pt x="97" y="37"/>
                  </a:lnTo>
                  <a:lnTo>
                    <a:pt x="87" y="46"/>
                  </a:lnTo>
                  <a:lnTo>
                    <a:pt x="77" y="53"/>
                  </a:lnTo>
                  <a:lnTo>
                    <a:pt x="66" y="60"/>
                  </a:lnTo>
                  <a:lnTo>
                    <a:pt x="51" y="66"/>
                  </a:lnTo>
                  <a:lnTo>
                    <a:pt x="54" y="72"/>
                  </a:lnTo>
                  <a:lnTo>
                    <a:pt x="56" y="79"/>
                  </a:lnTo>
                  <a:lnTo>
                    <a:pt x="57" y="84"/>
                  </a:lnTo>
                  <a:lnTo>
                    <a:pt x="54" y="92"/>
                  </a:lnTo>
                  <a:lnTo>
                    <a:pt x="44" y="100"/>
                  </a:lnTo>
                  <a:lnTo>
                    <a:pt x="34" y="107"/>
                  </a:lnTo>
                  <a:lnTo>
                    <a:pt x="29" y="110"/>
                  </a:lnTo>
                  <a:lnTo>
                    <a:pt x="23" y="112"/>
                  </a:lnTo>
                  <a:lnTo>
                    <a:pt x="13" y="113"/>
                  </a:lnTo>
                  <a:lnTo>
                    <a:pt x="1" y="113"/>
                  </a:lnTo>
                  <a:lnTo>
                    <a:pt x="1" y="122"/>
                  </a:lnTo>
                  <a:lnTo>
                    <a:pt x="0" y="129"/>
                  </a:lnTo>
                  <a:lnTo>
                    <a:pt x="1" y="129"/>
                  </a:lnTo>
                  <a:lnTo>
                    <a:pt x="1" y="130"/>
                  </a:lnTo>
                  <a:lnTo>
                    <a:pt x="14" y="129"/>
                  </a:lnTo>
                  <a:lnTo>
                    <a:pt x="26" y="129"/>
                  </a:lnTo>
                  <a:lnTo>
                    <a:pt x="34" y="126"/>
                  </a:lnTo>
                  <a:lnTo>
                    <a:pt x="41" y="124"/>
                  </a:lnTo>
                  <a:lnTo>
                    <a:pt x="54" y="119"/>
                  </a:lnTo>
                  <a:lnTo>
                    <a:pt x="70" y="113"/>
                  </a:lnTo>
                  <a:lnTo>
                    <a:pt x="83" y="113"/>
                  </a:lnTo>
                  <a:lnTo>
                    <a:pt x="96" y="113"/>
                  </a:lnTo>
                  <a:lnTo>
                    <a:pt x="108" y="113"/>
                  </a:lnTo>
                  <a:lnTo>
                    <a:pt x="121" y="112"/>
                  </a:lnTo>
                  <a:lnTo>
                    <a:pt x="130" y="110"/>
                  </a:lnTo>
                  <a:lnTo>
                    <a:pt x="140" y="106"/>
                  </a:lnTo>
                  <a:lnTo>
                    <a:pt x="146" y="104"/>
                  </a:lnTo>
                  <a:lnTo>
                    <a:pt x="151" y="104"/>
                  </a:lnTo>
                  <a:lnTo>
                    <a:pt x="157" y="104"/>
                  </a:lnTo>
                  <a:lnTo>
                    <a:pt x="161" y="104"/>
                  </a:lnTo>
                  <a:lnTo>
                    <a:pt x="164" y="106"/>
                  </a:lnTo>
                  <a:lnTo>
                    <a:pt x="167" y="107"/>
                  </a:lnTo>
                  <a:lnTo>
                    <a:pt x="168" y="122"/>
                  </a:lnTo>
                  <a:lnTo>
                    <a:pt x="173" y="136"/>
                  </a:lnTo>
                  <a:lnTo>
                    <a:pt x="177" y="147"/>
                  </a:lnTo>
                  <a:lnTo>
                    <a:pt x="183" y="157"/>
                  </a:lnTo>
                  <a:lnTo>
                    <a:pt x="196" y="160"/>
                  </a:lnTo>
                  <a:lnTo>
                    <a:pt x="206" y="164"/>
                  </a:lnTo>
                  <a:lnTo>
                    <a:pt x="214" y="170"/>
                  </a:lnTo>
                  <a:lnTo>
                    <a:pt x="223" y="176"/>
                  </a:lnTo>
                  <a:lnTo>
                    <a:pt x="231" y="182"/>
                  </a:lnTo>
                  <a:lnTo>
                    <a:pt x="241" y="186"/>
                  </a:lnTo>
                  <a:lnTo>
                    <a:pt x="251" y="190"/>
                  </a:lnTo>
                  <a:lnTo>
                    <a:pt x="264" y="191"/>
                  </a:lnTo>
                  <a:lnTo>
                    <a:pt x="268" y="177"/>
                  </a:lnTo>
                  <a:lnTo>
                    <a:pt x="273" y="164"/>
                  </a:lnTo>
                  <a:lnTo>
                    <a:pt x="278" y="163"/>
                  </a:lnTo>
                  <a:lnTo>
                    <a:pt x="283" y="162"/>
                  </a:lnTo>
                  <a:lnTo>
                    <a:pt x="287" y="162"/>
                  </a:lnTo>
                  <a:lnTo>
                    <a:pt x="291" y="162"/>
                  </a:lnTo>
                  <a:lnTo>
                    <a:pt x="301" y="164"/>
                  </a:lnTo>
                  <a:lnTo>
                    <a:pt x="310" y="167"/>
                  </a:lnTo>
                  <a:lnTo>
                    <a:pt x="324" y="173"/>
                  </a:lnTo>
                  <a:lnTo>
                    <a:pt x="340" y="177"/>
                  </a:lnTo>
                  <a:lnTo>
                    <a:pt x="355" y="182"/>
                  </a:lnTo>
                  <a:lnTo>
                    <a:pt x="371" y="187"/>
                  </a:lnTo>
                  <a:lnTo>
                    <a:pt x="381" y="183"/>
                  </a:lnTo>
                  <a:lnTo>
                    <a:pt x="391" y="179"/>
                  </a:lnTo>
                  <a:lnTo>
                    <a:pt x="398" y="177"/>
                  </a:lnTo>
                  <a:lnTo>
                    <a:pt x="404" y="177"/>
                  </a:lnTo>
                  <a:lnTo>
                    <a:pt x="411" y="177"/>
                  </a:lnTo>
                  <a:lnTo>
                    <a:pt x="417" y="180"/>
                  </a:lnTo>
                  <a:lnTo>
                    <a:pt x="427" y="184"/>
                  </a:lnTo>
                  <a:lnTo>
                    <a:pt x="435" y="189"/>
                  </a:lnTo>
                  <a:lnTo>
                    <a:pt x="435" y="184"/>
                  </a:lnTo>
                  <a:lnTo>
                    <a:pt x="435" y="180"/>
                  </a:lnTo>
                  <a:lnTo>
                    <a:pt x="433" y="172"/>
                  </a:lnTo>
                  <a:lnTo>
                    <a:pt x="431" y="163"/>
                  </a:lnTo>
                  <a:lnTo>
                    <a:pt x="431" y="154"/>
                  </a:lnTo>
                  <a:lnTo>
                    <a:pt x="433" y="144"/>
                  </a:lnTo>
                  <a:lnTo>
                    <a:pt x="437" y="127"/>
                  </a:lnTo>
                  <a:lnTo>
                    <a:pt x="443" y="112"/>
                  </a:lnTo>
                  <a:lnTo>
                    <a:pt x="440" y="110"/>
                  </a:lnTo>
                  <a:lnTo>
                    <a:pt x="438" y="109"/>
                  </a:lnTo>
                  <a:lnTo>
                    <a:pt x="420" y="116"/>
                  </a:lnTo>
                  <a:lnTo>
                    <a:pt x="403" y="123"/>
                  </a:lnTo>
                  <a:lnTo>
                    <a:pt x="393" y="117"/>
                  </a:lnTo>
                  <a:lnTo>
                    <a:pt x="384" y="110"/>
                  </a:lnTo>
                  <a:lnTo>
                    <a:pt x="378" y="114"/>
                  </a:lnTo>
                  <a:lnTo>
                    <a:pt x="373" y="116"/>
                  </a:lnTo>
                  <a:lnTo>
                    <a:pt x="367" y="116"/>
                  </a:lnTo>
                  <a:lnTo>
                    <a:pt x="363" y="114"/>
                  </a:lnTo>
                  <a:lnTo>
                    <a:pt x="357" y="112"/>
                  </a:lnTo>
                  <a:lnTo>
                    <a:pt x="353" y="109"/>
                  </a:lnTo>
                  <a:lnTo>
                    <a:pt x="348" y="104"/>
                  </a:lnTo>
                  <a:lnTo>
                    <a:pt x="344" y="99"/>
                  </a:lnTo>
                  <a:lnTo>
                    <a:pt x="330" y="74"/>
                  </a:lnTo>
                  <a:lnTo>
                    <a:pt x="316" y="56"/>
                  </a:lnTo>
                  <a:lnTo>
                    <a:pt x="310" y="60"/>
                  </a:lnTo>
                  <a:lnTo>
                    <a:pt x="304" y="63"/>
                  </a:lnTo>
                  <a:lnTo>
                    <a:pt x="298" y="63"/>
                  </a:lnTo>
                  <a:lnTo>
                    <a:pt x="290" y="64"/>
                  </a:lnTo>
                  <a:lnTo>
                    <a:pt x="288" y="67"/>
                  </a:lnTo>
                  <a:lnTo>
                    <a:pt x="288" y="72"/>
                  </a:lnTo>
                  <a:lnTo>
                    <a:pt x="293" y="77"/>
                  </a:lnTo>
                  <a:lnTo>
                    <a:pt x="298" y="84"/>
                  </a:lnTo>
                  <a:lnTo>
                    <a:pt x="301" y="92"/>
                  </a:lnTo>
                  <a:lnTo>
                    <a:pt x="304" y="100"/>
                  </a:lnTo>
                  <a:lnTo>
                    <a:pt x="300" y="107"/>
                  </a:lnTo>
                  <a:lnTo>
                    <a:pt x="297" y="114"/>
                  </a:lnTo>
                  <a:lnTo>
                    <a:pt x="288" y="107"/>
                  </a:lnTo>
                  <a:lnTo>
                    <a:pt x="277" y="93"/>
                  </a:lnTo>
                  <a:lnTo>
                    <a:pt x="264" y="80"/>
                  </a:lnTo>
                  <a:lnTo>
                    <a:pt x="258" y="72"/>
                  </a:lnTo>
                  <a:lnTo>
                    <a:pt x="258" y="59"/>
                  </a:lnTo>
                  <a:lnTo>
                    <a:pt x="257" y="46"/>
                  </a:lnTo>
                  <a:lnTo>
                    <a:pt x="243" y="39"/>
                  </a:lnTo>
                  <a:lnTo>
                    <a:pt x="228" y="30"/>
                  </a:lnTo>
                  <a:lnTo>
                    <a:pt x="214" y="16"/>
                  </a:lnTo>
                  <a:lnTo>
                    <a:pt x="200" y="0"/>
                  </a:lnTo>
                  <a:lnTo>
                    <a:pt x="194" y="2"/>
                  </a:lnTo>
                  <a:lnTo>
                    <a:pt x="190" y="2"/>
                  </a:lnTo>
                  <a:lnTo>
                    <a:pt x="188" y="4"/>
                  </a:lnTo>
                  <a:lnTo>
                    <a:pt x="186" y="6"/>
                  </a:lnTo>
                  <a:lnTo>
                    <a:pt x="186" y="10"/>
                  </a:lnTo>
                  <a:lnTo>
                    <a:pt x="187" y="14"/>
                  </a:lnTo>
                  <a:lnTo>
                    <a:pt x="193" y="22"/>
                  </a:lnTo>
                  <a:lnTo>
                    <a:pt x="198" y="29"/>
                  </a:lnTo>
                  <a:lnTo>
                    <a:pt x="207" y="36"/>
                  </a:lnTo>
                  <a:lnTo>
                    <a:pt x="216" y="43"/>
                  </a:lnTo>
                  <a:lnTo>
                    <a:pt x="233" y="54"/>
                  </a:lnTo>
                  <a:lnTo>
                    <a:pt x="247" y="69"/>
                  </a:lnTo>
                  <a:lnTo>
                    <a:pt x="247" y="70"/>
                  </a:lnTo>
                  <a:lnTo>
                    <a:pt x="243" y="70"/>
                  </a:lnTo>
                  <a:lnTo>
                    <a:pt x="240" y="70"/>
                  </a:lnTo>
                  <a:lnTo>
                    <a:pt x="236" y="67"/>
                  </a:lnTo>
                  <a:lnTo>
                    <a:pt x="233" y="66"/>
                  </a:lnTo>
                  <a:lnTo>
                    <a:pt x="233" y="72"/>
                  </a:lnTo>
                  <a:lnTo>
                    <a:pt x="233" y="77"/>
                  </a:lnTo>
                  <a:lnTo>
                    <a:pt x="233" y="82"/>
                  </a:lnTo>
                  <a:lnTo>
                    <a:pt x="231" y="87"/>
                  </a:lnTo>
                  <a:lnTo>
                    <a:pt x="221" y="92"/>
                  </a:lnTo>
                  <a:lnTo>
                    <a:pt x="213" y="96"/>
                  </a:lnTo>
                  <a:lnTo>
                    <a:pt x="213" y="104"/>
                  </a:lnTo>
                  <a:lnTo>
                    <a:pt x="213" y="113"/>
                  </a:lnTo>
                  <a:lnTo>
                    <a:pt x="200" y="106"/>
                  </a:lnTo>
                  <a:lnTo>
                    <a:pt x="187" y="97"/>
                  </a:lnTo>
                  <a:lnTo>
                    <a:pt x="198" y="94"/>
                  </a:lnTo>
                  <a:lnTo>
                    <a:pt x="208" y="93"/>
                  </a:lnTo>
                  <a:lnTo>
                    <a:pt x="213" y="93"/>
                  </a:lnTo>
                  <a:lnTo>
                    <a:pt x="217" y="92"/>
                  </a:lnTo>
                  <a:lnTo>
                    <a:pt x="221" y="89"/>
                  </a:lnTo>
                  <a:lnTo>
                    <a:pt x="226" y="86"/>
                  </a:lnTo>
                  <a:lnTo>
                    <a:pt x="224" y="79"/>
                  </a:lnTo>
                  <a:lnTo>
                    <a:pt x="224" y="73"/>
                  </a:lnTo>
                  <a:lnTo>
                    <a:pt x="213" y="69"/>
                  </a:lnTo>
                  <a:lnTo>
                    <a:pt x="204" y="64"/>
                  </a:lnTo>
                  <a:lnTo>
                    <a:pt x="196" y="57"/>
                  </a:lnTo>
                  <a:lnTo>
                    <a:pt x="188" y="50"/>
                  </a:lnTo>
                  <a:lnTo>
                    <a:pt x="174" y="34"/>
                  </a:lnTo>
                  <a:lnTo>
                    <a:pt x="160" y="22"/>
                  </a:lnTo>
                  <a:lnTo>
                    <a:pt x="154" y="22"/>
                  </a:lnTo>
                  <a:lnTo>
                    <a:pt x="150" y="23"/>
                  </a:lnTo>
                  <a:lnTo>
                    <a:pt x="146" y="24"/>
                  </a:lnTo>
                  <a:lnTo>
                    <a:pt x="143" y="26"/>
                  </a:lnTo>
                  <a:lnTo>
                    <a:pt x="138" y="30"/>
                  </a:lnTo>
                  <a:lnTo>
                    <a:pt x="133" y="33"/>
                  </a:lnTo>
                  <a:lnTo>
                    <a:pt x="127" y="34"/>
                  </a:lnTo>
                  <a:lnTo>
                    <a:pt x="123" y="33"/>
                  </a:lnTo>
                  <a:lnTo>
                    <a:pt x="118" y="33"/>
                  </a:lnTo>
                  <a:lnTo>
                    <a:pt x="114" y="30"/>
                  </a:lnTo>
                  <a:lnTo>
                    <a:pt x="106" y="27"/>
                  </a:lnTo>
                  <a:lnTo>
                    <a:pt x="97" y="24"/>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Freeform 862"/>
            <p:cNvSpPr/>
            <p:nvPr/>
          </p:nvSpPr>
          <p:spPr bwMode="auto">
            <a:xfrm>
              <a:off x="6106405" y="3083450"/>
              <a:ext cx="4763" cy="3175"/>
            </a:xfrm>
            <a:custGeom>
              <a:avLst/>
              <a:gdLst>
                <a:gd name="T0" fmla="*/ 0 w 3"/>
                <a:gd name="T1" fmla="*/ 0 h 2"/>
                <a:gd name="T2" fmla="*/ 1 w 3"/>
                <a:gd name="T3" fmla="*/ 1 h 2"/>
                <a:gd name="T4" fmla="*/ 3 w 3"/>
                <a:gd name="T5" fmla="*/ 2 h 2"/>
                <a:gd name="T6" fmla="*/ 1 w 3"/>
                <a:gd name="T7" fmla="*/ 2 h 2"/>
                <a:gd name="T8" fmla="*/ 0 w 3"/>
                <a:gd name="T9" fmla="*/ 0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
                  <a:moveTo>
                    <a:pt x="0" y="0"/>
                  </a:moveTo>
                  <a:lnTo>
                    <a:pt x="1" y="1"/>
                  </a:lnTo>
                  <a:lnTo>
                    <a:pt x="3" y="2"/>
                  </a:lnTo>
                  <a:lnTo>
                    <a:pt x="1" y="2"/>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Freeform 863"/>
            <p:cNvSpPr/>
            <p:nvPr/>
          </p:nvSpPr>
          <p:spPr bwMode="auto">
            <a:xfrm>
              <a:off x="6112755" y="3086625"/>
              <a:ext cx="88900" cy="68263"/>
            </a:xfrm>
            <a:custGeom>
              <a:avLst/>
              <a:gdLst>
                <a:gd name="T0" fmla="*/ 56 w 56"/>
                <a:gd name="T1" fmla="*/ 19 h 43"/>
                <a:gd name="T2" fmla="*/ 56 w 56"/>
                <a:gd name="T3" fmla="*/ 23 h 43"/>
                <a:gd name="T4" fmla="*/ 56 w 56"/>
                <a:gd name="T5" fmla="*/ 28 h 43"/>
                <a:gd name="T6" fmla="*/ 50 w 56"/>
                <a:gd name="T7" fmla="*/ 30 h 43"/>
                <a:gd name="T8" fmla="*/ 44 w 56"/>
                <a:gd name="T9" fmla="*/ 33 h 43"/>
                <a:gd name="T10" fmla="*/ 46 w 56"/>
                <a:gd name="T11" fmla="*/ 38 h 43"/>
                <a:gd name="T12" fmla="*/ 46 w 56"/>
                <a:gd name="T13" fmla="*/ 42 h 43"/>
                <a:gd name="T14" fmla="*/ 37 w 56"/>
                <a:gd name="T15" fmla="*/ 39 h 43"/>
                <a:gd name="T16" fmla="*/ 30 w 56"/>
                <a:gd name="T17" fmla="*/ 38 h 43"/>
                <a:gd name="T18" fmla="*/ 26 w 56"/>
                <a:gd name="T19" fmla="*/ 36 h 43"/>
                <a:gd name="T20" fmla="*/ 23 w 56"/>
                <a:gd name="T21" fmla="*/ 38 h 43"/>
                <a:gd name="T22" fmla="*/ 20 w 56"/>
                <a:gd name="T23" fmla="*/ 39 h 43"/>
                <a:gd name="T24" fmla="*/ 19 w 56"/>
                <a:gd name="T25" fmla="*/ 43 h 43"/>
                <a:gd name="T26" fmla="*/ 13 w 56"/>
                <a:gd name="T27" fmla="*/ 42 h 43"/>
                <a:gd name="T28" fmla="*/ 9 w 56"/>
                <a:gd name="T29" fmla="*/ 40 h 43"/>
                <a:gd name="T30" fmla="*/ 6 w 56"/>
                <a:gd name="T31" fmla="*/ 38 h 43"/>
                <a:gd name="T32" fmla="*/ 4 w 56"/>
                <a:gd name="T33" fmla="*/ 32 h 43"/>
                <a:gd name="T34" fmla="*/ 12 w 56"/>
                <a:gd name="T35" fmla="*/ 30 h 43"/>
                <a:gd name="T36" fmla="*/ 19 w 56"/>
                <a:gd name="T37" fmla="*/ 29 h 43"/>
                <a:gd name="T38" fmla="*/ 16 w 56"/>
                <a:gd name="T39" fmla="*/ 18 h 43"/>
                <a:gd name="T40" fmla="*/ 13 w 56"/>
                <a:gd name="T41" fmla="*/ 8 h 43"/>
                <a:gd name="T42" fmla="*/ 9 w 56"/>
                <a:gd name="T43" fmla="*/ 6 h 43"/>
                <a:gd name="T44" fmla="*/ 6 w 56"/>
                <a:gd name="T45" fmla="*/ 6 h 43"/>
                <a:gd name="T46" fmla="*/ 3 w 56"/>
                <a:gd name="T47" fmla="*/ 5 h 43"/>
                <a:gd name="T48" fmla="*/ 0 w 56"/>
                <a:gd name="T49" fmla="*/ 2 h 43"/>
                <a:gd name="T50" fmla="*/ 0 w 56"/>
                <a:gd name="T51" fmla="*/ 2 h 43"/>
                <a:gd name="T52" fmla="*/ 0 w 56"/>
                <a:gd name="T53" fmla="*/ 0 h 43"/>
                <a:gd name="T54" fmla="*/ 6 w 56"/>
                <a:gd name="T55" fmla="*/ 0 h 43"/>
                <a:gd name="T56" fmla="*/ 12 w 56"/>
                <a:gd name="T57" fmla="*/ 0 h 43"/>
                <a:gd name="T58" fmla="*/ 22 w 56"/>
                <a:gd name="T59" fmla="*/ 9 h 43"/>
                <a:gd name="T60" fmla="*/ 32 w 56"/>
                <a:gd name="T61" fmla="*/ 15 h 43"/>
                <a:gd name="T62" fmla="*/ 36 w 56"/>
                <a:gd name="T63" fmla="*/ 16 h 43"/>
                <a:gd name="T64" fmla="*/ 42 w 56"/>
                <a:gd name="T65" fmla="*/ 18 h 43"/>
                <a:gd name="T66" fmla="*/ 49 w 56"/>
                <a:gd name="T67" fmla="*/ 19 h 43"/>
                <a:gd name="T68" fmla="*/ 56 w 56"/>
                <a:gd name="T69" fmla="*/ 19 h 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6" h="43">
                  <a:moveTo>
                    <a:pt x="56" y="19"/>
                  </a:moveTo>
                  <a:lnTo>
                    <a:pt x="56" y="23"/>
                  </a:lnTo>
                  <a:lnTo>
                    <a:pt x="56" y="28"/>
                  </a:lnTo>
                  <a:lnTo>
                    <a:pt x="50" y="30"/>
                  </a:lnTo>
                  <a:lnTo>
                    <a:pt x="44" y="33"/>
                  </a:lnTo>
                  <a:lnTo>
                    <a:pt x="46" y="38"/>
                  </a:lnTo>
                  <a:lnTo>
                    <a:pt x="46" y="42"/>
                  </a:lnTo>
                  <a:lnTo>
                    <a:pt x="37" y="39"/>
                  </a:lnTo>
                  <a:lnTo>
                    <a:pt x="30" y="38"/>
                  </a:lnTo>
                  <a:lnTo>
                    <a:pt x="26" y="36"/>
                  </a:lnTo>
                  <a:lnTo>
                    <a:pt x="23" y="38"/>
                  </a:lnTo>
                  <a:lnTo>
                    <a:pt x="20" y="39"/>
                  </a:lnTo>
                  <a:lnTo>
                    <a:pt x="19" y="43"/>
                  </a:lnTo>
                  <a:lnTo>
                    <a:pt x="13" y="42"/>
                  </a:lnTo>
                  <a:lnTo>
                    <a:pt x="9" y="40"/>
                  </a:lnTo>
                  <a:lnTo>
                    <a:pt x="6" y="38"/>
                  </a:lnTo>
                  <a:lnTo>
                    <a:pt x="4" y="32"/>
                  </a:lnTo>
                  <a:lnTo>
                    <a:pt x="12" y="30"/>
                  </a:lnTo>
                  <a:lnTo>
                    <a:pt x="19" y="29"/>
                  </a:lnTo>
                  <a:lnTo>
                    <a:pt x="16" y="18"/>
                  </a:lnTo>
                  <a:lnTo>
                    <a:pt x="13" y="8"/>
                  </a:lnTo>
                  <a:lnTo>
                    <a:pt x="9" y="6"/>
                  </a:lnTo>
                  <a:lnTo>
                    <a:pt x="6" y="6"/>
                  </a:lnTo>
                  <a:lnTo>
                    <a:pt x="3" y="5"/>
                  </a:lnTo>
                  <a:lnTo>
                    <a:pt x="0" y="2"/>
                  </a:lnTo>
                  <a:lnTo>
                    <a:pt x="0" y="0"/>
                  </a:lnTo>
                  <a:lnTo>
                    <a:pt x="6" y="0"/>
                  </a:lnTo>
                  <a:lnTo>
                    <a:pt x="12" y="0"/>
                  </a:lnTo>
                  <a:lnTo>
                    <a:pt x="22" y="9"/>
                  </a:lnTo>
                  <a:lnTo>
                    <a:pt x="32" y="15"/>
                  </a:lnTo>
                  <a:lnTo>
                    <a:pt x="36" y="16"/>
                  </a:lnTo>
                  <a:lnTo>
                    <a:pt x="42" y="18"/>
                  </a:lnTo>
                  <a:lnTo>
                    <a:pt x="49" y="19"/>
                  </a:lnTo>
                  <a:lnTo>
                    <a:pt x="56" y="19"/>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8" name="Freeform 864"/>
            <p:cNvSpPr/>
            <p:nvPr/>
          </p:nvSpPr>
          <p:spPr bwMode="auto">
            <a:xfrm>
              <a:off x="3991855" y="3121550"/>
              <a:ext cx="28575" cy="90488"/>
            </a:xfrm>
            <a:custGeom>
              <a:avLst/>
              <a:gdLst>
                <a:gd name="T0" fmla="*/ 13 w 18"/>
                <a:gd name="T1" fmla="*/ 0 h 57"/>
                <a:gd name="T2" fmla="*/ 15 w 18"/>
                <a:gd name="T3" fmla="*/ 3 h 57"/>
                <a:gd name="T4" fmla="*/ 18 w 18"/>
                <a:gd name="T5" fmla="*/ 6 h 57"/>
                <a:gd name="T6" fmla="*/ 15 w 18"/>
                <a:gd name="T7" fmla="*/ 14 h 57"/>
                <a:gd name="T8" fmla="*/ 13 w 18"/>
                <a:gd name="T9" fmla="*/ 23 h 57"/>
                <a:gd name="T10" fmla="*/ 14 w 18"/>
                <a:gd name="T11" fmla="*/ 28 h 57"/>
                <a:gd name="T12" fmla="*/ 17 w 18"/>
                <a:gd name="T13" fmla="*/ 36 h 57"/>
                <a:gd name="T14" fmla="*/ 17 w 18"/>
                <a:gd name="T15" fmla="*/ 43 h 57"/>
                <a:gd name="T16" fmla="*/ 15 w 18"/>
                <a:gd name="T17" fmla="*/ 51 h 57"/>
                <a:gd name="T18" fmla="*/ 14 w 18"/>
                <a:gd name="T19" fmla="*/ 54 h 57"/>
                <a:gd name="T20" fmla="*/ 13 w 18"/>
                <a:gd name="T21" fmla="*/ 57 h 57"/>
                <a:gd name="T22" fmla="*/ 5 w 18"/>
                <a:gd name="T23" fmla="*/ 56 h 57"/>
                <a:gd name="T24" fmla="*/ 1 w 18"/>
                <a:gd name="T25" fmla="*/ 54 h 57"/>
                <a:gd name="T26" fmla="*/ 1 w 18"/>
                <a:gd name="T27" fmla="*/ 43 h 57"/>
                <a:gd name="T28" fmla="*/ 0 w 18"/>
                <a:gd name="T29" fmla="*/ 31 h 57"/>
                <a:gd name="T30" fmla="*/ 5 w 18"/>
                <a:gd name="T31" fmla="*/ 31 h 57"/>
                <a:gd name="T32" fmla="*/ 10 w 18"/>
                <a:gd name="T33" fmla="*/ 30 h 57"/>
                <a:gd name="T34" fmla="*/ 7 w 18"/>
                <a:gd name="T35" fmla="*/ 24 h 57"/>
                <a:gd name="T36" fmla="*/ 3 w 18"/>
                <a:gd name="T37" fmla="*/ 17 h 57"/>
                <a:gd name="T38" fmla="*/ 8 w 18"/>
                <a:gd name="T39" fmla="*/ 8 h 57"/>
                <a:gd name="T40" fmla="*/ 13 w 18"/>
                <a:gd name="T41" fmla="*/ 0 h 5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 h="57">
                  <a:moveTo>
                    <a:pt x="13" y="0"/>
                  </a:moveTo>
                  <a:lnTo>
                    <a:pt x="15" y="3"/>
                  </a:lnTo>
                  <a:lnTo>
                    <a:pt x="18" y="6"/>
                  </a:lnTo>
                  <a:lnTo>
                    <a:pt x="15" y="14"/>
                  </a:lnTo>
                  <a:lnTo>
                    <a:pt x="13" y="23"/>
                  </a:lnTo>
                  <a:lnTo>
                    <a:pt x="14" y="28"/>
                  </a:lnTo>
                  <a:lnTo>
                    <a:pt x="17" y="36"/>
                  </a:lnTo>
                  <a:lnTo>
                    <a:pt x="17" y="43"/>
                  </a:lnTo>
                  <a:lnTo>
                    <a:pt x="15" y="51"/>
                  </a:lnTo>
                  <a:lnTo>
                    <a:pt x="14" y="54"/>
                  </a:lnTo>
                  <a:lnTo>
                    <a:pt x="13" y="57"/>
                  </a:lnTo>
                  <a:lnTo>
                    <a:pt x="5" y="56"/>
                  </a:lnTo>
                  <a:lnTo>
                    <a:pt x="1" y="54"/>
                  </a:lnTo>
                  <a:lnTo>
                    <a:pt x="1" y="43"/>
                  </a:lnTo>
                  <a:lnTo>
                    <a:pt x="0" y="31"/>
                  </a:lnTo>
                  <a:lnTo>
                    <a:pt x="5" y="31"/>
                  </a:lnTo>
                  <a:lnTo>
                    <a:pt x="10" y="30"/>
                  </a:lnTo>
                  <a:lnTo>
                    <a:pt x="7" y="24"/>
                  </a:lnTo>
                  <a:lnTo>
                    <a:pt x="3" y="17"/>
                  </a:lnTo>
                  <a:lnTo>
                    <a:pt x="8" y="8"/>
                  </a:lnTo>
                  <a:lnTo>
                    <a:pt x="1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Freeform 865"/>
            <p:cNvSpPr/>
            <p:nvPr/>
          </p:nvSpPr>
          <p:spPr bwMode="auto">
            <a:xfrm>
              <a:off x="6060368" y="3169175"/>
              <a:ext cx="142875" cy="171450"/>
            </a:xfrm>
            <a:custGeom>
              <a:avLst/>
              <a:gdLst>
                <a:gd name="T0" fmla="*/ 90 w 90"/>
                <a:gd name="T1" fmla="*/ 74 h 108"/>
                <a:gd name="T2" fmla="*/ 56 w 90"/>
                <a:gd name="T3" fmla="*/ 84 h 108"/>
                <a:gd name="T4" fmla="*/ 55 w 90"/>
                <a:gd name="T5" fmla="*/ 91 h 108"/>
                <a:gd name="T6" fmla="*/ 55 w 90"/>
                <a:gd name="T7" fmla="*/ 98 h 108"/>
                <a:gd name="T8" fmla="*/ 50 w 90"/>
                <a:gd name="T9" fmla="*/ 98 h 108"/>
                <a:gd name="T10" fmla="*/ 45 w 90"/>
                <a:gd name="T11" fmla="*/ 98 h 108"/>
                <a:gd name="T12" fmla="*/ 45 w 90"/>
                <a:gd name="T13" fmla="*/ 94 h 108"/>
                <a:gd name="T14" fmla="*/ 45 w 90"/>
                <a:gd name="T15" fmla="*/ 90 h 108"/>
                <a:gd name="T16" fmla="*/ 45 w 90"/>
                <a:gd name="T17" fmla="*/ 90 h 108"/>
                <a:gd name="T18" fmla="*/ 43 w 90"/>
                <a:gd name="T19" fmla="*/ 90 h 108"/>
                <a:gd name="T20" fmla="*/ 40 w 90"/>
                <a:gd name="T21" fmla="*/ 91 h 108"/>
                <a:gd name="T22" fmla="*/ 37 w 90"/>
                <a:gd name="T23" fmla="*/ 91 h 108"/>
                <a:gd name="T24" fmla="*/ 35 w 90"/>
                <a:gd name="T25" fmla="*/ 97 h 108"/>
                <a:gd name="T26" fmla="*/ 32 w 90"/>
                <a:gd name="T27" fmla="*/ 103 h 108"/>
                <a:gd name="T28" fmla="*/ 27 w 90"/>
                <a:gd name="T29" fmla="*/ 106 h 108"/>
                <a:gd name="T30" fmla="*/ 22 w 90"/>
                <a:gd name="T31" fmla="*/ 108 h 108"/>
                <a:gd name="T32" fmla="*/ 20 w 90"/>
                <a:gd name="T33" fmla="*/ 98 h 108"/>
                <a:gd name="T34" fmla="*/ 16 w 90"/>
                <a:gd name="T35" fmla="*/ 91 h 108"/>
                <a:gd name="T36" fmla="*/ 10 w 90"/>
                <a:gd name="T37" fmla="*/ 94 h 108"/>
                <a:gd name="T38" fmla="*/ 6 w 90"/>
                <a:gd name="T39" fmla="*/ 97 h 108"/>
                <a:gd name="T40" fmla="*/ 2 w 90"/>
                <a:gd name="T41" fmla="*/ 94 h 108"/>
                <a:gd name="T42" fmla="*/ 0 w 90"/>
                <a:gd name="T43" fmla="*/ 91 h 108"/>
                <a:gd name="T44" fmla="*/ 6 w 90"/>
                <a:gd name="T45" fmla="*/ 80 h 108"/>
                <a:gd name="T46" fmla="*/ 13 w 90"/>
                <a:gd name="T47" fmla="*/ 68 h 108"/>
                <a:gd name="T48" fmla="*/ 29 w 90"/>
                <a:gd name="T49" fmla="*/ 70 h 108"/>
                <a:gd name="T50" fmla="*/ 45 w 90"/>
                <a:gd name="T51" fmla="*/ 71 h 108"/>
                <a:gd name="T52" fmla="*/ 46 w 90"/>
                <a:gd name="T53" fmla="*/ 64 h 108"/>
                <a:gd name="T54" fmla="*/ 49 w 90"/>
                <a:gd name="T55" fmla="*/ 58 h 108"/>
                <a:gd name="T56" fmla="*/ 52 w 90"/>
                <a:gd name="T57" fmla="*/ 56 h 108"/>
                <a:gd name="T58" fmla="*/ 56 w 90"/>
                <a:gd name="T59" fmla="*/ 53 h 108"/>
                <a:gd name="T60" fmla="*/ 60 w 90"/>
                <a:gd name="T61" fmla="*/ 50 h 108"/>
                <a:gd name="T62" fmla="*/ 63 w 90"/>
                <a:gd name="T63" fmla="*/ 46 h 108"/>
                <a:gd name="T64" fmla="*/ 66 w 90"/>
                <a:gd name="T65" fmla="*/ 41 h 108"/>
                <a:gd name="T66" fmla="*/ 69 w 90"/>
                <a:gd name="T67" fmla="*/ 36 h 108"/>
                <a:gd name="T68" fmla="*/ 63 w 90"/>
                <a:gd name="T69" fmla="*/ 21 h 108"/>
                <a:gd name="T70" fmla="*/ 57 w 90"/>
                <a:gd name="T71" fmla="*/ 8 h 108"/>
                <a:gd name="T72" fmla="*/ 59 w 90"/>
                <a:gd name="T73" fmla="*/ 6 h 108"/>
                <a:gd name="T74" fmla="*/ 60 w 90"/>
                <a:gd name="T75" fmla="*/ 4 h 108"/>
                <a:gd name="T76" fmla="*/ 60 w 90"/>
                <a:gd name="T77" fmla="*/ 4 h 108"/>
                <a:gd name="T78" fmla="*/ 60 w 90"/>
                <a:gd name="T79" fmla="*/ 0 h 108"/>
                <a:gd name="T80" fmla="*/ 65 w 90"/>
                <a:gd name="T81" fmla="*/ 1 h 108"/>
                <a:gd name="T82" fmla="*/ 69 w 90"/>
                <a:gd name="T83" fmla="*/ 1 h 108"/>
                <a:gd name="T84" fmla="*/ 75 w 90"/>
                <a:gd name="T85" fmla="*/ 11 h 108"/>
                <a:gd name="T86" fmla="*/ 82 w 90"/>
                <a:gd name="T87" fmla="*/ 18 h 108"/>
                <a:gd name="T88" fmla="*/ 85 w 90"/>
                <a:gd name="T89" fmla="*/ 31 h 108"/>
                <a:gd name="T90" fmla="*/ 86 w 90"/>
                <a:gd name="T91" fmla="*/ 46 h 108"/>
                <a:gd name="T92" fmla="*/ 89 w 90"/>
                <a:gd name="T93" fmla="*/ 60 h 108"/>
                <a:gd name="T94" fmla="*/ 90 w 90"/>
                <a:gd name="T95" fmla="*/ 74 h 10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0" h="108">
                  <a:moveTo>
                    <a:pt x="90" y="74"/>
                  </a:moveTo>
                  <a:lnTo>
                    <a:pt x="56" y="84"/>
                  </a:lnTo>
                  <a:lnTo>
                    <a:pt x="55" y="91"/>
                  </a:lnTo>
                  <a:lnTo>
                    <a:pt x="55" y="98"/>
                  </a:lnTo>
                  <a:lnTo>
                    <a:pt x="50" y="98"/>
                  </a:lnTo>
                  <a:lnTo>
                    <a:pt x="45" y="98"/>
                  </a:lnTo>
                  <a:lnTo>
                    <a:pt x="45" y="94"/>
                  </a:lnTo>
                  <a:lnTo>
                    <a:pt x="45" y="90"/>
                  </a:lnTo>
                  <a:lnTo>
                    <a:pt x="43" y="90"/>
                  </a:lnTo>
                  <a:lnTo>
                    <a:pt x="40" y="91"/>
                  </a:lnTo>
                  <a:lnTo>
                    <a:pt x="37" y="91"/>
                  </a:lnTo>
                  <a:lnTo>
                    <a:pt x="35" y="97"/>
                  </a:lnTo>
                  <a:lnTo>
                    <a:pt x="32" y="103"/>
                  </a:lnTo>
                  <a:lnTo>
                    <a:pt x="27" y="106"/>
                  </a:lnTo>
                  <a:lnTo>
                    <a:pt x="22" y="108"/>
                  </a:lnTo>
                  <a:lnTo>
                    <a:pt x="20" y="98"/>
                  </a:lnTo>
                  <a:lnTo>
                    <a:pt x="16" y="91"/>
                  </a:lnTo>
                  <a:lnTo>
                    <a:pt x="10" y="94"/>
                  </a:lnTo>
                  <a:lnTo>
                    <a:pt x="6" y="97"/>
                  </a:lnTo>
                  <a:lnTo>
                    <a:pt x="2" y="94"/>
                  </a:lnTo>
                  <a:lnTo>
                    <a:pt x="0" y="91"/>
                  </a:lnTo>
                  <a:lnTo>
                    <a:pt x="6" y="80"/>
                  </a:lnTo>
                  <a:lnTo>
                    <a:pt x="13" y="68"/>
                  </a:lnTo>
                  <a:lnTo>
                    <a:pt x="29" y="70"/>
                  </a:lnTo>
                  <a:lnTo>
                    <a:pt x="45" y="71"/>
                  </a:lnTo>
                  <a:lnTo>
                    <a:pt x="46" y="64"/>
                  </a:lnTo>
                  <a:lnTo>
                    <a:pt x="49" y="58"/>
                  </a:lnTo>
                  <a:lnTo>
                    <a:pt x="52" y="56"/>
                  </a:lnTo>
                  <a:lnTo>
                    <a:pt x="56" y="53"/>
                  </a:lnTo>
                  <a:lnTo>
                    <a:pt x="60" y="50"/>
                  </a:lnTo>
                  <a:lnTo>
                    <a:pt x="63" y="46"/>
                  </a:lnTo>
                  <a:lnTo>
                    <a:pt x="66" y="41"/>
                  </a:lnTo>
                  <a:lnTo>
                    <a:pt x="69" y="36"/>
                  </a:lnTo>
                  <a:lnTo>
                    <a:pt x="63" y="21"/>
                  </a:lnTo>
                  <a:lnTo>
                    <a:pt x="57" y="8"/>
                  </a:lnTo>
                  <a:lnTo>
                    <a:pt x="59" y="6"/>
                  </a:lnTo>
                  <a:lnTo>
                    <a:pt x="60" y="4"/>
                  </a:lnTo>
                  <a:lnTo>
                    <a:pt x="60" y="0"/>
                  </a:lnTo>
                  <a:lnTo>
                    <a:pt x="65" y="1"/>
                  </a:lnTo>
                  <a:lnTo>
                    <a:pt x="69" y="1"/>
                  </a:lnTo>
                  <a:lnTo>
                    <a:pt x="75" y="11"/>
                  </a:lnTo>
                  <a:lnTo>
                    <a:pt x="82" y="18"/>
                  </a:lnTo>
                  <a:lnTo>
                    <a:pt x="85" y="31"/>
                  </a:lnTo>
                  <a:lnTo>
                    <a:pt x="86" y="46"/>
                  </a:lnTo>
                  <a:lnTo>
                    <a:pt x="89" y="60"/>
                  </a:lnTo>
                  <a:lnTo>
                    <a:pt x="90" y="74"/>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0" name="Freeform 866"/>
            <p:cNvSpPr/>
            <p:nvPr/>
          </p:nvSpPr>
          <p:spPr bwMode="auto">
            <a:xfrm>
              <a:off x="6044493" y="3318400"/>
              <a:ext cx="42863" cy="50800"/>
            </a:xfrm>
            <a:custGeom>
              <a:avLst/>
              <a:gdLst>
                <a:gd name="T0" fmla="*/ 27 w 27"/>
                <a:gd name="T1" fmla="*/ 10 h 32"/>
                <a:gd name="T2" fmla="*/ 25 w 27"/>
                <a:gd name="T3" fmla="*/ 22 h 32"/>
                <a:gd name="T4" fmla="*/ 23 w 27"/>
                <a:gd name="T5" fmla="*/ 32 h 32"/>
                <a:gd name="T6" fmla="*/ 19 w 27"/>
                <a:gd name="T7" fmla="*/ 32 h 32"/>
                <a:gd name="T8" fmla="*/ 15 w 27"/>
                <a:gd name="T9" fmla="*/ 32 h 32"/>
                <a:gd name="T10" fmla="*/ 13 w 27"/>
                <a:gd name="T11" fmla="*/ 23 h 32"/>
                <a:gd name="T12" fmla="*/ 13 w 27"/>
                <a:gd name="T13" fmla="*/ 13 h 32"/>
                <a:gd name="T14" fmla="*/ 7 w 27"/>
                <a:gd name="T15" fmla="*/ 13 h 32"/>
                <a:gd name="T16" fmla="*/ 6 w 27"/>
                <a:gd name="T17" fmla="*/ 12 h 32"/>
                <a:gd name="T18" fmla="*/ 3 w 27"/>
                <a:gd name="T19" fmla="*/ 10 h 32"/>
                <a:gd name="T20" fmla="*/ 0 w 27"/>
                <a:gd name="T21" fmla="*/ 7 h 32"/>
                <a:gd name="T22" fmla="*/ 2 w 27"/>
                <a:gd name="T23" fmla="*/ 6 h 32"/>
                <a:gd name="T24" fmla="*/ 2 w 27"/>
                <a:gd name="T25" fmla="*/ 3 h 32"/>
                <a:gd name="T26" fmla="*/ 5 w 27"/>
                <a:gd name="T27" fmla="*/ 2 h 32"/>
                <a:gd name="T28" fmla="*/ 9 w 27"/>
                <a:gd name="T29" fmla="*/ 0 h 32"/>
                <a:gd name="T30" fmla="*/ 12 w 27"/>
                <a:gd name="T31" fmla="*/ 4 h 32"/>
                <a:gd name="T32" fmla="*/ 16 w 27"/>
                <a:gd name="T33" fmla="*/ 7 h 32"/>
                <a:gd name="T34" fmla="*/ 20 w 27"/>
                <a:gd name="T35" fmla="*/ 9 h 32"/>
                <a:gd name="T36" fmla="*/ 27 w 27"/>
                <a:gd name="T37" fmla="*/ 1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 h="32">
                  <a:moveTo>
                    <a:pt x="27" y="10"/>
                  </a:moveTo>
                  <a:lnTo>
                    <a:pt x="25" y="22"/>
                  </a:lnTo>
                  <a:lnTo>
                    <a:pt x="23" y="32"/>
                  </a:lnTo>
                  <a:lnTo>
                    <a:pt x="19" y="32"/>
                  </a:lnTo>
                  <a:lnTo>
                    <a:pt x="15" y="32"/>
                  </a:lnTo>
                  <a:lnTo>
                    <a:pt x="13" y="23"/>
                  </a:lnTo>
                  <a:lnTo>
                    <a:pt x="13" y="13"/>
                  </a:lnTo>
                  <a:lnTo>
                    <a:pt x="7" y="13"/>
                  </a:lnTo>
                  <a:lnTo>
                    <a:pt x="6" y="12"/>
                  </a:lnTo>
                  <a:lnTo>
                    <a:pt x="3" y="10"/>
                  </a:lnTo>
                  <a:lnTo>
                    <a:pt x="0" y="7"/>
                  </a:lnTo>
                  <a:lnTo>
                    <a:pt x="2" y="6"/>
                  </a:lnTo>
                  <a:lnTo>
                    <a:pt x="2" y="3"/>
                  </a:lnTo>
                  <a:lnTo>
                    <a:pt x="5" y="2"/>
                  </a:lnTo>
                  <a:lnTo>
                    <a:pt x="9" y="0"/>
                  </a:lnTo>
                  <a:lnTo>
                    <a:pt x="12" y="4"/>
                  </a:lnTo>
                  <a:lnTo>
                    <a:pt x="16" y="7"/>
                  </a:lnTo>
                  <a:lnTo>
                    <a:pt x="20" y="9"/>
                  </a:lnTo>
                  <a:lnTo>
                    <a:pt x="27" y="1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1" name="Freeform 867"/>
            <p:cNvSpPr/>
            <p:nvPr/>
          </p:nvSpPr>
          <p:spPr bwMode="auto">
            <a:xfrm>
              <a:off x="5936543" y="3488263"/>
              <a:ext cx="23813" cy="63500"/>
            </a:xfrm>
            <a:custGeom>
              <a:avLst/>
              <a:gdLst>
                <a:gd name="T0" fmla="*/ 8 w 15"/>
                <a:gd name="T1" fmla="*/ 0 h 40"/>
                <a:gd name="T2" fmla="*/ 13 w 15"/>
                <a:gd name="T3" fmla="*/ 2 h 40"/>
                <a:gd name="T4" fmla="*/ 15 w 15"/>
                <a:gd name="T5" fmla="*/ 2 h 40"/>
                <a:gd name="T6" fmla="*/ 15 w 15"/>
                <a:gd name="T7" fmla="*/ 22 h 40"/>
                <a:gd name="T8" fmla="*/ 13 w 15"/>
                <a:gd name="T9" fmla="*/ 39 h 40"/>
                <a:gd name="T10" fmla="*/ 11 w 15"/>
                <a:gd name="T11" fmla="*/ 39 h 40"/>
                <a:gd name="T12" fmla="*/ 10 w 15"/>
                <a:gd name="T13" fmla="*/ 40 h 40"/>
                <a:gd name="T14" fmla="*/ 5 w 15"/>
                <a:gd name="T15" fmla="*/ 36 h 40"/>
                <a:gd name="T16" fmla="*/ 1 w 15"/>
                <a:gd name="T17" fmla="*/ 33 h 40"/>
                <a:gd name="T18" fmla="*/ 0 w 15"/>
                <a:gd name="T19" fmla="*/ 23 h 40"/>
                <a:gd name="T20" fmla="*/ 1 w 15"/>
                <a:gd name="T21" fmla="*/ 14 h 40"/>
                <a:gd name="T22" fmla="*/ 4 w 15"/>
                <a:gd name="T23" fmla="*/ 7 h 40"/>
                <a:gd name="T24" fmla="*/ 8 w 15"/>
                <a:gd name="T25" fmla="*/ 0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 h="40">
                  <a:moveTo>
                    <a:pt x="8" y="0"/>
                  </a:moveTo>
                  <a:lnTo>
                    <a:pt x="13" y="2"/>
                  </a:lnTo>
                  <a:lnTo>
                    <a:pt x="15" y="2"/>
                  </a:lnTo>
                  <a:lnTo>
                    <a:pt x="15" y="22"/>
                  </a:lnTo>
                  <a:lnTo>
                    <a:pt x="13" y="39"/>
                  </a:lnTo>
                  <a:lnTo>
                    <a:pt x="11" y="39"/>
                  </a:lnTo>
                  <a:lnTo>
                    <a:pt x="10" y="40"/>
                  </a:lnTo>
                  <a:lnTo>
                    <a:pt x="5" y="36"/>
                  </a:lnTo>
                  <a:lnTo>
                    <a:pt x="1" y="33"/>
                  </a:lnTo>
                  <a:lnTo>
                    <a:pt x="0" y="23"/>
                  </a:lnTo>
                  <a:lnTo>
                    <a:pt x="1" y="14"/>
                  </a:lnTo>
                  <a:lnTo>
                    <a:pt x="4" y="7"/>
                  </a:lnTo>
                  <a:lnTo>
                    <a:pt x="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2" name="Freeform 868"/>
            <p:cNvSpPr/>
            <p:nvPr/>
          </p:nvSpPr>
          <p:spPr bwMode="auto">
            <a:xfrm>
              <a:off x="2369430" y="3524775"/>
              <a:ext cx="176213" cy="65088"/>
            </a:xfrm>
            <a:custGeom>
              <a:avLst/>
              <a:gdLst>
                <a:gd name="T0" fmla="*/ 68 w 111"/>
                <a:gd name="T1" fmla="*/ 36 h 41"/>
                <a:gd name="T2" fmla="*/ 67 w 111"/>
                <a:gd name="T3" fmla="*/ 31 h 41"/>
                <a:gd name="T4" fmla="*/ 65 w 111"/>
                <a:gd name="T5" fmla="*/ 26 h 41"/>
                <a:gd name="T6" fmla="*/ 45 w 111"/>
                <a:gd name="T7" fmla="*/ 19 h 41"/>
                <a:gd name="T8" fmla="*/ 27 w 111"/>
                <a:gd name="T9" fmla="*/ 10 h 41"/>
                <a:gd name="T10" fmla="*/ 12 w 111"/>
                <a:gd name="T11" fmla="*/ 14 h 41"/>
                <a:gd name="T12" fmla="*/ 0 w 111"/>
                <a:gd name="T13" fmla="*/ 19 h 41"/>
                <a:gd name="T14" fmla="*/ 1 w 111"/>
                <a:gd name="T15" fmla="*/ 17 h 41"/>
                <a:gd name="T16" fmla="*/ 2 w 111"/>
                <a:gd name="T17" fmla="*/ 16 h 41"/>
                <a:gd name="T18" fmla="*/ 7 w 111"/>
                <a:gd name="T19" fmla="*/ 9 h 41"/>
                <a:gd name="T20" fmla="*/ 12 w 111"/>
                <a:gd name="T21" fmla="*/ 4 h 41"/>
                <a:gd name="T22" fmla="*/ 18 w 111"/>
                <a:gd name="T23" fmla="*/ 1 h 41"/>
                <a:gd name="T24" fmla="*/ 25 w 111"/>
                <a:gd name="T25" fmla="*/ 0 h 41"/>
                <a:gd name="T26" fmla="*/ 32 w 111"/>
                <a:gd name="T27" fmla="*/ 1 h 41"/>
                <a:gd name="T28" fmla="*/ 41 w 111"/>
                <a:gd name="T29" fmla="*/ 3 h 41"/>
                <a:gd name="T30" fmla="*/ 49 w 111"/>
                <a:gd name="T31" fmla="*/ 6 h 41"/>
                <a:gd name="T32" fmla="*/ 57 w 111"/>
                <a:gd name="T33" fmla="*/ 9 h 41"/>
                <a:gd name="T34" fmla="*/ 89 w 111"/>
                <a:gd name="T35" fmla="*/ 27 h 41"/>
                <a:gd name="T36" fmla="*/ 111 w 111"/>
                <a:gd name="T37" fmla="*/ 39 h 41"/>
                <a:gd name="T38" fmla="*/ 111 w 111"/>
                <a:gd name="T39" fmla="*/ 40 h 41"/>
                <a:gd name="T40" fmla="*/ 111 w 111"/>
                <a:gd name="T41" fmla="*/ 41 h 41"/>
                <a:gd name="T42" fmla="*/ 94 w 111"/>
                <a:gd name="T43" fmla="*/ 41 h 41"/>
                <a:gd name="T44" fmla="*/ 75 w 111"/>
                <a:gd name="T45" fmla="*/ 41 h 41"/>
                <a:gd name="T46" fmla="*/ 77 w 111"/>
                <a:gd name="T47" fmla="*/ 39 h 41"/>
                <a:gd name="T48" fmla="*/ 77 w 111"/>
                <a:gd name="T49" fmla="*/ 36 h 41"/>
                <a:gd name="T50" fmla="*/ 72 w 111"/>
                <a:gd name="T51" fmla="*/ 36 h 41"/>
                <a:gd name="T52" fmla="*/ 68 w 111"/>
                <a:gd name="T53" fmla="*/ 36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1" h="41">
                  <a:moveTo>
                    <a:pt x="68" y="36"/>
                  </a:moveTo>
                  <a:lnTo>
                    <a:pt x="67" y="31"/>
                  </a:lnTo>
                  <a:lnTo>
                    <a:pt x="65" y="26"/>
                  </a:lnTo>
                  <a:lnTo>
                    <a:pt x="45" y="19"/>
                  </a:lnTo>
                  <a:lnTo>
                    <a:pt x="27" y="10"/>
                  </a:lnTo>
                  <a:lnTo>
                    <a:pt x="12" y="14"/>
                  </a:lnTo>
                  <a:lnTo>
                    <a:pt x="0" y="19"/>
                  </a:lnTo>
                  <a:lnTo>
                    <a:pt x="1" y="17"/>
                  </a:lnTo>
                  <a:lnTo>
                    <a:pt x="2" y="16"/>
                  </a:lnTo>
                  <a:lnTo>
                    <a:pt x="7" y="9"/>
                  </a:lnTo>
                  <a:lnTo>
                    <a:pt x="12" y="4"/>
                  </a:lnTo>
                  <a:lnTo>
                    <a:pt x="18" y="1"/>
                  </a:lnTo>
                  <a:lnTo>
                    <a:pt x="25" y="0"/>
                  </a:lnTo>
                  <a:lnTo>
                    <a:pt x="32" y="1"/>
                  </a:lnTo>
                  <a:lnTo>
                    <a:pt x="41" y="3"/>
                  </a:lnTo>
                  <a:lnTo>
                    <a:pt x="49" y="6"/>
                  </a:lnTo>
                  <a:lnTo>
                    <a:pt x="57" y="9"/>
                  </a:lnTo>
                  <a:lnTo>
                    <a:pt x="89" y="27"/>
                  </a:lnTo>
                  <a:lnTo>
                    <a:pt x="111" y="39"/>
                  </a:lnTo>
                  <a:lnTo>
                    <a:pt x="111" y="40"/>
                  </a:lnTo>
                  <a:lnTo>
                    <a:pt x="111" y="41"/>
                  </a:lnTo>
                  <a:lnTo>
                    <a:pt x="94" y="41"/>
                  </a:lnTo>
                  <a:lnTo>
                    <a:pt x="75" y="41"/>
                  </a:lnTo>
                  <a:lnTo>
                    <a:pt x="77" y="39"/>
                  </a:lnTo>
                  <a:lnTo>
                    <a:pt x="77" y="36"/>
                  </a:lnTo>
                  <a:lnTo>
                    <a:pt x="72" y="36"/>
                  </a:lnTo>
                  <a:lnTo>
                    <a:pt x="68" y="36"/>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3" name="Freeform 869"/>
            <p:cNvSpPr/>
            <p:nvPr/>
          </p:nvSpPr>
          <p:spPr bwMode="auto">
            <a:xfrm>
              <a:off x="2526593" y="3593038"/>
              <a:ext cx="114300" cy="36513"/>
            </a:xfrm>
            <a:custGeom>
              <a:avLst/>
              <a:gdLst>
                <a:gd name="T0" fmla="*/ 29 w 72"/>
                <a:gd name="T1" fmla="*/ 0 h 23"/>
                <a:gd name="T2" fmla="*/ 43 w 72"/>
                <a:gd name="T3" fmla="*/ 1 h 23"/>
                <a:gd name="T4" fmla="*/ 55 w 72"/>
                <a:gd name="T5" fmla="*/ 4 h 23"/>
                <a:gd name="T6" fmla="*/ 63 w 72"/>
                <a:gd name="T7" fmla="*/ 8 h 23"/>
                <a:gd name="T8" fmla="*/ 72 w 72"/>
                <a:gd name="T9" fmla="*/ 16 h 23"/>
                <a:gd name="T10" fmla="*/ 70 w 72"/>
                <a:gd name="T11" fmla="*/ 18 h 23"/>
                <a:gd name="T12" fmla="*/ 69 w 72"/>
                <a:gd name="T13" fmla="*/ 21 h 23"/>
                <a:gd name="T14" fmla="*/ 50 w 72"/>
                <a:gd name="T15" fmla="*/ 23 h 23"/>
                <a:gd name="T16" fmla="*/ 32 w 72"/>
                <a:gd name="T17" fmla="*/ 21 h 23"/>
                <a:gd name="T18" fmla="*/ 23 w 72"/>
                <a:gd name="T19" fmla="*/ 21 h 23"/>
                <a:gd name="T20" fmla="*/ 16 w 72"/>
                <a:gd name="T21" fmla="*/ 20 h 23"/>
                <a:gd name="T22" fmla="*/ 8 w 72"/>
                <a:gd name="T23" fmla="*/ 17 h 23"/>
                <a:gd name="T24" fmla="*/ 0 w 72"/>
                <a:gd name="T25" fmla="*/ 14 h 23"/>
                <a:gd name="T26" fmla="*/ 0 w 72"/>
                <a:gd name="T27" fmla="*/ 13 h 23"/>
                <a:gd name="T28" fmla="*/ 0 w 72"/>
                <a:gd name="T29" fmla="*/ 13 h 23"/>
                <a:gd name="T30" fmla="*/ 8 w 72"/>
                <a:gd name="T31" fmla="*/ 10 h 23"/>
                <a:gd name="T32" fmla="*/ 16 w 72"/>
                <a:gd name="T33" fmla="*/ 7 h 23"/>
                <a:gd name="T34" fmla="*/ 23 w 72"/>
                <a:gd name="T35" fmla="*/ 4 h 23"/>
                <a:gd name="T36" fmla="*/ 29 w 72"/>
                <a:gd name="T37" fmla="*/ 0 h 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72" h="23">
                  <a:moveTo>
                    <a:pt x="29" y="0"/>
                  </a:moveTo>
                  <a:lnTo>
                    <a:pt x="43" y="1"/>
                  </a:lnTo>
                  <a:lnTo>
                    <a:pt x="55" y="4"/>
                  </a:lnTo>
                  <a:lnTo>
                    <a:pt x="63" y="8"/>
                  </a:lnTo>
                  <a:lnTo>
                    <a:pt x="72" y="16"/>
                  </a:lnTo>
                  <a:lnTo>
                    <a:pt x="70" y="18"/>
                  </a:lnTo>
                  <a:lnTo>
                    <a:pt x="69" y="21"/>
                  </a:lnTo>
                  <a:lnTo>
                    <a:pt x="50" y="23"/>
                  </a:lnTo>
                  <a:lnTo>
                    <a:pt x="32" y="21"/>
                  </a:lnTo>
                  <a:lnTo>
                    <a:pt x="23" y="21"/>
                  </a:lnTo>
                  <a:lnTo>
                    <a:pt x="16" y="20"/>
                  </a:lnTo>
                  <a:lnTo>
                    <a:pt x="8" y="17"/>
                  </a:lnTo>
                  <a:lnTo>
                    <a:pt x="0" y="14"/>
                  </a:lnTo>
                  <a:lnTo>
                    <a:pt x="0" y="13"/>
                  </a:lnTo>
                  <a:lnTo>
                    <a:pt x="8" y="10"/>
                  </a:lnTo>
                  <a:lnTo>
                    <a:pt x="16" y="7"/>
                  </a:lnTo>
                  <a:lnTo>
                    <a:pt x="23" y="4"/>
                  </a:lnTo>
                  <a:lnTo>
                    <a:pt x="29"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Freeform 870"/>
            <p:cNvSpPr/>
            <p:nvPr/>
          </p:nvSpPr>
          <p:spPr bwMode="auto">
            <a:xfrm>
              <a:off x="5742868" y="3593038"/>
              <a:ext cx="44450" cy="38100"/>
            </a:xfrm>
            <a:custGeom>
              <a:avLst/>
              <a:gdLst>
                <a:gd name="T0" fmla="*/ 18 w 28"/>
                <a:gd name="T1" fmla="*/ 0 h 24"/>
                <a:gd name="T2" fmla="*/ 23 w 28"/>
                <a:gd name="T3" fmla="*/ 3 h 24"/>
                <a:gd name="T4" fmla="*/ 25 w 28"/>
                <a:gd name="T5" fmla="*/ 6 h 24"/>
                <a:gd name="T6" fmla="*/ 26 w 28"/>
                <a:gd name="T7" fmla="*/ 7 h 24"/>
                <a:gd name="T8" fmla="*/ 28 w 28"/>
                <a:gd name="T9" fmla="*/ 13 h 24"/>
                <a:gd name="T10" fmla="*/ 28 w 28"/>
                <a:gd name="T11" fmla="*/ 13 h 24"/>
                <a:gd name="T12" fmla="*/ 28 w 28"/>
                <a:gd name="T13" fmla="*/ 14 h 24"/>
                <a:gd name="T14" fmla="*/ 23 w 28"/>
                <a:gd name="T15" fmla="*/ 17 h 24"/>
                <a:gd name="T16" fmla="*/ 19 w 28"/>
                <a:gd name="T17" fmla="*/ 20 h 24"/>
                <a:gd name="T18" fmla="*/ 15 w 28"/>
                <a:gd name="T19" fmla="*/ 23 h 24"/>
                <a:gd name="T20" fmla="*/ 8 w 28"/>
                <a:gd name="T21" fmla="*/ 24 h 24"/>
                <a:gd name="T22" fmla="*/ 5 w 28"/>
                <a:gd name="T23" fmla="*/ 23 h 24"/>
                <a:gd name="T24" fmla="*/ 3 w 28"/>
                <a:gd name="T25" fmla="*/ 21 h 24"/>
                <a:gd name="T26" fmla="*/ 2 w 28"/>
                <a:gd name="T27" fmla="*/ 18 h 24"/>
                <a:gd name="T28" fmla="*/ 0 w 28"/>
                <a:gd name="T29" fmla="*/ 17 h 24"/>
                <a:gd name="T30" fmla="*/ 3 w 28"/>
                <a:gd name="T31" fmla="*/ 11 h 24"/>
                <a:gd name="T32" fmla="*/ 8 w 28"/>
                <a:gd name="T33" fmla="*/ 7 h 24"/>
                <a:gd name="T34" fmla="*/ 12 w 28"/>
                <a:gd name="T35" fmla="*/ 4 h 24"/>
                <a:gd name="T36" fmla="*/ 18 w 28"/>
                <a:gd name="T37" fmla="*/ 0 h 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 h="24">
                  <a:moveTo>
                    <a:pt x="18" y="0"/>
                  </a:moveTo>
                  <a:lnTo>
                    <a:pt x="23" y="3"/>
                  </a:lnTo>
                  <a:lnTo>
                    <a:pt x="25" y="6"/>
                  </a:lnTo>
                  <a:lnTo>
                    <a:pt x="26" y="7"/>
                  </a:lnTo>
                  <a:lnTo>
                    <a:pt x="28" y="13"/>
                  </a:lnTo>
                  <a:lnTo>
                    <a:pt x="28" y="14"/>
                  </a:lnTo>
                  <a:lnTo>
                    <a:pt x="23" y="17"/>
                  </a:lnTo>
                  <a:lnTo>
                    <a:pt x="19" y="20"/>
                  </a:lnTo>
                  <a:lnTo>
                    <a:pt x="15" y="23"/>
                  </a:lnTo>
                  <a:lnTo>
                    <a:pt x="8" y="24"/>
                  </a:lnTo>
                  <a:lnTo>
                    <a:pt x="5" y="23"/>
                  </a:lnTo>
                  <a:lnTo>
                    <a:pt x="3" y="21"/>
                  </a:lnTo>
                  <a:lnTo>
                    <a:pt x="2" y="18"/>
                  </a:lnTo>
                  <a:lnTo>
                    <a:pt x="0" y="17"/>
                  </a:lnTo>
                  <a:lnTo>
                    <a:pt x="3" y="11"/>
                  </a:lnTo>
                  <a:lnTo>
                    <a:pt x="8" y="7"/>
                  </a:lnTo>
                  <a:lnTo>
                    <a:pt x="12" y="4"/>
                  </a:lnTo>
                  <a:lnTo>
                    <a:pt x="1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5" name="Freeform 871"/>
            <p:cNvSpPr/>
            <p:nvPr/>
          </p:nvSpPr>
          <p:spPr bwMode="auto">
            <a:xfrm>
              <a:off x="5958768" y="3626375"/>
              <a:ext cx="41275" cy="88900"/>
            </a:xfrm>
            <a:custGeom>
              <a:avLst/>
              <a:gdLst>
                <a:gd name="T0" fmla="*/ 4 w 26"/>
                <a:gd name="T1" fmla="*/ 0 h 56"/>
                <a:gd name="T2" fmla="*/ 7 w 26"/>
                <a:gd name="T3" fmla="*/ 0 h 56"/>
                <a:gd name="T4" fmla="*/ 10 w 26"/>
                <a:gd name="T5" fmla="*/ 0 h 56"/>
                <a:gd name="T6" fmla="*/ 16 w 26"/>
                <a:gd name="T7" fmla="*/ 5 h 56"/>
                <a:gd name="T8" fmla="*/ 20 w 26"/>
                <a:gd name="T9" fmla="*/ 10 h 56"/>
                <a:gd name="T10" fmla="*/ 24 w 26"/>
                <a:gd name="T11" fmla="*/ 17 h 56"/>
                <a:gd name="T12" fmla="*/ 26 w 26"/>
                <a:gd name="T13" fmla="*/ 26 h 56"/>
                <a:gd name="T14" fmla="*/ 21 w 26"/>
                <a:gd name="T15" fmla="*/ 29 h 56"/>
                <a:gd name="T16" fmla="*/ 17 w 26"/>
                <a:gd name="T17" fmla="*/ 32 h 56"/>
                <a:gd name="T18" fmla="*/ 19 w 26"/>
                <a:gd name="T19" fmla="*/ 45 h 56"/>
                <a:gd name="T20" fmla="*/ 19 w 26"/>
                <a:gd name="T21" fmla="*/ 56 h 56"/>
                <a:gd name="T22" fmla="*/ 17 w 26"/>
                <a:gd name="T23" fmla="*/ 56 h 56"/>
                <a:gd name="T24" fmla="*/ 17 w 26"/>
                <a:gd name="T25" fmla="*/ 56 h 56"/>
                <a:gd name="T26" fmla="*/ 9 w 26"/>
                <a:gd name="T27" fmla="*/ 50 h 56"/>
                <a:gd name="T28" fmla="*/ 0 w 26"/>
                <a:gd name="T29" fmla="*/ 45 h 56"/>
                <a:gd name="T30" fmla="*/ 0 w 26"/>
                <a:gd name="T31" fmla="*/ 25 h 56"/>
                <a:gd name="T32" fmla="*/ 0 w 26"/>
                <a:gd name="T33" fmla="*/ 5 h 56"/>
                <a:gd name="T34" fmla="*/ 3 w 26"/>
                <a:gd name="T35" fmla="*/ 2 h 56"/>
                <a:gd name="T36" fmla="*/ 4 w 26"/>
                <a:gd name="T37" fmla="*/ 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6" h="56">
                  <a:moveTo>
                    <a:pt x="4" y="0"/>
                  </a:moveTo>
                  <a:lnTo>
                    <a:pt x="7" y="0"/>
                  </a:lnTo>
                  <a:lnTo>
                    <a:pt x="10" y="0"/>
                  </a:lnTo>
                  <a:lnTo>
                    <a:pt x="16" y="5"/>
                  </a:lnTo>
                  <a:lnTo>
                    <a:pt x="20" y="10"/>
                  </a:lnTo>
                  <a:lnTo>
                    <a:pt x="24" y="17"/>
                  </a:lnTo>
                  <a:lnTo>
                    <a:pt x="26" y="26"/>
                  </a:lnTo>
                  <a:lnTo>
                    <a:pt x="21" y="29"/>
                  </a:lnTo>
                  <a:lnTo>
                    <a:pt x="17" y="32"/>
                  </a:lnTo>
                  <a:lnTo>
                    <a:pt x="19" y="45"/>
                  </a:lnTo>
                  <a:lnTo>
                    <a:pt x="19" y="56"/>
                  </a:lnTo>
                  <a:lnTo>
                    <a:pt x="17" y="56"/>
                  </a:lnTo>
                  <a:lnTo>
                    <a:pt x="9" y="50"/>
                  </a:lnTo>
                  <a:lnTo>
                    <a:pt x="0" y="45"/>
                  </a:lnTo>
                  <a:lnTo>
                    <a:pt x="0" y="25"/>
                  </a:lnTo>
                  <a:lnTo>
                    <a:pt x="0" y="5"/>
                  </a:lnTo>
                  <a:lnTo>
                    <a:pt x="3" y="2"/>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Freeform 872"/>
            <p:cNvSpPr/>
            <p:nvPr/>
          </p:nvSpPr>
          <p:spPr bwMode="auto">
            <a:xfrm>
              <a:off x="5798430" y="3645425"/>
              <a:ext cx="33338" cy="42863"/>
            </a:xfrm>
            <a:custGeom>
              <a:avLst/>
              <a:gdLst>
                <a:gd name="T0" fmla="*/ 14 w 21"/>
                <a:gd name="T1" fmla="*/ 0 h 27"/>
                <a:gd name="T2" fmla="*/ 17 w 21"/>
                <a:gd name="T3" fmla="*/ 4 h 27"/>
                <a:gd name="T4" fmla="*/ 21 w 21"/>
                <a:gd name="T5" fmla="*/ 8 h 27"/>
                <a:gd name="T6" fmla="*/ 18 w 21"/>
                <a:gd name="T7" fmla="*/ 10 h 27"/>
                <a:gd name="T8" fmla="*/ 15 w 21"/>
                <a:gd name="T9" fmla="*/ 11 h 27"/>
                <a:gd name="T10" fmla="*/ 13 w 21"/>
                <a:gd name="T11" fmla="*/ 8 h 27"/>
                <a:gd name="T12" fmla="*/ 11 w 21"/>
                <a:gd name="T13" fmla="*/ 8 h 27"/>
                <a:gd name="T14" fmla="*/ 8 w 21"/>
                <a:gd name="T15" fmla="*/ 11 h 27"/>
                <a:gd name="T16" fmla="*/ 7 w 21"/>
                <a:gd name="T17" fmla="*/ 14 h 27"/>
                <a:gd name="T18" fmla="*/ 8 w 21"/>
                <a:gd name="T19" fmla="*/ 18 h 27"/>
                <a:gd name="T20" fmla="*/ 8 w 21"/>
                <a:gd name="T21" fmla="*/ 21 h 27"/>
                <a:gd name="T22" fmla="*/ 8 w 21"/>
                <a:gd name="T23" fmla="*/ 23 h 27"/>
                <a:gd name="T24" fmla="*/ 7 w 21"/>
                <a:gd name="T25" fmla="*/ 27 h 27"/>
                <a:gd name="T26" fmla="*/ 4 w 21"/>
                <a:gd name="T27" fmla="*/ 23 h 27"/>
                <a:gd name="T28" fmla="*/ 0 w 21"/>
                <a:gd name="T29" fmla="*/ 20 h 27"/>
                <a:gd name="T30" fmla="*/ 5 w 21"/>
                <a:gd name="T31" fmla="*/ 13 h 27"/>
                <a:gd name="T32" fmla="*/ 11 w 21"/>
                <a:gd name="T33" fmla="*/ 1 h 27"/>
                <a:gd name="T34" fmla="*/ 13 w 21"/>
                <a:gd name="T35" fmla="*/ 1 h 27"/>
                <a:gd name="T36" fmla="*/ 14 w 21"/>
                <a:gd name="T37" fmla="*/ 0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 h="27">
                  <a:moveTo>
                    <a:pt x="14" y="0"/>
                  </a:moveTo>
                  <a:lnTo>
                    <a:pt x="17" y="4"/>
                  </a:lnTo>
                  <a:lnTo>
                    <a:pt x="21" y="8"/>
                  </a:lnTo>
                  <a:lnTo>
                    <a:pt x="18" y="10"/>
                  </a:lnTo>
                  <a:lnTo>
                    <a:pt x="15" y="11"/>
                  </a:lnTo>
                  <a:lnTo>
                    <a:pt x="13" y="8"/>
                  </a:lnTo>
                  <a:lnTo>
                    <a:pt x="11" y="8"/>
                  </a:lnTo>
                  <a:lnTo>
                    <a:pt x="8" y="11"/>
                  </a:lnTo>
                  <a:lnTo>
                    <a:pt x="7" y="14"/>
                  </a:lnTo>
                  <a:lnTo>
                    <a:pt x="8" y="18"/>
                  </a:lnTo>
                  <a:lnTo>
                    <a:pt x="8" y="21"/>
                  </a:lnTo>
                  <a:lnTo>
                    <a:pt x="8" y="23"/>
                  </a:lnTo>
                  <a:lnTo>
                    <a:pt x="7" y="27"/>
                  </a:lnTo>
                  <a:lnTo>
                    <a:pt x="4" y="23"/>
                  </a:lnTo>
                  <a:lnTo>
                    <a:pt x="0" y="20"/>
                  </a:lnTo>
                  <a:lnTo>
                    <a:pt x="5" y="13"/>
                  </a:lnTo>
                  <a:lnTo>
                    <a:pt x="11" y="1"/>
                  </a:lnTo>
                  <a:lnTo>
                    <a:pt x="13" y="1"/>
                  </a:lnTo>
                  <a:lnTo>
                    <a:pt x="1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7" name="Freeform 873"/>
            <p:cNvSpPr/>
            <p:nvPr/>
          </p:nvSpPr>
          <p:spPr bwMode="auto">
            <a:xfrm>
              <a:off x="5973055" y="3710513"/>
              <a:ext cx="11113" cy="11113"/>
            </a:xfrm>
            <a:custGeom>
              <a:avLst/>
              <a:gdLst>
                <a:gd name="T0" fmla="*/ 0 w 7"/>
                <a:gd name="T1" fmla="*/ 7 h 7"/>
                <a:gd name="T2" fmla="*/ 0 w 7"/>
                <a:gd name="T3" fmla="*/ 3 h 7"/>
                <a:gd name="T4" fmla="*/ 1 w 7"/>
                <a:gd name="T5" fmla="*/ 0 h 7"/>
                <a:gd name="T6" fmla="*/ 1 w 7"/>
                <a:gd name="T7" fmla="*/ 0 h 7"/>
                <a:gd name="T8" fmla="*/ 2 w 7"/>
                <a:gd name="T9" fmla="*/ 0 h 7"/>
                <a:gd name="T10" fmla="*/ 4 w 7"/>
                <a:gd name="T11" fmla="*/ 4 h 7"/>
                <a:gd name="T12" fmla="*/ 7 w 7"/>
                <a:gd name="T13" fmla="*/ 7 h 7"/>
                <a:gd name="T14" fmla="*/ 2 w 7"/>
                <a:gd name="T15" fmla="*/ 7 h 7"/>
                <a:gd name="T16" fmla="*/ 0 w 7"/>
                <a:gd name="T17" fmla="*/ 7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 h="7">
                  <a:moveTo>
                    <a:pt x="0" y="7"/>
                  </a:moveTo>
                  <a:lnTo>
                    <a:pt x="0" y="3"/>
                  </a:lnTo>
                  <a:lnTo>
                    <a:pt x="1" y="0"/>
                  </a:lnTo>
                  <a:lnTo>
                    <a:pt x="2" y="0"/>
                  </a:lnTo>
                  <a:lnTo>
                    <a:pt x="4" y="4"/>
                  </a:lnTo>
                  <a:lnTo>
                    <a:pt x="7" y="7"/>
                  </a:lnTo>
                  <a:lnTo>
                    <a:pt x="2" y="7"/>
                  </a:lnTo>
                  <a:lnTo>
                    <a:pt x="0" y="7"/>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874"/>
            <p:cNvSpPr/>
            <p:nvPr/>
          </p:nvSpPr>
          <p:spPr bwMode="auto">
            <a:xfrm>
              <a:off x="6000043" y="3716863"/>
              <a:ext cx="15875" cy="14288"/>
            </a:xfrm>
            <a:custGeom>
              <a:avLst/>
              <a:gdLst>
                <a:gd name="T0" fmla="*/ 0 w 10"/>
                <a:gd name="T1" fmla="*/ 0 h 9"/>
                <a:gd name="T2" fmla="*/ 4 w 10"/>
                <a:gd name="T3" fmla="*/ 0 h 9"/>
                <a:gd name="T4" fmla="*/ 8 w 10"/>
                <a:gd name="T5" fmla="*/ 0 h 9"/>
                <a:gd name="T6" fmla="*/ 8 w 10"/>
                <a:gd name="T7" fmla="*/ 2 h 9"/>
                <a:gd name="T8" fmla="*/ 8 w 10"/>
                <a:gd name="T9" fmla="*/ 3 h 9"/>
                <a:gd name="T10" fmla="*/ 10 w 10"/>
                <a:gd name="T11" fmla="*/ 6 h 9"/>
                <a:gd name="T12" fmla="*/ 10 w 10"/>
                <a:gd name="T13" fmla="*/ 9 h 9"/>
                <a:gd name="T14" fmla="*/ 7 w 10"/>
                <a:gd name="T15" fmla="*/ 8 h 9"/>
                <a:gd name="T16" fmla="*/ 4 w 10"/>
                <a:gd name="T17" fmla="*/ 6 h 9"/>
                <a:gd name="T18" fmla="*/ 1 w 10"/>
                <a:gd name="T19" fmla="*/ 5 h 9"/>
                <a:gd name="T20" fmla="*/ 0 w 10"/>
                <a:gd name="T21" fmla="*/ 0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0" h="9">
                  <a:moveTo>
                    <a:pt x="0" y="0"/>
                  </a:moveTo>
                  <a:lnTo>
                    <a:pt x="4" y="0"/>
                  </a:lnTo>
                  <a:lnTo>
                    <a:pt x="8" y="0"/>
                  </a:lnTo>
                  <a:lnTo>
                    <a:pt x="8" y="2"/>
                  </a:lnTo>
                  <a:lnTo>
                    <a:pt x="8" y="3"/>
                  </a:lnTo>
                  <a:lnTo>
                    <a:pt x="10" y="6"/>
                  </a:lnTo>
                  <a:lnTo>
                    <a:pt x="10" y="9"/>
                  </a:lnTo>
                  <a:lnTo>
                    <a:pt x="7" y="8"/>
                  </a:lnTo>
                  <a:lnTo>
                    <a:pt x="4" y="6"/>
                  </a:lnTo>
                  <a:lnTo>
                    <a:pt x="1" y="5"/>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Freeform 875"/>
            <p:cNvSpPr/>
            <p:nvPr/>
          </p:nvSpPr>
          <p:spPr bwMode="auto">
            <a:xfrm>
              <a:off x="5979405" y="3729563"/>
              <a:ext cx="9525" cy="22225"/>
            </a:xfrm>
            <a:custGeom>
              <a:avLst/>
              <a:gdLst>
                <a:gd name="T0" fmla="*/ 0 w 6"/>
                <a:gd name="T1" fmla="*/ 0 h 14"/>
                <a:gd name="T2" fmla="*/ 3 w 6"/>
                <a:gd name="T3" fmla="*/ 2 h 14"/>
                <a:gd name="T4" fmla="*/ 4 w 6"/>
                <a:gd name="T5" fmla="*/ 5 h 14"/>
                <a:gd name="T6" fmla="*/ 6 w 6"/>
                <a:gd name="T7" fmla="*/ 8 h 14"/>
                <a:gd name="T8" fmla="*/ 6 w 6"/>
                <a:gd name="T9" fmla="*/ 14 h 14"/>
                <a:gd name="T10" fmla="*/ 4 w 6"/>
                <a:gd name="T11" fmla="*/ 14 h 14"/>
                <a:gd name="T12" fmla="*/ 3 w 6"/>
                <a:gd name="T13" fmla="*/ 12 h 14"/>
                <a:gd name="T14" fmla="*/ 1 w 6"/>
                <a:gd name="T15" fmla="*/ 7 h 14"/>
                <a:gd name="T16" fmla="*/ 0 w 6"/>
                <a:gd name="T17" fmla="*/ 0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14">
                  <a:moveTo>
                    <a:pt x="0" y="0"/>
                  </a:moveTo>
                  <a:lnTo>
                    <a:pt x="3" y="2"/>
                  </a:lnTo>
                  <a:lnTo>
                    <a:pt x="4" y="5"/>
                  </a:lnTo>
                  <a:lnTo>
                    <a:pt x="6" y="8"/>
                  </a:lnTo>
                  <a:lnTo>
                    <a:pt x="6" y="14"/>
                  </a:lnTo>
                  <a:lnTo>
                    <a:pt x="4" y="14"/>
                  </a:lnTo>
                  <a:lnTo>
                    <a:pt x="3" y="12"/>
                  </a:lnTo>
                  <a:lnTo>
                    <a:pt x="1" y="7"/>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0" name="Freeform 876"/>
            <p:cNvSpPr/>
            <p:nvPr/>
          </p:nvSpPr>
          <p:spPr bwMode="auto">
            <a:xfrm>
              <a:off x="6023855" y="3729563"/>
              <a:ext cx="12700" cy="11113"/>
            </a:xfrm>
            <a:custGeom>
              <a:avLst/>
              <a:gdLst>
                <a:gd name="T0" fmla="*/ 3 w 8"/>
                <a:gd name="T1" fmla="*/ 0 h 7"/>
                <a:gd name="T2" fmla="*/ 6 w 8"/>
                <a:gd name="T3" fmla="*/ 1 h 7"/>
                <a:gd name="T4" fmla="*/ 8 w 8"/>
                <a:gd name="T5" fmla="*/ 4 h 7"/>
                <a:gd name="T6" fmla="*/ 8 w 8"/>
                <a:gd name="T7" fmla="*/ 5 h 7"/>
                <a:gd name="T8" fmla="*/ 6 w 8"/>
                <a:gd name="T9" fmla="*/ 7 h 7"/>
                <a:gd name="T10" fmla="*/ 3 w 8"/>
                <a:gd name="T11" fmla="*/ 7 h 7"/>
                <a:gd name="T12" fmla="*/ 0 w 8"/>
                <a:gd name="T13" fmla="*/ 7 h 7"/>
                <a:gd name="T14" fmla="*/ 0 w 8"/>
                <a:gd name="T15" fmla="*/ 5 h 7"/>
                <a:gd name="T16" fmla="*/ 0 w 8"/>
                <a:gd name="T17" fmla="*/ 2 h 7"/>
                <a:gd name="T18" fmla="*/ 2 w 8"/>
                <a:gd name="T19" fmla="*/ 2 h 7"/>
                <a:gd name="T20" fmla="*/ 3 w 8"/>
                <a:gd name="T21" fmla="*/ 2 h 7"/>
                <a:gd name="T22" fmla="*/ 3 w 8"/>
                <a:gd name="T23" fmla="*/ 1 h 7"/>
                <a:gd name="T24" fmla="*/ 3 w 8"/>
                <a:gd name="T25" fmla="*/ 0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 h="7">
                  <a:moveTo>
                    <a:pt x="3" y="0"/>
                  </a:moveTo>
                  <a:lnTo>
                    <a:pt x="6" y="1"/>
                  </a:lnTo>
                  <a:lnTo>
                    <a:pt x="8" y="4"/>
                  </a:lnTo>
                  <a:lnTo>
                    <a:pt x="8" y="5"/>
                  </a:lnTo>
                  <a:lnTo>
                    <a:pt x="6" y="7"/>
                  </a:lnTo>
                  <a:lnTo>
                    <a:pt x="3" y="7"/>
                  </a:lnTo>
                  <a:lnTo>
                    <a:pt x="0" y="7"/>
                  </a:lnTo>
                  <a:lnTo>
                    <a:pt x="0" y="5"/>
                  </a:lnTo>
                  <a:lnTo>
                    <a:pt x="0" y="2"/>
                  </a:lnTo>
                  <a:lnTo>
                    <a:pt x="2" y="2"/>
                  </a:lnTo>
                  <a:lnTo>
                    <a:pt x="3" y="2"/>
                  </a:lnTo>
                  <a:lnTo>
                    <a:pt x="3" y="1"/>
                  </a:lnTo>
                  <a:lnTo>
                    <a:pt x="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Freeform 877"/>
            <p:cNvSpPr/>
            <p:nvPr/>
          </p:nvSpPr>
          <p:spPr bwMode="auto">
            <a:xfrm>
              <a:off x="6022268" y="3747025"/>
              <a:ext cx="14288" cy="9525"/>
            </a:xfrm>
            <a:custGeom>
              <a:avLst/>
              <a:gdLst>
                <a:gd name="T0" fmla="*/ 4 w 9"/>
                <a:gd name="T1" fmla="*/ 0 h 6"/>
                <a:gd name="T2" fmla="*/ 7 w 9"/>
                <a:gd name="T3" fmla="*/ 3 h 6"/>
                <a:gd name="T4" fmla="*/ 9 w 9"/>
                <a:gd name="T5" fmla="*/ 6 h 6"/>
                <a:gd name="T6" fmla="*/ 6 w 9"/>
                <a:gd name="T7" fmla="*/ 6 h 6"/>
                <a:gd name="T8" fmla="*/ 3 w 9"/>
                <a:gd name="T9" fmla="*/ 6 h 6"/>
                <a:gd name="T10" fmla="*/ 1 w 9"/>
                <a:gd name="T11" fmla="*/ 4 h 6"/>
                <a:gd name="T12" fmla="*/ 0 w 9"/>
                <a:gd name="T13" fmla="*/ 3 h 6"/>
                <a:gd name="T14" fmla="*/ 1 w 9"/>
                <a:gd name="T15" fmla="*/ 3 h 6"/>
                <a:gd name="T16" fmla="*/ 3 w 9"/>
                <a:gd name="T17" fmla="*/ 3 h 6"/>
                <a:gd name="T18" fmla="*/ 4 w 9"/>
                <a:gd name="T19" fmla="*/ 1 h 6"/>
                <a:gd name="T20" fmla="*/ 4 w 9"/>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6">
                  <a:moveTo>
                    <a:pt x="4" y="0"/>
                  </a:moveTo>
                  <a:lnTo>
                    <a:pt x="7" y="3"/>
                  </a:lnTo>
                  <a:lnTo>
                    <a:pt x="9" y="6"/>
                  </a:lnTo>
                  <a:lnTo>
                    <a:pt x="6" y="6"/>
                  </a:lnTo>
                  <a:lnTo>
                    <a:pt x="3" y="6"/>
                  </a:lnTo>
                  <a:lnTo>
                    <a:pt x="1" y="4"/>
                  </a:lnTo>
                  <a:lnTo>
                    <a:pt x="0" y="3"/>
                  </a:lnTo>
                  <a:lnTo>
                    <a:pt x="1" y="3"/>
                  </a:lnTo>
                  <a:lnTo>
                    <a:pt x="3" y="3"/>
                  </a:lnTo>
                  <a:lnTo>
                    <a:pt x="4" y="1"/>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Freeform 878"/>
            <p:cNvSpPr/>
            <p:nvPr/>
          </p:nvSpPr>
          <p:spPr bwMode="auto">
            <a:xfrm>
              <a:off x="6049255" y="3751788"/>
              <a:ext cx="14288" cy="6350"/>
            </a:xfrm>
            <a:custGeom>
              <a:avLst/>
              <a:gdLst>
                <a:gd name="T0" fmla="*/ 0 w 9"/>
                <a:gd name="T1" fmla="*/ 0 h 4"/>
                <a:gd name="T2" fmla="*/ 4 w 9"/>
                <a:gd name="T3" fmla="*/ 1 h 4"/>
                <a:gd name="T4" fmla="*/ 9 w 9"/>
                <a:gd name="T5" fmla="*/ 3 h 4"/>
                <a:gd name="T6" fmla="*/ 9 w 9"/>
                <a:gd name="T7" fmla="*/ 4 h 4"/>
                <a:gd name="T8" fmla="*/ 9 w 9"/>
                <a:gd name="T9" fmla="*/ 4 h 4"/>
                <a:gd name="T10" fmla="*/ 6 w 9"/>
                <a:gd name="T11" fmla="*/ 4 h 4"/>
                <a:gd name="T12" fmla="*/ 4 w 9"/>
                <a:gd name="T13" fmla="*/ 4 h 4"/>
                <a:gd name="T14" fmla="*/ 2 w 9"/>
                <a:gd name="T15" fmla="*/ 3 h 4"/>
                <a:gd name="T16" fmla="*/ 0 w 9"/>
                <a:gd name="T17" fmla="*/ 0 h 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9" h="4">
                  <a:moveTo>
                    <a:pt x="0" y="0"/>
                  </a:moveTo>
                  <a:lnTo>
                    <a:pt x="4" y="1"/>
                  </a:lnTo>
                  <a:lnTo>
                    <a:pt x="9" y="3"/>
                  </a:lnTo>
                  <a:lnTo>
                    <a:pt x="9" y="4"/>
                  </a:lnTo>
                  <a:lnTo>
                    <a:pt x="6" y="4"/>
                  </a:lnTo>
                  <a:lnTo>
                    <a:pt x="4" y="4"/>
                  </a:lnTo>
                  <a:lnTo>
                    <a:pt x="2" y="3"/>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Freeform 879"/>
            <p:cNvSpPr/>
            <p:nvPr/>
          </p:nvSpPr>
          <p:spPr bwMode="auto">
            <a:xfrm>
              <a:off x="6004805" y="3762900"/>
              <a:ext cx="12700" cy="22225"/>
            </a:xfrm>
            <a:custGeom>
              <a:avLst/>
              <a:gdLst>
                <a:gd name="T0" fmla="*/ 1 w 8"/>
                <a:gd name="T1" fmla="*/ 0 h 14"/>
                <a:gd name="T2" fmla="*/ 4 w 8"/>
                <a:gd name="T3" fmla="*/ 4 h 14"/>
                <a:gd name="T4" fmla="*/ 7 w 8"/>
                <a:gd name="T5" fmla="*/ 7 h 14"/>
                <a:gd name="T6" fmla="*/ 8 w 8"/>
                <a:gd name="T7" fmla="*/ 10 h 14"/>
                <a:gd name="T8" fmla="*/ 8 w 8"/>
                <a:gd name="T9" fmla="*/ 14 h 14"/>
                <a:gd name="T10" fmla="*/ 8 w 8"/>
                <a:gd name="T11" fmla="*/ 14 h 14"/>
                <a:gd name="T12" fmla="*/ 7 w 8"/>
                <a:gd name="T13" fmla="*/ 14 h 14"/>
                <a:gd name="T14" fmla="*/ 2 w 8"/>
                <a:gd name="T15" fmla="*/ 13 h 14"/>
                <a:gd name="T16" fmla="*/ 0 w 8"/>
                <a:gd name="T17" fmla="*/ 13 h 14"/>
                <a:gd name="T18" fmla="*/ 0 w 8"/>
                <a:gd name="T19" fmla="*/ 7 h 14"/>
                <a:gd name="T20" fmla="*/ 1 w 8"/>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 h="14">
                  <a:moveTo>
                    <a:pt x="1" y="0"/>
                  </a:moveTo>
                  <a:lnTo>
                    <a:pt x="4" y="4"/>
                  </a:lnTo>
                  <a:lnTo>
                    <a:pt x="7" y="7"/>
                  </a:lnTo>
                  <a:lnTo>
                    <a:pt x="8" y="10"/>
                  </a:lnTo>
                  <a:lnTo>
                    <a:pt x="8" y="14"/>
                  </a:lnTo>
                  <a:lnTo>
                    <a:pt x="7" y="14"/>
                  </a:lnTo>
                  <a:lnTo>
                    <a:pt x="2" y="13"/>
                  </a:lnTo>
                  <a:lnTo>
                    <a:pt x="0" y="13"/>
                  </a:lnTo>
                  <a:lnTo>
                    <a:pt x="0" y="7"/>
                  </a:lnTo>
                  <a:lnTo>
                    <a:pt x="1"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4" name="Freeform 880"/>
            <p:cNvSpPr/>
            <p:nvPr/>
          </p:nvSpPr>
          <p:spPr bwMode="auto">
            <a:xfrm>
              <a:off x="6042905" y="3767663"/>
              <a:ext cx="22225" cy="11113"/>
            </a:xfrm>
            <a:custGeom>
              <a:avLst/>
              <a:gdLst>
                <a:gd name="T0" fmla="*/ 8 w 14"/>
                <a:gd name="T1" fmla="*/ 0 h 7"/>
                <a:gd name="T2" fmla="*/ 11 w 14"/>
                <a:gd name="T3" fmla="*/ 1 h 7"/>
                <a:gd name="T4" fmla="*/ 13 w 14"/>
                <a:gd name="T5" fmla="*/ 3 h 7"/>
                <a:gd name="T6" fmla="*/ 13 w 14"/>
                <a:gd name="T7" fmla="*/ 3 h 7"/>
                <a:gd name="T8" fmla="*/ 14 w 14"/>
                <a:gd name="T9" fmla="*/ 7 h 7"/>
                <a:gd name="T10" fmla="*/ 10 w 14"/>
                <a:gd name="T11" fmla="*/ 7 h 7"/>
                <a:gd name="T12" fmla="*/ 4 w 14"/>
                <a:gd name="T13" fmla="*/ 7 h 7"/>
                <a:gd name="T14" fmla="*/ 3 w 14"/>
                <a:gd name="T15" fmla="*/ 4 h 7"/>
                <a:gd name="T16" fmla="*/ 0 w 14"/>
                <a:gd name="T17" fmla="*/ 3 h 7"/>
                <a:gd name="T18" fmla="*/ 4 w 14"/>
                <a:gd name="T19" fmla="*/ 1 h 7"/>
                <a:gd name="T20" fmla="*/ 8 w 14"/>
                <a:gd name="T21" fmla="*/ 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7">
                  <a:moveTo>
                    <a:pt x="8" y="0"/>
                  </a:moveTo>
                  <a:lnTo>
                    <a:pt x="11" y="1"/>
                  </a:lnTo>
                  <a:lnTo>
                    <a:pt x="13" y="3"/>
                  </a:lnTo>
                  <a:lnTo>
                    <a:pt x="14" y="7"/>
                  </a:lnTo>
                  <a:lnTo>
                    <a:pt x="10" y="7"/>
                  </a:lnTo>
                  <a:lnTo>
                    <a:pt x="4" y="7"/>
                  </a:lnTo>
                  <a:lnTo>
                    <a:pt x="3" y="4"/>
                  </a:lnTo>
                  <a:lnTo>
                    <a:pt x="0" y="3"/>
                  </a:lnTo>
                  <a:lnTo>
                    <a:pt x="4" y="1"/>
                  </a:lnTo>
                  <a:lnTo>
                    <a:pt x="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 name="Freeform 881"/>
            <p:cNvSpPr/>
            <p:nvPr/>
          </p:nvSpPr>
          <p:spPr bwMode="auto">
            <a:xfrm>
              <a:off x="6017505" y="3789888"/>
              <a:ext cx="14288" cy="25400"/>
            </a:xfrm>
            <a:custGeom>
              <a:avLst/>
              <a:gdLst>
                <a:gd name="T0" fmla="*/ 6 w 9"/>
                <a:gd name="T1" fmla="*/ 0 h 16"/>
                <a:gd name="T2" fmla="*/ 9 w 9"/>
                <a:gd name="T3" fmla="*/ 1 h 16"/>
                <a:gd name="T4" fmla="*/ 9 w 9"/>
                <a:gd name="T5" fmla="*/ 6 h 16"/>
                <a:gd name="T6" fmla="*/ 6 w 9"/>
                <a:gd name="T7" fmla="*/ 10 h 16"/>
                <a:gd name="T8" fmla="*/ 3 w 9"/>
                <a:gd name="T9" fmla="*/ 16 h 16"/>
                <a:gd name="T10" fmla="*/ 3 w 9"/>
                <a:gd name="T11" fmla="*/ 14 h 16"/>
                <a:gd name="T12" fmla="*/ 3 w 9"/>
                <a:gd name="T13" fmla="*/ 13 h 16"/>
                <a:gd name="T14" fmla="*/ 2 w 9"/>
                <a:gd name="T15" fmla="*/ 7 h 16"/>
                <a:gd name="T16" fmla="*/ 0 w 9"/>
                <a:gd name="T17" fmla="*/ 3 h 16"/>
                <a:gd name="T18" fmla="*/ 3 w 9"/>
                <a:gd name="T19" fmla="*/ 1 h 16"/>
                <a:gd name="T20" fmla="*/ 6 w 9"/>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9" h="16">
                  <a:moveTo>
                    <a:pt x="6" y="0"/>
                  </a:moveTo>
                  <a:lnTo>
                    <a:pt x="9" y="1"/>
                  </a:lnTo>
                  <a:lnTo>
                    <a:pt x="9" y="6"/>
                  </a:lnTo>
                  <a:lnTo>
                    <a:pt x="6" y="10"/>
                  </a:lnTo>
                  <a:lnTo>
                    <a:pt x="3" y="16"/>
                  </a:lnTo>
                  <a:lnTo>
                    <a:pt x="3" y="14"/>
                  </a:lnTo>
                  <a:lnTo>
                    <a:pt x="3" y="13"/>
                  </a:lnTo>
                  <a:lnTo>
                    <a:pt x="2" y="7"/>
                  </a:lnTo>
                  <a:lnTo>
                    <a:pt x="0" y="3"/>
                  </a:lnTo>
                  <a:lnTo>
                    <a:pt x="3" y="1"/>
                  </a:lnTo>
                  <a:lnTo>
                    <a:pt x="6"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6" name="Freeform 882"/>
            <p:cNvSpPr/>
            <p:nvPr/>
          </p:nvSpPr>
          <p:spPr bwMode="auto">
            <a:xfrm>
              <a:off x="5263443" y="3804175"/>
              <a:ext cx="38100" cy="76200"/>
            </a:xfrm>
            <a:custGeom>
              <a:avLst/>
              <a:gdLst>
                <a:gd name="T0" fmla="*/ 3 w 24"/>
                <a:gd name="T1" fmla="*/ 0 h 48"/>
                <a:gd name="T2" fmla="*/ 10 w 24"/>
                <a:gd name="T3" fmla="*/ 4 h 48"/>
                <a:gd name="T4" fmla="*/ 14 w 24"/>
                <a:gd name="T5" fmla="*/ 12 h 48"/>
                <a:gd name="T6" fmla="*/ 18 w 24"/>
                <a:gd name="T7" fmla="*/ 20 h 48"/>
                <a:gd name="T8" fmla="*/ 24 w 24"/>
                <a:gd name="T9" fmla="*/ 28 h 48"/>
                <a:gd name="T10" fmla="*/ 20 w 24"/>
                <a:gd name="T11" fmla="*/ 40 h 48"/>
                <a:gd name="T12" fmla="*/ 14 w 24"/>
                <a:gd name="T13" fmla="*/ 48 h 48"/>
                <a:gd name="T14" fmla="*/ 14 w 24"/>
                <a:gd name="T15" fmla="*/ 48 h 48"/>
                <a:gd name="T16" fmla="*/ 13 w 24"/>
                <a:gd name="T17" fmla="*/ 48 h 48"/>
                <a:gd name="T18" fmla="*/ 7 w 24"/>
                <a:gd name="T19" fmla="*/ 47 h 48"/>
                <a:gd name="T20" fmla="*/ 1 w 24"/>
                <a:gd name="T21" fmla="*/ 47 h 48"/>
                <a:gd name="T22" fmla="*/ 0 w 24"/>
                <a:gd name="T23" fmla="*/ 34 h 48"/>
                <a:gd name="T24" fmla="*/ 0 w 24"/>
                <a:gd name="T25" fmla="*/ 22 h 48"/>
                <a:gd name="T26" fmla="*/ 0 w 24"/>
                <a:gd name="T27" fmla="*/ 11 h 48"/>
                <a:gd name="T28" fmla="*/ 3 w 24"/>
                <a:gd name="T29" fmla="*/ 0 h 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48">
                  <a:moveTo>
                    <a:pt x="3" y="0"/>
                  </a:moveTo>
                  <a:lnTo>
                    <a:pt x="10" y="4"/>
                  </a:lnTo>
                  <a:lnTo>
                    <a:pt x="14" y="12"/>
                  </a:lnTo>
                  <a:lnTo>
                    <a:pt x="18" y="20"/>
                  </a:lnTo>
                  <a:lnTo>
                    <a:pt x="24" y="28"/>
                  </a:lnTo>
                  <a:lnTo>
                    <a:pt x="20" y="40"/>
                  </a:lnTo>
                  <a:lnTo>
                    <a:pt x="14" y="48"/>
                  </a:lnTo>
                  <a:lnTo>
                    <a:pt x="13" y="48"/>
                  </a:lnTo>
                  <a:lnTo>
                    <a:pt x="7" y="47"/>
                  </a:lnTo>
                  <a:lnTo>
                    <a:pt x="1" y="47"/>
                  </a:lnTo>
                  <a:lnTo>
                    <a:pt x="0" y="34"/>
                  </a:lnTo>
                  <a:lnTo>
                    <a:pt x="0" y="22"/>
                  </a:lnTo>
                  <a:lnTo>
                    <a:pt x="0" y="11"/>
                  </a:lnTo>
                  <a:lnTo>
                    <a:pt x="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Freeform 883"/>
            <p:cNvSpPr/>
            <p:nvPr/>
          </p:nvSpPr>
          <p:spPr bwMode="auto">
            <a:xfrm>
              <a:off x="6042905" y="3805763"/>
              <a:ext cx="42863" cy="74613"/>
            </a:xfrm>
            <a:custGeom>
              <a:avLst/>
              <a:gdLst>
                <a:gd name="T0" fmla="*/ 21 w 27"/>
                <a:gd name="T1" fmla="*/ 47 h 47"/>
                <a:gd name="T2" fmla="*/ 16 w 27"/>
                <a:gd name="T3" fmla="*/ 47 h 47"/>
                <a:gd name="T4" fmla="*/ 10 w 27"/>
                <a:gd name="T5" fmla="*/ 46 h 47"/>
                <a:gd name="T6" fmla="*/ 7 w 27"/>
                <a:gd name="T7" fmla="*/ 43 h 47"/>
                <a:gd name="T8" fmla="*/ 4 w 27"/>
                <a:gd name="T9" fmla="*/ 40 h 47"/>
                <a:gd name="T10" fmla="*/ 1 w 27"/>
                <a:gd name="T11" fmla="*/ 31 h 47"/>
                <a:gd name="T12" fmla="*/ 0 w 27"/>
                <a:gd name="T13" fmla="*/ 20 h 47"/>
                <a:gd name="T14" fmla="*/ 10 w 27"/>
                <a:gd name="T15" fmla="*/ 10 h 47"/>
                <a:gd name="T16" fmla="*/ 18 w 27"/>
                <a:gd name="T17" fmla="*/ 0 h 47"/>
                <a:gd name="T18" fmla="*/ 18 w 27"/>
                <a:gd name="T19" fmla="*/ 1 h 47"/>
                <a:gd name="T20" fmla="*/ 18 w 27"/>
                <a:gd name="T21" fmla="*/ 3 h 47"/>
                <a:gd name="T22" fmla="*/ 23 w 27"/>
                <a:gd name="T23" fmla="*/ 16 h 47"/>
                <a:gd name="T24" fmla="*/ 27 w 27"/>
                <a:gd name="T25" fmla="*/ 27 h 47"/>
                <a:gd name="T26" fmla="*/ 23 w 27"/>
                <a:gd name="T27" fmla="*/ 31 h 47"/>
                <a:gd name="T28" fmla="*/ 18 w 27"/>
                <a:gd name="T29" fmla="*/ 36 h 47"/>
                <a:gd name="T30" fmla="*/ 20 w 27"/>
                <a:gd name="T31" fmla="*/ 41 h 47"/>
                <a:gd name="T32" fmla="*/ 21 w 27"/>
                <a:gd name="T33" fmla="*/ 47 h 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7" h="47">
                  <a:moveTo>
                    <a:pt x="21" y="47"/>
                  </a:moveTo>
                  <a:lnTo>
                    <a:pt x="16" y="47"/>
                  </a:lnTo>
                  <a:lnTo>
                    <a:pt x="10" y="46"/>
                  </a:lnTo>
                  <a:lnTo>
                    <a:pt x="7" y="43"/>
                  </a:lnTo>
                  <a:lnTo>
                    <a:pt x="4" y="40"/>
                  </a:lnTo>
                  <a:lnTo>
                    <a:pt x="1" y="31"/>
                  </a:lnTo>
                  <a:lnTo>
                    <a:pt x="0" y="20"/>
                  </a:lnTo>
                  <a:lnTo>
                    <a:pt x="10" y="10"/>
                  </a:lnTo>
                  <a:lnTo>
                    <a:pt x="18" y="0"/>
                  </a:lnTo>
                  <a:lnTo>
                    <a:pt x="18" y="1"/>
                  </a:lnTo>
                  <a:lnTo>
                    <a:pt x="18" y="3"/>
                  </a:lnTo>
                  <a:lnTo>
                    <a:pt x="23" y="16"/>
                  </a:lnTo>
                  <a:lnTo>
                    <a:pt x="27" y="27"/>
                  </a:lnTo>
                  <a:lnTo>
                    <a:pt x="23" y="31"/>
                  </a:lnTo>
                  <a:lnTo>
                    <a:pt x="18" y="36"/>
                  </a:lnTo>
                  <a:lnTo>
                    <a:pt x="20" y="41"/>
                  </a:lnTo>
                  <a:lnTo>
                    <a:pt x="21" y="47"/>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Freeform 884"/>
            <p:cNvSpPr/>
            <p:nvPr/>
          </p:nvSpPr>
          <p:spPr bwMode="auto">
            <a:xfrm>
              <a:off x="6015918" y="3826400"/>
              <a:ext cx="22225" cy="20638"/>
            </a:xfrm>
            <a:custGeom>
              <a:avLst/>
              <a:gdLst>
                <a:gd name="T0" fmla="*/ 11 w 14"/>
                <a:gd name="T1" fmla="*/ 0 h 13"/>
                <a:gd name="T2" fmla="*/ 14 w 14"/>
                <a:gd name="T3" fmla="*/ 3 h 13"/>
                <a:gd name="T4" fmla="*/ 14 w 14"/>
                <a:gd name="T5" fmla="*/ 6 h 13"/>
                <a:gd name="T6" fmla="*/ 14 w 14"/>
                <a:gd name="T7" fmla="*/ 10 h 13"/>
                <a:gd name="T8" fmla="*/ 13 w 14"/>
                <a:gd name="T9" fmla="*/ 13 h 13"/>
                <a:gd name="T10" fmla="*/ 13 w 14"/>
                <a:gd name="T11" fmla="*/ 13 h 13"/>
                <a:gd name="T12" fmla="*/ 11 w 14"/>
                <a:gd name="T13" fmla="*/ 13 h 13"/>
                <a:gd name="T14" fmla="*/ 5 w 14"/>
                <a:gd name="T15" fmla="*/ 13 h 13"/>
                <a:gd name="T16" fmla="*/ 0 w 14"/>
                <a:gd name="T17" fmla="*/ 11 h 13"/>
                <a:gd name="T18" fmla="*/ 5 w 14"/>
                <a:gd name="T19" fmla="*/ 6 h 13"/>
                <a:gd name="T20" fmla="*/ 11 w 14"/>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13">
                  <a:moveTo>
                    <a:pt x="11" y="0"/>
                  </a:moveTo>
                  <a:lnTo>
                    <a:pt x="14" y="3"/>
                  </a:lnTo>
                  <a:lnTo>
                    <a:pt x="14" y="6"/>
                  </a:lnTo>
                  <a:lnTo>
                    <a:pt x="14" y="10"/>
                  </a:lnTo>
                  <a:lnTo>
                    <a:pt x="13" y="13"/>
                  </a:lnTo>
                  <a:lnTo>
                    <a:pt x="11" y="13"/>
                  </a:lnTo>
                  <a:lnTo>
                    <a:pt x="5" y="13"/>
                  </a:lnTo>
                  <a:lnTo>
                    <a:pt x="0" y="11"/>
                  </a:lnTo>
                  <a:lnTo>
                    <a:pt x="5" y="6"/>
                  </a:lnTo>
                  <a:lnTo>
                    <a:pt x="11"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9" name="Freeform 885"/>
            <p:cNvSpPr/>
            <p:nvPr/>
          </p:nvSpPr>
          <p:spPr bwMode="auto">
            <a:xfrm>
              <a:off x="5777793" y="3862913"/>
              <a:ext cx="180975" cy="217488"/>
            </a:xfrm>
            <a:custGeom>
              <a:avLst/>
              <a:gdLst>
                <a:gd name="T0" fmla="*/ 88 w 114"/>
                <a:gd name="T1" fmla="*/ 0 h 137"/>
                <a:gd name="T2" fmla="*/ 101 w 114"/>
                <a:gd name="T3" fmla="*/ 8 h 137"/>
                <a:gd name="T4" fmla="*/ 114 w 114"/>
                <a:gd name="T5" fmla="*/ 18 h 137"/>
                <a:gd name="T6" fmla="*/ 114 w 114"/>
                <a:gd name="T7" fmla="*/ 20 h 137"/>
                <a:gd name="T8" fmla="*/ 114 w 114"/>
                <a:gd name="T9" fmla="*/ 23 h 137"/>
                <a:gd name="T10" fmla="*/ 111 w 114"/>
                <a:gd name="T11" fmla="*/ 30 h 137"/>
                <a:gd name="T12" fmla="*/ 107 w 114"/>
                <a:gd name="T13" fmla="*/ 34 h 137"/>
                <a:gd name="T14" fmla="*/ 103 w 114"/>
                <a:gd name="T15" fmla="*/ 38 h 137"/>
                <a:gd name="T16" fmla="*/ 97 w 114"/>
                <a:gd name="T17" fmla="*/ 43 h 137"/>
                <a:gd name="T18" fmla="*/ 104 w 114"/>
                <a:gd name="T19" fmla="*/ 58 h 137"/>
                <a:gd name="T20" fmla="*/ 110 w 114"/>
                <a:gd name="T21" fmla="*/ 75 h 137"/>
                <a:gd name="T22" fmla="*/ 104 w 114"/>
                <a:gd name="T23" fmla="*/ 81 h 137"/>
                <a:gd name="T24" fmla="*/ 100 w 114"/>
                <a:gd name="T25" fmla="*/ 88 h 137"/>
                <a:gd name="T26" fmla="*/ 95 w 114"/>
                <a:gd name="T27" fmla="*/ 97 h 137"/>
                <a:gd name="T28" fmla="*/ 94 w 114"/>
                <a:gd name="T29" fmla="*/ 105 h 137"/>
                <a:gd name="T30" fmla="*/ 91 w 114"/>
                <a:gd name="T31" fmla="*/ 114 h 137"/>
                <a:gd name="T32" fmla="*/ 88 w 114"/>
                <a:gd name="T33" fmla="*/ 123 h 137"/>
                <a:gd name="T34" fmla="*/ 84 w 114"/>
                <a:gd name="T35" fmla="*/ 130 h 137"/>
                <a:gd name="T36" fmla="*/ 80 w 114"/>
                <a:gd name="T37" fmla="*/ 137 h 137"/>
                <a:gd name="T38" fmla="*/ 68 w 114"/>
                <a:gd name="T39" fmla="*/ 133 h 137"/>
                <a:gd name="T40" fmla="*/ 58 w 114"/>
                <a:gd name="T41" fmla="*/ 127 h 137"/>
                <a:gd name="T42" fmla="*/ 37 w 114"/>
                <a:gd name="T43" fmla="*/ 125 h 137"/>
                <a:gd name="T44" fmla="*/ 17 w 114"/>
                <a:gd name="T45" fmla="*/ 124 h 137"/>
                <a:gd name="T46" fmla="*/ 16 w 114"/>
                <a:gd name="T47" fmla="*/ 113 h 137"/>
                <a:gd name="T48" fmla="*/ 11 w 114"/>
                <a:gd name="T49" fmla="*/ 104 h 137"/>
                <a:gd name="T50" fmla="*/ 7 w 114"/>
                <a:gd name="T51" fmla="*/ 97 h 137"/>
                <a:gd name="T52" fmla="*/ 0 w 114"/>
                <a:gd name="T53" fmla="*/ 90 h 137"/>
                <a:gd name="T54" fmla="*/ 0 w 114"/>
                <a:gd name="T55" fmla="*/ 83 h 137"/>
                <a:gd name="T56" fmla="*/ 1 w 114"/>
                <a:gd name="T57" fmla="*/ 77 h 137"/>
                <a:gd name="T58" fmla="*/ 4 w 114"/>
                <a:gd name="T59" fmla="*/ 71 h 137"/>
                <a:gd name="T60" fmla="*/ 6 w 114"/>
                <a:gd name="T61" fmla="*/ 67 h 137"/>
                <a:gd name="T62" fmla="*/ 13 w 114"/>
                <a:gd name="T63" fmla="*/ 68 h 137"/>
                <a:gd name="T64" fmla="*/ 21 w 114"/>
                <a:gd name="T65" fmla="*/ 70 h 137"/>
                <a:gd name="T66" fmla="*/ 27 w 114"/>
                <a:gd name="T67" fmla="*/ 61 h 137"/>
                <a:gd name="T68" fmla="*/ 33 w 114"/>
                <a:gd name="T69" fmla="*/ 54 h 137"/>
                <a:gd name="T70" fmla="*/ 44 w 114"/>
                <a:gd name="T71" fmla="*/ 47 h 137"/>
                <a:gd name="T72" fmla="*/ 55 w 114"/>
                <a:gd name="T73" fmla="*/ 41 h 137"/>
                <a:gd name="T74" fmla="*/ 73 w 114"/>
                <a:gd name="T75" fmla="*/ 20 h 137"/>
                <a:gd name="T76" fmla="*/ 88 w 114"/>
                <a:gd name="T77" fmla="*/ 0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14" h="137">
                  <a:moveTo>
                    <a:pt x="88" y="0"/>
                  </a:moveTo>
                  <a:lnTo>
                    <a:pt x="101" y="8"/>
                  </a:lnTo>
                  <a:lnTo>
                    <a:pt x="114" y="18"/>
                  </a:lnTo>
                  <a:lnTo>
                    <a:pt x="114" y="20"/>
                  </a:lnTo>
                  <a:lnTo>
                    <a:pt x="114" y="23"/>
                  </a:lnTo>
                  <a:lnTo>
                    <a:pt x="111" y="30"/>
                  </a:lnTo>
                  <a:lnTo>
                    <a:pt x="107" y="34"/>
                  </a:lnTo>
                  <a:lnTo>
                    <a:pt x="103" y="38"/>
                  </a:lnTo>
                  <a:lnTo>
                    <a:pt x="97" y="43"/>
                  </a:lnTo>
                  <a:lnTo>
                    <a:pt x="104" y="58"/>
                  </a:lnTo>
                  <a:lnTo>
                    <a:pt x="110" y="75"/>
                  </a:lnTo>
                  <a:lnTo>
                    <a:pt x="104" y="81"/>
                  </a:lnTo>
                  <a:lnTo>
                    <a:pt x="100" y="88"/>
                  </a:lnTo>
                  <a:lnTo>
                    <a:pt x="95" y="97"/>
                  </a:lnTo>
                  <a:lnTo>
                    <a:pt x="94" y="105"/>
                  </a:lnTo>
                  <a:lnTo>
                    <a:pt x="91" y="114"/>
                  </a:lnTo>
                  <a:lnTo>
                    <a:pt x="88" y="123"/>
                  </a:lnTo>
                  <a:lnTo>
                    <a:pt x="84" y="130"/>
                  </a:lnTo>
                  <a:lnTo>
                    <a:pt x="80" y="137"/>
                  </a:lnTo>
                  <a:lnTo>
                    <a:pt x="68" y="133"/>
                  </a:lnTo>
                  <a:lnTo>
                    <a:pt x="58" y="127"/>
                  </a:lnTo>
                  <a:lnTo>
                    <a:pt x="37" y="125"/>
                  </a:lnTo>
                  <a:lnTo>
                    <a:pt x="17" y="124"/>
                  </a:lnTo>
                  <a:lnTo>
                    <a:pt x="16" y="113"/>
                  </a:lnTo>
                  <a:lnTo>
                    <a:pt x="11" y="104"/>
                  </a:lnTo>
                  <a:lnTo>
                    <a:pt x="7" y="97"/>
                  </a:lnTo>
                  <a:lnTo>
                    <a:pt x="0" y="90"/>
                  </a:lnTo>
                  <a:lnTo>
                    <a:pt x="0" y="83"/>
                  </a:lnTo>
                  <a:lnTo>
                    <a:pt x="1" y="77"/>
                  </a:lnTo>
                  <a:lnTo>
                    <a:pt x="4" y="71"/>
                  </a:lnTo>
                  <a:lnTo>
                    <a:pt x="6" y="67"/>
                  </a:lnTo>
                  <a:lnTo>
                    <a:pt x="13" y="68"/>
                  </a:lnTo>
                  <a:lnTo>
                    <a:pt x="21" y="70"/>
                  </a:lnTo>
                  <a:lnTo>
                    <a:pt x="27" y="61"/>
                  </a:lnTo>
                  <a:lnTo>
                    <a:pt x="33" y="54"/>
                  </a:lnTo>
                  <a:lnTo>
                    <a:pt x="44" y="47"/>
                  </a:lnTo>
                  <a:lnTo>
                    <a:pt x="55" y="41"/>
                  </a:lnTo>
                  <a:lnTo>
                    <a:pt x="73" y="20"/>
                  </a:lnTo>
                  <a:lnTo>
                    <a:pt x="88"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886"/>
            <p:cNvSpPr/>
            <p:nvPr/>
          </p:nvSpPr>
          <p:spPr bwMode="auto">
            <a:xfrm>
              <a:off x="5528555" y="3880375"/>
              <a:ext cx="201613" cy="238125"/>
            </a:xfrm>
            <a:custGeom>
              <a:avLst/>
              <a:gdLst>
                <a:gd name="T0" fmla="*/ 3 w 127"/>
                <a:gd name="T1" fmla="*/ 0 h 150"/>
                <a:gd name="T2" fmla="*/ 17 w 127"/>
                <a:gd name="T3" fmla="*/ 4 h 150"/>
                <a:gd name="T4" fmla="*/ 33 w 127"/>
                <a:gd name="T5" fmla="*/ 9 h 150"/>
                <a:gd name="T6" fmla="*/ 37 w 127"/>
                <a:gd name="T7" fmla="*/ 17 h 150"/>
                <a:gd name="T8" fmla="*/ 43 w 127"/>
                <a:gd name="T9" fmla="*/ 26 h 150"/>
                <a:gd name="T10" fmla="*/ 50 w 127"/>
                <a:gd name="T11" fmla="*/ 32 h 150"/>
                <a:gd name="T12" fmla="*/ 57 w 127"/>
                <a:gd name="T13" fmla="*/ 37 h 150"/>
                <a:gd name="T14" fmla="*/ 65 w 127"/>
                <a:gd name="T15" fmla="*/ 43 h 150"/>
                <a:gd name="T16" fmla="*/ 74 w 127"/>
                <a:gd name="T17" fmla="*/ 47 h 150"/>
                <a:gd name="T18" fmla="*/ 81 w 127"/>
                <a:gd name="T19" fmla="*/ 53 h 150"/>
                <a:gd name="T20" fmla="*/ 88 w 127"/>
                <a:gd name="T21" fmla="*/ 60 h 150"/>
                <a:gd name="T22" fmla="*/ 100 w 127"/>
                <a:gd name="T23" fmla="*/ 80 h 150"/>
                <a:gd name="T24" fmla="*/ 108 w 127"/>
                <a:gd name="T25" fmla="*/ 103 h 150"/>
                <a:gd name="T26" fmla="*/ 115 w 127"/>
                <a:gd name="T27" fmla="*/ 107 h 150"/>
                <a:gd name="T28" fmla="*/ 124 w 127"/>
                <a:gd name="T29" fmla="*/ 112 h 150"/>
                <a:gd name="T30" fmla="*/ 125 w 127"/>
                <a:gd name="T31" fmla="*/ 120 h 150"/>
                <a:gd name="T32" fmla="*/ 127 w 127"/>
                <a:gd name="T33" fmla="*/ 130 h 150"/>
                <a:gd name="T34" fmla="*/ 125 w 127"/>
                <a:gd name="T35" fmla="*/ 142 h 150"/>
                <a:gd name="T36" fmla="*/ 124 w 127"/>
                <a:gd name="T37" fmla="*/ 150 h 150"/>
                <a:gd name="T38" fmla="*/ 114 w 127"/>
                <a:gd name="T39" fmla="*/ 150 h 150"/>
                <a:gd name="T40" fmla="*/ 105 w 127"/>
                <a:gd name="T41" fmla="*/ 150 h 150"/>
                <a:gd name="T42" fmla="*/ 97 w 127"/>
                <a:gd name="T43" fmla="*/ 139 h 150"/>
                <a:gd name="T44" fmla="*/ 87 w 127"/>
                <a:gd name="T45" fmla="*/ 127 h 150"/>
                <a:gd name="T46" fmla="*/ 78 w 127"/>
                <a:gd name="T47" fmla="*/ 117 h 150"/>
                <a:gd name="T48" fmla="*/ 70 w 127"/>
                <a:gd name="T49" fmla="*/ 106 h 150"/>
                <a:gd name="T50" fmla="*/ 63 w 127"/>
                <a:gd name="T51" fmla="*/ 93 h 150"/>
                <a:gd name="T52" fmla="*/ 58 w 127"/>
                <a:gd name="T53" fmla="*/ 80 h 150"/>
                <a:gd name="T54" fmla="*/ 54 w 127"/>
                <a:gd name="T55" fmla="*/ 66 h 150"/>
                <a:gd name="T56" fmla="*/ 47 w 127"/>
                <a:gd name="T57" fmla="*/ 53 h 150"/>
                <a:gd name="T58" fmla="*/ 43 w 127"/>
                <a:gd name="T59" fmla="*/ 46 h 150"/>
                <a:gd name="T60" fmla="*/ 37 w 127"/>
                <a:gd name="T61" fmla="*/ 40 h 150"/>
                <a:gd name="T62" fmla="*/ 30 w 127"/>
                <a:gd name="T63" fmla="*/ 36 h 150"/>
                <a:gd name="T64" fmla="*/ 24 w 127"/>
                <a:gd name="T65" fmla="*/ 30 h 150"/>
                <a:gd name="T66" fmla="*/ 17 w 127"/>
                <a:gd name="T67" fmla="*/ 26 h 150"/>
                <a:gd name="T68" fmla="*/ 10 w 127"/>
                <a:gd name="T69" fmla="*/ 20 h 150"/>
                <a:gd name="T70" fmla="*/ 4 w 127"/>
                <a:gd name="T71" fmla="*/ 14 h 150"/>
                <a:gd name="T72" fmla="*/ 0 w 127"/>
                <a:gd name="T73" fmla="*/ 7 h 150"/>
                <a:gd name="T74" fmla="*/ 1 w 127"/>
                <a:gd name="T75" fmla="*/ 3 h 150"/>
                <a:gd name="T76" fmla="*/ 3 w 127"/>
                <a:gd name="T77" fmla="*/ 0 h 1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7" h="150">
                  <a:moveTo>
                    <a:pt x="3" y="0"/>
                  </a:moveTo>
                  <a:lnTo>
                    <a:pt x="17" y="4"/>
                  </a:lnTo>
                  <a:lnTo>
                    <a:pt x="33" y="9"/>
                  </a:lnTo>
                  <a:lnTo>
                    <a:pt x="37" y="17"/>
                  </a:lnTo>
                  <a:lnTo>
                    <a:pt x="43" y="26"/>
                  </a:lnTo>
                  <a:lnTo>
                    <a:pt x="50" y="32"/>
                  </a:lnTo>
                  <a:lnTo>
                    <a:pt x="57" y="37"/>
                  </a:lnTo>
                  <a:lnTo>
                    <a:pt x="65" y="43"/>
                  </a:lnTo>
                  <a:lnTo>
                    <a:pt x="74" y="47"/>
                  </a:lnTo>
                  <a:lnTo>
                    <a:pt x="81" y="53"/>
                  </a:lnTo>
                  <a:lnTo>
                    <a:pt x="88" y="60"/>
                  </a:lnTo>
                  <a:lnTo>
                    <a:pt x="100" y="80"/>
                  </a:lnTo>
                  <a:lnTo>
                    <a:pt x="108" y="103"/>
                  </a:lnTo>
                  <a:lnTo>
                    <a:pt x="115" y="107"/>
                  </a:lnTo>
                  <a:lnTo>
                    <a:pt x="124" y="112"/>
                  </a:lnTo>
                  <a:lnTo>
                    <a:pt x="125" y="120"/>
                  </a:lnTo>
                  <a:lnTo>
                    <a:pt x="127" y="130"/>
                  </a:lnTo>
                  <a:lnTo>
                    <a:pt x="125" y="142"/>
                  </a:lnTo>
                  <a:lnTo>
                    <a:pt x="124" y="150"/>
                  </a:lnTo>
                  <a:lnTo>
                    <a:pt x="114" y="150"/>
                  </a:lnTo>
                  <a:lnTo>
                    <a:pt x="105" y="150"/>
                  </a:lnTo>
                  <a:lnTo>
                    <a:pt x="97" y="139"/>
                  </a:lnTo>
                  <a:lnTo>
                    <a:pt x="87" y="127"/>
                  </a:lnTo>
                  <a:lnTo>
                    <a:pt x="78" y="117"/>
                  </a:lnTo>
                  <a:lnTo>
                    <a:pt x="70" y="106"/>
                  </a:lnTo>
                  <a:lnTo>
                    <a:pt x="63" y="93"/>
                  </a:lnTo>
                  <a:lnTo>
                    <a:pt x="58" y="80"/>
                  </a:lnTo>
                  <a:lnTo>
                    <a:pt x="54" y="66"/>
                  </a:lnTo>
                  <a:lnTo>
                    <a:pt x="47" y="53"/>
                  </a:lnTo>
                  <a:lnTo>
                    <a:pt x="43" y="46"/>
                  </a:lnTo>
                  <a:lnTo>
                    <a:pt x="37" y="40"/>
                  </a:lnTo>
                  <a:lnTo>
                    <a:pt x="30" y="36"/>
                  </a:lnTo>
                  <a:lnTo>
                    <a:pt x="24" y="30"/>
                  </a:lnTo>
                  <a:lnTo>
                    <a:pt x="17" y="26"/>
                  </a:lnTo>
                  <a:lnTo>
                    <a:pt x="10" y="20"/>
                  </a:lnTo>
                  <a:lnTo>
                    <a:pt x="4" y="14"/>
                  </a:lnTo>
                  <a:lnTo>
                    <a:pt x="0" y="7"/>
                  </a:lnTo>
                  <a:lnTo>
                    <a:pt x="1" y="3"/>
                  </a:lnTo>
                  <a:lnTo>
                    <a:pt x="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 name="Freeform 887"/>
            <p:cNvSpPr/>
            <p:nvPr/>
          </p:nvSpPr>
          <p:spPr bwMode="auto">
            <a:xfrm>
              <a:off x="6119105" y="3950225"/>
              <a:ext cx="9525" cy="9525"/>
            </a:xfrm>
            <a:custGeom>
              <a:avLst/>
              <a:gdLst>
                <a:gd name="T0" fmla="*/ 3 w 6"/>
                <a:gd name="T1" fmla="*/ 0 h 6"/>
                <a:gd name="T2" fmla="*/ 5 w 6"/>
                <a:gd name="T3" fmla="*/ 0 h 6"/>
                <a:gd name="T4" fmla="*/ 6 w 6"/>
                <a:gd name="T5" fmla="*/ 0 h 6"/>
                <a:gd name="T6" fmla="*/ 6 w 6"/>
                <a:gd name="T7" fmla="*/ 3 h 6"/>
                <a:gd name="T8" fmla="*/ 5 w 6"/>
                <a:gd name="T9" fmla="*/ 5 h 6"/>
                <a:gd name="T10" fmla="*/ 5 w 6"/>
                <a:gd name="T11" fmla="*/ 5 h 6"/>
                <a:gd name="T12" fmla="*/ 0 w 6"/>
                <a:gd name="T13" fmla="*/ 6 h 6"/>
                <a:gd name="T14" fmla="*/ 2 w 6"/>
                <a:gd name="T15" fmla="*/ 3 h 6"/>
                <a:gd name="T16" fmla="*/ 3 w 6"/>
                <a:gd name="T17" fmla="*/ 0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6">
                  <a:moveTo>
                    <a:pt x="3" y="0"/>
                  </a:moveTo>
                  <a:lnTo>
                    <a:pt x="5" y="0"/>
                  </a:lnTo>
                  <a:lnTo>
                    <a:pt x="6" y="0"/>
                  </a:lnTo>
                  <a:lnTo>
                    <a:pt x="6" y="3"/>
                  </a:lnTo>
                  <a:lnTo>
                    <a:pt x="5" y="5"/>
                  </a:lnTo>
                  <a:lnTo>
                    <a:pt x="0" y="6"/>
                  </a:lnTo>
                  <a:lnTo>
                    <a:pt x="2" y="3"/>
                  </a:lnTo>
                  <a:lnTo>
                    <a:pt x="3"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 name="Freeform 888"/>
            <p:cNvSpPr/>
            <p:nvPr/>
          </p:nvSpPr>
          <p:spPr bwMode="auto">
            <a:xfrm>
              <a:off x="6111168" y="3966100"/>
              <a:ext cx="7938" cy="46038"/>
            </a:xfrm>
            <a:custGeom>
              <a:avLst/>
              <a:gdLst>
                <a:gd name="T0" fmla="*/ 0 w 5"/>
                <a:gd name="T1" fmla="*/ 0 h 29"/>
                <a:gd name="T2" fmla="*/ 3 w 5"/>
                <a:gd name="T3" fmla="*/ 0 h 29"/>
                <a:gd name="T4" fmla="*/ 4 w 5"/>
                <a:gd name="T5" fmla="*/ 0 h 29"/>
                <a:gd name="T6" fmla="*/ 5 w 5"/>
                <a:gd name="T7" fmla="*/ 15 h 29"/>
                <a:gd name="T8" fmla="*/ 5 w 5"/>
                <a:gd name="T9" fmla="*/ 29 h 29"/>
                <a:gd name="T10" fmla="*/ 4 w 5"/>
                <a:gd name="T11" fmla="*/ 29 h 29"/>
                <a:gd name="T12" fmla="*/ 3 w 5"/>
                <a:gd name="T13" fmla="*/ 29 h 29"/>
                <a:gd name="T14" fmla="*/ 0 w 5"/>
                <a:gd name="T15" fmla="*/ 15 h 29"/>
                <a:gd name="T16" fmla="*/ 0 w 5"/>
                <a:gd name="T17" fmla="*/ 0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29">
                  <a:moveTo>
                    <a:pt x="0" y="0"/>
                  </a:moveTo>
                  <a:lnTo>
                    <a:pt x="3" y="0"/>
                  </a:lnTo>
                  <a:lnTo>
                    <a:pt x="4" y="0"/>
                  </a:lnTo>
                  <a:lnTo>
                    <a:pt x="5" y="15"/>
                  </a:lnTo>
                  <a:lnTo>
                    <a:pt x="5" y="29"/>
                  </a:lnTo>
                  <a:lnTo>
                    <a:pt x="4" y="29"/>
                  </a:lnTo>
                  <a:lnTo>
                    <a:pt x="3" y="29"/>
                  </a:lnTo>
                  <a:lnTo>
                    <a:pt x="0" y="15"/>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4" name="Freeform 889"/>
            <p:cNvSpPr/>
            <p:nvPr/>
          </p:nvSpPr>
          <p:spPr bwMode="auto">
            <a:xfrm>
              <a:off x="6031793" y="3970863"/>
              <a:ext cx="33338" cy="23813"/>
            </a:xfrm>
            <a:custGeom>
              <a:avLst/>
              <a:gdLst>
                <a:gd name="T0" fmla="*/ 20 w 21"/>
                <a:gd name="T1" fmla="*/ 0 h 15"/>
                <a:gd name="T2" fmla="*/ 21 w 21"/>
                <a:gd name="T3" fmla="*/ 3 h 15"/>
                <a:gd name="T4" fmla="*/ 21 w 21"/>
                <a:gd name="T5" fmla="*/ 5 h 15"/>
                <a:gd name="T6" fmla="*/ 21 w 21"/>
                <a:gd name="T7" fmla="*/ 7 h 15"/>
                <a:gd name="T8" fmla="*/ 20 w 21"/>
                <a:gd name="T9" fmla="*/ 9 h 15"/>
                <a:gd name="T10" fmla="*/ 15 w 21"/>
                <a:gd name="T11" fmla="*/ 12 h 15"/>
                <a:gd name="T12" fmla="*/ 10 w 21"/>
                <a:gd name="T13" fmla="*/ 15 h 15"/>
                <a:gd name="T14" fmla="*/ 5 w 21"/>
                <a:gd name="T15" fmla="*/ 12 h 15"/>
                <a:gd name="T16" fmla="*/ 0 w 21"/>
                <a:gd name="T17" fmla="*/ 9 h 15"/>
                <a:gd name="T18" fmla="*/ 0 w 21"/>
                <a:gd name="T19" fmla="*/ 9 h 15"/>
                <a:gd name="T20" fmla="*/ 0 w 21"/>
                <a:gd name="T21" fmla="*/ 7 h 15"/>
                <a:gd name="T22" fmla="*/ 8 w 21"/>
                <a:gd name="T23" fmla="*/ 7 h 15"/>
                <a:gd name="T24" fmla="*/ 18 w 21"/>
                <a:gd name="T25" fmla="*/ 6 h 15"/>
                <a:gd name="T26" fmla="*/ 18 w 21"/>
                <a:gd name="T27" fmla="*/ 3 h 15"/>
                <a:gd name="T28" fmla="*/ 20 w 21"/>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 h="15">
                  <a:moveTo>
                    <a:pt x="20" y="0"/>
                  </a:moveTo>
                  <a:lnTo>
                    <a:pt x="21" y="3"/>
                  </a:lnTo>
                  <a:lnTo>
                    <a:pt x="21" y="5"/>
                  </a:lnTo>
                  <a:lnTo>
                    <a:pt x="21" y="7"/>
                  </a:lnTo>
                  <a:lnTo>
                    <a:pt x="20" y="9"/>
                  </a:lnTo>
                  <a:lnTo>
                    <a:pt x="15" y="12"/>
                  </a:lnTo>
                  <a:lnTo>
                    <a:pt x="10" y="15"/>
                  </a:lnTo>
                  <a:lnTo>
                    <a:pt x="5" y="12"/>
                  </a:lnTo>
                  <a:lnTo>
                    <a:pt x="0" y="9"/>
                  </a:lnTo>
                  <a:lnTo>
                    <a:pt x="0" y="7"/>
                  </a:lnTo>
                  <a:lnTo>
                    <a:pt x="8" y="7"/>
                  </a:lnTo>
                  <a:lnTo>
                    <a:pt x="18" y="6"/>
                  </a:lnTo>
                  <a:lnTo>
                    <a:pt x="18" y="3"/>
                  </a:lnTo>
                  <a:lnTo>
                    <a:pt x="2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5" name="Freeform 890"/>
            <p:cNvSpPr/>
            <p:nvPr/>
          </p:nvSpPr>
          <p:spPr bwMode="auto">
            <a:xfrm>
              <a:off x="5984168" y="3980388"/>
              <a:ext cx="42863" cy="14288"/>
            </a:xfrm>
            <a:custGeom>
              <a:avLst/>
              <a:gdLst>
                <a:gd name="T0" fmla="*/ 15 w 27"/>
                <a:gd name="T1" fmla="*/ 0 h 9"/>
                <a:gd name="T2" fmla="*/ 21 w 27"/>
                <a:gd name="T3" fmla="*/ 1 h 9"/>
                <a:gd name="T4" fmla="*/ 27 w 27"/>
                <a:gd name="T5" fmla="*/ 1 h 9"/>
                <a:gd name="T6" fmla="*/ 27 w 27"/>
                <a:gd name="T7" fmla="*/ 3 h 9"/>
                <a:gd name="T8" fmla="*/ 27 w 27"/>
                <a:gd name="T9" fmla="*/ 3 h 9"/>
                <a:gd name="T10" fmla="*/ 18 w 27"/>
                <a:gd name="T11" fmla="*/ 4 h 9"/>
                <a:gd name="T12" fmla="*/ 11 w 27"/>
                <a:gd name="T13" fmla="*/ 7 h 9"/>
                <a:gd name="T14" fmla="*/ 8 w 27"/>
                <a:gd name="T15" fmla="*/ 9 h 9"/>
                <a:gd name="T16" fmla="*/ 5 w 27"/>
                <a:gd name="T17" fmla="*/ 9 h 9"/>
                <a:gd name="T18" fmla="*/ 3 w 27"/>
                <a:gd name="T19" fmla="*/ 7 h 9"/>
                <a:gd name="T20" fmla="*/ 0 w 27"/>
                <a:gd name="T21" fmla="*/ 6 h 9"/>
                <a:gd name="T22" fmla="*/ 0 w 27"/>
                <a:gd name="T23" fmla="*/ 4 h 9"/>
                <a:gd name="T24" fmla="*/ 1 w 27"/>
                <a:gd name="T25" fmla="*/ 1 h 9"/>
                <a:gd name="T26" fmla="*/ 8 w 27"/>
                <a:gd name="T27" fmla="*/ 1 h 9"/>
                <a:gd name="T28" fmla="*/ 15 w 27"/>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9">
                  <a:moveTo>
                    <a:pt x="15" y="0"/>
                  </a:moveTo>
                  <a:lnTo>
                    <a:pt x="21" y="1"/>
                  </a:lnTo>
                  <a:lnTo>
                    <a:pt x="27" y="1"/>
                  </a:lnTo>
                  <a:lnTo>
                    <a:pt x="27" y="3"/>
                  </a:lnTo>
                  <a:lnTo>
                    <a:pt x="18" y="4"/>
                  </a:lnTo>
                  <a:lnTo>
                    <a:pt x="11" y="7"/>
                  </a:lnTo>
                  <a:lnTo>
                    <a:pt x="8" y="9"/>
                  </a:lnTo>
                  <a:lnTo>
                    <a:pt x="5" y="9"/>
                  </a:lnTo>
                  <a:lnTo>
                    <a:pt x="3" y="7"/>
                  </a:lnTo>
                  <a:lnTo>
                    <a:pt x="0" y="6"/>
                  </a:lnTo>
                  <a:lnTo>
                    <a:pt x="0" y="4"/>
                  </a:lnTo>
                  <a:lnTo>
                    <a:pt x="1" y="1"/>
                  </a:lnTo>
                  <a:lnTo>
                    <a:pt x="8" y="1"/>
                  </a:lnTo>
                  <a:lnTo>
                    <a:pt x="15"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6" name="Freeform 891"/>
            <p:cNvSpPr/>
            <p:nvPr/>
          </p:nvSpPr>
          <p:spPr bwMode="auto">
            <a:xfrm>
              <a:off x="6179430" y="4005788"/>
              <a:ext cx="334963" cy="203200"/>
            </a:xfrm>
            <a:custGeom>
              <a:avLst/>
              <a:gdLst>
                <a:gd name="T0" fmla="*/ 71 w 211"/>
                <a:gd name="T1" fmla="*/ 97 h 128"/>
                <a:gd name="T2" fmla="*/ 77 w 211"/>
                <a:gd name="T3" fmla="*/ 91 h 128"/>
                <a:gd name="T4" fmla="*/ 82 w 211"/>
                <a:gd name="T5" fmla="*/ 85 h 128"/>
                <a:gd name="T6" fmla="*/ 69 w 211"/>
                <a:gd name="T7" fmla="*/ 70 h 128"/>
                <a:gd name="T8" fmla="*/ 57 w 211"/>
                <a:gd name="T9" fmla="*/ 55 h 128"/>
                <a:gd name="T10" fmla="*/ 44 w 211"/>
                <a:gd name="T11" fmla="*/ 55 h 128"/>
                <a:gd name="T12" fmla="*/ 34 w 211"/>
                <a:gd name="T13" fmla="*/ 58 h 128"/>
                <a:gd name="T14" fmla="*/ 31 w 211"/>
                <a:gd name="T15" fmla="*/ 48 h 128"/>
                <a:gd name="T16" fmla="*/ 28 w 211"/>
                <a:gd name="T17" fmla="*/ 40 h 128"/>
                <a:gd name="T18" fmla="*/ 18 w 211"/>
                <a:gd name="T19" fmla="*/ 37 h 128"/>
                <a:gd name="T20" fmla="*/ 10 w 211"/>
                <a:gd name="T21" fmla="*/ 35 h 128"/>
                <a:gd name="T22" fmla="*/ 11 w 211"/>
                <a:gd name="T23" fmla="*/ 33 h 128"/>
                <a:gd name="T24" fmla="*/ 20 w 211"/>
                <a:gd name="T25" fmla="*/ 30 h 128"/>
                <a:gd name="T26" fmla="*/ 25 w 211"/>
                <a:gd name="T27" fmla="*/ 25 h 128"/>
                <a:gd name="T28" fmla="*/ 17 w 211"/>
                <a:gd name="T29" fmla="*/ 24 h 128"/>
                <a:gd name="T30" fmla="*/ 7 w 211"/>
                <a:gd name="T31" fmla="*/ 20 h 128"/>
                <a:gd name="T32" fmla="*/ 1 w 211"/>
                <a:gd name="T33" fmla="*/ 14 h 128"/>
                <a:gd name="T34" fmla="*/ 8 w 211"/>
                <a:gd name="T35" fmla="*/ 5 h 128"/>
                <a:gd name="T36" fmla="*/ 21 w 211"/>
                <a:gd name="T37" fmla="*/ 3 h 128"/>
                <a:gd name="T38" fmla="*/ 31 w 211"/>
                <a:gd name="T39" fmla="*/ 10 h 128"/>
                <a:gd name="T40" fmla="*/ 32 w 211"/>
                <a:gd name="T41" fmla="*/ 20 h 128"/>
                <a:gd name="T42" fmla="*/ 30 w 211"/>
                <a:gd name="T43" fmla="*/ 27 h 128"/>
                <a:gd name="T44" fmla="*/ 32 w 211"/>
                <a:gd name="T45" fmla="*/ 34 h 128"/>
                <a:gd name="T46" fmla="*/ 42 w 211"/>
                <a:gd name="T47" fmla="*/ 37 h 128"/>
                <a:gd name="T48" fmla="*/ 54 w 211"/>
                <a:gd name="T49" fmla="*/ 33 h 128"/>
                <a:gd name="T50" fmla="*/ 62 w 211"/>
                <a:gd name="T51" fmla="*/ 25 h 128"/>
                <a:gd name="T52" fmla="*/ 71 w 211"/>
                <a:gd name="T53" fmla="*/ 18 h 128"/>
                <a:gd name="T54" fmla="*/ 94 w 211"/>
                <a:gd name="T55" fmla="*/ 23 h 128"/>
                <a:gd name="T56" fmla="*/ 132 w 211"/>
                <a:gd name="T57" fmla="*/ 40 h 128"/>
                <a:gd name="T58" fmla="*/ 154 w 211"/>
                <a:gd name="T59" fmla="*/ 54 h 128"/>
                <a:gd name="T60" fmla="*/ 165 w 211"/>
                <a:gd name="T61" fmla="*/ 68 h 128"/>
                <a:gd name="T62" fmla="*/ 178 w 211"/>
                <a:gd name="T63" fmla="*/ 94 h 128"/>
                <a:gd name="T64" fmla="*/ 199 w 211"/>
                <a:gd name="T65" fmla="*/ 118 h 128"/>
                <a:gd name="T66" fmla="*/ 209 w 211"/>
                <a:gd name="T67" fmla="*/ 128 h 128"/>
                <a:gd name="T68" fmla="*/ 195 w 211"/>
                <a:gd name="T69" fmla="*/ 127 h 128"/>
                <a:gd name="T70" fmla="*/ 167 w 211"/>
                <a:gd name="T71" fmla="*/ 110 h 128"/>
                <a:gd name="T72" fmla="*/ 144 w 211"/>
                <a:gd name="T73" fmla="*/ 92 h 128"/>
                <a:gd name="T74" fmla="*/ 135 w 211"/>
                <a:gd name="T75" fmla="*/ 97 h 128"/>
                <a:gd name="T76" fmla="*/ 129 w 211"/>
                <a:gd name="T77" fmla="*/ 108 h 128"/>
                <a:gd name="T78" fmla="*/ 111 w 211"/>
                <a:gd name="T79" fmla="*/ 111 h 128"/>
                <a:gd name="T80" fmla="*/ 92 w 211"/>
                <a:gd name="T81" fmla="*/ 104 h 128"/>
                <a:gd name="T82" fmla="*/ 79 w 211"/>
                <a:gd name="T83" fmla="*/ 101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1" h="128">
                  <a:moveTo>
                    <a:pt x="69" y="101"/>
                  </a:moveTo>
                  <a:lnTo>
                    <a:pt x="71" y="97"/>
                  </a:lnTo>
                  <a:lnTo>
                    <a:pt x="71" y="91"/>
                  </a:lnTo>
                  <a:lnTo>
                    <a:pt x="77" y="91"/>
                  </a:lnTo>
                  <a:lnTo>
                    <a:pt x="82" y="91"/>
                  </a:lnTo>
                  <a:lnTo>
                    <a:pt x="82" y="85"/>
                  </a:lnTo>
                  <a:lnTo>
                    <a:pt x="82" y="80"/>
                  </a:lnTo>
                  <a:lnTo>
                    <a:pt x="69" y="70"/>
                  </a:lnTo>
                  <a:lnTo>
                    <a:pt x="61" y="58"/>
                  </a:lnTo>
                  <a:lnTo>
                    <a:pt x="57" y="55"/>
                  </a:lnTo>
                  <a:lnTo>
                    <a:pt x="51" y="54"/>
                  </a:lnTo>
                  <a:lnTo>
                    <a:pt x="44" y="55"/>
                  </a:lnTo>
                  <a:lnTo>
                    <a:pt x="37" y="60"/>
                  </a:lnTo>
                  <a:lnTo>
                    <a:pt x="34" y="58"/>
                  </a:lnTo>
                  <a:lnTo>
                    <a:pt x="31" y="55"/>
                  </a:lnTo>
                  <a:lnTo>
                    <a:pt x="31" y="48"/>
                  </a:lnTo>
                  <a:lnTo>
                    <a:pt x="30" y="44"/>
                  </a:lnTo>
                  <a:lnTo>
                    <a:pt x="28" y="40"/>
                  </a:lnTo>
                  <a:lnTo>
                    <a:pt x="22" y="35"/>
                  </a:lnTo>
                  <a:lnTo>
                    <a:pt x="18" y="37"/>
                  </a:lnTo>
                  <a:lnTo>
                    <a:pt x="14" y="37"/>
                  </a:lnTo>
                  <a:lnTo>
                    <a:pt x="10" y="35"/>
                  </a:lnTo>
                  <a:lnTo>
                    <a:pt x="7" y="31"/>
                  </a:lnTo>
                  <a:lnTo>
                    <a:pt x="11" y="33"/>
                  </a:lnTo>
                  <a:lnTo>
                    <a:pt x="14" y="35"/>
                  </a:lnTo>
                  <a:lnTo>
                    <a:pt x="20" y="30"/>
                  </a:lnTo>
                  <a:lnTo>
                    <a:pt x="25" y="27"/>
                  </a:lnTo>
                  <a:lnTo>
                    <a:pt x="25" y="25"/>
                  </a:lnTo>
                  <a:lnTo>
                    <a:pt x="17" y="24"/>
                  </a:lnTo>
                  <a:lnTo>
                    <a:pt x="10" y="21"/>
                  </a:lnTo>
                  <a:lnTo>
                    <a:pt x="7" y="20"/>
                  </a:lnTo>
                  <a:lnTo>
                    <a:pt x="4" y="17"/>
                  </a:lnTo>
                  <a:lnTo>
                    <a:pt x="1" y="14"/>
                  </a:lnTo>
                  <a:lnTo>
                    <a:pt x="0" y="10"/>
                  </a:lnTo>
                  <a:lnTo>
                    <a:pt x="8" y="5"/>
                  </a:lnTo>
                  <a:lnTo>
                    <a:pt x="15" y="0"/>
                  </a:lnTo>
                  <a:lnTo>
                    <a:pt x="21" y="3"/>
                  </a:lnTo>
                  <a:lnTo>
                    <a:pt x="27" y="5"/>
                  </a:lnTo>
                  <a:lnTo>
                    <a:pt x="31" y="10"/>
                  </a:lnTo>
                  <a:lnTo>
                    <a:pt x="35" y="15"/>
                  </a:lnTo>
                  <a:lnTo>
                    <a:pt x="32" y="20"/>
                  </a:lnTo>
                  <a:lnTo>
                    <a:pt x="30" y="24"/>
                  </a:lnTo>
                  <a:lnTo>
                    <a:pt x="30" y="27"/>
                  </a:lnTo>
                  <a:lnTo>
                    <a:pt x="31" y="31"/>
                  </a:lnTo>
                  <a:lnTo>
                    <a:pt x="32" y="34"/>
                  </a:lnTo>
                  <a:lnTo>
                    <a:pt x="35" y="35"/>
                  </a:lnTo>
                  <a:lnTo>
                    <a:pt x="42" y="37"/>
                  </a:lnTo>
                  <a:lnTo>
                    <a:pt x="48" y="35"/>
                  </a:lnTo>
                  <a:lnTo>
                    <a:pt x="54" y="33"/>
                  </a:lnTo>
                  <a:lnTo>
                    <a:pt x="58" y="30"/>
                  </a:lnTo>
                  <a:lnTo>
                    <a:pt x="62" y="25"/>
                  </a:lnTo>
                  <a:lnTo>
                    <a:pt x="67" y="21"/>
                  </a:lnTo>
                  <a:lnTo>
                    <a:pt x="71" y="18"/>
                  </a:lnTo>
                  <a:lnTo>
                    <a:pt x="77" y="17"/>
                  </a:lnTo>
                  <a:lnTo>
                    <a:pt x="94" y="23"/>
                  </a:lnTo>
                  <a:lnTo>
                    <a:pt x="114" y="31"/>
                  </a:lnTo>
                  <a:lnTo>
                    <a:pt x="132" y="40"/>
                  </a:lnTo>
                  <a:lnTo>
                    <a:pt x="148" y="48"/>
                  </a:lnTo>
                  <a:lnTo>
                    <a:pt x="154" y="54"/>
                  </a:lnTo>
                  <a:lnTo>
                    <a:pt x="159" y="61"/>
                  </a:lnTo>
                  <a:lnTo>
                    <a:pt x="165" y="68"/>
                  </a:lnTo>
                  <a:lnTo>
                    <a:pt x="169" y="77"/>
                  </a:lnTo>
                  <a:lnTo>
                    <a:pt x="178" y="94"/>
                  </a:lnTo>
                  <a:lnTo>
                    <a:pt x="188" y="108"/>
                  </a:lnTo>
                  <a:lnTo>
                    <a:pt x="199" y="118"/>
                  </a:lnTo>
                  <a:lnTo>
                    <a:pt x="211" y="128"/>
                  </a:lnTo>
                  <a:lnTo>
                    <a:pt x="209" y="128"/>
                  </a:lnTo>
                  <a:lnTo>
                    <a:pt x="195" y="127"/>
                  </a:lnTo>
                  <a:lnTo>
                    <a:pt x="181" y="127"/>
                  </a:lnTo>
                  <a:lnTo>
                    <a:pt x="167" y="110"/>
                  </a:lnTo>
                  <a:lnTo>
                    <a:pt x="151" y="92"/>
                  </a:lnTo>
                  <a:lnTo>
                    <a:pt x="144" y="92"/>
                  </a:lnTo>
                  <a:lnTo>
                    <a:pt x="138" y="94"/>
                  </a:lnTo>
                  <a:lnTo>
                    <a:pt x="135" y="97"/>
                  </a:lnTo>
                  <a:lnTo>
                    <a:pt x="129" y="98"/>
                  </a:lnTo>
                  <a:lnTo>
                    <a:pt x="129" y="108"/>
                  </a:lnTo>
                  <a:lnTo>
                    <a:pt x="127" y="114"/>
                  </a:lnTo>
                  <a:lnTo>
                    <a:pt x="111" y="111"/>
                  </a:lnTo>
                  <a:lnTo>
                    <a:pt x="98" y="107"/>
                  </a:lnTo>
                  <a:lnTo>
                    <a:pt x="92" y="104"/>
                  </a:lnTo>
                  <a:lnTo>
                    <a:pt x="87" y="102"/>
                  </a:lnTo>
                  <a:lnTo>
                    <a:pt x="79" y="101"/>
                  </a:lnTo>
                  <a:lnTo>
                    <a:pt x="69" y="101"/>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7" name="Freeform 892"/>
            <p:cNvSpPr/>
            <p:nvPr/>
          </p:nvSpPr>
          <p:spPr bwMode="auto">
            <a:xfrm>
              <a:off x="2944105" y="4012138"/>
              <a:ext cx="22225" cy="15875"/>
            </a:xfrm>
            <a:custGeom>
              <a:avLst/>
              <a:gdLst>
                <a:gd name="T0" fmla="*/ 4 w 14"/>
                <a:gd name="T1" fmla="*/ 0 h 10"/>
                <a:gd name="T2" fmla="*/ 9 w 14"/>
                <a:gd name="T3" fmla="*/ 0 h 10"/>
                <a:gd name="T4" fmla="*/ 14 w 14"/>
                <a:gd name="T5" fmla="*/ 0 h 10"/>
                <a:gd name="T6" fmla="*/ 14 w 14"/>
                <a:gd name="T7" fmla="*/ 3 h 10"/>
                <a:gd name="T8" fmla="*/ 14 w 14"/>
                <a:gd name="T9" fmla="*/ 6 h 10"/>
                <a:gd name="T10" fmla="*/ 13 w 14"/>
                <a:gd name="T11" fmla="*/ 9 h 10"/>
                <a:gd name="T12" fmla="*/ 12 w 14"/>
                <a:gd name="T13" fmla="*/ 10 h 10"/>
                <a:gd name="T14" fmla="*/ 10 w 14"/>
                <a:gd name="T15" fmla="*/ 10 h 10"/>
                <a:gd name="T16" fmla="*/ 10 w 14"/>
                <a:gd name="T17" fmla="*/ 10 h 10"/>
                <a:gd name="T18" fmla="*/ 4 w 14"/>
                <a:gd name="T19" fmla="*/ 9 h 10"/>
                <a:gd name="T20" fmla="*/ 0 w 14"/>
                <a:gd name="T21" fmla="*/ 6 h 10"/>
                <a:gd name="T22" fmla="*/ 2 w 14"/>
                <a:gd name="T23" fmla="*/ 3 h 10"/>
                <a:gd name="T24" fmla="*/ 4 w 14"/>
                <a:gd name="T25" fmla="*/ 0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4" h="10">
                  <a:moveTo>
                    <a:pt x="4" y="0"/>
                  </a:moveTo>
                  <a:lnTo>
                    <a:pt x="9" y="0"/>
                  </a:lnTo>
                  <a:lnTo>
                    <a:pt x="14" y="0"/>
                  </a:lnTo>
                  <a:lnTo>
                    <a:pt x="14" y="3"/>
                  </a:lnTo>
                  <a:lnTo>
                    <a:pt x="14" y="6"/>
                  </a:lnTo>
                  <a:lnTo>
                    <a:pt x="13" y="9"/>
                  </a:lnTo>
                  <a:lnTo>
                    <a:pt x="12" y="10"/>
                  </a:lnTo>
                  <a:lnTo>
                    <a:pt x="10" y="10"/>
                  </a:lnTo>
                  <a:lnTo>
                    <a:pt x="4" y="9"/>
                  </a:lnTo>
                  <a:lnTo>
                    <a:pt x="0" y="6"/>
                  </a:lnTo>
                  <a:lnTo>
                    <a:pt x="2" y="3"/>
                  </a:lnTo>
                  <a:lnTo>
                    <a:pt x="4"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8" name="Freeform 893"/>
            <p:cNvSpPr/>
            <p:nvPr/>
          </p:nvSpPr>
          <p:spPr bwMode="auto">
            <a:xfrm>
              <a:off x="5957180" y="4013725"/>
              <a:ext cx="76200" cy="87313"/>
            </a:xfrm>
            <a:custGeom>
              <a:avLst/>
              <a:gdLst>
                <a:gd name="T0" fmla="*/ 48 w 48"/>
                <a:gd name="T1" fmla="*/ 12 h 55"/>
                <a:gd name="T2" fmla="*/ 42 w 48"/>
                <a:gd name="T3" fmla="*/ 12 h 55"/>
                <a:gd name="T4" fmla="*/ 35 w 48"/>
                <a:gd name="T5" fmla="*/ 13 h 55"/>
                <a:gd name="T6" fmla="*/ 35 w 48"/>
                <a:gd name="T7" fmla="*/ 22 h 55"/>
                <a:gd name="T8" fmla="*/ 37 w 48"/>
                <a:gd name="T9" fmla="*/ 30 h 55"/>
                <a:gd name="T10" fmla="*/ 40 w 48"/>
                <a:gd name="T11" fmla="*/ 40 h 55"/>
                <a:gd name="T12" fmla="*/ 42 w 48"/>
                <a:gd name="T13" fmla="*/ 50 h 55"/>
                <a:gd name="T14" fmla="*/ 40 w 48"/>
                <a:gd name="T15" fmla="*/ 50 h 55"/>
                <a:gd name="T16" fmla="*/ 37 w 48"/>
                <a:gd name="T17" fmla="*/ 49 h 55"/>
                <a:gd name="T18" fmla="*/ 28 w 48"/>
                <a:gd name="T19" fmla="*/ 38 h 55"/>
                <a:gd name="T20" fmla="*/ 20 w 48"/>
                <a:gd name="T21" fmla="*/ 26 h 55"/>
                <a:gd name="T22" fmla="*/ 17 w 48"/>
                <a:gd name="T23" fmla="*/ 28 h 55"/>
                <a:gd name="T24" fmla="*/ 15 w 48"/>
                <a:gd name="T25" fmla="*/ 29 h 55"/>
                <a:gd name="T26" fmla="*/ 14 w 48"/>
                <a:gd name="T27" fmla="*/ 42 h 55"/>
                <a:gd name="T28" fmla="*/ 17 w 48"/>
                <a:gd name="T29" fmla="*/ 55 h 55"/>
                <a:gd name="T30" fmla="*/ 14 w 48"/>
                <a:gd name="T31" fmla="*/ 53 h 55"/>
                <a:gd name="T32" fmla="*/ 11 w 48"/>
                <a:gd name="T33" fmla="*/ 52 h 55"/>
                <a:gd name="T34" fmla="*/ 8 w 48"/>
                <a:gd name="T35" fmla="*/ 52 h 55"/>
                <a:gd name="T36" fmla="*/ 7 w 48"/>
                <a:gd name="T37" fmla="*/ 49 h 55"/>
                <a:gd name="T38" fmla="*/ 4 w 48"/>
                <a:gd name="T39" fmla="*/ 36 h 55"/>
                <a:gd name="T40" fmla="*/ 0 w 48"/>
                <a:gd name="T41" fmla="*/ 23 h 55"/>
                <a:gd name="T42" fmla="*/ 5 w 48"/>
                <a:gd name="T43" fmla="*/ 12 h 55"/>
                <a:gd name="T44" fmla="*/ 11 w 48"/>
                <a:gd name="T45" fmla="*/ 0 h 55"/>
                <a:gd name="T46" fmla="*/ 17 w 48"/>
                <a:gd name="T47" fmla="*/ 5 h 55"/>
                <a:gd name="T48" fmla="*/ 24 w 48"/>
                <a:gd name="T49" fmla="*/ 9 h 55"/>
                <a:gd name="T50" fmla="*/ 30 w 48"/>
                <a:gd name="T51" fmla="*/ 6 h 55"/>
                <a:gd name="T52" fmla="*/ 35 w 48"/>
                <a:gd name="T53" fmla="*/ 3 h 55"/>
                <a:gd name="T54" fmla="*/ 41 w 48"/>
                <a:gd name="T55" fmla="*/ 3 h 55"/>
                <a:gd name="T56" fmla="*/ 48 w 48"/>
                <a:gd name="T57" fmla="*/ 3 h 55"/>
                <a:gd name="T58" fmla="*/ 48 w 48"/>
                <a:gd name="T59" fmla="*/ 8 h 55"/>
                <a:gd name="T60" fmla="*/ 48 w 48"/>
                <a:gd name="T61" fmla="*/ 12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8" h="55">
                  <a:moveTo>
                    <a:pt x="48" y="12"/>
                  </a:moveTo>
                  <a:lnTo>
                    <a:pt x="42" y="12"/>
                  </a:lnTo>
                  <a:lnTo>
                    <a:pt x="35" y="13"/>
                  </a:lnTo>
                  <a:lnTo>
                    <a:pt x="35" y="22"/>
                  </a:lnTo>
                  <a:lnTo>
                    <a:pt x="37" y="30"/>
                  </a:lnTo>
                  <a:lnTo>
                    <a:pt x="40" y="40"/>
                  </a:lnTo>
                  <a:lnTo>
                    <a:pt x="42" y="50"/>
                  </a:lnTo>
                  <a:lnTo>
                    <a:pt x="40" y="50"/>
                  </a:lnTo>
                  <a:lnTo>
                    <a:pt x="37" y="49"/>
                  </a:lnTo>
                  <a:lnTo>
                    <a:pt x="28" y="38"/>
                  </a:lnTo>
                  <a:lnTo>
                    <a:pt x="20" y="26"/>
                  </a:lnTo>
                  <a:lnTo>
                    <a:pt x="17" y="28"/>
                  </a:lnTo>
                  <a:lnTo>
                    <a:pt x="15" y="29"/>
                  </a:lnTo>
                  <a:lnTo>
                    <a:pt x="14" y="42"/>
                  </a:lnTo>
                  <a:lnTo>
                    <a:pt x="17" y="55"/>
                  </a:lnTo>
                  <a:lnTo>
                    <a:pt x="14" y="53"/>
                  </a:lnTo>
                  <a:lnTo>
                    <a:pt x="11" y="52"/>
                  </a:lnTo>
                  <a:lnTo>
                    <a:pt x="8" y="52"/>
                  </a:lnTo>
                  <a:lnTo>
                    <a:pt x="7" y="49"/>
                  </a:lnTo>
                  <a:lnTo>
                    <a:pt x="4" y="36"/>
                  </a:lnTo>
                  <a:lnTo>
                    <a:pt x="0" y="23"/>
                  </a:lnTo>
                  <a:lnTo>
                    <a:pt x="5" y="12"/>
                  </a:lnTo>
                  <a:lnTo>
                    <a:pt x="11" y="0"/>
                  </a:lnTo>
                  <a:lnTo>
                    <a:pt x="17" y="5"/>
                  </a:lnTo>
                  <a:lnTo>
                    <a:pt x="24" y="9"/>
                  </a:lnTo>
                  <a:lnTo>
                    <a:pt x="30" y="6"/>
                  </a:lnTo>
                  <a:lnTo>
                    <a:pt x="35" y="3"/>
                  </a:lnTo>
                  <a:lnTo>
                    <a:pt x="41" y="3"/>
                  </a:lnTo>
                  <a:lnTo>
                    <a:pt x="48" y="3"/>
                  </a:lnTo>
                  <a:lnTo>
                    <a:pt x="48" y="8"/>
                  </a:lnTo>
                  <a:lnTo>
                    <a:pt x="48" y="12"/>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894"/>
            <p:cNvSpPr/>
            <p:nvPr/>
          </p:nvSpPr>
          <p:spPr bwMode="auto">
            <a:xfrm>
              <a:off x="5720643" y="4121675"/>
              <a:ext cx="158750" cy="50800"/>
            </a:xfrm>
            <a:custGeom>
              <a:avLst/>
              <a:gdLst>
                <a:gd name="T0" fmla="*/ 0 w 100"/>
                <a:gd name="T1" fmla="*/ 0 h 32"/>
                <a:gd name="T2" fmla="*/ 12 w 100"/>
                <a:gd name="T3" fmla="*/ 0 h 32"/>
                <a:gd name="T4" fmla="*/ 23 w 100"/>
                <a:gd name="T5" fmla="*/ 0 h 32"/>
                <a:gd name="T6" fmla="*/ 32 w 100"/>
                <a:gd name="T7" fmla="*/ 5 h 32"/>
                <a:gd name="T8" fmla="*/ 40 w 100"/>
                <a:gd name="T9" fmla="*/ 12 h 32"/>
                <a:gd name="T10" fmla="*/ 54 w 100"/>
                <a:gd name="T11" fmla="*/ 10 h 32"/>
                <a:gd name="T12" fmla="*/ 69 w 100"/>
                <a:gd name="T13" fmla="*/ 8 h 32"/>
                <a:gd name="T14" fmla="*/ 84 w 100"/>
                <a:gd name="T15" fmla="*/ 18 h 32"/>
                <a:gd name="T16" fmla="*/ 100 w 100"/>
                <a:gd name="T17" fmla="*/ 29 h 32"/>
                <a:gd name="T18" fmla="*/ 100 w 100"/>
                <a:gd name="T19" fmla="*/ 31 h 32"/>
                <a:gd name="T20" fmla="*/ 99 w 100"/>
                <a:gd name="T21" fmla="*/ 32 h 32"/>
                <a:gd name="T22" fmla="*/ 77 w 100"/>
                <a:gd name="T23" fmla="*/ 29 h 32"/>
                <a:gd name="T24" fmla="*/ 56 w 100"/>
                <a:gd name="T25" fmla="*/ 27 h 32"/>
                <a:gd name="T26" fmla="*/ 33 w 100"/>
                <a:gd name="T27" fmla="*/ 24 h 32"/>
                <a:gd name="T28" fmla="*/ 12 w 100"/>
                <a:gd name="T29" fmla="*/ 21 h 32"/>
                <a:gd name="T30" fmla="*/ 7 w 100"/>
                <a:gd name="T31" fmla="*/ 15 h 32"/>
                <a:gd name="T32" fmla="*/ 3 w 100"/>
                <a:gd name="T33" fmla="*/ 11 h 32"/>
                <a:gd name="T34" fmla="*/ 0 w 100"/>
                <a:gd name="T35" fmla="*/ 5 h 32"/>
                <a:gd name="T36" fmla="*/ 0 w 100"/>
                <a:gd name="T37" fmla="*/ 0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00" h="32">
                  <a:moveTo>
                    <a:pt x="0" y="0"/>
                  </a:moveTo>
                  <a:lnTo>
                    <a:pt x="12" y="0"/>
                  </a:lnTo>
                  <a:lnTo>
                    <a:pt x="23" y="0"/>
                  </a:lnTo>
                  <a:lnTo>
                    <a:pt x="32" y="5"/>
                  </a:lnTo>
                  <a:lnTo>
                    <a:pt x="40" y="12"/>
                  </a:lnTo>
                  <a:lnTo>
                    <a:pt x="54" y="10"/>
                  </a:lnTo>
                  <a:lnTo>
                    <a:pt x="69" y="8"/>
                  </a:lnTo>
                  <a:lnTo>
                    <a:pt x="84" y="18"/>
                  </a:lnTo>
                  <a:lnTo>
                    <a:pt x="100" y="29"/>
                  </a:lnTo>
                  <a:lnTo>
                    <a:pt x="100" y="31"/>
                  </a:lnTo>
                  <a:lnTo>
                    <a:pt x="99" y="32"/>
                  </a:lnTo>
                  <a:lnTo>
                    <a:pt x="77" y="29"/>
                  </a:lnTo>
                  <a:lnTo>
                    <a:pt x="56" y="27"/>
                  </a:lnTo>
                  <a:lnTo>
                    <a:pt x="33" y="24"/>
                  </a:lnTo>
                  <a:lnTo>
                    <a:pt x="12" y="21"/>
                  </a:lnTo>
                  <a:lnTo>
                    <a:pt x="7" y="15"/>
                  </a:lnTo>
                  <a:lnTo>
                    <a:pt x="3" y="11"/>
                  </a:lnTo>
                  <a:lnTo>
                    <a:pt x="0" y="5"/>
                  </a:lnTo>
                  <a:lnTo>
                    <a:pt x="0"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895"/>
            <p:cNvSpPr/>
            <p:nvPr/>
          </p:nvSpPr>
          <p:spPr bwMode="auto">
            <a:xfrm>
              <a:off x="5787318" y="4220100"/>
              <a:ext cx="708025" cy="565150"/>
            </a:xfrm>
            <a:custGeom>
              <a:avLst/>
              <a:gdLst>
                <a:gd name="T0" fmla="*/ 145 w 446"/>
                <a:gd name="T1" fmla="*/ 70 h 356"/>
                <a:gd name="T2" fmla="*/ 158 w 446"/>
                <a:gd name="T3" fmla="*/ 57 h 356"/>
                <a:gd name="T4" fmla="*/ 161 w 446"/>
                <a:gd name="T5" fmla="*/ 45 h 356"/>
                <a:gd name="T6" fmla="*/ 199 w 446"/>
                <a:gd name="T7" fmla="*/ 46 h 356"/>
                <a:gd name="T8" fmla="*/ 217 w 446"/>
                <a:gd name="T9" fmla="*/ 53 h 356"/>
                <a:gd name="T10" fmla="*/ 219 w 446"/>
                <a:gd name="T11" fmla="*/ 33 h 356"/>
                <a:gd name="T12" fmla="*/ 237 w 446"/>
                <a:gd name="T13" fmla="*/ 15 h 356"/>
                <a:gd name="T14" fmla="*/ 249 w 446"/>
                <a:gd name="T15" fmla="*/ 16 h 356"/>
                <a:gd name="T16" fmla="*/ 252 w 446"/>
                <a:gd name="T17" fmla="*/ 2 h 356"/>
                <a:gd name="T18" fmla="*/ 285 w 446"/>
                <a:gd name="T19" fmla="*/ 15 h 356"/>
                <a:gd name="T20" fmla="*/ 299 w 446"/>
                <a:gd name="T21" fmla="*/ 23 h 356"/>
                <a:gd name="T22" fmla="*/ 289 w 446"/>
                <a:gd name="T23" fmla="*/ 35 h 356"/>
                <a:gd name="T24" fmla="*/ 326 w 446"/>
                <a:gd name="T25" fmla="*/ 20 h 356"/>
                <a:gd name="T26" fmla="*/ 368 w 446"/>
                <a:gd name="T27" fmla="*/ 9 h 356"/>
                <a:gd name="T28" fmla="*/ 376 w 446"/>
                <a:gd name="T29" fmla="*/ 40 h 356"/>
                <a:gd name="T30" fmla="*/ 386 w 446"/>
                <a:gd name="T31" fmla="*/ 59 h 356"/>
                <a:gd name="T32" fmla="*/ 389 w 446"/>
                <a:gd name="T33" fmla="*/ 89 h 356"/>
                <a:gd name="T34" fmla="*/ 404 w 446"/>
                <a:gd name="T35" fmla="*/ 109 h 356"/>
                <a:gd name="T36" fmla="*/ 419 w 446"/>
                <a:gd name="T37" fmla="*/ 137 h 356"/>
                <a:gd name="T38" fmla="*/ 435 w 446"/>
                <a:gd name="T39" fmla="*/ 162 h 356"/>
                <a:gd name="T40" fmla="*/ 446 w 446"/>
                <a:gd name="T41" fmla="*/ 189 h 356"/>
                <a:gd name="T42" fmla="*/ 444 w 446"/>
                <a:gd name="T43" fmla="*/ 216 h 356"/>
                <a:gd name="T44" fmla="*/ 419 w 446"/>
                <a:gd name="T45" fmla="*/ 259 h 356"/>
                <a:gd name="T46" fmla="*/ 379 w 446"/>
                <a:gd name="T47" fmla="*/ 299 h 356"/>
                <a:gd name="T48" fmla="*/ 346 w 446"/>
                <a:gd name="T49" fmla="*/ 340 h 356"/>
                <a:gd name="T50" fmla="*/ 309 w 446"/>
                <a:gd name="T51" fmla="*/ 353 h 356"/>
                <a:gd name="T52" fmla="*/ 295 w 446"/>
                <a:gd name="T53" fmla="*/ 346 h 356"/>
                <a:gd name="T54" fmla="*/ 261 w 446"/>
                <a:gd name="T55" fmla="*/ 349 h 356"/>
                <a:gd name="T56" fmla="*/ 242 w 446"/>
                <a:gd name="T57" fmla="*/ 336 h 356"/>
                <a:gd name="T58" fmla="*/ 247 w 446"/>
                <a:gd name="T59" fmla="*/ 317 h 356"/>
                <a:gd name="T60" fmla="*/ 241 w 446"/>
                <a:gd name="T61" fmla="*/ 310 h 356"/>
                <a:gd name="T62" fmla="*/ 234 w 446"/>
                <a:gd name="T63" fmla="*/ 304 h 356"/>
                <a:gd name="T64" fmla="*/ 227 w 446"/>
                <a:gd name="T65" fmla="*/ 307 h 356"/>
                <a:gd name="T66" fmla="*/ 238 w 446"/>
                <a:gd name="T67" fmla="*/ 302 h 356"/>
                <a:gd name="T68" fmla="*/ 247 w 446"/>
                <a:gd name="T69" fmla="*/ 293 h 356"/>
                <a:gd name="T70" fmla="*/ 229 w 446"/>
                <a:gd name="T71" fmla="*/ 293 h 356"/>
                <a:gd name="T72" fmla="*/ 212 w 446"/>
                <a:gd name="T73" fmla="*/ 282 h 356"/>
                <a:gd name="T74" fmla="*/ 195 w 446"/>
                <a:gd name="T75" fmla="*/ 266 h 356"/>
                <a:gd name="T76" fmla="*/ 171 w 446"/>
                <a:gd name="T77" fmla="*/ 264 h 356"/>
                <a:gd name="T78" fmla="*/ 114 w 446"/>
                <a:gd name="T79" fmla="*/ 282 h 356"/>
                <a:gd name="T80" fmla="*/ 54 w 446"/>
                <a:gd name="T81" fmla="*/ 293 h 356"/>
                <a:gd name="T82" fmla="*/ 27 w 446"/>
                <a:gd name="T83" fmla="*/ 307 h 356"/>
                <a:gd name="T84" fmla="*/ 5 w 446"/>
                <a:gd name="T85" fmla="*/ 303 h 356"/>
                <a:gd name="T86" fmla="*/ 5 w 446"/>
                <a:gd name="T87" fmla="*/ 287 h 356"/>
                <a:gd name="T88" fmla="*/ 15 w 446"/>
                <a:gd name="T89" fmla="*/ 263 h 356"/>
                <a:gd name="T90" fmla="*/ 15 w 446"/>
                <a:gd name="T91" fmla="*/ 199 h 356"/>
                <a:gd name="T92" fmla="*/ 18 w 446"/>
                <a:gd name="T93" fmla="*/ 157 h 356"/>
                <a:gd name="T94" fmla="*/ 30 w 446"/>
                <a:gd name="T95" fmla="*/ 140 h 356"/>
                <a:gd name="T96" fmla="*/ 41 w 446"/>
                <a:gd name="T97" fmla="*/ 135 h 356"/>
                <a:gd name="T98" fmla="*/ 84 w 446"/>
                <a:gd name="T99" fmla="*/ 116 h 356"/>
                <a:gd name="T100" fmla="*/ 114 w 446"/>
                <a:gd name="T101" fmla="*/ 100 h 356"/>
                <a:gd name="T102" fmla="*/ 138 w 446"/>
                <a:gd name="T103" fmla="*/ 77 h 35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46" h="356">
                  <a:moveTo>
                    <a:pt x="145" y="77"/>
                  </a:moveTo>
                  <a:lnTo>
                    <a:pt x="145" y="75"/>
                  </a:lnTo>
                  <a:lnTo>
                    <a:pt x="145" y="70"/>
                  </a:lnTo>
                  <a:lnTo>
                    <a:pt x="151" y="67"/>
                  </a:lnTo>
                  <a:lnTo>
                    <a:pt x="157" y="62"/>
                  </a:lnTo>
                  <a:lnTo>
                    <a:pt x="158" y="57"/>
                  </a:lnTo>
                  <a:lnTo>
                    <a:pt x="161" y="53"/>
                  </a:lnTo>
                  <a:lnTo>
                    <a:pt x="161" y="49"/>
                  </a:lnTo>
                  <a:lnTo>
                    <a:pt x="161" y="45"/>
                  </a:lnTo>
                  <a:lnTo>
                    <a:pt x="177" y="40"/>
                  </a:lnTo>
                  <a:lnTo>
                    <a:pt x="192" y="37"/>
                  </a:lnTo>
                  <a:lnTo>
                    <a:pt x="199" y="46"/>
                  </a:lnTo>
                  <a:lnTo>
                    <a:pt x="207" y="55"/>
                  </a:lnTo>
                  <a:lnTo>
                    <a:pt x="212" y="53"/>
                  </a:lnTo>
                  <a:lnTo>
                    <a:pt x="217" y="53"/>
                  </a:lnTo>
                  <a:lnTo>
                    <a:pt x="218" y="45"/>
                  </a:lnTo>
                  <a:lnTo>
                    <a:pt x="218" y="39"/>
                  </a:lnTo>
                  <a:lnTo>
                    <a:pt x="219" y="33"/>
                  </a:lnTo>
                  <a:lnTo>
                    <a:pt x="222" y="29"/>
                  </a:lnTo>
                  <a:lnTo>
                    <a:pt x="228" y="22"/>
                  </a:lnTo>
                  <a:lnTo>
                    <a:pt x="237" y="15"/>
                  </a:lnTo>
                  <a:lnTo>
                    <a:pt x="242" y="16"/>
                  </a:lnTo>
                  <a:lnTo>
                    <a:pt x="247" y="16"/>
                  </a:lnTo>
                  <a:lnTo>
                    <a:pt x="249" y="16"/>
                  </a:lnTo>
                  <a:lnTo>
                    <a:pt x="254" y="15"/>
                  </a:lnTo>
                  <a:lnTo>
                    <a:pt x="252" y="9"/>
                  </a:lnTo>
                  <a:lnTo>
                    <a:pt x="252" y="2"/>
                  </a:lnTo>
                  <a:lnTo>
                    <a:pt x="262" y="7"/>
                  </a:lnTo>
                  <a:lnTo>
                    <a:pt x="274" y="12"/>
                  </a:lnTo>
                  <a:lnTo>
                    <a:pt x="285" y="15"/>
                  </a:lnTo>
                  <a:lnTo>
                    <a:pt x="299" y="17"/>
                  </a:lnTo>
                  <a:lnTo>
                    <a:pt x="299" y="20"/>
                  </a:lnTo>
                  <a:lnTo>
                    <a:pt x="299" y="23"/>
                  </a:lnTo>
                  <a:lnTo>
                    <a:pt x="295" y="26"/>
                  </a:lnTo>
                  <a:lnTo>
                    <a:pt x="291" y="30"/>
                  </a:lnTo>
                  <a:lnTo>
                    <a:pt x="289" y="35"/>
                  </a:lnTo>
                  <a:lnTo>
                    <a:pt x="288" y="42"/>
                  </a:lnTo>
                  <a:lnTo>
                    <a:pt x="308" y="30"/>
                  </a:lnTo>
                  <a:lnTo>
                    <a:pt x="326" y="20"/>
                  </a:lnTo>
                  <a:lnTo>
                    <a:pt x="346" y="10"/>
                  </a:lnTo>
                  <a:lnTo>
                    <a:pt x="366" y="0"/>
                  </a:lnTo>
                  <a:lnTo>
                    <a:pt x="368" y="9"/>
                  </a:lnTo>
                  <a:lnTo>
                    <a:pt x="371" y="22"/>
                  </a:lnTo>
                  <a:lnTo>
                    <a:pt x="374" y="33"/>
                  </a:lnTo>
                  <a:lnTo>
                    <a:pt x="376" y="40"/>
                  </a:lnTo>
                  <a:lnTo>
                    <a:pt x="382" y="43"/>
                  </a:lnTo>
                  <a:lnTo>
                    <a:pt x="388" y="46"/>
                  </a:lnTo>
                  <a:lnTo>
                    <a:pt x="386" y="59"/>
                  </a:lnTo>
                  <a:lnTo>
                    <a:pt x="386" y="70"/>
                  </a:lnTo>
                  <a:lnTo>
                    <a:pt x="388" y="80"/>
                  </a:lnTo>
                  <a:lnTo>
                    <a:pt x="389" y="89"/>
                  </a:lnTo>
                  <a:lnTo>
                    <a:pt x="392" y="96"/>
                  </a:lnTo>
                  <a:lnTo>
                    <a:pt x="396" y="102"/>
                  </a:lnTo>
                  <a:lnTo>
                    <a:pt x="404" y="109"/>
                  </a:lnTo>
                  <a:lnTo>
                    <a:pt x="412" y="116"/>
                  </a:lnTo>
                  <a:lnTo>
                    <a:pt x="415" y="127"/>
                  </a:lnTo>
                  <a:lnTo>
                    <a:pt x="419" y="137"/>
                  </a:lnTo>
                  <a:lnTo>
                    <a:pt x="425" y="146"/>
                  </a:lnTo>
                  <a:lnTo>
                    <a:pt x="429" y="155"/>
                  </a:lnTo>
                  <a:lnTo>
                    <a:pt x="435" y="162"/>
                  </a:lnTo>
                  <a:lnTo>
                    <a:pt x="439" y="170"/>
                  </a:lnTo>
                  <a:lnTo>
                    <a:pt x="444" y="179"/>
                  </a:lnTo>
                  <a:lnTo>
                    <a:pt x="446" y="189"/>
                  </a:lnTo>
                  <a:lnTo>
                    <a:pt x="446" y="197"/>
                  </a:lnTo>
                  <a:lnTo>
                    <a:pt x="446" y="206"/>
                  </a:lnTo>
                  <a:lnTo>
                    <a:pt x="444" y="216"/>
                  </a:lnTo>
                  <a:lnTo>
                    <a:pt x="441" y="224"/>
                  </a:lnTo>
                  <a:lnTo>
                    <a:pt x="432" y="242"/>
                  </a:lnTo>
                  <a:lnTo>
                    <a:pt x="419" y="259"/>
                  </a:lnTo>
                  <a:lnTo>
                    <a:pt x="406" y="274"/>
                  </a:lnTo>
                  <a:lnTo>
                    <a:pt x="392" y="287"/>
                  </a:lnTo>
                  <a:lnTo>
                    <a:pt x="379" y="299"/>
                  </a:lnTo>
                  <a:lnTo>
                    <a:pt x="369" y="309"/>
                  </a:lnTo>
                  <a:lnTo>
                    <a:pt x="358" y="324"/>
                  </a:lnTo>
                  <a:lnTo>
                    <a:pt x="346" y="340"/>
                  </a:lnTo>
                  <a:lnTo>
                    <a:pt x="336" y="344"/>
                  </a:lnTo>
                  <a:lnTo>
                    <a:pt x="322" y="349"/>
                  </a:lnTo>
                  <a:lnTo>
                    <a:pt x="309" y="353"/>
                  </a:lnTo>
                  <a:lnTo>
                    <a:pt x="299" y="356"/>
                  </a:lnTo>
                  <a:lnTo>
                    <a:pt x="296" y="350"/>
                  </a:lnTo>
                  <a:lnTo>
                    <a:pt x="295" y="346"/>
                  </a:lnTo>
                  <a:lnTo>
                    <a:pt x="282" y="347"/>
                  </a:lnTo>
                  <a:lnTo>
                    <a:pt x="271" y="352"/>
                  </a:lnTo>
                  <a:lnTo>
                    <a:pt x="261" y="349"/>
                  </a:lnTo>
                  <a:lnTo>
                    <a:pt x="248" y="344"/>
                  </a:lnTo>
                  <a:lnTo>
                    <a:pt x="245" y="340"/>
                  </a:lnTo>
                  <a:lnTo>
                    <a:pt x="242" y="336"/>
                  </a:lnTo>
                  <a:lnTo>
                    <a:pt x="247" y="327"/>
                  </a:lnTo>
                  <a:lnTo>
                    <a:pt x="248" y="320"/>
                  </a:lnTo>
                  <a:lnTo>
                    <a:pt x="247" y="317"/>
                  </a:lnTo>
                  <a:lnTo>
                    <a:pt x="245" y="314"/>
                  </a:lnTo>
                  <a:lnTo>
                    <a:pt x="244" y="313"/>
                  </a:lnTo>
                  <a:lnTo>
                    <a:pt x="241" y="310"/>
                  </a:lnTo>
                  <a:lnTo>
                    <a:pt x="239" y="307"/>
                  </a:lnTo>
                  <a:lnTo>
                    <a:pt x="238" y="303"/>
                  </a:lnTo>
                  <a:lnTo>
                    <a:pt x="234" y="304"/>
                  </a:lnTo>
                  <a:lnTo>
                    <a:pt x="231" y="307"/>
                  </a:lnTo>
                  <a:lnTo>
                    <a:pt x="229" y="307"/>
                  </a:lnTo>
                  <a:lnTo>
                    <a:pt x="227" y="307"/>
                  </a:lnTo>
                  <a:lnTo>
                    <a:pt x="229" y="303"/>
                  </a:lnTo>
                  <a:lnTo>
                    <a:pt x="234" y="302"/>
                  </a:lnTo>
                  <a:lnTo>
                    <a:pt x="238" y="302"/>
                  </a:lnTo>
                  <a:lnTo>
                    <a:pt x="244" y="302"/>
                  </a:lnTo>
                  <a:lnTo>
                    <a:pt x="245" y="297"/>
                  </a:lnTo>
                  <a:lnTo>
                    <a:pt x="247" y="293"/>
                  </a:lnTo>
                  <a:lnTo>
                    <a:pt x="245" y="289"/>
                  </a:lnTo>
                  <a:lnTo>
                    <a:pt x="245" y="283"/>
                  </a:lnTo>
                  <a:lnTo>
                    <a:pt x="229" y="293"/>
                  </a:lnTo>
                  <a:lnTo>
                    <a:pt x="214" y="303"/>
                  </a:lnTo>
                  <a:lnTo>
                    <a:pt x="214" y="290"/>
                  </a:lnTo>
                  <a:lnTo>
                    <a:pt x="212" y="282"/>
                  </a:lnTo>
                  <a:lnTo>
                    <a:pt x="209" y="276"/>
                  </a:lnTo>
                  <a:lnTo>
                    <a:pt x="204" y="269"/>
                  </a:lnTo>
                  <a:lnTo>
                    <a:pt x="195" y="266"/>
                  </a:lnTo>
                  <a:lnTo>
                    <a:pt x="187" y="266"/>
                  </a:lnTo>
                  <a:lnTo>
                    <a:pt x="178" y="264"/>
                  </a:lnTo>
                  <a:lnTo>
                    <a:pt x="171" y="264"/>
                  </a:lnTo>
                  <a:lnTo>
                    <a:pt x="155" y="267"/>
                  </a:lnTo>
                  <a:lnTo>
                    <a:pt x="141" y="270"/>
                  </a:lnTo>
                  <a:lnTo>
                    <a:pt x="114" y="282"/>
                  </a:lnTo>
                  <a:lnTo>
                    <a:pt x="88" y="292"/>
                  </a:lnTo>
                  <a:lnTo>
                    <a:pt x="71" y="293"/>
                  </a:lnTo>
                  <a:lnTo>
                    <a:pt x="54" y="293"/>
                  </a:lnTo>
                  <a:lnTo>
                    <a:pt x="47" y="299"/>
                  </a:lnTo>
                  <a:lnTo>
                    <a:pt x="38" y="304"/>
                  </a:lnTo>
                  <a:lnTo>
                    <a:pt x="27" y="307"/>
                  </a:lnTo>
                  <a:lnTo>
                    <a:pt x="15" y="307"/>
                  </a:lnTo>
                  <a:lnTo>
                    <a:pt x="10" y="306"/>
                  </a:lnTo>
                  <a:lnTo>
                    <a:pt x="5" y="303"/>
                  </a:lnTo>
                  <a:lnTo>
                    <a:pt x="2" y="299"/>
                  </a:lnTo>
                  <a:lnTo>
                    <a:pt x="0" y="293"/>
                  </a:lnTo>
                  <a:lnTo>
                    <a:pt x="5" y="287"/>
                  </a:lnTo>
                  <a:lnTo>
                    <a:pt x="10" y="280"/>
                  </a:lnTo>
                  <a:lnTo>
                    <a:pt x="12" y="272"/>
                  </a:lnTo>
                  <a:lnTo>
                    <a:pt x="15" y="263"/>
                  </a:lnTo>
                  <a:lnTo>
                    <a:pt x="17" y="243"/>
                  </a:lnTo>
                  <a:lnTo>
                    <a:pt x="17" y="220"/>
                  </a:lnTo>
                  <a:lnTo>
                    <a:pt x="15" y="199"/>
                  </a:lnTo>
                  <a:lnTo>
                    <a:pt x="15" y="177"/>
                  </a:lnTo>
                  <a:lnTo>
                    <a:pt x="17" y="167"/>
                  </a:lnTo>
                  <a:lnTo>
                    <a:pt x="18" y="157"/>
                  </a:lnTo>
                  <a:lnTo>
                    <a:pt x="20" y="149"/>
                  </a:lnTo>
                  <a:lnTo>
                    <a:pt x="24" y="140"/>
                  </a:lnTo>
                  <a:lnTo>
                    <a:pt x="30" y="140"/>
                  </a:lnTo>
                  <a:lnTo>
                    <a:pt x="34" y="139"/>
                  </a:lnTo>
                  <a:lnTo>
                    <a:pt x="38" y="136"/>
                  </a:lnTo>
                  <a:lnTo>
                    <a:pt x="41" y="135"/>
                  </a:lnTo>
                  <a:lnTo>
                    <a:pt x="47" y="129"/>
                  </a:lnTo>
                  <a:lnTo>
                    <a:pt x="54" y="125"/>
                  </a:lnTo>
                  <a:lnTo>
                    <a:pt x="84" y="116"/>
                  </a:lnTo>
                  <a:lnTo>
                    <a:pt x="101" y="110"/>
                  </a:lnTo>
                  <a:lnTo>
                    <a:pt x="108" y="106"/>
                  </a:lnTo>
                  <a:lnTo>
                    <a:pt x="114" y="100"/>
                  </a:lnTo>
                  <a:lnTo>
                    <a:pt x="121" y="90"/>
                  </a:lnTo>
                  <a:lnTo>
                    <a:pt x="131" y="76"/>
                  </a:lnTo>
                  <a:lnTo>
                    <a:pt x="138" y="77"/>
                  </a:lnTo>
                  <a:lnTo>
                    <a:pt x="145" y="77"/>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896"/>
            <p:cNvSpPr/>
            <p:nvPr/>
          </p:nvSpPr>
          <p:spPr bwMode="auto">
            <a:xfrm>
              <a:off x="4595105" y="4229625"/>
              <a:ext cx="139700" cy="290513"/>
            </a:xfrm>
            <a:custGeom>
              <a:avLst/>
              <a:gdLst>
                <a:gd name="T0" fmla="*/ 72 w 88"/>
                <a:gd name="T1" fmla="*/ 0 h 183"/>
                <a:gd name="T2" fmla="*/ 77 w 88"/>
                <a:gd name="T3" fmla="*/ 10 h 183"/>
                <a:gd name="T4" fmla="*/ 82 w 88"/>
                <a:gd name="T5" fmla="*/ 23 h 183"/>
                <a:gd name="T6" fmla="*/ 85 w 88"/>
                <a:gd name="T7" fmla="*/ 36 h 183"/>
                <a:gd name="T8" fmla="*/ 88 w 88"/>
                <a:gd name="T9" fmla="*/ 49 h 183"/>
                <a:gd name="T10" fmla="*/ 79 w 88"/>
                <a:gd name="T11" fmla="*/ 61 h 183"/>
                <a:gd name="T12" fmla="*/ 72 w 88"/>
                <a:gd name="T13" fmla="*/ 73 h 183"/>
                <a:gd name="T14" fmla="*/ 71 w 88"/>
                <a:gd name="T15" fmla="*/ 87 h 183"/>
                <a:gd name="T16" fmla="*/ 69 w 88"/>
                <a:gd name="T17" fmla="*/ 101 h 183"/>
                <a:gd name="T18" fmla="*/ 60 w 88"/>
                <a:gd name="T19" fmla="*/ 119 h 183"/>
                <a:gd name="T20" fmla="*/ 50 w 88"/>
                <a:gd name="T21" fmla="*/ 134 h 183"/>
                <a:gd name="T22" fmla="*/ 44 w 88"/>
                <a:gd name="T23" fmla="*/ 154 h 183"/>
                <a:gd name="T24" fmla="*/ 38 w 88"/>
                <a:gd name="T25" fmla="*/ 173 h 183"/>
                <a:gd name="T26" fmla="*/ 35 w 88"/>
                <a:gd name="T27" fmla="*/ 176 h 183"/>
                <a:gd name="T28" fmla="*/ 34 w 88"/>
                <a:gd name="T29" fmla="*/ 179 h 183"/>
                <a:gd name="T30" fmla="*/ 31 w 88"/>
                <a:gd name="T31" fmla="*/ 181 h 183"/>
                <a:gd name="T32" fmla="*/ 27 w 88"/>
                <a:gd name="T33" fmla="*/ 181 h 183"/>
                <a:gd name="T34" fmla="*/ 22 w 88"/>
                <a:gd name="T35" fmla="*/ 183 h 183"/>
                <a:gd name="T36" fmla="*/ 18 w 88"/>
                <a:gd name="T37" fmla="*/ 181 h 183"/>
                <a:gd name="T38" fmla="*/ 14 w 88"/>
                <a:gd name="T39" fmla="*/ 180 h 183"/>
                <a:gd name="T40" fmla="*/ 7 w 88"/>
                <a:gd name="T41" fmla="*/ 176 h 183"/>
                <a:gd name="T42" fmla="*/ 7 w 88"/>
                <a:gd name="T43" fmla="*/ 161 h 183"/>
                <a:gd name="T44" fmla="*/ 4 w 88"/>
                <a:gd name="T45" fmla="*/ 151 h 183"/>
                <a:gd name="T46" fmla="*/ 1 w 88"/>
                <a:gd name="T47" fmla="*/ 140 h 183"/>
                <a:gd name="T48" fmla="*/ 0 w 88"/>
                <a:gd name="T49" fmla="*/ 126 h 183"/>
                <a:gd name="T50" fmla="*/ 4 w 88"/>
                <a:gd name="T51" fmla="*/ 123 h 183"/>
                <a:gd name="T52" fmla="*/ 7 w 88"/>
                <a:gd name="T53" fmla="*/ 120 h 183"/>
                <a:gd name="T54" fmla="*/ 10 w 88"/>
                <a:gd name="T55" fmla="*/ 116 h 183"/>
                <a:gd name="T56" fmla="*/ 11 w 88"/>
                <a:gd name="T57" fmla="*/ 113 h 183"/>
                <a:gd name="T58" fmla="*/ 14 w 88"/>
                <a:gd name="T59" fmla="*/ 104 h 183"/>
                <a:gd name="T60" fmla="*/ 15 w 88"/>
                <a:gd name="T61" fmla="*/ 94 h 183"/>
                <a:gd name="T62" fmla="*/ 15 w 88"/>
                <a:gd name="T63" fmla="*/ 86 h 183"/>
                <a:gd name="T64" fmla="*/ 15 w 88"/>
                <a:gd name="T65" fmla="*/ 76 h 183"/>
                <a:gd name="T66" fmla="*/ 18 w 88"/>
                <a:gd name="T67" fmla="*/ 67 h 183"/>
                <a:gd name="T68" fmla="*/ 22 w 88"/>
                <a:gd name="T69" fmla="*/ 59 h 183"/>
                <a:gd name="T70" fmla="*/ 32 w 88"/>
                <a:gd name="T71" fmla="*/ 56 h 183"/>
                <a:gd name="T72" fmla="*/ 42 w 88"/>
                <a:gd name="T73" fmla="*/ 51 h 183"/>
                <a:gd name="T74" fmla="*/ 51 w 88"/>
                <a:gd name="T75" fmla="*/ 46 h 183"/>
                <a:gd name="T76" fmla="*/ 58 w 88"/>
                <a:gd name="T77" fmla="*/ 39 h 183"/>
                <a:gd name="T78" fmla="*/ 65 w 88"/>
                <a:gd name="T79" fmla="*/ 31 h 183"/>
                <a:gd name="T80" fmla="*/ 69 w 88"/>
                <a:gd name="T81" fmla="*/ 23 h 183"/>
                <a:gd name="T82" fmla="*/ 72 w 88"/>
                <a:gd name="T83" fmla="*/ 11 h 183"/>
                <a:gd name="T84" fmla="*/ 72 w 88"/>
                <a:gd name="T85" fmla="*/ 0 h 1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8" h="183">
                  <a:moveTo>
                    <a:pt x="72" y="0"/>
                  </a:moveTo>
                  <a:lnTo>
                    <a:pt x="77" y="10"/>
                  </a:lnTo>
                  <a:lnTo>
                    <a:pt x="82" y="23"/>
                  </a:lnTo>
                  <a:lnTo>
                    <a:pt x="85" y="36"/>
                  </a:lnTo>
                  <a:lnTo>
                    <a:pt x="88" y="49"/>
                  </a:lnTo>
                  <a:lnTo>
                    <a:pt x="79" y="61"/>
                  </a:lnTo>
                  <a:lnTo>
                    <a:pt x="72" y="73"/>
                  </a:lnTo>
                  <a:lnTo>
                    <a:pt x="71" y="87"/>
                  </a:lnTo>
                  <a:lnTo>
                    <a:pt x="69" y="101"/>
                  </a:lnTo>
                  <a:lnTo>
                    <a:pt x="60" y="119"/>
                  </a:lnTo>
                  <a:lnTo>
                    <a:pt x="50" y="134"/>
                  </a:lnTo>
                  <a:lnTo>
                    <a:pt x="44" y="154"/>
                  </a:lnTo>
                  <a:lnTo>
                    <a:pt x="38" y="173"/>
                  </a:lnTo>
                  <a:lnTo>
                    <a:pt x="35" y="176"/>
                  </a:lnTo>
                  <a:lnTo>
                    <a:pt x="34" y="179"/>
                  </a:lnTo>
                  <a:lnTo>
                    <a:pt x="31" y="181"/>
                  </a:lnTo>
                  <a:lnTo>
                    <a:pt x="27" y="181"/>
                  </a:lnTo>
                  <a:lnTo>
                    <a:pt x="22" y="183"/>
                  </a:lnTo>
                  <a:lnTo>
                    <a:pt x="18" y="181"/>
                  </a:lnTo>
                  <a:lnTo>
                    <a:pt x="14" y="180"/>
                  </a:lnTo>
                  <a:lnTo>
                    <a:pt x="7" y="176"/>
                  </a:lnTo>
                  <a:lnTo>
                    <a:pt x="7" y="161"/>
                  </a:lnTo>
                  <a:lnTo>
                    <a:pt x="4" y="151"/>
                  </a:lnTo>
                  <a:lnTo>
                    <a:pt x="1" y="140"/>
                  </a:lnTo>
                  <a:lnTo>
                    <a:pt x="0" y="126"/>
                  </a:lnTo>
                  <a:lnTo>
                    <a:pt x="4" y="123"/>
                  </a:lnTo>
                  <a:lnTo>
                    <a:pt x="7" y="120"/>
                  </a:lnTo>
                  <a:lnTo>
                    <a:pt x="10" y="116"/>
                  </a:lnTo>
                  <a:lnTo>
                    <a:pt x="11" y="113"/>
                  </a:lnTo>
                  <a:lnTo>
                    <a:pt x="14" y="104"/>
                  </a:lnTo>
                  <a:lnTo>
                    <a:pt x="15" y="94"/>
                  </a:lnTo>
                  <a:lnTo>
                    <a:pt x="15" y="86"/>
                  </a:lnTo>
                  <a:lnTo>
                    <a:pt x="15" y="76"/>
                  </a:lnTo>
                  <a:lnTo>
                    <a:pt x="18" y="67"/>
                  </a:lnTo>
                  <a:lnTo>
                    <a:pt x="22" y="59"/>
                  </a:lnTo>
                  <a:lnTo>
                    <a:pt x="32" y="56"/>
                  </a:lnTo>
                  <a:lnTo>
                    <a:pt x="42" y="51"/>
                  </a:lnTo>
                  <a:lnTo>
                    <a:pt x="51" y="46"/>
                  </a:lnTo>
                  <a:lnTo>
                    <a:pt x="58" y="39"/>
                  </a:lnTo>
                  <a:lnTo>
                    <a:pt x="65" y="31"/>
                  </a:lnTo>
                  <a:lnTo>
                    <a:pt x="69" y="23"/>
                  </a:lnTo>
                  <a:lnTo>
                    <a:pt x="72" y="11"/>
                  </a:lnTo>
                  <a:lnTo>
                    <a:pt x="72"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897"/>
            <p:cNvSpPr/>
            <p:nvPr/>
          </p:nvSpPr>
          <p:spPr bwMode="auto">
            <a:xfrm>
              <a:off x="6504868" y="4691588"/>
              <a:ext cx="306388" cy="242888"/>
            </a:xfrm>
            <a:custGeom>
              <a:avLst/>
              <a:gdLst>
                <a:gd name="T0" fmla="*/ 156 w 193"/>
                <a:gd name="T1" fmla="*/ 0 h 153"/>
                <a:gd name="T2" fmla="*/ 164 w 193"/>
                <a:gd name="T3" fmla="*/ 5 h 153"/>
                <a:gd name="T4" fmla="*/ 170 w 193"/>
                <a:gd name="T5" fmla="*/ 10 h 153"/>
                <a:gd name="T6" fmla="*/ 169 w 193"/>
                <a:gd name="T7" fmla="*/ 27 h 153"/>
                <a:gd name="T8" fmla="*/ 170 w 193"/>
                <a:gd name="T9" fmla="*/ 42 h 153"/>
                <a:gd name="T10" fmla="*/ 171 w 193"/>
                <a:gd name="T11" fmla="*/ 45 h 153"/>
                <a:gd name="T12" fmla="*/ 173 w 193"/>
                <a:gd name="T13" fmla="*/ 46 h 153"/>
                <a:gd name="T14" fmla="*/ 183 w 193"/>
                <a:gd name="T15" fmla="*/ 45 h 153"/>
                <a:gd name="T16" fmla="*/ 193 w 193"/>
                <a:gd name="T17" fmla="*/ 42 h 153"/>
                <a:gd name="T18" fmla="*/ 193 w 193"/>
                <a:gd name="T19" fmla="*/ 46 h 153"/>
                <a:gd name="T20" fmla="*/ 191 w 193"/>
                <a:gd name="T21" fmla="*/ 50 h 153"/>
                <a:gd name="T22" fmla="*/ 180 w 193"/>
                <a:gd name="T23" fmla="*/ 60 h 153"/>
                <a:gd name="T24" fmla="*/ 164 w 193"/>
                <a:gd name="T25" fmla="*/ 72 h 153"/>
                <a:gd name="T26" fmla="*/ 150 w 193"/>
                <a:gd name="T27" fmla="*/ 82 h 153"/>
                <a:gd name="T28" fmla="*/ 137 w 193"/>
                <a:gd name="T29" fmla="*/ 89 h 153"/>
                <a:gd name="T30" fmla="*/ 127 w 193"/>
                <a:gd name="T31" fmla="*/ 90 h 153"/>
                <a:gd name="T32" fmla="*/ 117 w 193"/>
                <a:gd name="T33" fmla="*/ 92 h 153"/>
                <a:gd name="T34" fmla="*/ 116 w 193"/>
                <a:gd name="T35" fmla="*/ 97 h 153"/>
                <a:gd name="T36" fmla="*/ 113 w 193"/>
                <a:gd name="T37" fmla="*/ 102 h 153"/>
                <a:gd name="T38" fmla="*/ 104 w 193"/>
                <a:gd name="T39" fmla="*/ 103 h 153"/>
                <a:gd name="T40" fmla="*/ 96 w 193"/>
                <a:gd name="T41" fmla="*/ 103 h 153"/>
                <a:gd name="T42" fmla="*/ 77 w 193"/>
                <a:gd name="T43" fmla="*/ 119 h 153"/>
                <a:gd name="T44" fmla="*/ 57 w 193"/>
                <a:gd name="T45" fmla="*/ 135 h 153"/>
                <a:gd name="T46" fmla="*/ 47 w 193"/>
                <a:gd name="T47" fmla="*/ 142 h 153"/>
                <a:gd name="T48" fmla="*/ 36 w 193"/>
                <a:gd name="T49" fmla="*/ 147 h 153"/>
                <a:gd name="T50" fmla="*/ 23 w 193"/>
                <a:gd name="T51" fmla="*/ 152 h 153"/>
                <a:gd name="T52" fmla="*/ 10 w 193"/>
                <a:gd name="T53" fmla="*/ 153 h 153"/>
                <a:gd name="T54" fmla="*/ 7 w 193"/>
                <a:gd name="T55" fmla="*/ 152 h 153"/>
                <a:gd name="T56" fmla="*/ 4 w 193"/>
                <a:gd name="T57" fmla="*/ 150 h 153"/>
                <a:gd name="T58" fmla="*/ 2 w 193"/>
                <a:gd name="T59" fmla="*/ 149 h 153"/>
                <a:gd name="T60" fmla="*/ 0 w 193"/>
                <a:gd name="T61" fmla="*/ 144 h 153"/>
                <a:gd name="T62" fmla="*/ 27 w 193"/>
                <a:gd name="T63" fmla="*/ 129 h 153"/>
                <a:gd name="T64" fmla="*/ 57 w 193"/>
                <a:gd name="T65" fmla="*/ 112 h 153"/>
                <a:gd name="T66" fmla="*/ 84 w 193"/>
                <a:gd name="T67" fmla="*/ 95 h 153"/>
                <a:gd name="T68" fmla="*/ 111 w 193"/>
                <a:gd name="T69" fmla="*/ 77 h 153"/>
                <a:gd name="T70" fmla="*/ 113 w 193"/>
                <a:gd name="T71" fmla="*/ 82 h 153"/>
                <a:gd name="T72" fmla="*/ 116 w 193"/>
                <a:gd name="T73" fmla="*/ 85 h 153"/>
                <a:gd name="T74" fmla="*/ 119 w 193"/>
                <a:gd name="T75" fmla="*/ 86 h 153"/>
                <a:gd name="T76" fmla="*/ 124 w 193"/>
                <a:gd name="T77" fmla="*/ 86 h 153"/>
                <a:gd name="T78" fmla="*/ 131 w 193"/>
                <a:gd name="T79" fmla="*/ 80 h 153"/>
                <a:gd name="T80" fmla="*/ 139 w 193"/>
                <a:gd name="T81" fmla="*/ 76 h 153"/>
                <a:gd name="T82" fmla="*/ 136 w 193"/>
                <a:gd name="T83" fmla="*/ 72 h 153"/>
                <a:gd name="T84" fmla="*/ 133 w 193"/>
                <a:gd name="T85" fmla="*/ 70 h 153"/>
                <a:gd name="T86" fmla="*/ 133 w 193"/>
                <a:gd name="T87" fmla="*/ 67 h 153"/>
                <a:gd name="T88" fmla="*/ 133 w 193"/>
                <a:gd name="T89" fmla="*/ 63 h 153"/>
                <a:gd name="T90" fmla="*/ 137 w 193"/>
                <a:gd name="T91" fmla="*/ 60 h 153"/>
                <a:gd name="T92" fmla="*/ 141 w 193"/>
                <a:gd name="T93" fmla="*/ 59 h 153"/>
                <a:gd name="T94" fmla="*/ 144 w 193"/>
                <a:gd name="T95" fmla="*/ 56 h 153"/>
                <a:gd name="T96" fmla="*/ 147 w 193"/>
                <a:gd name="T97" fmla="*/ 53 h 153"/>
                <a:gd name="T98" fmla="*/ 151 w 193"/>
                <a:gd name="T99" fmla="*/ 46 h 153"/>
                <a:gd name="T100" fmla="*/ 157 w 193"/>
                <a:gd name="T101" fmla="*/ 40 h 153"/>
                <a:gd name="T102" fmla="*/ 156 w 193"/>
                <a:gd name="T103" fmla="*/ 20 h 153"/>
                <a:gd name="T104" fmla="*/ 156 w 193"/>
                <a:gd name="T105" fmla="*/ 0 h 15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3" h="153">
                  <a:moveTo>
                    <a:pt x="156" y="0"/>
                  </a:moveTo>
                  <a:lnTo>
                    <a:pt x="164" y="5"/>
                  </a:lnTo>
                  <a:lnTo>
                    <a:pt x="170" y="10"/>
                  </a:lnTo>
                  <a:lnTo>
                    <a:pt x="169" y="27"/>
                  </a:lnTo>
                  <a:lnTo>
                    <a:pt x="170" y="42"/>
                  </a:lnTo>
                  <a:lnTo>
                    <a:pt x="171" y="45"/>
                  </a:lnTo>
                  <a:lnTo>
                    <a:pt x="173" y="46"/>
                  </a:lnTo>
                  <a:lnTo>
                    <a:pt x="183" y="45"/>
                  </a:lnTo>
                  <a:lnTo>
                    <a:pt x="193" y="42"/>
                  </a:lnTo>
                  <a:lnTo>
                    <a:pt x="193" y="46"/>
                  </a:lnTo>
                  <a:lnTo>
                    <a:pt x="191" y="50"/>
                  </a:lnTo>
                  <a:lnTo>
                    <a:pt x="180" y="60"/>
                  </a:lnTo>
                  <a:lnTo>
                    <a:pt x="164" y="72"/>
                  </a:lnTo>
                  <a:lnTo>
                    <a:pt x="150" y="82"/>
                  </a:lnTo>
                  <a:lnTo>
                    <a:pt x="137" y="89"/>
                  </a:lnTo>
                  <a:lnTo>
                    <a:pt x="127" y="90"/>
                  </a:lnTo>
                  <a:lnTo>
                    <a:pt x="117" y="92"/>
                  </a:lnTo>
                  <a:lnTo>
                    <a:pt x="116" y="97"/>
                  </a:lnTo>
                  <a:lnTo>
                    <a:pt x="113" y="102"/>
                  </a:lnTo>
                  <a:lnTo>
                    <a:pt x="104" y="103"/>
                  </a:lnTo>
                  <a:lnTo>
                    <a:pt x="96" y="103"/>
                  </a:lnTo>
                  <a:lnTo>
                    <a:pt x="77" y="119"/>
                  </a:lnTo>
                  <a:lnTo>
                    <a:pt x="57" y="135"/>
                  </a:lnTo>
                  <a:lnTo>
                    <a:pt x="47" y="142"/>
                  </a:lnTo>
                  <a:lnTo>
                    <a:pt x="36" y="147"/>
                  </a:lnTo>
                  <a:lnTo>
                    <a:pt x="23" y="152"/>
                  </a:lnTo>
                  <a:lnTo>
                    <a:pt x="10" y="153"/>
                  </a:lnTo>
                  <a:lnTo>
                    <a:pt x="7" y="152"/>
                  </a:lnTo>
                  <a:lnTo>
                    <a:pt x="4" y="150"/>
                  </a:lnTo>
                  <a:lnTo>
                    <a:pt x="2" y="149"/>
                  </a:lnTo>
                  <a:lnTo>
                    <a:pt x="0" y="144"/>
                  </a:lnTo>
                  <a:lnTo>
                    <a:pt x="27" y="129"/>
                  </a:lnTo>
                  <a:lnTo>
                    <a:pt x="57" y="112"/>
                  </a:lnTo>
                  <a:lnTo>
                    <a:pt x="84" y="95"/>
                  </a:lnTo>
                  <a:lnTo>
                    <a:pt x="111" y="77"/>
                  </a:lnTo>
                  <a:lnTo>
                    <a:pt x="113" y="82"/>
                  </a:lnTo>
                  <a:lnTo>
                    <a:pt x="116" y="85"/>
                  </a:lnTo>
                  <a:lnTo>
                    <a:pt x="119" y="86"/>
                  </a:lnTo>
                  <a:lnTo>
                    <a:pt x="124" y="86"/>
                  </a:lnTo>
                  <a:lnTo>
                    <a:pt x="131" y="80"/>
                  </a:lnTo>
                  <a:lnTo>
                    <a:pt x="139" y="76"/>
                  </a:lnTo>
                  <a:lnTo>
                    <a:pt x="136" y="72"/>
                  </a:lnTo>
                  <a:lnTo>
                    <a:pt x="133" y="70"/>
                  </a:lnTo>
                  <a:lnTo>
                    <a:pt x="133" y="67"/>
                  </a:lnTo>
                  <a:lnTo>
                    <a:pt x="133" y="63"/>
                  </a:lnTo>
                  <a:lnTo>
                    <a:pt x="137" y="60"/>
                  </a:lnTo>
                  <a:lnTo>
                    <a:pt x="141" y="59"/>
                  </a:lnTo>
                  <a:lnTo>
                    <a:pt x="144" y="56"/>
                  </a:lnTo>
                  <a:lnTo>
                    <a:pt x="147" y="53"/>
                  </a:lnTo>
                  <a:lnTo>
                    <a:pt x="151" y="46"/>
                  </a:lnTo>
                  <a:lnTo>
                    <a:pt x="157" y="40"/>
                  </a:lnTo>
                  <a:lnTo>
                    <a:pt x="156" y="20"/>
                  </a:lnTo>
                  <a:lnTo>
                    <a:pt x="156"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898"/>
            <p:cNvSpPr/>
            <p:nvPr/>
          </p:nvSpPr>
          <p:spPr bwMode="auto">
            <a:xfrm>
              <a:off x="6134980" y="4718575"/>
              <a:ext cx="25400" cy="12700"/>
            </a:xfrm>
            <a:custGeom>
              <a:avLst/>
              <a:gdLst>
                <a:gd name="T0" fmla="*/ 5 w 16"/>
                <a:gd name="T1" fmla="*/ 0 h 8"/>
                <a:gd name="T2" fmla="*/ 10 w 16"/>
                <a:gd name="T3" fmla="*/ 2 h 8"/>
                <a:gd name="T4" fmla="*/ 16 w 16"/>
                <a:gd name="T5" fmla="*/ 3 h 8"/>
                <a:gd name="T6" fmla="*/ 13 w 16"/>
                <a:gd name="T7" fmla="*/ 5 h 8"/>
                <a:gd name="T8" fmla="*/ 12 w 16"/>
                <a:gd name="T9" fmla="*/ 6 h 8"/>
                <a:gd name="T10" fmla="*/ 8 w 16"/>
                <a:gd name="T11" fmla="*/ 8 h 8"/>
                <a:gd name="T12" fmla="*/ 5 w 16"/>
                <a:gd name="T13" fmla="*/ 8 h 8"/>
                <a:gd name="T14" fmla="*/ 3 w 16"/>
                <a:gd name="T15" fmla="*/ 5 h 8"/>
                <a:gd name="T16" fmla="*/ 0 w 16"/>
                <a:gd name="T17" fmla="*/ 2 h 8"/>
                <a:gd name="T18" fmla="*/ 3 w 16"/>
                <a:gd name="T19" fmla="*/ 0 h 8"/>
                <a:gd name="T20" fmla="*/ 5 w 1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 h="8">
                  <a:moveTo>
                    <a:pt x="5" y="0"/>
                  </a:moveTo>
                  <a:lnTo>
                    <a:pt x="10" y="2"/>
                  </a:lnTo>
                  <a:lnTo>
                    <a:pt x="16" y="3"/>
                  </a:lnTo>
                  <a:lnTo>
                    <a:pt x="13" y="5"/>
                  </a:lnTo>
                  <a:lnTo>
                    <a:pt x="12" y="6"/>
                  </a:lnTo>
                  <a:lnTo>
                    <a:pt x="8" y="8"/>
                  </a:lnTo>
                  <a:lnTo>
                    <a:pt x="5" y="8"/>
                  </a:lnTo>
                  <a:lnTo>
                    <a:pt x="3" y="5"/>
                  </a:lnTo>
                  <a:lnTo>
                    <a:pt x="0" y="2"/>
                  </a:lnTo>
                  <a:lnTo>
                    <a:pt x="3" y="0"/>
                  </a:lnTo>
                  <a:lnTo>
                    <a:pt x="5" y="0"/>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Freeform 899"/>
            <p:cNvSpPr/>
            <p:nvPr/>
          </p:nvSpPr>
          <p:spPr bwMode="auto">
            <a:xfrm>
              <a:off x="6198480" y="4818588"/>
              <a:ext cx="73025" cy="61913"/>
            </a:xfrm>
            <a:custGeom>
              <a:avLst/>
              <a:gdLst>
                <a:gd name="T0" fmla="*/ 0 w 46"/>
                <a:gd name="T1" fmla="*/ 39 h 39"/>
                <a:gd name="T2" fmla="*/ 5 w 46"/>
                <a:gd name="T3" fmla="*/ 20 h 39"/>
                <a:gd name="T4" fmla="*/ 10 w 46"/>
                <a:gd name="T5" fmla="*/ 0 h 39"/>
                <a:gd name="T6" fmla="*/ 12 w 46"/>
                <a:gd name="T7" fmla="*/ 0 h 39"/>
                <a:gd name="T8" fmla="*/ 12 w 46"/>
                <a:gd name="T9" fmla="*/ 0 h 39"/>
                <a:gd name="T10" fmla="*/ 30 w 46"/>
                <a:gd name="T11" fmla="*/ 3 h 39"/>
                <a:gd name="T12" fmla="*/ 46 w 46"/>
                <a:gd name="T13" fmla="*/ 6 h 39"/>
                <a:gd name="T14" fmla="*/ 46 w 46"/>
                <a:gd name="T15" fmla="*/ 7 h 39"/>
                <a:gd name="T16" fmla="*/ 46 w 46"/>
                <a:gd name="T17" fmla="*/ 7 h 39"/>
                <a:gd name="T18" fmla="*/ 46 w 46"/>
                <a:gd name="T19" fmla="*/ 10 h 39"/>
                <a:gd name="T20" fmla="*/ 45 w 46"/>
                <a:gd name="T21" fmla="*/ 13 h 39"/>
                <a:gd name="T22" fmla="*/ 39 w 46"/>
                <a:gd name="T23" fmla="*/ 20 h 39"/>
                <a:gd name="T24" fmla="*/ 32 w 46"/>
                <a:gd name="T25" fmla="*/ 27 h 39"/>
                <a:gd name="T26" fmla="*/ 23 w 46"/>
                <a:gd name="T27" fmla="*/ 33 h 39"/>
                <a:gd name="T28" fmla="*/ 15 w 46"/>
                <a:gd name="T29" fmla="*/ 39 h 39"/>
                <a:gd name="T30" fmla="*/ 8 w 46"/>
                <a:gd name="T31" fmla="*/ 39 h 39"/>
                <a:gd name="T32" fmla="*/ 0 w 46"/>
                <a:gd name="T33" fmla="*/ 39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6" h="39">
                  <a:moveTo>
                    <a:pt x="0" y="39"/>
                  </a:moveTo>
                  <a:lnTo>
                    <a:pt x="5" y="20"/>
                  </a:lnTo>
                  <a:lnTo>
                    <a:pt x="10" y="0"/>
                  </a:lnTo>
                  <a:lnTo>
                    <a:pt x="12" y="0"/>
                  </a:lnTo>
                  <a:lnTo>
                    <a:pt x="30" y="3"/>
                  </a:lnTo>
                  <a:lnTo>
                    <a:pt x="46" y="6"/>
                  </a:lnTo>
                  <a:lnTo>
                    <a:pt x="46" y="7"/>
                  </a:lnTo>
                  <a:lnTo>
                    <a:pt x="46" y="10"/>
                  </a:lnTo>
                  <a:lnTo>
                    <a:pt x="45" y="13"/>
                  </a:lnTo>
                  <a:lnTo>
                    <a:pt x="39" y="20"/>
                  </a:lnTo>
                  <a:lnTo>
                    <a:pt x="32" y="27"/>
                  </a:lnTo>
                  <a:lnTo>
                    <a:pt x="23" y="33"/>
                  </a:lnTo>
                  <a:lnTo>
                    <a:pt x="15" y="39"/>
                  </a:lnTo>
                  <a:lnTo>
                    <a:pt x="8" y="39"/>
                  </a:lnTo>
                  <a:lnTo>
                    <a:pt x="0" y="39"/>
                  </a:lnTo>
                  <a:close/>
                </a:path>
              </a:pathLst>
            </a:custGeom>
            <a:solidFill>
              <a:srgbClr val="B5C2CE"/>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cxnSp>
        <p:nvCxnSpPr>
          <p:cNvPr id="97" name="直接连接符 96"/>
          <p:cNvCxnSpPr/>
          <p:nvPr/>
        </p:nvCxnSpPr>
        <p:spPr>
          <a:xfrm>
            <a:off x="1584000" y="4949009"/>
            <a:ext cx="5305697" cy="43113"/>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874185" y="2648174"/>
            <a:ext cx="28259" cy="3477728"/>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99" name="组合 98"/>
          <p:cNvGrpSpPr/>
          <p:nvPr/>
        </p:nvGrpSpPr>
        <p:grpSpPr>
          <a:xfrm>
            <a:off x="2044852" y="4658293"/>
            <a:ext cx="667657" cy="667657"/>
            <a:chOff x="6715297" y="2518242"/>
            <a:chExt cx="667657" cy="667657"/>
          </a:xfrm>
        </p:grpSpPr>
        <p:sp>
          <p:nvSpPr>
            <p:cNvPr id="100" name="椭圆 99"/>
            <p:cNvSpPr/>
            <p:nvPr/>
          </p:nvSpPr>
          <p:spPr>
            <a:xfrm>
              <a:off x="6715297" y="2518242"/>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p:cNvPicPr>
              <a:picLocks noChangeAspect="1"/>
            </p:cNvPicPr>
            <p:nvPr/>
          </p:nvPicPr>
          <p:blipFill rotWithShape="1">
            <a:blip r:embed="rId3" cstate="print">
              <a:extLst>
                <a:ext uri="{28A0092B-C50C-407E-A947-70E740481C1C}">
                  <a14:useLocalDpi xmlns:a14="http://schemas.microsoft.com/office/drawing/2010/main" val="0"/>
                </a:ext>
              </a:extLst>
            </a:blip>
            <a:srcRect t="5220"/>
            <a:stretch>
              <a:fillRect/>
            </a:stretch>
          </p:blipFill>
          <p:spPr>
            <a:xfrm flipH="1">
              <a:off x="6813934" y="2670935"/>
              <a:ext cx="449316" cy="360000"/>
            </a:xfrm>
            <a:prstGeom prst="rect">
              <a:avLst/>
            </a:prstGeom>
          </p:spPr>
        </p:pic>
      </p:grpSp>
      <p:grpSp>
        <p:nvGrpSpPr>
          <p:cNvPr id="102" name="组合 101"/>
          <p:cNvGrpSpPr/>
          <p:nvPr/>
        </p:nvGrpSpPr>
        <p:grpSpPr>
          <a:xfrm>
            <a:off x="5106846" y="4700201"/>
            <a:ext cx="667657" cy="667657"/>
            <a:chOff x="6715297" y="5241497"/>
            <a:chExt cx="667657" cy="667657"/>
          </a:xfrm>
        </p:grpSpPr>
        <p:sp>
          <p:nvSpPr>
            <p:cNvPr id="103" name="椭圆 102"/>
            <p:cNvSpPr/>
            <p:nvPr/>
          </p:nvSpPr>
          <p:spPr>
            <a:xfrm>
              <a:off x="6715297" y="5241497"/>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4" name="图片 103"/>
            <p:cNvPicPr>
              <a:picLocks noChangeAspect="1"/>
            </p:cNvPicPr>
            <p:nvPr/>
          </p:nvPicPr>
          <p:blipFill rotWithShape="1">
            <a:blip r:embed="rId4" cstate="print">
              <a:extLst>
                <a:ext uri="{28A0092B-C50C-407E-A947-70E740481C1C}">
                  <a14:useLocalDpi xmlns:a14="http://schemas.microsoft.com/office/drawing/2010/main" val="0"/>
                </a:ext>
              </a:extLst>
            </a:blip>
            <a:srcRect l="23180" t="13546" r="24422" b="28755"/>
            <a:stretch>
              <a:fillRect/>
            </a:stretch>
          </p:blipFill>
          <p:spPr>
            <a:xfrm>
              <a:off x="6897317" y="5377325"/>
              <a:ext cx="359615" cy="396000"/>
            </a:xfrm>
            <a:prstGeom prst="rect">
              <a:avLst/>
            </a:prstGeom>
          </p:spPr>
        </p:pic>
      </p:grpSp>
      <p:grpSp>
        <p:nvGrpSpPr>
          <p:cNvPr id="105" name="组合 104"/>
          <p:cNvGrpSpPr/>
          <p:nvPr/>
        </p:nvGrpSpPr>
        <p:grpSpPr>
          <a:xfrm>
            <a:off x="3575849" y="4658293"/>
            <a:ext cx="667657" cy="667657"/>
            <a:chOff x="6715297" y="4333746"/>
            <a:chExt cx="667657" cy="667657"/>
          </a:xfrm>
        </p:grpSpPr>
        <p:sp>
          <p:nvSpPr>
            <p:cNvPr id="106" name="椭圆 105"/>
            <p:cNvSpPr/>
            <p:nvPr/>
          </p:nvSpPr>
          <p:spPr>
            <a:xfrm>
              <a:off x="6715297" y="4333746"/>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标注 106"/>
            <p:cNvSpPr/>
            <p:nvPr/>
          </p:nvSpPr>
          <p:spPr>
            <a:xfrm>
              <a:off x="6875299" y="4554096"/>
              <a:ext cx="364337" cy="204541"/>
            </a:xfrm>
            <a:prstGeom prst="wedgeRoundRectCallout">
              <a:avLst>
                <a:gd name="adj1" fmla="val 15238"/>
                <a:gd name="adj2" fmla="val 7547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圆角矩形 107"/>
            <p:cNvSpPr/>
            <p:nvPr/>
          </p:nvSpPr>
          <p:spPr>
            <a:xfrm>
              <a:off x="6843636" y="4506637"/>
              <a:ext cx="339072" cy="193387"/>
            </a:xfrm>
            <a:prstGeom prst="roundRect">
              <a:avLst/>
            </a:prstGeom>
            <a:solidFill>
              <a:schemeClr val="bg1"/>
            </a:solidFill>
            <a:ln w="38100">
              <a:solidFill>
                <a:srgbClr val="5AC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0" name="直接箭头连接符 109"/>
          <p:cNvCxnSpPr/>
          <p:nvPr/>
        </p:nvCxnSpPr>
        <p:spPr>
          <a:xfrm>
            <a:off x="6902444" y="3265266"/>
            <a:ext cx="499020" cy="0"/>
          </a:xfrm>
          <a:prstGeom prst="straightConnector1">
            <a:avLst/>
          </a:prstGeom>
          <a:ln cap="rnd">
            <a:solidFill>
              <a:srgbClr val="A8ABB8"/>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a:off x="6902444" y="4520634"/>
            <a:ext cx="499020" cy="0"/>
          </a:xfrm>
          <a:prstGeom prst="straightConnector1">
            <a:avLst/>
          </a:prstGeom>
          <a:ln cap="rnd">
            <a:solidFill>
              <a:srgbClr val="A8ABB8"/>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7485754" y="2887064"/>
            <a:ext cx="1071127" cy="707886"/>
          </a:xfrm>
          <a:prstGeom prst="rect">
            <a:avLst/>
          </a:prstGeom>
          <a:noFill/>
        </p:spPr>
        <p:txBody>
          <a:bodyPr wrap="none" rtlCol="0">
            <a:spAutoFit/>
          </a:bodyPr>
          <a:lstStyle/>
          <a:p>
            <a:r>
              <a:rPr lang="en-US" altLang="zh-CN" sz="4000" b="1" dirty="0" smtClean="0">
                <a:solidFill>
                  <a:srgbClr val="518DBF"/>
                </a:solidFill>
              </a:rPr>
              <a:t>45%</a:t>
            </a:r>
            <a:endParaRPr lang="zh-CN" altLang="en-US" sz="4000" b="1" dirty="0">
              <a:solidFill>
                <a:srgbClr val="518DBF"/>
              </a:solidFill>
            </a:endParaRPr>
          </a:p>
        </p:txBody>
      </p:sp>
      <p:sp>
        <p:nvSpPr>
          <p:cNvPr id="113" name="文本框 112"/>
          <p:cNvSpPr txBox="1"/>
          <p:nvPr/>
        </p:nvSpPr>
        <p:spPr>
          <a:xfrm>
            <a:off x="7485754" y="4131727"/>
            <a:ext cx="1077539" cy="707886"/>
          </a:xfrm>
          <a:prstGeom prst="rect">
            <a:avLst/>
          </a:prstGeom>
          <a:noFill/>
        </p:spPr>
        <p:txBody>
          <a:bodyPr wrap="none" rtlCol="0">
            <a:spAutoFit/>
          </a:bodyPr>
          <a:lstStyle/>
          <a:p>
            <a:r>
              <a:rPr lang="en-US" altLang="zh-CN" sz="4000" b="1" dirty="0" smtClean="0">
                <a:solidFill>
                  <a:srgbClr val="518DBF"/>
                </a:solidFill>
              </a:rPr>
              <a:t>55%</a:t>
            </a:r>
            <a:endParaRPr lang="zh-CN" altLang="en-US" sz="4000" b="1" dirty="0">
              <a:solidFill>
                <a:srgbClr val="518DBF"/>
              </a:solidFill>
            </a:endParaRPr>
          </a:p>
        </p:txBody>
      </p:sp>
      <p:grpSp>
        <p:nvGrpSpPr>
          <p:cNvPr id="159" name="组合 158"/>
          <p:cNvGrpSpPr/>
          <p:nvPr/>
        </p:nvGrpSpPr>
        <p:grpSpPr>
          <a:xfrm>
            <a:off x="7670459" y="4839613"/>
            <a:ext cx="260350" cy="669926"/>
            <a:chOff x="7629525" y="4771371"/>
            <a:chExt cx="260350" cy="669926"/>
          </a:xfrm>
        </p:grpSpPr>
        <p:sp>
          <p:nvSpPr>
            <p:cNvPr id="9" name="AutoShape 3"/>
            <p:cNvSpPr>
              <a:spLocks noChangeAspect="1" noChangeArrowheads="1" noTextEdit="1"/>
            </p:cNvSpPr>
            <p:nvPr/>
          </p:nvSpPr>
          <p:spPr bwMode="auto">
            <a:xfrm>
              <a:off x="7629525" y="4777721"/>
              <a:ext cx="260350"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0" name="Freeform 5"/>
            <p:cNvSpPr/>
            <p:nvPr/>
          </p:nvSpPr>
          <p:spPr bwMode="auto">
            <a:xfrm>
              <a:off x="7694613" y="4771371"/>
              <a:ext cx="136525" cy="127000"/>
            </a:xfrm>
            <a:custGeom>
              <a:avLst/>
              <a:gdLst>
                <a:gd name="T0" fmla="*/ 17 w 44"/>
                <a:gd name="T1" fmla="*/ 4 h 42"/>
                <a:gd name="T2" fmla="*/ 38 w 44"/>
                <a:gd name="T3" fmla="*/ 26 h 42"/>
                <a:gd name="T4" fmla="*/ 9 w 44"/>
                <a:gd name="T5" fmla="*/ 31 h 42"/>
                <a:gd name="T6" fmla="*/ 17 w 44"/>
                <a:gd name="T7" fmla="*/ 4 h 42"/>
              </a:gdLst>
              <a:ahLst/>
              <a:cxnLst>
                <a:cxn ang="0">
                  <a:pos x="T0" y="T1"/>
                </a:cxn>
                <a:cxn ang="0">
                  <a:pos x="T2" y="T3"/>
                </a:cxn>
                <a:cxn ang="0">
                  <a:pos x="T4" y="T5"/>
                </a:cxn>
                <a:cxn ang="0">
                  <a:pos x="T6" y="T7"/>
                </a:cxn>
              </a:cxnLst>
              <a:rect l="0" t="0" r="r" b="b"/>
              <a:pathLst>
                <a:path w="44" h="42">
                  <a:moveTo>
                    <a:pt x="17" y="4"/>
                  </a:moveTo>
                  <a:cubicBezTo>
                    <a:pt x="30" y="0"/>
                    <a:pt x="44" y="14"/>
                    <a:pt x="38" y="26"/>
                  </a:cubicBezTo>
                  <a:cubicBezTo>
                    <a:pt x="34" y="38"/>
                    <a:pt x="16" y="42"/>
                    <a:pt x="9" y="31"/>
                  </a:cubicBezTo>
                  <a:cubicBezTo>
                    <a:pt x="0" y="23"/>
                    <a:pt x="5" y="6"/>
                    <a:pt x="17" y="4"/>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83" name="Freeform 6"/>
            <p:cNvSpPr/>
            <p:nvPr/>
          </p:nvSpPr>
          <p:spPr bwMode="auto">
            <a:xfrm>
              <a:off x="7629525" y="4890434"/>
              <a:ext cx="260350" cy="550863"/>
            </a:xfrm>
            <a:custGeom>
              <a:avLst/>
              <a:gdLst>
                <a:gd name="T0" fmla="*/ 11 w 84"/>
                <a:gd name="T1" fmla="*/ 5 h 182"/>
                <a:gd name="T2" fmla="*/ 47 w 84"/>
                <a:gd name="T3" fmla="*/ 2 h 182"/>
                <a:gd name="T4" fmla="*/ 77 w 84"/>
                <a:gd name="T5" fmla="*/ 8 h 182"/>
                <a:gd name="T6" fmla="*/ 84 w 84"/>
                <a:gd name="T7" fmla="*/ 29 h 182"/>
                <a:gd name="T8" fmla="*/ 84 w 84"/>
                <a:gd name="T9" fmla="*/ 79 h 182"/>
                <a:gd name="T10" fmla="*/ 78 w 84"/>
                <a:gd name="T11" fmla="*/ 88 h 182"/>
                <a:gd name="T12" fmla="*/ 69 w 84"/>
                <a:gd name="T13" fmla="*/ 79 h 182"/>
                <a:gd name="T14" fmla="*/ 69 w 84"/>
                <a:gd name="T15" fmla="*/ 31 h 182"/>
                <a:gd name="T16" fmla="*/ 64 w 84"/>
                <a:gd name="T17" fmla="*/ 31 h 182"/>
                <a:gd name="T18" fmla="*/ 64 w 84"/>
                <a:gd name="T19" fmla="*/ 168 h 182"/>
                <a:gd name="T20" fmla="*/ 45 w 84"/>
                <a:gd name="T21" fmla="*/ 170 h 182"/>
                <a:gd name="T22" fmla="*/ 44 w 84"/>
                <a:gd name="T23" fmla="*/ 88 h 182"/>
                <a:gd name="T24" fmla="*/ 40 w 84"/>
                <a:gd name="T25" fmla="*/ 88 h 182"/>
                <a:gd name="T26" fmla="*/ 40 w 84"/>
                <a:gd name="T27" fmla="*/ 160 h 182"/>
                <a:gd name="T28" fmla="*/ 38 w 84"/>
                <a:gd name="T29" fmla="*/ 175 h 182"/>
                <a:gd name="T30" fmla="*/ 20 w 84"/>
                <a:gd name="T31" fmla="*/ 168 h 182"/>
                <a:gd name="T32" fmla="*/ 20 w 84"/>
                <a:gd name="T33" fmla="*/ 31 h 182"/>
                <a:gd name="T34" fmla="*/ 15 w 84"/>
                <a:gd name="T35" fmla="*/ 31 h 182"/>
                <a:gd name="T36" fmla="*/ 15 w 84"/>
                <a:gd name="T37" fmla="*/ 77 h 182"/>
                <a:gd name="T38" fmla="*/ 6 w 84"/>
                <a:gd name="T39" fmla="*/ 88 h 182"/>
                <a:gd name="T40" fmla="*/ 1 w 84"/>
                <a:gd name="T41" fmla="*/ 81 h 182"/>
                <a:gd name="T42" fmla="*/ 0 w 84"/>
                <a:gd name="T43" fmla="*/ 23 h 182"/>
                <a:gd name="T44" fmla="*/ 11 w 84"/>
                <a:gd name="T45" fmla="*/ 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82">
                  <a:moveTo>
                    <a:pt x="11" y="5"/>
                  </a:moveTo>
                  <a:cubicBezTo>
                    <a:pt x="22" y="0"/>
                    <a:pt x="35" y="2"/>
                    <a:pt x="47" y="2"/>
                  </a:cubicBezTo>
                  <a:cubicBezTo>
                    <a:pt x="57" y="2"/>
                    <a:pt x="69" y="1"/>
                    <a:pt x="77" y="8"/>
                  </a:cubicBezTo>
                  <a:cubicBezTo>
                    <a:pt x="84" y="13"/>
                    <a:pt x="84" y="22"/>
                    <a:pt x="84" y="29"/>
                  </a:cubicBezTo>
                  <a:cubicBezTo>
                    <a:pt x="84" y="46"/>
                    <a:pt x="84" y="62"/>
                    <a:pt x="84" y="79"/>
                  </a:cubicBezTo>
                  <a:cubicBezTo>
                    <a:pt x="84" y="82"/>
                    <a:pt x="83" y="88"/>
                    <a:pt x="78" y="88"/>
                  </a:cubicBezTo>
                  <a:cubicBezTo>
                    <a:pt x="73" y="89"/>
                    <a:pt x="69" y="83"/>
                    <a:pt x="69" y="79"/>
                  </a:cubicBezTo>
                  <a:cubicBezTo>
                    <a:pt x="69" y="63"/>
                    <a:pt x="69" y="47"/>
                    <a:pt x="69" y="31"/>
                  </a:cubicBezTo>
                  <a:cubicBezTo>
                    <a:pt x="68" y="31"/>
                    <a:pt x="65" y="31"/>
                    <a:pt x="64" y="31"/>
                  </a:cubicBezTo>
                  <a:cubicBezTo>
                    <a:pt x="64" y="77"/>
                    <a:pt x="64" y="122"/>
                    <a:pt x="64" y="168"/>
                  </a:cubicBezTo>
                  <a:cubicBezTo>
                    <a:pt x="65" y="179"/>
                    <a:pt x="46" y="182"/>
                    <a:pt x="45" y="170"/>
                  </a:cubicBezTo>
                  <a:cubicBezTo>
                    <a:pt x="44" y="143"/>
                    <a:pt x="45" y="115"/>
                    <a:pt x="44" y="88"/>
                  </a:cubicBezTo>
                  <a:cubicBezTo>
                    <a:pt x="43" y="88"/>
                    <a:pt x="41" y="88"/>
                    <a:pt x="40" y="88"/>
                  </a:cubicBezTo>
                  <a:cubicBezTo>
                    <a:pt x="40" y="112"/>
                    <a:pt x="40" y="136"/>
                    <a:pt x="40" y="160"/>
                  </a:cubicBezTo>
                  <a:cubicBezTo>
                    <a:pt x="40" y="165"/>
                    <a:pt x="40" y="170"/>
                    <a:pt x="38" y="175"/>
                  </a:cubicBezTo>
                  <a:cubicBezTo>
                    <a:pt x="31" y="180"/>
                    <a:pt x="19" y="178"/>
                    <a:pt x="20" y="168"/>
                  </a:cubicBezTo>
                  <a:cubicBezTo>
                    <a:pt x="19" y="123"/>
                    <a:pt x="20" y="77"/>
                    <a:pt x="20" y="31"/>
                  </a:cubicBezTo>
                  <a:cubicBezTo>
                    <a:pt x="19" y="31"/>
                    <a:pt x="16" y="31"/>
                    <a:pt x="15" y="31"/>
                  </a:cubicBezTo>
                  <a:cubicBezTo>
                    <a:pt x="15" y="46"/>
                    <a:pt x="15" y="61"/>
                    <a:pt x="15" y="77"/>
                  </a:cubicBezTo>
                  <a:cubicBezTo>
                    <a:pt x="15" y="82"/>
                    <a:pt x="13" y="89"/>
                    <a:pt x="6" y="88"/>
                  </a:cubicBezTo>
                  <a:cubicBezTo>
                    <a:pt x="3" y="88"/>
                    <a:pt x="0" y="84"/>
                    <a:pt x="1" y="81"/>
                  </a:cubicBezTo>
                  <a:cubicBezTo>
                    <a:pt x="0" y="61"/>
                    <a:pt x="0" y="42"/>
                    <a:pt x="0" y="23"/>
                  </a:cubicBezTo>
                  <a:cubicBezTo>
                    <a:pt x="0" y="15"/>
                    <a:pt x="4" y="8"/>
                    <a:pt x="11" y="5"/>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grpSp>
      <p:grpSp>
        <p:nvGrpSpPr>
          <p:cNvPr id="158" name="组合 157"/>
          <p:cNvGrpSpPr/>
          <p:nvPr/>
        </p:nvGrpSpPr>
        <p:grpSpPr>
          <a:xfrm>
            <a:off x="7643849" y="3546513"/>
            <a:ext cx="292100" cy="638174"/>
            <a:chOff x="7607300" y="3438526"/>
            <a:chExt cx="292100" cy="638174"/>
          </a:xfrm>
        </p:grpSpPr>
        <p:sp>
          <p:nvSpPr>
            <p:cNvPr id="91" name="AutoShape 8"/>
            <p:cNvSpPr>
              <a:spLocks noChangeAspect="1" noChangeArrowheads="1" noTextEdit="1"/>
            </p:cNvSpPr>
            <p:nvPr/>
          </p:nvSpPr>
          <p:spPr bwMode="auto">
            <a:xfrm>
              <a:off x="7607300" y="3446463"/>
              <a:ext cx="282575"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6" name="Freeform 10"/>
            <p:cNvSpPr/>
            <p:nvPr/>
          </p:nvSpPr>
          <p:spPr bwMode="auto">
            <a:xfrm>
              <a:off x="7686675" y="3438526"/>
              <a:ext cx="123825" cy="120650"/>
            </a:xfrm>
            <a:custGeom>
              <a:avLst/>
              <a:gdLst>
                <a:gd name="T0" fmla="*/ 19 w 42"/>
                <a:gd name="T1" fmla="*/ 2 h 42"/>
                <a:gd name="T2" fmla="*/ 40 w 42"/>
                <a:gd name="T3" fmla="*/ 22 h 42"/>
                <a:gd name="T4" fmla="*/ 8 w 42"/>
                <a:gd name="T5" fmla="*/ 30 h 42"/>
                <a:gd name="T6" fmla="*/ 19 w 42"/>
                <a:gd name="T7" fmla="*/ 2 h 42"/>
              </a:gdLst>
              <a:ahLst/>
              <a:cxnLst>
                <a:cxn ang="0">
                  <a:pos x="T0" y="T1"/>
                </a:cxn>
                <a:cxn ang="0">
                  <a:pos x="T2" y="T3"/>
                </a:cxn>
                <a:cxn ang="0">
                  <a:pos x="T4" y="T5"/>
                </a:cxn>
                <a:cxn ang="0">
                  <a:pos x="T6" y="T7"/>
                </a:cxn>
              </a:cxnLst>
              <a:rect l="0" t="0" r="r" b="b"/>
              <a:pathLst>
                <a:path w="42" h="42">
                  <a:moveTo>
                    <a:pt x="19" y="2"/>
                  </a:moveTo>
                  <a:cubicBezTo>
                    <a:pt x="30" y="0"/>
                    <a:pt x="42" y="11"/>
                    <a:pt x="40" y="22"/>
                  </a:cubicBezTo>
                  <a:cubicBezTo>
                    <a:pt x="38" y="38"/>
                    <a:pt x="16" y="42"/>
                    <a:pt x="8" y="30"/>
                  </a:cubicBezTo>
                  <a:cubicBezTo>
                    <a:pt x="0" y="20"/>
                    <a:pt x="7" y="5"/>
                    <a:pt x="19" y="2"/>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sp>
          <p:nvSpPr>
            <p:cNvPr id="157" name="Freeform 11"/>
            <p:cNvSpPr/>
            <p:nvPr/>
          </p:nvSpPr>
          <p:spPr bwMode="auto">
            <a:xfrm>
              <a:off x="7610475" y="3554413"/>
              <a:ext cx="288925" cy="522287"/>
            </a:xfrm>
            <a:custGeom>
              <a:avLst/>
              <a:gdLst>
                <a:gd name="T0" fmla="*/ 21 w 98"/>
                <a:gd name="T1" fmla="*/ 8 h 180"/>
                <a:gd name="T2" fmla="*/ 53 w 98"/>
                <a:gd name="T3" fmla="*/ 3 h 180"/>
                <a:gd name="T4" fmla="*/ 78 w 98"/>
                <a:gd name="T5" fmla="*/ 12 h 180"/>
                <a:gd name="T6" fmla="*/ 90 w 98"/>
                <a:gd name="T7" fmla="*/ 47 h 180"/>
                <a:gd name="T8" fmla="*/ 96 w 98"/>
                <a:gd name="T9" fmla="*/ 77 h 180"/>
                <a:gd name="T10" fmla="*/ 83 w 98"/>
                <a:gd name="T11" fmla="*/ 73 h 180"/>
                <a:gd name="T12" fmla="*/ 70 w 98"/>
                <a:gd name="T13" fmla="*/ 30 h 180"/>
                <a:gd name="T14" fmla="*/ 65 w 98"/>
                <a:gd name="T15" fmla="*/ 25 h 180"/>
                <a:gd name="T16" fmla="*/ 89 w 98"/>
                <a:gd name="T17" fmla="*/ 109 h 180"/>
                <a:gd name="T18" fmla="*/ 68 w 98"/>
                <a:gd name="T19" fmla="*/ 109 h 180"/>
                <a:gd name="T20" fmla="*/ 68 w 98"/>
                <a:gd name="T21" fmla="*/ 169 h 180"/>
                <a:gd name="T22" fmla="*/ 60 w 98"/>
                <a:gd name="T23" fmla="*/ 178 h 180"/>
                <a:gd name="T24" fmla="*/ 52 w 98"/>
                <a:gd name="T25" fmla="*/ 169 h 180"/>
                <a:gd name="T26" fmla="*/ 52 w 98"/>
                <a:gd name="T27" fmla="*/ 109 h 180"/>
                <a:gd name="T28" fmla="*/ 47 w 98"/>
                <a:gd name="T29" fmla="*/ 109 h 180"/>
                <a:gd name="T30" fmla="*/ 46 w 98"/>
                <a:gd name="T31" fmla="*/ 171 h 180"/>
                <a:gd name="T32" fmla="*/ 31 w 98"/>
                <a:gd name="T33" fmla="*/ 171 h 180"/>
                <a:gd name="T34" fmla="*/ 30 w 98"/>
                <a:gd name="T35" fmla="*/ 109 h 180"/>
                <a:gd name="T36" fmla="*/ 10 w 98"/>
                <a:gd name="T37" fmla="*/ 109 h 180"/>
                <a:gd name="T38" fmla="*/ 30 w 98"/>
                <a:gd name="T39" fmla="*/ 26 h 180"/>
                <a:gd name="T40" fmla="*/ 27 w 98"/>
                <a:gd name="T41" fmla="*/ 28 h 180"/>
                <a:gd name="T42" fmla="*/ 14 w 98"/>
                <a:gd name="T43" fmla="*/ 73 h 180"/>
                <a:gd name="T44" fmla="*/ 0 w 98"/>
                <a:gd name="T45" fmla="*/ 72 h 180"/>
                <a:gd name="T46" fmla="*/ 9 w 98"/>
                <a:gd name="T47" fmla="*/ 39 h 180"/>
                <a:gd name="T48" fmla="*/ 21 w 98"/>
                <a:gd name="T49" fmla="*/ 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80">
                  <a:moveTo>
                    <a:pt x="21" y="8"/>
                  </a:moveTo>
                  <a:cubicBezTo>
                    <a:pt x="29" y="0"/>
                    <a:pt x="42" y="3"/>
                    <a:pt x="53" y="3"/>
                  </a:cubicBezTo>
                  <a:cubicBezTo>
                    <a:pt x="62" y="2"/>
                    <a:pt x="73" y="3"/>
                    <a:pt x="78" y="12"/>
                  </a:cubicBezTo>
                  <a:cubicBezTo>
                    <a:pt x="85" y="22"/>
                    <a:pt x="86" y="35"/>
                    <a:pt x="90" y="47"/>
                  </a:cubicBezTo>
                  <a:cubicBezTo>
                    <a:pt x="93" y="57"/>
                    <a:pt x="98" y="66"/>
                    <a:pt x="96" y="77"/>
                  </a:cubicBezTo>
                  <a:cubicBezTo>
                    <a:pt x="91" y="79"/>
                    <a:pt x="85" y="78"/>
                    <a:pt x="83" y="73"/>
                  </a:cubicBezTo>
                  <a:cubicBezTo>
                    <a:pt x="78" y="59"/>
                    <a:pt x="74" y="45"/>
                    <a:pt x="70" y="30"/>
                  </a:cubicBezTo>
                  <a:cubicBezTo>
                    <a:pt x="69" y="28"/>
                    <a:pt x="67" y="27"/>
                    <a:pt x="65" y="25"/>
                  </a:cubicBezTo>
                  <a:cubicBezTo>
                    <a:pt x="72" y="53"/>
                    <a:pt x="81" y="81"/>
                    <a:pt x="89" y="109"/>
                  </a:cubicBezTo>
                  <a:cubicBezTo>
                    <a:pt x="82" y="109"/>
                    <a:pt x="75" y="109"/>
                    <a:pt x="68" y="109"/>
                  </a:cubicBezTo>
                  <a:cubicBezTo>
                    <a:pt x="67" y="129"/>
                    <a:pt x="68" y="149"/>
                    <a:pt x="68" y="169"/>
                  </a:cubicBezTo>
                  <a:cubicBezTo>
                    <a:pt x="68" y="173"/>
                    <a:pt x="65" y="178"/>
                    <a:pt x="60" y="178"/>
                  </a:cubicBezTo>
                  <a:cubicBezTo>
                    <a:pt x="55" y="179"/>
                    <a:pt x="51" y="174"/>
                    <a:pt x="52" y="169"/>
                  </a:cubicBezTo>
                  <a:cubicBezTo>
                    <a:pt x="51" y="149"/>
                    <a:pt x="52" y="129"/>
                    <a:pt x="52" y="109"/>
                  </a:cubicBezTo>
                  <a:cubicBezTo>
                    <a:pt x="50" y="109"/>
                    <a:pt x="48" y="109"/>
                    <a:pt x="47" y="109"/>
                  </a:cubicBezTo>
                  <a:cubicBezTo>
                    <a:pt x="46" y="129"/>
                    <a:pt x="47" y="150"/>
                    <a:pt x="46" y="171"/>
                  </a:cubicBezTo>
                  <a:cubicBezTo>
                    <a:pt x="46" y="180"/>
                    <a:pt x="32" y="180"/>
                    <a:pt x="31" y="171"/>
                  </a:cubicBezTo>
                  <a:cubicBezTo>
                    <a:pt x="30" y="150"/>
                    <a:pt x="31" y="129"/>
                    <a:pt x="30" y="109"/>
                  </a:cubicBezTo>
                  <a:cubicBezTo>
                    <a:pt x="23" y="109"/>
                    <a:pt x="16" y="109"/>
                    <a:pt x="10" y="109"/>
                  </a:cubicBezTo>
                  <a:cubicBezTo>
                    <a:pt x="16" y="81"/>
                    <a:pt x="24" y="54"/>
                    <a:pt x="30" y="26"/>
                  </a:cubicBezTo>
                  <a:cubicBezTo>
                    <a:pt x="29" y="27"/>
                    <a:pt x="28" y="28"/>
                    <a:pt x="27" y="28"/>
                  </a:cubicBezTo>
                  <a:cubicBezTo>
                    <a:pt x="22" y="43"/>
                    <a:pt x="19" y="59"/>
                    <a:pt x="14" y="73"/>
                  </a:cubicBezTo>
                  <a:cubicBezTo>
                    <a:pt x="12" y="80"/>
                    <a:pt x="0" y="80"/>
                    <a:pt x="0" y="72"/>
                  </a:cubicBezTo>
                  <a:cubicBezTo>
                    <a:pt x="1" y="61"/>
                    <a:pt x="6" y="50"/>
                    <a:pt x="9" y="39"/>
                  </a:cubicBezTo>
                  <a:cubicBezTo>
                    <a:pt x="12" y="29"/>
                    <a:pt x="13" y="17"/>
                    <a:pt x="21" y="8"/>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p>
          </p:txBody>
        </p:sp>
      </p:grpSp>
      <p:sp>
        <p:nvSpPr>
          <p:cNvPr id="160" name="文本框 159"/>
          <p:cNvSpPr txBox="1"/>
          <p:nvPr/>
        </p:nvSpPr>
        <p:spPr>
          <a:xfrm>
            <a:off x="8040240" y="3479247"/>
            <a:ext cx="1708312"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1" name="文本框 160"/>
          <p:cNvSpPr txBox="1"/>
          <p:nvPr/>
        </p:nvSpPr>
        <p:spPr>
          <a:xfrm>
            <a:off x="8040240" y="4810094"/>
            <a:ext cx="1708312" cy="738664"/>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点击添加文本文字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文字</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62" name="文本框 161"/>
          <p:cNvSpPr txBox="1"/>
          <p:nvPr/>
        </p:nvSpPr>
        <p:spPr>
          <a:xfrm>
            <a:off x="1935290" y="5395153"/>
            <a:ext cx="886781" cy="646331"/>
          </a:xfrm>
          <a:prstGeom prst="rect">
            <a:avLst/>
          </a:prstGeom>
          <a:noFill/>
        </p:spPr>
        <p:txBody>
          <a:bodyPr wrap="none" rtlCol="0">
            <a:spAutoFit/>
          </a:bodyPr>
          <a:lstStyle/>
          <a:p>
            <a:r>
              <a:rPr lang="en-US" altLang="zh-CN" sz="3600" b="1" dirty="0" smtClean="0">
                <a:solidFill>
                  <a:srgbClr val="518DBF"/>
                </a:solidFill>
              </a:rPr>
              <a:t>385</a:t>
            </a:r>
            <a:endParaRPr lang="zh-CN" altLang="en-US" sz="3600" b="1" dirty="0">
              <a:solidFill>
                <a:srgbClr val="518DBF"/>
              </a:solidFill>
            </a:endParaRPr>
          </a:p>
        </p:txBody>
      </p:sp>
      <p:sp>
        <p:nvSpPr>
          <p:cNvPr id="163" name="文本框 162"/>
          <p:cNvSpPr txBox="1"/>
          <p:nvPr/>
        </p:nvSpPr>
        <p:spPr>
          <a:xfrm>
            <a:off x="3524797" y="5445824"/>
            <a:ext cx="886781" cy="646331"/>
          </a:xfrm>
          <a:prstGeom prst="rect">
            <a:avLst/>
          </a:prstGeom>
          <a:noFill/>
        </p:spPr>
        <p:txBody>
          <a:bodyPr wrap="none" rtlCol="0">
            <a:spAutoFit/>
          </a:bodyPr>
          <a:lstStyle/>
          <a:p>
            <a:r>
              <a:rPr lang="en-US" altLang="zh-CN" sz="3600" b="1" dirty="0" smtClean="0">
                <a:solidFill>
                  <a:srgbClr val="518DBF"/>
                </a:solidFill>
              </a:rPr>
              <a:t>385</a:t>
            </a:r>
            <a:endParaRPr lang="zh-CN" altLang="en-US" sz="3600" b="1" dirty="0">
              <a:solidFill>
                <a:srgbClr val="518DBF"/>
              </a:solidFill>
            </a:endParaRPr>
          </a:p>
        </p:txBody>
      </p:sp>
      <p:sp>
        <p:nvSpPr>
          <p:cNvPr id="164" name="文本框 163"/>
          <p:cNvSpPr txBox="1"/>
          <p:nvPr/>
        </p:nvSpPr>
        <p:spPr>
          <a:xfrm>
            <a:off x="5114303" y="5456690"/>
            <a:ext cx="652743" cy="646331"/>
          </a:xfrm>
          <a:prstGeom prst="rect">
            <a:avLst/>
          </a:prstGeom>
          <a:noFill/>
        </p:spPr>
        <p:txBody>
          <a:bodyPr wrap="none" rtlCol="0">
            <a:spAutoFit/>
          </a:bodyPr>
          <a:lstStyle/>
          <a:p>
            <a:r>
              <a:rPr lang="en-US" altLang="zh-CN" sz="3600" b="1" dirty="0" smtClean="0">
                <a:solidFill>
                  <a:srgbClr val="45C1A4"/>
                </a:solidFill>
              </a:rPr>
              <a:t>48</a:t>
            </a:r>
            <a:endParaRPr lang="zh-CN" altLang="en-US" sz="3600" b="1" dirty="0">
              <a:solidFill>
                <a:srgbClr val="45C1A4"/>
              </a:solidFill>
            </a:endParaRPr>
          </a:p>
        </p:txBody>
      </p:sp>
      <p:sp>
        <p:nvSpPr>
          <p:cNvPr id="165" name="文本框 164"/>
          <p:cNvSpPr txBox="1"/>
          <p:nvPr/>
        </p:nvSpPr>
        <p:spPr>
          <a:xfrm>
            <a:off x="2106811" y="5938266"/>
            <a:ext cx="543739" cy="307777"/>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百万</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7" name="文本框 166"/>
          <p:cNvSpPr txBox="1"/>
          <p:nvPr/>
        </p:nvSpPr>
        <p:spPr>
          <a:xfrm>
            <a:off x="3637808" y="5938266"/>
            <a:ext cx="543739" cy="307777"/>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百万</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8" name="文本框 167"/>
          <p:cNvSpPr txBox="1"/>
          <p:nvPr/>
        </p:nvSpPr>
        <p:spPr>
          <a:xfrm>
            <a:off x="5168805" y="5938266"/>
            <a:ext cx="543739" cy="307777"/>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百万</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网络通信：</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grpSp>
        <p:nvGrpSpPr>
          <p:cNvPr id="130" name="组合 129"/>
          <p:cNvGrpSpPr/>
          <p:nvPr/>
        </p:nvGrpSpPr>
        <p:grpSpPr>
          <a:xfrm>
            <a:off x="4458818" y="2510928"/>
            <a:ext cx="685801" cy="685801"/>
            <a:chOff x="2114062" y="4527394"/>
            <a:chExt cx="856512" cy="856512"/>
          </a:xfrm>
        </p:grpSpPr>
        <p:sp>
          <p:nvSpPr>
            <p:cNvPr id="131" name="椭圆 130"/>
            <p:cNvSpPr/>
            <p:nvPr/>
          </p:nvSpPr>
          <p:spPr>
            <a:xfrm>
              <a:off x="2114062" y="4527394"/>
              <a:ext cx="856512" cy="856512"/>
            </a:xfrm>
            <a:prstGeom prst="ellipse">
              <a:avLst/>
            </a:pr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2326027" y="4720109"/>
              <a:ext cx="432582" cy="471082"/>
            </a:xfrm>
            <a:prstGeom prst="ellipse">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流程图: 排序 132"/>
            <p:cNvSpPr>
              <a:spLocks noChangeAspect="1"/>
            </p:cNvSpPr>
            <p:nvPr/>
          </p:nvSpPr>
          <p:spPr>
            <a:xfrm rot="1440000">
              <a:off x="2431214" y="4771309"/>
              <a:ext cx="222209" cy="368682"/>
            </a:xfrm>
            <a:prstGeom prst="flowChartSo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a:spLocks noChangeAspect="1"/>
            </p:cNvSpPr>
            <p:nvPr/>
          </p:nvSpPr>
          <p:spPr>
            <a:xfrm rot="12240000">
              <a:off x="2484001" y="4909565"/>
              <a:ext cx="116634" cy="92171"/>
            </a:xfrm>
            <a:custGeom>
              <a:avLst/>
              <a:gdLst>
                <a:gd name="connsiteX0" fmla="*/ 0 w 260372"/>
                <a:gd name="connsiteY0" fmla="*/ 0 h 205761"/>
                <a:gd name="connsiteX1" fmla="*/ 260372 w 260372"/>
                <a:gd name="connsiteY1" fmla="*/ 0 h 205761"/>
                <a:gd name="connsiteX2" fmla="*/ 130186 w 260372"/>
                <a:gd name="connsiteY2" fmla="*/ 205761 h 205761"/>
              </a:gdLst>
              <a:ahLst/>
              <a:cxnLst>
                <a:cxn ang="0">
                  <a:pos x="connsiteX0" y="connsiteY0"/>
                </a:cxn>
                <a:cxn ang="0">
                  <a:pos x="connsiteX1" y="connsiteY1"/>
                </a:cxn>
                <a:cxn ang="0">
                  <a:pos x="connsiteX2" y="connsiteY2"/>
                </a:cxn>
              </a:cxnLst>
              <a:rect l="l" t="t" r="r" b="b"/>
              <a:pathLst>
                <a:path w="260372" h="205761">
                  <a:moveTo>
                    <a:pt x="0" y="0"/>
                  </a:moveTo>
                  <a:lnTo>
                    <a:pt x="260372" y="0"/>
                  </a:lnTo>
                  <a:lnTo>
                    <a:pt x="130186" y="205761"/>
                  </a:lnTo>
                  <a:close/>
                </a:path>
              </a:pathLst>
            </a:cu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4364811" y="4989366"/>
            <a:ext cx="685801" cy="685801"/>
            <a:chOff x="3685870" y="4864348"/>
            <a:chExt cx="685801" cy="685801"/>
          </a:xfrm>
        </p:grpSpPr>
        <p:sp>
          <p:nvSpPr>
            <p:cNvPr id="136" name="椭圆 135"/>
            <p:cNvSpPr/>
            <p:nvPr/>
          </p:nvSpPr>
          <p:spPr>
            <a:xfrm>
              <a:off x="3685870" y="4864348"/>
              <a:ext cx="685801" cy="685801"/>
            </a:xfrm>
            <a:prstGeom prst="ellipse">
              <a:avLst/>
            </a:prstGeom>
            <a:solidFill>
              <a:srgbClr val="61A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矩形 136"/>
            <p:cNvSpPr/>
            <p:nvPr/>
          </p:nvSpPr>
          <p:spPr>
            <a:xfrm>
              <a:off x="3937006" y="4993454"/>
              <a:ext cx="169718" cy="264878"/>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矩形 137"/>
            <p:cNvSpPr/>
            <p:nvPr/>
          </p:nvSpPr>
          <p:spPr>
            <a:xfrm>
              <a:off x="4036439" y="5074380"/>
              <a:ext cx="169718" cy="264878"/>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组合 138"/>
          <p:cNvGrpSpPr/>
          <p:nvPr/>
        </p:nvGrpSpPr>
        <p:grpSpPr>
          <a:xfrm>
            <a:off x="7156075" y="2508775"/>
            <a:ext cx="685801" cy="685801"/>
            <a:chOff x="6535772" y="2904892"/>
            <a:chExt cx="1003610" cy="1003610"/>
          </a:xfrm>
        </p:grpSpPr>
        <p:sp>
          <p:nvSpPr>
            <p:cNvPr id="140" name="椭圆 139"/>
            <p:cNvSpPr/>
            <p:nvPr/>
          </p:nvSpPr>
          <p:spPr>
            <a:xfrm>
              <a:off x="6535772" y="2904892"/>
              <a:ext cx="1003610" cy="1003610"/>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任意多边形 140"/>
            <p:cNvSpPr/>
            <p:nvPr/>
          </p:nvSpPr>
          <p:spPr>
            <a:xfrm>
              <a:off x="6749813" y="3102340"/>
              <a:ext cx="575528" cy="604396"/>
            </a:xfrm>
            <a:custGeom>
              <a:avLst/>
              <a:gdLst>
                <a:gd name="connsiteX0" fmla="*/ 287764 w 575528"/>
                <a:gd name="connsiteY0" fmla="*/ 211953 h 604396"/>
                <a:gd name="connsiteX1" fmla="*/ 197519 w 575528"/>
                <a:gd name="connsiteY1" fmla="*/ 302198 h 604396"/>
                <a:gd name="connsiteX2" fmla="*/ 287764 w 575528"/>
                <a:gd name="connsiteY2" fmla="*/ 392443 h 604396"/>
                <a:gd name="connsiteX3" fmla="*/ 378009 w 575528"/>
                <a:gd name="connsiteY3" fmla="*/ 302198 h 604396"/>
                <a:gd name="connsiteX4" fmla="*/ 287764 w 575528"/>
                <a:gd name="connsiteY4" fmla="*/ 211953 h 604396"/>
                <a:gd name="connsiteX5" fmla="*/ 287764 w 575528"/>
                <a:gd name="connsiteY5" fmla="*/ 0 h 604396"/>
                <a:gd name="connsiteX6" fmla="*/ 331847 w 575528"/>
                <a:gd name="connsiteY6" fmla="*/ 4444 h 604396"/>
                <a:gd name="connsiteX7" fmla="*/ 383850 w 575528"/>
                <a:gd name="connsiteY7" fmla="*/ 157361 h 604396"/>
                <a:gd name="connsiteX8" fmla="*/ 532589 w 575528"/>
                <a:gd name="connsiteY8" fmla="*/ 126252 h 604396"/>
                <a:gd name="connsiteX9" fmla="*/ 538351 w 575528"/>
                <a:gd name="connsiteY9" fmla="*/ 133237 h 604396"/>
                <a:gd name="connsiteX10" fmla="*/ 566214 w 575528"/>
                <a:gd name="connsiteY10" fmla="*/ 184569 h 604396"/>
                <a:gd name="connsiteX11" fmla="*/ 575528 w 575528"/>
                <a:gd name="connsiteY11" fmla="*/ 214574 h 604396"/>
                <a:gd name="connsiteX12" fmla="*/ 479936 w 575528"/>
                <a:gd name="connsiteY12" fmla="*/ 302198 h 604396"/>
                <a:gd name="connsiteX13" fmla="*/ 575528 w 575528"/>
                <a:gd name="connsiteY13" fmla="*/ 389822 h 604396"/>
                <a:gd name="connsiteX14" fmla="*/ 566214 w 575528"/>
                <a:gd name="connsiteY14" fmla="*/ 419827 h 604396"/>
                <a:gd name="connsiteX15" fmla="*/ 538351 w 575528"/>
                <a:gd name="connsiteY15" fmla="*/ 471160 h 604396"/>
                <a:gd name="connsiteX16" fmla="*/ 532589 w 575528"/>
                <a:gd name="connsiteY16" fmla="*/ 478144 h 604396"/>
                <a:gd name="connsiteX17" fmla="*/ 383850 w 575528"/>
                <a:gd name="connsiteY17" fmla="*/ 447034 h 604396"/>
                <a:gd name="connsiteX18" fmla="*/ 331847 w 575528"/>
                <a:gd name="connsiteY18" fmla="*/ 599952 h 604396"/>
                <a:gd name="connsiteX19" fmla="*/ 287764 w 575528"/>
                <a:gd name="connsiteY19" fmla="*/ 604396 h 604396"/>
                <a:gd name="connsiteX20" fmla="*/ 243681 w 575528"/>
                <a:gd name="connsiteY20" fmla="*/ 599952 h 604396"/>
                <a:gd name="connsiteX21" fmla="*/ 191677 w 575528"/>
                <a:gd name="connsiteY21" fmla="*/ 447034 h 604396"/>
                <a:gd name="connsiteX22" fmla="*/ 42939 w 575528"/>
                <a:gd name="connsiteY22" fmla="*/ 478143 h 604396"/>
                <a:gd name="connsiteX23" fmla="*/ 37177 w 575528"/>
                <a:gd name="connsiteY23" fmla="*/ 471160 h 604396"/>
                <a:gd name="connsiteX24" fmla="*/ 9315 w 575528"/>
                <a:gd name="connsiteY24" fmla="*/ 419827 h 604396"/>
                <a:gd name="connsiteX25" fmla="*/ 0 w 575528"/>
                <a:gd name="connsiteY25" fmla="*/ 389822 h 604396"/>
                <a:gd name="connsiteX26" fmla="*/ 95591 w 575528"/>
                <a:gd name="connsiteY26" fmla="*/ 302198 h 604396"/>
                <a:gd name="connsiteX27" fmla="*/ 0 w 575528"/>
                <a:gd name="connsiteY27" fmla="*/ 214575 h 604396"/>
                <a:gd name="connsiteX28" fmla="*/ 9315 w 575528"/>
                <a:gd name="connsiteY28" fmla="*/ 184569 h 604396"/>
                <a:gd name="connsiteX29" fmla="*/ 37177 w 575528"/>
                <a:gd name="connsiteY29" fmla="*/ 133237 h 604396"/>
                <a:gd name="connsiteX30" fmla="*/ 42940 w 575528"/>
                <a:gd name="connsiteY30" fmla="*/ 126252 h 604396"/>
                <a:gd name="connsiteX31" fmla="*/ 191677 w 575528"/>
                <a:gd name="connsiteY31" fmla="*/ 157361 h 604396"/>
                <a:gd name="connsiteX32" fmla="*/ 243681 w 575528"/>
                <a:gd name="connsiteY32" fmla="*/ 4444 h 60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5528" h="604396">
                  <a:moveTo>
                    <a:pt x="287764" y="211953"/>
                  </a:moveTo>
                  <a:cubicBezTo>
                    <a:pt x="237923" y="211953"/>
                    <a:pt x="197519" y="252357"/>
                    <a:pt x="197519" y="302198"/>
                  </a:cubicBezTo>
                  <a:cubicBezTo>
                    <a:pt x="197519" y="352039"/>
                    <a:pt x="237923" y="392443"/>
                    <a:pt x="287764" y="392443"/>
                  </a:cubicBezTo>
                  <a:cubicBezTo>
                    <a:pt x="337605" y="392443"/>
                    <a:pt x="378009" y="352039"/>
                    <a:pt x="378009" y="302198"/>
                  </a:cubicBezTo>
                  <a:cubicBezTo>
                    <a:pt x="378009" y="252357"/>
                    <a:pt x="337605" y="211953"/>
                    <a:pt x="287764" y="211953"/>
                  </a:cubicBezTo>
                  <a:close/>
                  <a:moveTo>
                    <a:pt x="287764" y="0"/>
                  </a:moveTo>
                  <a:lnTo>
                    <a:pt x="331847" y="4444"/>
                  </a:lnTo>
                  <a:lnTo>
                    <a:pt x="383850" y="157361"/>
                  </a:lnTo>
                  <a:lnTo>
                    <a:pt x="532589" y="126252"/>
                  </a:lnTo>
                  <a:lnTo>
                    <a:pt x="538351" y="133237"/>
                  </a:lnTo>
                  <a:cubicBezTo>
                    <a:pt x="549213" y="149314"/>
                    <a:pt x="558568" y="166492"/>
                    <a:pt x="566214" y="184569"/>
                  </a:cubicBezTo>
                  <a:lnTo>
                    <a:pt x="575528" y="214574"/>
                  </a:lnTo>
                  <a:lnTo>
                    <a:pt x="479936" y="302198"/>
                  </a:lnTo>
                  <a:lnTo>
                    <a:pt x="575528" y="389822"/>
                  </a:lnTo>
                  <a:lnTo>
                    <a:pt x="566214" y="419827"/>
                  </a:lnTo>
                  <a:cubicBezTo>
                    <a:pt x="558568" y="437904"/>
                    <a:pt x="549213" y="455083"/>
                    <a:pt x="538351" y="471160"/>
                  </a:cubicBezTo>
                  <a:lnTo>
                    <a:pt x="532589" y="478144"/>
                  </a:lnTo>
                  <a:lnTo>
                    <a:pt x="383850" y="447034"/>
                  </a:lnTo>
                  <a:lnTo>
                    <a:pt x="331847" y="599952"/>
                  </a:lnTo>
                  <a:lnTo>
                    <a:pt x="287764" y="604396"/>
                  </a:lnTo>
                  <a:lnTo>
                    <a:pt x="243681" y="599952"/>
                  </a:lnTo>
                  <a:lnTo>
                    <a:pt x="191677" y="447034"/>
                  </a:lnTo>
                  <a:lnTo>
                    <a:pt x="42939" y="478143"/>
                  </a:lnTo>
                  <a:lnTo>
                    <a:pt x="37177" y="471160"/>
                  </a:lnTo>
                  <a:cubicBezTo>
                    <a:pt x="26316" y="455083"/>
                    <a:pt x="16961" y="437904"/>
                    <a:pt x="9315" y="419827"/>
                  </a:cubicBezTo>
                  <a:lnTo>
                    <a:pt x="0" y="389822"/>
                  </a:lnTo>
                  <a:lnTo>
                    <a:pt x="95591" y="302198"/>
                  </a:lnTo>
                  <a:lnTo>
                    <a:pt x="0" y="214575"/>
                  </a:lnTo>
                  <a:lnTo>
                    <a:pt x="9315" y="184569"/>
                  </a:lnTo>
                  <a:cubicBezTo>
                    <a:pt x="16961" y="166492"/>
                    <a:pt x="26316" y="149314"/>
                    <a:pt x="37177" y="133237"/>
                  </a:cubicBezTo>
                  <a:lnTo>
                    <a:pt x="42940" y="126252"/>
                  </a:lnTo>
                  <a:lnTo>
                    <a:pt x="191677" y="157361"/>
                  </a:lnTo>
                  <a:lnTo>
                    <a:pt x="243681" y="4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2" name="组合 141"/>
          <p:cNvGrpSpPr/>
          <p:nvPr/>
        </p:nvGrpSpPr>
        <p:grpSpPr>
          <a:xfrm>
            <a:off x="7261934" y="4844935"/>
            <a:ext cx="685801" cy="685801"/>
            <a:chOff x="8679738" y="2949497"/>
            <a:chExt cx="1003610" cy="1003610"/>
          </a:xfrm>
        </p:grpSpPr>
        <p:sp>
          <p:nvSpPr>
            <p:cNvPr id="143" name="椭圆 142"/>
            <p:cNvSpPr/>
            <p:nvPr/>
          </p:nvSpPr>
          <p:spPr>
            <a:xfrm>
              <a:off x="8679738" y="2949497"/>
              <a:ext cx="1003610" cy="1003610"/>
            </a:xfrm>
            <a:prstGeom prst="ellipse">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矩形 143"/>
            <p:cNvSpPr/>
            <p:nvPr/>
          </p:nvSpPr>
          <p:spPr>
            <a:xfrm>
              <a:off x="9003278" y="3332538"/>
              <a:ext cx="6947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矩形 144"/>
            <p:cNvSpPr/>
            <p:nvPr/>
          </p:nvSpPr>
          <p:spPr>
            <a:xfrm>
              <a:off x="9158193" y="3404538"/>
              <a:ext cx="68400" cy="2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145"/>
            <p:cNvSpPr/>
            <p:nvPr/>
          </p:nvSpPr>
          <p:spPr>
            <a:xfrm>
              <a:off x="9312038" y="3204902"/>
              <a:ext cx="69470" cy="415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7" name="椭圆 146"/>
          <p:cNvSpPr/>
          <p:nvPr/>
        </p:nvSpPr>
        <p:spPr>
          <a:xfrm>
            <a:off x="2560894" y="3954712"/>
            <a:ext cx="685801" cy="685801"/>
          </a:xfrm>
          <a:prstGeom prst="ellipse">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p:cNvSpPr/>
          <p:nvPr/>
        </p:nvSpPr>
        <p:spPr>
          <a:xfrm>
            <a:off x="8896053" y="3698284"/>
            <a:ext cx="685801" cy="685801"/>
          </a:xfrm>
          <a:prstGeom prst="ellips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Freeform 9"/>
          <p:cNvSpPr/>
          <p:nvPr/>
        </p:nvSpPr>
        <p:spPr bwMode="auto">
          <a:xfrm>
            <a:off x="4221613" y="3699472"/>
            <a:ext cx="1112457" cy="867968"/>
          </a:xfrm>
          <a:custGeom>
            <a:avLst/>
            <a:gdLst>
              <a:gd name="T0" fmla="*/ 2147483647 w 1456"/>
              <a:gd name="T1" fmla="*/ 2147483647 h 1090"/>
              <a:gd name="T2" fmla="*/ 2147483647 w 1456"/>
              <a:gd name="T3" fmla="*/ 2147483647 h 1090"/>
              <a:gd name="T4" fmla="*/ 2147483647 w 1456"/>
              <a:gd name="T5" fmla="*/ 2147483647 h 1090"/>
              <a:gd name="T6" fmla="*/ 2147483647 w 1456"/>
              <a:gd name="T7" fmla="*/ 2147483647 h 1090"/>
              <a:gd name="T8" fmla="*/ 2147483647 w 1456"/>
              <a:gd name="T9" fmla="*/ 2147483647 h 1090"/>
              <a:gd name="T10" fmla="*/ 2147483647 w 1456"/>
              <a:gd name="T11" fmla="*/ 2147483647 h 1090"/>
              <a:gd name="T12" fmla="*/ 2147483647 w 1456"/>
              <a:gd name="T13" fmla="*/ 2147483647 h 1090"/>
              <a:gd name="T14" fmla="*/ 2147483647 w 1456"/>
              <a:gd name="T15" fmla="*/ 2147483647 h 1090"/>
              <a:gd name="T16" fmla="*/ 2147483647 w 1456"/>
              <a:gd name="T17" fmla="*/ 2147483647 h 1090"/>
              <a:gd name="T18" fmla="*/ 2147483647 w 1456"/>
              <a:gd name="T19" fmla="*/ 2147483647 h 1090"/>
              <a:gd name="T20" fmla="*/ 2147483647 w 1456"/>
              <a:gd name="T21" fmla="*/ 2147483647 h 1090"/>
              <a:gd name="T22" fmla="*/ 2147483647 w 1456"/>
              <a:gd name="T23" fmla="*/ 2147483647 h 1090"/>
              <a:gd name="T24" fmla="*/ 2147483647 w 1456"/>
              <a:gd name="T25" fmla="*/ 2147483647 h 1090"/>
              <a:gd name="T26" fmla="*/ 2147483647 w 1456"/>
              <a:gd name="T27" fmla="*/ 2147483647 h 1090"/>
              <a:gd name="T28" fmla="*/ 2147483647 w 1456"/>
              <a:gd name="T29" fmla="*/ 2147483647 h 1090"/>
              <a:gd name="T30" fmla="*/ 2147483647 w 1456"/>
              <a:gd name="T31" fmla="*/ 2147483647 h 1090"/>
              <a:gd name="T32" fmla="*/ 2147483647 w 1456"/>
              <a:gd name="T33" fmla="*/ 2147483647 h 1090"/>
              <a:gd name="T34" fmla="*/ 2147483647 w 1456"/>
              <a:gd name="T35" fmla="*/ 2147483647 h 1090"/>
              <a:gd name="T36" fmla="*/ 2147483647 w 1456"/>
              <a:gd name="T37" fmla="*/ 2147483647 h 1090"/>
              <a:gd name="T38" fmla="*/ 2147483647 w 1456"/>
              <a:gd name="T39" fmla="*/ 2147483647 h 1090"/>
              <a:gd name="T40" fmla="*/ 2147483647 w 1456"/>
              <a:gd name="T41" fmla="*/ 2147483647 h 1090"/>
              <a:gd name="T42" fmla="*/ 2147483647 w 1456"/>
              <a:gd name="T43" fmla="*/ 2147483647 h 1090"/>
              <a:gd name="T44" fmla="*/ 2147483647 w 1456"/>
              <a:gd name="T45" fmla="*/ 2147483647 h 1090"/>
              <a:gd name="T46" fmla="*/ 2147483647 w 1456"/>
              <a:gd name="T47" fmla="*/ 2147483647 h 1090"/>
              <a:gd name="T48" fmla="*/ 2147483647 w 1456"/>
              <a:gd name="T49" fmla="*/ 2147483647 h 1090"/>
              <a:gd name="T50" fmla="*/ 2147483647 w 1456"/>
              <a:gd name="T51" fmla="*/ 2147483647 h 1090"/>
              <a:gd name="T52" fmla="*/ 2147483647 w 1456"/>
              <a:gd name="T53" fmla="*/ 2147483647 h 1090"/>
              <a:gd name="T54" fmla="*/ 2147483647 w 1456"/>
              <a:gd name="T55" fmla="*/ 2147483647 h 1090"/>
              <a:gd name="T56" fmla="*/ 2147483647 w 1456"/>
              <a:gd name="T57" fmla="*/ 2147483647 h 1090"/>
              <a:gd name="T58" fmla="*/ 2147483647 w 1456"/>
              <a:gd name="T59" fmla="*/ 2147483647 h 1090"/>
              <a:gd name="T60" fmla="*/ 2147483647 w 1456"/>
              <a:gd name="T61" fmla="*/ 2147483647 h 1090"/>
              <a:gd name="T62" fmla="*/ 2147483647 w 1456"/>
              <a:gd name="T63" fmla="*/ 2147483647 h 1090"/>
              <a:gd name="T64" fmla="*/ 2147483647 w 1456"/>
              <a:gd name="T65" fmla="*/ 2147483647 h 1090"/>
              <a:gd name="T66" fmla="*/ 2147483647 w 1456"/>
              <a:gd name="T67" fmla="*/ 2147483647 h 1090"/>
              <a:gd name="T68" fmla="*/ 2147483647 w 1456"/>
              <a:gd name="T69" fmla="*/ 2147483647 h 1090"/>
              <a:gd name="T70" fmla="*/ 2147483647 w 1456"/>
              <a:gd name="T71" fmla="*/ 2147483647 h 1090"/>
              <a:gd name="T72" fmla="*/ 2147483647 w 1456"/>
              <a:gd name="T73" fmla="*/ 2147483647 h 1090"/>
              <a:gd name="T74" fmla="*/ 2147483647 w 1456"/>
              <a:gd name="T75" fmla="*/ 2147483647 h 1090"/>
              <a:gd name="T76" fmla="*/ 2147483647 w 1456"/>
              <a:gd name="T77" fmla="*/ 2147483647 h 1090"/>
              <a:gd name="T78" fmla="*/ 2147483647 w 1456"/>
              <a:gd name="T79" fmla="*/ 2147483647 h 1090"/>
              <a:gd name="T80" fmla="*/ 2147483647 w 1456"/>
              <a:gd name="T81" fmla="*/ 2147483647 h 1090"/>
              <a:gd name="T82" fmla="*/ 2147483647 w 1456"/>
              <a:gd name="T83" fmla="*/ 2147483647 h 1090"/>
              <a:gd name="T84" fmla="*/ 2147483647 w 1456"/>
              <a:gd name="T85" fmla="*/ 2147483647 h 1090"/>
              <a:gd name="T86" fmla="*/ 2147483647 w 1456"/>
              <a:gd name="T87" fmla="*/ 2147483647 h 1090"/>
              <a:gd name="T88" fmla="*/ 2147483647 w 1456"/>
              <a:gd name="T89" fmla="*/ 2147483647 h 1090"/>
              <a:gd name="T90" fmla="*/ 2147483647 w 1456"/>
              <a:gd name="T91" fmla="*/ 2147483647 h 1090"/>
              <a:gd name="T92" fmla="*/ 2147483647 w 1456"/>
              <a:gd name="T93" fmla="*/ 2147483647 h 1090"/>
              <a:gd name="T94" fmla="*/ 2147483647 w 1456"/>
              <a:gd name="T95" fmla="*/ 2147483647 h 1090"/>
              <a:gd name="T96" fmla="*/ 2147483647 w 1456"/>
              <a:gd name="T97" fmla="*/ 2147483647 h 1090"/>
              <a:gd name="T98" fmla="*/ 2147483647 w 1456"/>
              <a:gd name="T99" fmla="*/ 2147483647 h 1090"/>
              <a:gd name="T100" fmla="*/ 2147483647 w 1456"/>
              <a:gd name="T101" fmla="*/ 2147483647 h 1090"/>
              <a:gd name="T102" fmla="*/ 2147483647 w 1456"/>
              <a:gd name="T103" fmla="*/ 2147483647 h 1090"/>
              <a:gd name="T104" fmla="*/ 2147483647 w 1456"/>
              <a:gd name="T105" fmla="*/ 2147483647 h 1090"/>
              <a:gd name="T106" fmla="*/ 2147483647 w 1456"/>
              <a:gd name="T107" fmla="*/ 2147483647 h 1090"/>
              <a:gd name="T108" fmla="*/ 2147483647 w 1456"/>
              <a:gd name="T109" fmla="*/ 2147483647 h 1090"/>
              <a:gd name="T110" fmla="*/ 2147483647 w 1456"/>
              <a:gd name="T111" fmla="*/ 2147483647 h 1090"/>
              <a:gd name="T112" fmla="*/ 2147483647 w 1456"/>
              <a:gd name="T113" fmla="*/ 2147483647 h 1090"/>
              <a:gd name="T114" fmla="*/ 2147483647 w 1456"/>
              <a:gd name="T115" fmla="*/ 2147483647 h 1090"/>
              <a:gd name="T116" fmla="*/ 2147483647 w 1456"/>
              <a:gd name="T117" fmla="*/ 2147483647 h 1090"/>
              <a:gd name="T118" fmla="*/ 2147483647 w 1456"/>
              <a:gd name="T119" fmla="*/ 2147483647 h 1090"/>
              <a:gd name="T120" fmla="*/ 2147483647 w 1456"/>
              <a:gd name="T121" fmla="*/ 2147483647 h 1090"/>
              <a:gd name="T122" fmla="*/ 2147483647 w 1456"/>
              <a:gd name="T123" fmla="*/ 2147483647 h 10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56"/>
              <a:gd name="T187" fmla="*/ 0 h 1090"/>
              <a:gd name="T188" fmla="*/ 1456 w 1456"/>
              <a:gd name="T189" fmla="*/ 1090 h 10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56" h="1090">
                <a:moveTo>
                  <a:pt x="228" y="1074"/>
                </a:moveTo>
                <a:lnTo>
                  <a:pt x="220" y="1064"/>
                </a:lnTo>
                <a:lnTo>
                  <a:pt x="208" y="1056"/>
                </a:lnTo>
                <a:lnTo>
                  <a:pt x="197" y="1049"/>
                </a:lnTo>
                <a:lnTo>
                  <a:pt x="196" y="1048"/>
                </a:lnTo>
                <a:lnTo>
                  <a:pt x="195" y="1047"/>
                </a:lnTo>
                <a:lnTo>
                  <a:pt x="195" y="1046"/>
                </a:lnTo>
                <a:lnTo>
                  <a:pt x="192" y="1037"/>
                </a:lnTo>
                <a:lnTo>
                  <a:pt x="195" y="1018"/>
                </a:lnTo>
                <a:lnTo>
                  <a:pt x="193" y="988"/>
                </a:lnTo>
                <a:lnTo>
                  <a:pt x="194" y="976"/>
                </a:lnTo>
                <a:lnTo>
                  <a:pt x="176" y="972"/>
                </a:lnTo>
                <a:lnTo>
                  <a:pt x="161" y="964"/>
                </a:lnTo>
                <a:lnTo>
                  <a:pt x="143" y="954"/>
                </a:lnTo>
                <a:lnTo>
                  <a:pt x="122" y="938"/>
                </a:lnTo>
                <a:lnTo>
                  <a:pt x="114" y="925"/>
                </a:lnTo>
                <a:lnTo>
                  <a:pt x="112" y="924"/>
                </a:lnTo>
                <a:lnTo>
                  <a:pt x="111" y="924"/>
                </a:lnTo>
                <a:lnTo>
                  <a:pt x="110" y="923"/>
                </a:lnTo>
                <a:lnTo>
                  <a:pt x="109" y="922"/>
                </a:lnTo>
                <a:lnTo>
                  <a:pt x="107" y="922"/>
                </a:lnTo>
                <a:lnTo>
                  <a:pt x="106" y="921"/>
                </a:lnTo>
                <a:lnTo>
                  <a:pt x="105" y="920"/>
                </a:lnTo>
                <a:lnTo>
                  <a:pt x="103" y="919"/>
                </a:lnTo>
                <a:lnTo>
                  <a:pt x="101" y="918"/>
                </a:lnTo>
                <a:lnTo>
                  <a:pt x="99" y="918"/>
                </a:lnTo>
                <a:lnTo>
                  <a:pt x="97" y="917"/>
                </a:lnTo>
                <a:lnTo>
                  <a:pt x="95" y="916"/>
                </a:lnTo>
                <a:lnTo>
                  <a:pt x="93" y="915"/>
                </a:lnTo>
                <a:lnTo>
                  <a:pt x="91" y="915"/>
                </a:lnTo>
                <a:lnTo>
                  <a:pt x="90" y="914"/>
                </a:lnTo>
                <a:lnTo>
                  <a:pt x="88" y="913"/>
                </a:lnTo>
                <a:lnTo>
                  <a:pt x="87" y="913"/>
                </a:lnTo>
                <a:lnTo>
                  <a:pt x="84" y="912"/>
                </a:lnTo>
                <a:lnTo>
                  <a:pt x="85" y="903"/>
                </a:lnTo>
                <a:lnTo>
                  <a:pt x="85" y="902"/>
                </a:lnTo>
                <a:lnTo>
                  <a:pt x="84" y="902"/>
                </a:lnTo>
                <a:lnTo>
                  <a:pt x="84" y="901"/>
                </a:lnTo>
                <a:lnTo>
                  <a:pt x="84" y="900"/>
                </a:lnTo>
                <a:lnTo>
                  <a:pt x="83" y="899"/>
                </a:lnTo>
                <a:lnTo>
                  <a:pt x="83" y="898"/>
                </a:lnTo>
                <a:lnTo>
                  <a:pt x="83" y="896"/>
                </a:lnTo>
                <a:lnTo>
                  <a:pt x="82" y="895"/>
                </a:lnTo>
                <a:lnTo>
                  <a:pt x="82" y="894"/>
                </a:lnTo>
                <a:lnTo>
                  <a:pt x="81" y="892"/>
                </a:lnTo>
                <a:lnTo>
                  <a:pt x="81" y="891"/>
                </a:lnTo>
                <a:lnTo>
                  <a:pt x="81" y="889"/>
                </a:lnTo>
                <a:lnTo>
                  <a:pt x="81" y="888"/>
                </a:lnTo>
                <a:lnTo>
                  <a:pt x="81" y="886"/>
                </a:lnTo>
                <a:lnTo>
                  <a:pt x="81" y="884"/>
                </a:lnTo>
                <a:lnTo>
                  <a:pt x="81" y="883"/>
                </a:lnTo>
                <a:lnTo>
                  <a:pt x="81" y="881"/>
                </a:lnTo>
                <a:lnTo>
                  <a:pt x="81" y="880"/>
                </a:lnTo>
                <a:lnTo>
                  <a:pt x="81" y="878"/>
                </a:lnTo>
                <a:lnTo>
                  <a:pt x="82" y="877"/>
                </a:lnTo>
                <a:lnTo>
                  <a:pt x="83" y="875"/>
                </a:lnTo>
                <a:lnTo>
                  <a:pt x="84" y="874"/>
                </a:lnTo>
                <a:lnTo>
                  <a:pt x="85" y="872"/>
                </a:lnTo>
                <a:lnTo>
                  <a:pt x="85" y="871"/>
                </a:lnTo>
                <a:lnTo>
                  <a:pt x="86" y="870"/>
                </a:lnTo>
                <a:lnTo>
                  <a:pt x="87" y="868"/>
                </a:lnTo>
                <a:lnTo>
                  <a:pt x="88" y="867"/>
                </a:lnTo>
                <a:lnTo>
                  <a:pt x="89" y="866"/>
                </a:lnTo>
                <a:lnTo>
                  <a:pt x="90" y="865"/>
                </a:lnTo>
                <a:lnTo>
                  <a:pt x="90" y="864"/>
                </a:lnTo>
                <a:lnTo>
                  <a:pt x="90" y="863"/>
                </a:lnTo>
                <a:lnTo>
                  <a:pt x="90" y="862"/>
                </a:lnTo>
                <a:lnTo>
                  <a:pt x="90" y="860"/>
                </a:lnTo>
                <a:lnTo>
                  <a:pt x="90" y="859"/>
                </a:lnTo>
                <a:lnTo>
                  <a:pt x="89" y="858"/>
                </a:lnTo>
                <a:lnTo>
                  <a:pt x="89" y="857"/>
                </a:lnTo>
                <a:lnTo>
                  <a:pt x="89" y="856"/>
                </a:lnTo>
                <a:lnTo>
                  <a:pt x="89" y="855"/>
                </a:lnTo>
                <a:lnTo>
                  <a:pt x="88" y="854"/>
                </a:lnTo>
                <a:lnTo>
                  <a:pt x="88" y="853"/>
                </a:lnTo>
                <a:lnTo>
                  <a:pt x="88" y="852"/>
                </a:lnTo>
                <a:lnTo>
                  <a:pt x="88" y="850"/>
                </a:lnTo>
                <a:lnTo>
                  <a:pt x="87" y="846"/>
                </a:lnTo>
                <a:lnTo>
                  <a:pt x="84" y="837"/>
                </a:lnTo>
                <a:lnTo>
                  <a:pt x="83" y="836"/>
                </a:lnTo>
                <a:lnTo>
                  <a:pt x="83" y="835"/>
                </a:lnTo>
                <a:lnTo>
                  <a:pt x="82" y="834"/>
                </a:lnTo>
                <a:lnTo>
                  <a:pt x="81" y="834"/>
                </a:lnTo>
                <a:lnTo>
                  <a:pt x="68" y="828"/>
                </a:lnTo>
                <a:lnTo>
                  <a:pt x="61" y="808"/>
                </a:lnTo>
                <a:lnTo>
                  <a:pt x="32" y="795"/>
                </a:lnTo>
                <a:lnTo>
                  <a:pt x="27" y="789"/>
                </a:lnTo>
                <a:lnTo>
                  <a:pt x="27" y="788"/>
                </a:lnTo>
                <a:lnTo>
                  <a:pt x="26" y="788"/>
                </a:lnTo>
                <a:lnTo>
                  <a:pt x="25" y="787"/>
                </a:lnTo>
                <a:lnTo>
                  <a:pt x="24" y="787"/>
                </a:lnTo>
                <a:lnTo>
                  <a:pt x="22" y="786"/>
                </a:lnTo>
                <a:lnTo>
                  <a:pt x="21" y="786"/>
                </a:lnTo>
                <a:lnTo>
                  <a:pt x="20" y="785"/>
                </a:lnTo>
                <a:lnTo>
                  <a:pt x="18" y="784"/>
                </a:lnTo>
                <a:lnTo>
                  <a:pt x="17" y="784"/>
                </a:lnTo>
                <a:lnTo>
                  <a:pt x="15" y="783"/>
                </a:lnTo>
                <a:lnTo>
                  <a:pt x="14" y="782"/>
                </a:lnTo>
                <a:lnTo>
                  <a:pt x="13" y="781"/>
                </a:lnTo>
                <a:lnTo>
                  <a:pt x="12" y="780"/>
                </a:lnTo>
                <a:lnTo>
                  <a:pt x="11" y="778"/>
                </a:lnTo>
                <a:lnTo>
                  <a:pt x="10" y="777"/>
                </a:lnTo>
                <a:lnTo>
                  <a:pt x="10" y="776"/>
                </a:lnTo>
                <a:lnTo>
                  <a:pt x="10" y="774"/>
                </a:lnTo>
                <a:lnTo>
                  <a:pt x="10" y="773"/>
                </a:lnTo>
                <a:lnTo>
                  <a:pt x="10" y="772"/>
                </a:lnTo>
                <a:lnTo>
                  <a:pt x="10" y="770"/>
                </a:lnTo>
                <a:lnTo>
                  <a:pt x="11" y="769"/>
                </a:lnTo>
                <a:lnTo>
                  <a:pt x="11" y="767"/>
                </a:lnTo>
                <a:lnTo>
                  <a:pt x="12" y="766"/>
                </a:lnTo>
                <a:lnTo>
                  <a:pt x="13" y="765"/>
                </a:lnTo>
                <a:lnTo>
                  <a:pt x="14" y="763"/>
                </a:lnTo>
                <a:lnTo>
                  <a:pt x="15" y="762"/>
                </a:lnTo>
                <a:lnTo>
                  <a:pt x="15" y="761"/>
                </a:lnTo>
                <a:lnTo>
                  <a:pt x="16" y="760"/>
                </a:lnTo>
                <a:lnTo>
                  <a:pt x="17" y="760"/>
                </a:lnTo>
                <a:lnTo>
                  <a:pt x="18" y="759"/>
                </a:lnTo>
                <a:lnTo>
                  <a:pt x="19" y="758"/>
                </a:lnTo>
                <a:lnTo>
                  <a:pt x="20" y="758"/>
                </a:lnTo>
                <a:lnTo>
                  <a:pt x="20" y="757"/>
                </a:lnTo>
                <a:lnTo>
                  <a:pt x="21" y="757"/>
                </a:lnTo>
                <a:lnTo>
                  <a:pt x="22" y="757"/>
                </a:lnTo>
                <a:lnTo>
                  <a:pt x="22" y="756"/>
                </a:lnTo>
                <a:lnTo>
                  <a:pt x="23" y="756"/>
                </a:lnTo>
                <a:lnTo>
                  <a:pt x="24" y="756"/>
                </a:lnTo>
                <a:lnTo>
                  <a:pt x="25" y="756"/>
                </a:lnTo>
                <a:lnTo>
                  <a:pt x="26" y="757"/>
                </a:lnTo>
                <a:lnTo>
                  <a:pt x="27" y="757"/>
                </a:lnTo>
                <a:lnTo>
                  <a:pt x="28" y="757"/>
                </a:lnTo>
                <a:lnTo>
                  <a:pt x="30" y="758"/>
                </a:lnTo>
                <a:lnTo>
                  <a:pt x="32" y="759"/>
                </a:lnTo>
                <a:lnTo>
                  <a:pt x="34" y="759"/>
                </a:lnTo>
                <a:lnTo>
                  <a:pt x="36" y="760"/>
                </a:lnTo>
                <a:lnTo>
                  <a:pt x="38" y="761"/>
                </a:lnTo>
                <a:lnTo>
                  <a:pt x="41" y="761"/>
                </a:lnTo>
                <a:lnTo>
                  <a:pt x="43" y="762"/>
                </a:lnTo>
                <a:lnTo>
                  <a:pt x="45" y="763"/>
                </a:lnTo>
                <a:lnTo>
                  <a:pt x="47" y="763"/>
                </a:lnTo>
                <a:lnTo>
                  <a:pt x="48" y="764"/>
                </a:lnTo>
                <a:lnTo>
                  <a:pt x="50" y="764"/>
                </a:lnTo>
                <a:lnTo>
                  <a:pt x="51" y="764"/>
                </a:lnTo>
                <a:lnTo>
                  <a:pt x="53" y="765"/>
                </a:lnTo>
                <a:lnTo>
                  <a:pt x="54" y="765"/>
                </a:lnTo>
                <a:lnTo>
                  <a:pt x="55" y="765"/>
                </a:lnTo>
                <a:lnTo>
                  <a:pt x="56" y="765"/>
                </a:lnTo>
                <a:lnTo>
                  <a:pt x="56" y="764"/>
                </a:lnTo>
                <a:lnTo>
                  <a:pt x="57" y="764"/>
                </a:lnTo>
                <a:lnTo>
                  <a:pt x="58" y="763"/>
                </a:lnTo>
                <a:lnTo>
                  <a:pt x="58" y="762"/>
                </a:lnTo>
                <a:lnTo>
                  <a:pt x="59" y="762"/>
                </a:lnTo>
                <a:lnTo>
                  <a:pt x="58" y="761"/>
                </a:lnTo>
                <a:lnTo>
                  <a:pt x="58" y="760"/>
                </a:lnTo>
                <a:lnTo>
                  <a:pt x="57" y="759"/>
                </a:lnTo>
                <a:lnTo>
                  <a:pt x="57" y="758"/>
                </a:lnTo>
                <a:lnTo>
                  <a:pt x="56" y="757"/>
                </a:lnTo>
                <a:lnTo>
                  <a:pt x="56" y="756"/>
                </a:lnTo>
                <a:lnTo>
                  <a:pt x="55" y="755"/>
                </a:lnTo>
                <a:lnTo>
                  <a:pt x="54" y="753"/>
                </a:lnTo>
                <a:lnTo>
                  <a:pt x="54" y="752"/>
                </a:lnTo>
                <a:lnTo>
                  <a:pt x="53" y="750"/>
                </a:lnTo>
                <a:lnTo>
                  <a:pt x="52" y="749"/>
                </a:lnTo>
                <a:lnTo>
                  <a:pt x="52" y="748"/>
                </a:lnTo>
                <a:lnTo>
                  <a:pt x="51" y="746"/>
                </a:lnTo>
                <a:lnTo>
                  <a:pt x="51" y="745"/>
                </a:lnTo>
                <a:lnTo>
                  <a:pt x="51" y="744"/>
                </a:lnTo>
                <a:lnTo>
                  <a:pt x="51" y="743"/>
                </a:lnTo>
                <a:lnTo>
                  <a:pt x="51" y="742"/>
                </a:lnTo>
                <a:lnTo>
                  <a:pt x="51" y="741"/>
                </a:lnTo>
                <a:lnTo>
                  <a:pt x="51" y="740"/>
                </a:lnTo>
                <a:lnTo>
                  <a:pt x="51" y="738"/>
                </a:lnTo>
                <a:lnTo>
                  <a:pt x="52" y="738"/>
                </a:lnTo>
                <a:lnTo>
                  <a:pt x="52" y="737"/>
                </a:lnTo>
                <a:lnTo>
                  <a:pt x="53" y="736"/>
                </a:lnTo>
                <a:lnTo>
                  <a:pt x="54" y="735"/>
                </a:lnTo>
                <a:lnTo>
                  <a:pt x="54" y="734"/>
                </a:lnTo>
                <a:lnTo>
                  <a:pt x="56" y="732"/>
                </a:lnTo>
                <a:lnTo>
                  <a:pt x="56" y="731"/>
                </a:lnTo>
                <a:lnTo>
                  <a:pt x="56" y="730"/>
                </a:lnTo>
                <a:lnTo>
                  <a:pt x="57" y="729"/>
                </a:lnTo>
                <a:lnTo>
                  <a:pt x="57" y="728"/>
                </a:lnTo>
                <a:lnTo>
                  <a:pt x="58" y="727"/>
                </a:lnTo>
                <a:lnTo>
                  <a:pt x="58" y="725"/>
                </a:lnTo>
                <a:lnTo>
                  <a:pt x="59" y="724"/>
                </a:lnTo>
                <a:lnTo>
                  <a:pt x="59" y="723"/>
                </a:lnTo>
                <a:lnTo>
                  <a:pt x="59" y="721"/>
                </a:lnTo>
                <a:lnTo>
                  <a:pt x="59" y="720"/>
                </a:lnTo>
                <a:lnTo>
                  <a:pt x="59" y="718"/>
                </a:lnTo>
                <a:lnTo>
                  <a:pt x="59" y="717"/>
                </a:lnTo>
                <a:lnTo>
                  <a:pt x="59" y="716"/>
                </a:lnTo>
                <a:lnTo>
                  <a:pt x="59" y="714"/>
                </a:lnTo>
                <a:lnTo>
                  <a:pt x="59" y="713"/>
                </a:lnTo>
                <a:lnTo>
                  <a:pt x="58" y="712"/>
                </a:lnTo>
                <a:lnTo>
                  <a:pt x="58" y="711"/>
                </a:lnTo>
                <a:lnTo>
                  <a:pt x="58" y="710"/>
                </a:lnTo>
                <a:lnTo>
                  <a:pt x="58" y="709"/>
                </a:lnTo>
                <a:lnTo>
                  <a:pt x="58" y="708"/>
                </a:lnTo>
                <a:lnTo>
                  <a:pt x="57" y="708"/>
                </a:lnTo>
                <a:lnTo>
                  <a:pt x="57" y="707"/>
                </a:lnTo>
                <a:lnTo>
                  <a:pt x="57" y="706"/>
                </a:lnTo>
                <a:lnTo>
                  <a:pt x="57" y="705"/>
                </a:lnTo>
                <a:lnTo>
                  <a:pt x="57" y="704"/>
                </a:lnTo>
                <a:lnTo>
                  <a:pt x="57" y="703"/>
                </a:lnTo>
                <a:lnTo>
                  <a:pt x="56" y="702"/>
                </a:lnTo>
                <a:lnTo>
                  <a:pt x="57" y="701"/>
                </a:lnTo>
                <a:lnTo>
                  <a:pt x="57" y="699"/>
                </a:lnTo>
                <a:lnTo>
                  <a:pt x="57" y="697"/>
                </a:lnTo>
                <a:lnTo>
                  <a:pt x="57" y="696"/>
                </a:lnTo>
                <a:lnTo>
                  <a:pt x="57" y="694"/>
                </a:lnTo>
                <a:lnTo>
                  <a:pt x="58" y="692"/>
                </a:lnTo>
                <a:lnTo>
                  <a:pt x="58" y="691"/>
                </a:lnTo>
                <a:lnTo>
                  <a:pt x="58" y="690"/>
                </a:lnTo>
                <a:lnTo>
                  <a:pt x="58" y="689"/>
                </a:lnTo>
                <a:lnTo>
                  <a:pt x="59" y="688"/>
                </a:lnTo>
                <a:lnTo>
                  <a:pt x="59" y="687"/>
                </a:lnTo>
                <a:lnTo>
                  <a:pt x="59" y="686"/>
                </a:lnTo>
                <a:lnTo>
                  <a:pt x="59" y="685"/>
                </a:lnTo>
                <a:lnTo>
                  <a:pt x="60" y="684"/>
                </a:lnTo>
                <a:lnTo>
                  <a:pt x="67" y="675"/>
                </a:lnTo>
                <a:lnTo>
                  <a:pt x="62" y="667"/>
                </a:lnTo>
                <a:lnTo>
                  <a:pt x="51" y="661"/>
                </a:lnTo>
                <a:lnTo>
                  <a:pt x="50" y="660"/>
                </a:lnTo>
                <a:lnTo>
                  <a:pt x="49" y="659"/>
                </a:lnTo>
                <a:lnTo>
                  <a:pt x="48" y="659"/>
                </a:lnTo>
                <a:lnTo>
                  <a:pt x="47" y="659"/>
                </a:lnTo>
                <a:lnTo>
                  <a:pt x="46" y="658"/>
                </a:lnTo>
                <a:lnTo>
                  <a:pt x="45" y="658"/>
                </a:lnTo>
                <a:lnTo>
                  <a:pt x="44" y="657"/>
                </a:lnTo>
                <a:lnTo>
                  <a:pt x="43" y="657"/>
                </a:lnTo>
                <a:lnTo>
                  <a:pt x="42" y="657"/>
                </a:lnTo>
                <a:lnTo>
                  <a:pt x="40" y="656"/>
                </a:lnTo>
                <a:lnTo>
                  <a:pt x="39" y="656"/>
                </a:lnTo>
                <a:lnTo>
                  <a:pt x="38" y="656"/>
                </a:lnTo>
                <a:lnTo>
                  <a:pt x="37" y="656"/>
                </a:lnTo>
                <a:lnTo>
                  <a:pt x="36" y="656"/>
                </a:lnTo>
                <a:lnTo>
                  <a:pt x="35" y="656"/>
                </a:lnTo>
                <a:lnTo>
                  <a:pt x="34" y="656"/>
                </a:lnTo>
                <a:lnTo>
                  <a:pt x="33" y="656"/>
                </a:lnTo>
                <a:lnTo>
                  <a:pt x="32" y="656"/>
                </a:lnTo>
                <a:lnTo>
                  <a:pt x="29" y="657"/>
                </a:lnTo>
                <a:lnTo>
                  <a:pt x="28" y="657"/>
                </a:lnTo>
                <a:lnTo>
                  <a:pt x="27" y="657"/>
                </a:lnTo>
                <a:lnTo>
                  <a:pt x="26" y="657"/>
                </a:lnTo>
                <a:lnTo>
                  <a:pt x="25" y="658"/>
                </a:lnTo>
                <a:lnTo>
                  <a:pt x="23" y="658"/>
                </a:lnTo>
                <a:lnTo>
                  <a:pt x="22" y="658"/>
                </a:lnTo>
                <a:lnTo>
                  <a:pt x="20" y="657"/>
                </a:lnTo>
                <a:lnTo>
                  <a:pt x="19" y="657"/>
                </a:lnTo>
                <a:lnTo>
                  <a:pt x="17" y="657"/>
                </a:lnTo>
                <a:lnTo>
                  <a:pt x="16" y="656"/>
                </a:lnTo>
                <a:lnTo>
                  <a:pt x="15" y="655"/>
                </a:lnTo>
                <a:lnTo>
                  <a:pt x="13" y="654"/>
                </a:lnTo>
                <a:lnTo>
                  <a:pt x="12" y="653"/>
                </a:lnTo>
                <a:lnTo>
                  <a:pt x="10" y="651"/>
                </a:lnTo>
                <a:lnTo>
                  <a:pt x="9" y="650"/>
                </a:lnTo>
                <a:lnTo>
                  <a:pt x="8" y="648"/>
                </a:lnTo>
                <a:lnTo>
                  <a:pt x="7" y="646"/>
                </a:lnTo>
                <a:lnTo>
                  <a:pt x="6" y="644"/>
                </a:lnTo>
                <a:lnTo>
                  <a:pt x="5" y="642"/>
                </a:lnTo>
                <a:lnTo>
                  <a:pt x="4" y="640"/>
                </a:lnTo>
                <a:lnTo>
                  <a:pt x="3" y="638"/>
                </a:lnTo>
                <a:lnTo>
                  <a:pt x="2" y="636"/>
                </a:lnTo>
                <a:lnTo>
                  <a:pt x="2" y="635"/>
                </a:lnTo>
                <a:lnTo>
                  <a:pt x="1" y="633"/>
                </a:lnTo>
                <a:lnTo>
                  <a:pt x="0" y="630"/>
                </a:lnTo>
                <a:lnTo>
                  <a:pt x="1" y="618"/>
                </a:lnTo>
                <a:lnTo>
                  <a:pt x="16" y="612"/>
                </a:lnTo>
                <a:lnTo>
                  <a:pt x="10" y="602"/>
                </a:lnTo>
                <a:lnTo>
                  <a:pt x="10" y="585"/>
                </a:lnTo>
                <a:lnTo>
                  <a:pt x="10" y="584"/>
                </a:lnTo>
                <a:lnTo>
                  <a:pt x="10" y="583"/>
                </a:lnTo>
                <a:lnTo>
                  <a:pt x="10" y="582"/>
                </a:lnTo>
                <a:lnTo>
                  <a:pt x="10" y="581"/>
                </a:lnTo>
                <a:lnTo>
                  <a:pt x="10" y="580"/>
                </a:lnTo>
                <a:lnTo>
                  <a:pt x="11" y="579"/>
                </a:lnTo>
                <a:lnTo>
                  <a:pt x="11" y="578"/>
                </a:lnTo>
                <a:lnTo>
                  <a:pt x="12" y="577"/>
                </a:lnTo>
                <a:lnTo>
                  <a:pt x="12" y="576"/>
                </a:lnTo>
                <a:lnTo>
                  <a:pt x="13" y="575"/>
                </a:lnTo>
                <a:lnTo>
                  <a:pt x="14" y="574"/>
                </a:lnTo>
                <a:lnTo>
                  <a:pt x="15" y="573"/>
                </a:lnTo>
                <a:lnTo>
                  <a:pt x="16" y="572"/>
                </a:lnTo>
                <a:lnTo>
                  <a:pt x="17" y="572"/>
                </a:lnTo>
                <a:lnTo>
                  <a:pt x="18" y="571"/>
                </a:lnTo>
                <a:lnTo>
                  <a:pt x="19" y="571"/>
                </a:lnTo>
                <a:lnTo>
                  <a:pt x="20" y="570"/>
                </a:lnTo>
                <a:lnTo>
                  <a:pt x="21" y="570"/>
                </a:lnTo>
                <a:lnTo>
                  <a:pt x="22" y="569"/>
                </a:lnTo>
                <a:lnTo>
                  <a:pt x="23" y="569"/>
                </a:lnTo>
                <a:lnTo>
                  <a:pt x="24" y="569"/>
                </a:lnTo>
                <a:lnTo>
                  <a:pt x="25" y="569"/>
                </a:lnTo>
                <a:lnTo>
                  <a:pt x="26" y="569"/>
                </a:lnTo>
                <a:lnTo>
                  <a:pt x="27" y="569"/>
                </a:lnTo>
                <a:lnTo>
                  <a:pt x="38" y="573"/>
                </a:lnTo>
                <a:lnTo>
                  <a:pt x="41" y="568"/>
                </a:lnTo>
                <a:lnTo>
                  <a:pt x="41" y="565"/>
                </a:lnTo>
                <a:lnTo>
                  <a:pt x="41" y="564"/>
                </a:lnTo>
                <a:lnTo>
                  <a:pt x="40" y="563"/>
                </a:lnTo>
                <a:lnTo>
                  <a:pt x="40" y="561"/>
                </a:lnTo>
                <a:lnTo>
                  <a:pt x="40" y="560"/>
                </a:lnTo>
                <a:lnTo>
                  <a:pt x="40" y="558"/>
                </a:lnTo>
                <a:lnTo>
                  <a:pt x="40" y="557"/>
                </a:lnTo>
                <a:lnTo>
                  <a:pt x="40" y="556"/>
                </a:lnTo>
                <a:lnTo>
                  <a:pt x="41" y="555"/>
                </a:lnTo>
                <a:lnTo>
                  <a:pt x="41" y="554"/>
                </a:lnTo>
                <a:lnTo>
                  <a:pt x="41" y="553"/>
                </a:lnTo>
                <a:lnTo>
                  <a:pt x="42" y="552"/>
                </a:lnTo>
                <a:lnTo>
                  <a:pt x="42" y="551"/>
                </a:lnTo>
                <a:lnTo>
                  <a:pt x="42" y="550"/>
                </a:lnTo>
                <a:lnTo>
                  <a:pt x="43" y="549"/>
                </a:lnTo>
                <a:lnTo>
                  <a:pt x="43" y="548"/>
                </a:lnTo>
                <a:lnTo>
                  <a:pt x="44" y="548"/>
                </a:lnTo>
                <a:lnTo>
                  <a:pt x="44" y="547"/>
                </a:lnTo>
                <a:lnTo>
                  <a:pt x="45" y="546"/>
                </a:lnTo>
                <a:lnTo>
                  <a:pt x="50" y="541"/>
                </a:lnTo>
                <a:lnTo>
                  <a:pt x="51" y="540"/>
                </a:lnTo>
                <a:lnTo>
                  <a:pt x="52" y="539"/>
                </a:lnTo>
                <a:lnTo>
                  <a:pt x="52" y="538"/>
                </a:lnTo>
                <a:lnTo>
                  <a:pt x="53" y="538"/>
                </a:lnTo>
                <a:lnTo>
                  <a:pt x="54" y="537"/>
                </a:lnTo>
                <a:lnTo>
                  <a:pt x="56" y="536"/>
                </a:lnTo>
                <a:lnTo>
                  <a:pt x="57" y="535"/>
                </a:lnTo>
                <a:lnTo>
                  <a:pt x="58" y="534"/>
                </a:lnTo>
                <a:lnTo>
                  <a:pt x="60" y="533"/>
                </a:lnTo>
                <a:lnTo>
                  <a:pt x="61" y="532"/>
                </a:lnTo>
                <a:lnTo>
                  <a:pt x="63" y="531"/>
                </a:lnTo>
                <a:lnTo>
                  <a:pt x="64" y="531"/>
                </a:lnTo>
                <a:lnTo>
                  <a:pt x="66" y="531"/>
                </a:lnTo>
                <a:lnTo>
                  <a:pt x="67" y="531"/>
                </a:lnTo>
                <a:lnTo>
                  <a:pt x="68" y="531"/>
                </a:lnTo>
                <a:lnTo>
                  <a:pt x="70" y="531"/>
                </a:lnTo>
                <a:lnTo>
                  <a:pt x="71" y="532"/>
                </a:lnTo>
                <a:lnTo>
                  <a:pt x="72" y="532"/>
                </a:lnTo>
                <a:lnTo>
                  <a:pt x="73" y="532"/>
                </a:lnTo>
                <a:lnTo>
                  <a:pt x="75" y="532"/>
                </a:lnTo>
                <a:lnTo>
                  <a:pt x="76" y="532"/>
                </a:lnTo>
                <a:lnTo>
                  <a:pt x="77" y="533"/>
                </a:lnTo>
                <a:lnTo>
                  <a:pt x="78" y="533"/>
                </a:lnTo>
                <a:lnTo>
                  <a:pt x="79" y="533"/>
                </a:lnTo>
                <a:lnTo>
                  <a:pt x="80" y="533"/>
                </a:lnTo>
                <a:lnTo>
                  <a:pt x="81" y="533"/>
                </a:lnTo>
                <a:lnTo>
                  <a:pt x="82" y="534"/>
                </a:lnTo>
                <a:lnTo>
                  <a:pt x="83" y="534"/>
                </a:lnTo>
                <a:lnTo>
                  <a:pt x="84" y="535"/>
                </a:lnTo>
                <a:lnTo>
                  <a:pt x="85" y="535"/>
                </a:lnTo>
                <a:lnTo>
                  <a:pt x="86" y="536"/>
                </a:lnTo>
                <a:lnTo>
                  <a:pt x="87" y="536"/>
                </a:lnTo>
                <a:lnTo>
                  <a:pt x="88" y="536"/>
                </a:lnTo>
                <a:lnTo>
                  <a:pt x="89" y="536"/>
                </a:lnTo>
                <a:lnTo>
                  <a:pt x="90" y="535"/>
                </a:lnTo>
                <a:lnTo>
                  <a:pt x="91" y="535"/>
                </a:lnTo>
                <a:lnTo>
                  <a:pt x="92" y="535"/>
                </a:lnTo>
                <a:lnTo>
                  <a:pt x="93" y="535"/>
                </a:lnTo>
                <a:lnTo>
                  <a:pt x="94" y="535"/>
                </a:lnTo>
                <a:lnTo>
                  <a:pt x="94" y="534"/>
                </a:lnTo>
                <a:lnTo>
                  <a:pt x="95" y="534"/>
                </a:lnTo>
                <a:lnTo>
                  <a:pt x="98" y="531"/>
                </a:lnTo>
                <a:lnTo>
                  <a:pt x="99" y="531"/>
                </a:lnTo>
                <a:lnTo>
                  <a:pt x="99" y="530"/>
                </a:lnTo>
                <a:lnTo>
                  <a:pt x="100" y="530"/>
                </a:lnTo>
                <a:lnTo>
                  <a:pt x="101" y="530"/>
                </a:lnTo>
                <a:lnTo>
                  <a:pt x="101" y="529"/>
                </a:lnTo>
                <a:lnTo>
                  <a:pt x="102" y="529"/>
                </a:lnTo>
                <a:lnTo>
                  <a:pt x="103" y="529"/>
                </a:lnTo>
                <a:lnTo>
                  <a:pt x="104" y="529"/>
                </a:lnTo>
                <a:lnTo>
                  <a:pt x="105" y="529"/>
                </a:lnTo>
                <a:lnTo>
                  <a:pt x="107" y="528"/>
                </a:lnTo>
                <a:lnTo>
                  <a:pt x="108" y="528"/>
                </a:lnTo>
                <a:lnTo>
                  <a:pt x="109" y="528"/>
                </a:lnTo>
                <a:lnTo>
                  <a:pt x="110" y="528"/>
                </a:lnTo>
                <a:lnTo>
                  <a:pt x="111" y="527"/>
                </a:lnTo>
                <a:lnTo>
                  <a:pt x="112" y="527"/>
                </a:lnTo>
                <a:lnTo>
                  <a:pt x="113" y="527"/>
                </a:lnTo>
                <a:lnTo>
                  <a:pt x="114" y="527"/>
                </a:lnTo>
                <a:lnTo>
                  <a:pt x="115" y="527"/>
                </a:lnTo>
                <a:lnTo>
                  <a:pt x="116" y="527"/>
                </a:lnTo>
                <a:lnTo>
                  <a:pt x="117" y="527"/>
                </a:lnTo>
                <a:lnTo>
                  <a:pt x="117" y="526"/>
                </a:lnTo>
                <a:lnTo>
                  <a:pt x="117" y="525"/>
                </a:lnTo>
                <a:lnTo>
                  <a:pt x="117" y="524"/>
                </a:lnTo>
                <a:lnTo>
                  <a:pt x="118" y="524"/>
                </a:lnTo>
                <a:lnTo>
                  <a:pt x="118" y="523"/>
                </a:lnTo>
                <a:lnTo>
                  <a:pt x="118" y="522"/>
                </a:lnTo>
                <a:lnTo>
                  <a:pt x="118" y="521"/>
                </a:lnTo>
                <a:lnTo>
                  <a:pt x="118" y="520"/>
                </a:lnTo>
                <a:lnTo>
                  <a:pt x="118" y="519"/>
                </a:lnTo>
                <a:lnTo>
                  <a:pt x="119" y="518"/>
                </a:lnTo>
                <a:lnTo>
                  <a:pt x="120" y="517"/>
                </a:lnTo>
                <a:lnTo>
                  <a:pt x="121" y="517"/>
                </a:lnTo>
                <a:lnTo>
                  <a:pt x="122" y="516"/>
                </a:lnTo>
                <a:lnTo>
                  <a:pt x="123" y="515"/>
                </a:lnTo>
                <a:lnTo>
                  <a:pt x="124" y="515"/>
                </a:lnTo>
                <a:lnTo>
                  <a:pt x="125" y="515"/>
                </a:lnTo>
                <a:lnTo>
                  <a:pt x="126" y="515"/>
                </a:lnTo>
                <a:lnTo>
                  <a:pt x="127" y="515"/>
                </a:lnTo>
                <a:lnTo>
                  <a:pt x="128" y="515"/>
                </a:lnTo>
                <a:lnTo>
                  <a:pt x="129" y="514"/>
                </a:lnTo>
                <a:lnTo>
                  <a:pt x="130" y="515"/>
                </a:lnTo>
                <a:lnTo>
                  <a:pt x="131" y="515"/>
                </a:lnTo>
                <a:lnTo>
                  <a:pt x="132" y="515"/>
                </a:lnTo>
                <a:lnTo>
                  <a:pt x="133" y="516"/>
                </a:lnTo>
                <a:lnTo>
                  <a:pt x="134" y="516"/>
                </a:lnTo>
                <a:lnTo>
                  <a:pt x="135" y="517"/>
                </a:lnTo>
                <a:lnTo>
                  <a:pt x="136" y="518"/>
                </a:lnTo>
                <a:lnTo>
                  <a:pt x="137" y="519"/>
                </a:lnTo>
                <a:lnTo>
                  <a:pt x="138" y="520"/>
                </a:lnTo>
                <a:lnTo>
                  <a:pt x="139" y="521"/>
                </a:lnTo>
                <a:lnTo>
                  <a:pt x="139" y="522"/>
                </a:lnTo>
                <a:lnTo>
                  <a:pt x="140" y="522"/>
                </a:lnTo>
                <a:lnTo>
                  <a:pt x="141" y="523"/>
                </a:lnTo>
                <a:lnTo>
                  <a:pt x="142" y="524"/>
                </a:lnTo>
                <a:lnTo>
                  <a:pt x="143" y="524"/>
                </a:lnTo>
                <a:lnTo>
                  <a:pt x="144" y="524"/>
                </a:lnTo>
                <a:lnTo>
                  <a:pt x="145" y="524"/>
                </a:lnTo>
                <a:lnTo>
                  <a:pt x="146" y="524"/>
                </a:lnTo>
                <a:lnTo>
                  <a:pt x="147" y="524"/>
                </a:lnTo>
                <a:lnTo>
                  <a:pt x="148" y="524"/>
                </a:lnTo>
                <a:lnTo>
                  <a:pt x="149" y="524"/>
                </a:lnTo>
                <a:lnTo>
                  <a:pt x="150" y="524"/>
                </a:lnTo>
                <a:lnTo>
                  <a:pt x="151" y="524"/>
                </a:lnTo>
                <a:lnTo>
                  <a:pt x="152" y="524"/>
                </a:lnTo>
                <a:lnTo>
                  <a:pt x="153" y="523"/>
                </a:lnTo>
                <a:lnTo>
                  <a:pt x="155" y="523"/>
                </a:lnTo>
                <a:lnTo>
                  <a:pt x="156" y="523"/>
                </a:lnTo>
                <a:lnTo>
                  <a:pt x="156" y="522"/>
                </a:lnTo>
                <a:lnTo>
                  <a:pt x="157" y="522"/>
                </a:lnTo>
                <a:lnTo>
                  <a:pt x="158" y="522"/>
                </a:lnTo>
                <a:lnTo>
                  <a:pt x="159" y="521"/>
                </a:lnTo>
                <a:lnTo>
                  <a:pt x="160" y="521"/>
                </a:lnTo>
                <a:lnTo>
                  <a:pt x="161" y="521"/>
                </a:lnTo>
                <a:lnTo>
                  <a:pt x="161" y="520"/>
                </a:lnTo>
                <a:lnTo>
                  <a:pt x="162" y="520"/>
                </a:lnTo>
                <a:lnTo>
                  <a:pt x="163" y="520"/>
                </a:lnTo>
                <a:lnTo>
                  <a:pt x="164" y="520"/>
                </a:lnTo>
                <a:lnTo>
                  <a:pt x="165" y="519"/>
                </a:lnTo>
                <a:lnTo>
                  <a:pt x="166" y="519"/>
                </a:lnTo>
                <a:lnTo>
                  <a:pt x="167" y="519"/>
                </a:lnTo>
                <a:lnTo>
                  <a:pt x="168" y="519"/>
                </a:lnTo>
                <a:lnTo>
                  <a:pt x="169" y="518"/>
                </a:lnTo>
                <a:lnTo>
                  <a:pt x="170" y="518"/>
                </a:lnTo>
                <a:lnTo>
                  <a:pt x="171" y="519"/>
                </a:lnTo>
                <a:lnTo>
                  <a:pt x="175" y="519"/>
                </a:lnTo>
                <a:lnTo>
                  <a:pt x="176" y="519"/>
                </a:lnTo>
                <a:lnTo>
                  <a:pt x="176" y="520"/>
                </a:lnTo>
                <a:lnTo>
                  <a:pt x="177" y="520"/>
                </a:lnTo>
                <a:lnTo>
                  <a:pt x="180" y="525"/>
                </a:lnTo>
                <a:lnTo>
                  <a:pt x="180" y="534"/>
                </a:lnTo>
                <a:lnTo>
                  <a:pt x="180" y="549"/>
                </a:lnTo>
                <a:lnTo>
                  <a:pt x="182" y="550"/>
                </a:lnTo>
                <a:lnTo>
                  <a:pt x="183" y="550"/>
                </a:lnTo>
                <a:lnTo>
                  <a:pt x="184" y="550"/>
                </a:lnTo>
                <a:lnTo>
                  <a:pt x="185" y="550"/>
                </a:lnTo>
                <a:lnTo>
                  <a:pt x="186" y="550"/>
                </a:lnTo>
                <a:lnTo>
                  <a:pt x="188" y="550"/>
                </a:lnTo>
                <a:lnTo>
                  <a:pt x="189" y="550"/>
                </a:lnTo>
                <a:lnTo>
                  <a:pt x="190" y="550"/>
                </a:lnTo>
                <a:lnTo>
                  <a:pt x="191" y="549"/>
                </a:lnTo>
                <a:lnTo>
                  <a:pt x="192" y="549"/>
                </a:lnTo>
                <a:lnTo>
                  <a:pt x="194" y="549"/>
                </a:lnTo>
                <a:lnTo>
                  <a:pt x="195" y="548"/>
                </a:lnTo>
                <a:lnTo>
                  <a:pt x="196" y="548"/>
                </a:lnTo>
                <a:lnTo>
                  <a:pt x="197" y="547"/>
                </a:lnTo>
                <a:lnTo>
                  <a:pt x="198" y="547"/>
                </a:lnTo>
                <a:lnTo>
                  <a:pt x="199" y="547"/>
                </a:lnTo>
                <a:lnTo>
                  <a:pt x="200" y="547"/>
                </a:lnTo>
                <a:lnTo>
                  <a:pt x="201" y="546"/>
                </a:lnTo>
                <a:lnTo>
                  <a:pt x="202" y="546"/>
                </a:lnTo>
                <a:lnTo>
                  <a:pt x="203" y="546"/>
                </a:lnTo>
                <a:lnTo>
                  <a:pt x="204" y="546"/>
                </a:lnTo>
                <a:lnTo>
                  <a:pt x="205" y="546"/>
                </a:lnTo>
                <a:lnTo>
                  <a:pt x="206" y="547"/>
                </a:lnTo>
                <a:lnTo>
                  <a:pt x="213" y="553"/>
                </a:lnTo>
                <a:lnTo>
                  <a:pt x="213" y="554"/>
                </a:lnTo>
                <a:lnTo>
                  <a:pt x="214" y="554"/>
                </a:lnTo>
                <a:lnTo>
                  <a:pt x="215" y="554"/>
                </a:lnTo>
                <a:lnTo>
                  <a:pt x="216" y="554"/>
                </a:lnTo>
                <a:lnTo>
                  <a:pt x="217" y="553"/>
                </a:lnTo>
                <a:lnTo>
                  <a:pt x="218" y="552"/>
                </a:lnTo>
                <a:lnTo>
                  <a:pt x="219" y="552"/>
                </a:lnTo>
                <a:lnTo>
                  <a:pt x="219" y="551"/>
                </a:lnTo>
                <a:lnTo>
                  <a:pt x="220" y="550"/>
                </a:lnTo>
                <a:lnTo>
                  <a:pt x="221" y="549"/>
                </a:lnTo>
                <a:lnTo>
                  <a:pt x="222" y="548"/>
                </a:lnTo>
                <a:lnTo>
                  <a:pt x="222" y="547"/>
                </a:lnTo>
                <a:lnTo>
                  <a:pt x="223" y="547"/>
                </a:lnTo>
                <a:lnTo>
                  <a:pt x="223" y="546"/>
                </a:lnTo>
                <a:lnTo>
                  <a:pt x="224" y="545"/>
                </a:lnTo>
                <a:lnTo>
                  <a:pt x="224" y="544"/>
                </a:lnTo>
                <a:lnTo>
                  <a:pt x="225" y="544"/>
                </a:lnTo>
                <a:lnTo>
                  <a:pt x="225" y="543"/>
                </a:lnTo>
                <a:lnTo>
                  <a:pt x="226" y="542"/>
                </a:lnTo>
                <a:lnTo>
                  <a:pt x="226" y="541"/>
                </a:lnTo>
                <a:lnTo>
                  <a:pt x="227" y="541"/>
                </a:lnTo>
                <a:lnTo>
                  <a:pt x="235" y="527"/>
                </a:lnTo>
                <a:lnTo>
                  <a:pt x="236" y="526"/>
                </a:lnTo>
                <a:lnTo>
                  <a:pt x="236" y="525"/>
                </a:lnTo>
                <a:lnTo>
                  <a:pt x="237" y="524"/>
                </a:lnTo>
                <a:lnTo>
                  <a:pt x="241" y="519"/>
                </a:lnTo>
                <a:lnTo>
                  <a:pt x="242" y="518"/>
                </a:lnTo>
                <a:lnTo>
                  <a:pt x="242" y="517"/>
                </a:lnTo>
                <a:lnTo>
                  <a:pt x="243" y="517"/>
                </a:lnTo>
                <a:lnTo>
                  <a:pt x="244" y="516"/>
                </a:lnTo>
                <a:lnTo>
                  <a:pt x="245" y="516"/>
                </a:lnTo>
                <a:lnTo>
                  <a:pt x="246" y="515"/>
                </a:lnTo>
                <a:lnTo>
                  <a:pt x="247" y="515"/>
                </a:lnTo>
                <a:lnTo>
                  <a:pt x="248" y="514"/>
                </a:lnTo>
                <a:lnTo>
                  <a:pt x="249" y="514"/>
                </a:lnTo>
                <a:lnTo>
                  <a:pt x="251" y="513"/>
                </a:lnTo>
                <a:lnTo>
                  <a:pt x="252" y="513"/>
                </a:lnTo>
                <a:lnTo>
                  <a:pt x="253" y="513"/>
                </a:lnTo>
                <a:lnTo>
                  <a:pt x="255" y="513"/>
                </a:lnTo>
                <a:lnTo>
                  <a:pt x="257" y="513"/>
                </a:lnTo>
                <a:lnTo>
                  <a:pt x="258" y="513"/>
                </a:lnTo>
                <a:lnTo>
                  <a:pt x="260" y="513"/>
                </a:lnTo>
                <a:lnTo>
                  <a:pt x="261" y="513"/>
                </a:lnTo>
                <a:lnTo>
                  <a:pt x="263" y="513"/>
                </a:lnTo>
                <a:lnTo>
                  <a:pt x="264" y="513"/>
                </a:lnTo>
                <a:lnTo>
                  <a:pt x="265" y="513"/>
                </a:lnTo>
                <a:lnTo>
                  <a:pt x="266" y="513"/>
                </a:lnTo>
                <a:lnTo>
                  <a:pt x="268" y="513"/>
                </a:lnTo>
                <a:lnTo>
                  <a:pt x="268" y="514"/>
                </a:lnTo>
                <a:lnTo>
                  <a:pt x="269" y="514"/>
                </a:lnTo>
                <a:lnTo>
                  <a:pt x="270" y="514"/>
                </a:lnTo>
                <a:lnTo>
                  <a:pt x="271" y="514"/>
                </a:lnTo>
                <a:lnTo>
                  <a:pt x="272" y="514"/>
                </a:lnTo>
                <a:lnTo>
                  <a:pt x="273" y="515"/>
                </a:lnTo>
                <a:lnTo>
                  <a:pt x="275" y="516"/>
                </a:lnTo>
                <a:lnTo>
                  <a:pt x="276" y="517"/>
                </a:lnTo>
                <a:lnTo>
                  <a:pt x="277" y="518"/>
                </a:lnTo>
                <a:lnTo>
                  <a:pt x="278" y="519"/>
                </a:lnTo>
                <a:lnTo>
                  <a:pt x="280" y="519"/>
                </a:lnTo>
                <a:lnTo>
                  <a:pt x="281" y="520"/>
                </a:lnTo>
                <a:lnTo>
                  <a:pt x="282" y="521"/>
                </a:lnTo>
                <a:lnTo>
                  <a:pt x="284" y="521"/>
                </a:lnTo>
                <a:lnTo>
                  <a:pt x="285" y="522"/>
                </a:lnTo>
                <a:lnTo>
                  <a:pt x="286" y="522"/>
                </a:lnTo>
                <a:lnTo>
                  <a:pt x="287" y="523"/>
                </a:lnTo>
                <a:lnTo>
                  <a:pt x="288" y="523"/>
                </a:lnTo>
                <a:lnTo>
                  <a:pt x="289" y="523"/>
                </a:lnTo>
                <a:lnTo>
                  <a:pt x="290" y="523"/>
                </a:lnTo>
                <a:lnTo>
                  <a:pt x="291" y="524"/>
                </a:lnTo>
                <a:lnTo>
                  <a:pt x="297" y="526"/>
                </a:lnTo>
                <a:lnTo>
                  <a:pt x="300" y="525"/>
                </a:lnTo>
                <a:lnTo>
                  <a:pt x="302" y="525"/>
                </a:lnTo>
                <a:lnTo>
                  <a:pt x="303" y="524"/>
                </a:lnTo>
                <a:lnTo>
                  <a:pt x="304" y="524"/>
                </a:lnTo>
                <a:lnTo>
                  <a:pt x="306" y="523"/>
                </a:lnTo>
                <a:lnTo>
                  <a:pt x="308" y="523"/>
                </a:lnTo>
                <a:lnTo>
                  <a:pt x="309" y="522"/>
                </a:lnTo>
                <a:lnTo>
                  <a:pt x="310" y="521"/>
                </a:lnTo>
                <a:lnTo>
                  <a:pt x="312" y="521"/>
                </a:lnTo>
                <a:lnTo>
                  <a:pt x="313" y="521"/>
                </a:lnTo>
                <a:lnTo>
                  <a:pt x="314" y="520"/>
                </a:lnTo>
                <a:lnTo>
                  <a:pt x="315" y="519"/>
                </a:lnTo>
                <a:lnTo>
                  <a:pt x="316" y="519"/>
                </a:lnTo>
                <a:lnTo>
                  <a:pt x="317" y="519"/>
                </a:lnTo>
                <a:lnTo>
                  <a:pt x="317" y="518"/>
                </a:lnTo>
                <a:lnTo>
                  <a:pt x="318" y="518"/>
                </a:lnTo>
                <a:lnTo>
                  <a:pt x="319" y="518"/>
                </a:lnTo>
                <a:lnTo>
                  <a:pt x="320" y="518"/>
                </a:lnTo>
                <a:lnTo>
                  <a:pt x="321" y="518"/>
                </a:lnTo>
                <a:lnTo>
                  <a:pt x="322" y="518"/>
                </a:lnTo>
                <a:lnTo>
                  <a:pt x="323" y="517"/>
                </a:lnTo>
                <a:lnTo>
                  <a:pt x="324" y="517"/>
                </a:lnTo>
                <a:lnTo>
                  <a:pt x="325" y="517"/>
                </a:lnTo>
                <a:lnTo>
                  <a:pt x="326" y="517"/>
                </a:lnTo>
                <a:lnTo>
                  <a:pt x="327" y="517"/>
                </a:lnTo>
                <a:lnTo>
                  <a:pt x="328" y="517"/>
                </a:lnTo>
                <a:lnTo>
                  <a:pt x="329" y="517"/>
                </a:lnTo>
                <a:lnTo>
                  <a:pt x="330" y="516"/>
                </a:lnTo>
                <a:lnTo>
                  <a:pt x="331" y="516"/>
                </a:lnTo>
                <a:lnTo>
                  <a:pt x="332" y="516"/>
                </a:lnTo>
                <a:lnTo>
                  <a:pt x="333" y="515"/>
                </a:lnTo>
                <a:lnTo>
                  <a:pt x="334" y="514"/>
                </a:lnTo>
                <a:lnTo>
                  <a:pt x="335" y="514"/>
                </a:lnTo>
                <a:lnTo>
                  <a:pt x="336" y="514"/>
                </a:lnTo>
                <a:lnTo>
                  <a:pt x="336" y="513"/>
                </a:lnTo>
                <a:lnTo>
                  <a:pt x="337" y="512"/>
                </a:lnTo>
                <a:lnTo>
                  <a:pt x="338" y="512"/>
                </a:lnTo>
                <a:lnTo>
                  <a:pt x="339" y="512"/>
                </a:lnTo>
                <a:lnTo>
                  <a:pt x="339" y="511"/>
                </a:lnTo>
                <a:lnTo>
                  <a:pt x="340" y="511"/>
                </a:lnTo>
                <a:lnTo>
                  <a:pt x="341" y="511"/>
                </a:lnTo>
                <a:lnTo>
                  <a:pt x="342" y="510"/>
                </a:lnTo>
                <a:lnTo>
                  <a:pt x="343" y="510"/>
                </a:lnTo>
                <a:lnTo>
                  <a:pt x="344" y="509"/>
                </a:lnTo>
                <a:lnTo>
                  <a:pt x="345" y="509"/>
                </a:lnTo>
                <a:lnTo>
                  <a:pt x="346" y="508"/>
                </a:lnTo>
                <a:lnTo>
                  <a:pt x="347" y="508"/>
                </a:lnTo>
                <a:lnTo>
                  <a:pt x="348" y="508"/>
                </a:lnTo>
                <a:lnTo>
                  <a:pt x="350" y="507"/>
                </a:lnTo>
                <a:lnTo>
                  <a:pt x="351" y="507"/>
                </a:lnTo>
                <a:lnTo>
                  <a:pt x="352" y="507"/>
                </a:lnTo>
                <a:lnTo>
                  <a:pt x="353" y="507"/>
                </a:lnTo>
                <a:lnTo>
                  <a:pt x="355" y="507"/>
                </a:lnTo>
                <a:lnTo>
                  <a:pt x="357" y="507"/>
                </a:lnTo>
                <a:lnTo>
                  <a:pt x="358" y="507"/>
                </a:lnTo>
                <a:lnTo>
                  <a:pt x="359" y="507"/>
                </a:lnTo>
                <a:lnTo>
                  <a:pt x="360" y="507"/>
                </a:lnTo>
                <a:lnTo>
                  <a:pt x="360" y="506"/>
                </a:lnTo>
                <a:lnTo>
                  <a:pt x="361" y="506"/>
                </a:lnTo>
                <a:lnTo>
                  <a:pt x="362" y="506"/>
                </a:lnTo>
                <a:lnTo>
                  <a:pt x="363" y="506"/>
                </a:lnTo>
                <a:lnTo>
                  <a:pt x="364" y="506"/>
                </a:lnTo>
                <a:lnTo>
                  <a:pt x="365" y="506"/>
                </a:lnTo>
                <a:lnTo>
                  <a:pt x="373" y="504"/>
                </a:lnTo>
                <a:lnTo>
                  <a:pt x="389" y="498"/>
                </a:lnTo>
                <a:lnTo>
                  <a:pt x="406" y="494"/>
                </a:lnTo>
                <a:lnTo>
                  <a:pt x="420" y="490"/>
                </a:lnTo>
                <a:lnTo>
                  <a:pt x="421" y="489"/>
                </a:lnTo>
                <a:lnTo>
                  <a:pt x="422" y="489"/>
                </a:lnTo>
                <a:lnTo>
                  <a:pt x="423" y="489"/>
                </a:lnTo>
                <a:lnTo>
                  <a:pt x="424" y="489"/>
                </a:lnTo>
                <a:lnTo>
                  <a:pt x="425" y="489"/>
                </a:lnTo>
                <a:lnTo>
                  <a:pt x="426" y="488"/>
                </a:lnTo>
                <a:lnTo>
                  <a:pt x="427" y="488"/>
                </a:lnTo>
                <a:lnTo>
                  <a:pt x="443" y="486"/>
                </a:lnTo>
                <a:lnTo>
                  <a:pt x="444" y="486"/>
                </a:lnTo>
                <a:lnTo>
                  <a:pt x="445" y="485"/>
                </a:lnTo>
                <a:lnTo>
                  <a:pt x="446" y="485"/>
                </a:lnTo>
                <a:lnTo>
                  <a:pt x="447" y="485"/>
                </a:lnTo>
                <a:lnTo>
                  <a:pt x="448" y="485"/>
                </a:lnTo>
                <a:lnTo>
                  <a:pt x="449" y="484"/>
                </a:lnTo>
                <a:lnTo>
                  <a:pt x="456" y="479"/>
                </a:lnTo>
                <a:lnTo>
                  <a:pt x="457" y="479"/>
                </a:lnTo>
                <a:lnTo>
                  <a:pt x="458" y="478"/>
                </a:lnTo>
                <a:lnTo>
                  <a:pt x="459" y="478"/>
                </a:lnTo>
                <a:lnTo>
                  <a:pt x="460" y="478"/>
                </a:lnTo>
                <a:lnTo>
                  <a:pt x="466" y="477"/>
                </a:lnTo>
                <a:lnTo>
                  <a:pt x="467" y="477"/>
                </a:lnTo>
                <a:lnTo>
                  <a:pt x="468" y="476"/>
                </a:lnTo>
                <a:lnTo>
                  <a:pt x="474" y="474"/>
                </a:lnTo>
                <a:lnTo>
                  <a:pt x="474" y="472"/>
                </a:lnTo>
                <a:lnTo>
                  <a:pt x="474" y="471"/>
                </a:lnTo>
                <a:lnTo>
                  <a:pt x="474" y="470"/>
                </a:lnTo>
                <a:lnTo>
                  <a:pt x="474" y="469"/>
                </a:lnTo>
                <a:lnTo>
                  <a:pt x="474" y="468"/>
                </a:lnTo>
                <a:lnTo>
                  <a:pt x="475" y="467"/>
                </a:lnTo>
                <a:lnTo>
                  <a:pt x="475" y="466"/>
                </a:lnTo>
                <a:lnTo>
                  <a:pt x="475" y="464"/>
                </a:lnTo>
                <a:lnTo>
                  <a:pt x="475" y="462"/>
                </a:lnTo>
                <a:lnTo>
                  <a:pt x="475" y="461"/>
                </a:lnTo>
                <a:lnTo>
                  <a:pt x="475" y="458"/>
                </a:lnTo>
                <a:lnTo>
                  <a:pt x="475" y="457"/>
                </a:lnTo>
                <a:lnTo>
                  <a:pt x="476" y="453"/>
                </a:lnTo>
                <a:lnTo>
                  <a:pt x="476" y="451"/>
                </a:lnTo>
                <a:lnTo>
                  <a:pt x="476" y="449"/>
                </a:lnTo>
                <a:lnTo>
                  <a:pt x="476" y="447"/>
                </a:lnTo>
                <a:lnTo>
                  <a:pt x="476" y="446"/>
                </a:lnTo>
                <a:lnTo>
                  <a:pt x="476" y="444"/>
                </a:lnTo>
                <a:lnTo>
                  <a:pt x="477" y="443"/>
                </a:lnTo>
                <a:lnTo>
                  <a:pt x="477" y="441"/>
                </a:lnTo>
                <a:lnTo>
                  <a:pt x="477" y="440"/>
                </a:lnTo>
                <a:lnTo>
                  <a:pt x="478" y="439"/>
                </a:lnTo>
                <a:lnTo>
                  <a:pt x="478" y="438"/>
                </a:lnTo>
                <a:lnTo>
                  <a:pt x="479" y="437"/>
                </a:lnTo>
                <a:lnTo>
                  <a:pt x="479" y="436"/>
                </a:lnTo>
                <a:lnTo>
                  <a:pt x="480" y="435"/>
                </a:lnTo>
                <a:lnTo>
                  <a:pt x="481" y="434"/>
                </a:lnTo>
                <a:lnTo>
                  <a:pt x="482" y="433"/>
                </a:lnTo>
                <a:lnTo>
                  <a:pt x="483" y="432"/>
                </a:lnTo>
                <a:lnTo>
                  <a:pt x="484" y="431"/>
                </a:lnTo>
                <a:lnTo>
                  <a:pt x="485" y="430"/>
                </a:lnTo>
                <a:lnTo>
                  <a:pt x="486" y="429"/>
                </a:lnTo>
                <a:lnTo>
                  <a:pt x="487" y="428"/>
                </a:lnTo>
                <a:lnTo>
                  <a:pt x="488" y="427"/>
                </a:lnTo>
                <a:lnTo>
                  <a:pt x="489" y="426"/>
                </a:lnTo>
                <a:lnTo>
                  <a:pt x="490" y="425"/>
                </a:lnTo>
                <a:lnTo>
                  <a:pt x="491" y="424"/>
                </a:lnTo>
                <a:lnTo>
                  <a:pt x="492" y="424"/>
                </a:lnTo>
                <a:lnTo>
                  <a:pt x="493" y="423"/>
                </a:lnTo>
                <a:lnTo>
                  <a:pt x="494" y="423"/>
                </a:lnTo>
                <a:lnTo>
                  <a:pt x="496" y="423"/>
                </a:lnTo>
                <a:lnTo>
                  <a:pt x="497" y="423"/>
                </a:lnTo>
                <a:lnTo>
                  <a:pt x="499" y="423"/>
                </a:lnTo>
                <a:lnTo>
                  <a:pt x="500" y="423"/>
                </a:lnTo>
                <a:lnTo>
                  <a:pt x="501" y="423"/>
                </a:lnTo>
                <a:lnTo>
                  <a:pt x="502" y="423"/>
                </a:lnTo>
                <a:lnTo>
                  <a:pt x="503" y="423"/>
                </a:lnTo>
                <a:lnTo>
                  <a:pt x="506" y="423"/>
                </a:lnTo>
                <a:lnTo>
                  <a:pt x="504" y="422"/>
                </a:lnTo>
                <a:lnTo>
                  <a:pt x="503" y="421"/>
                </a:lnTo>
                <a:lnTo>
                  <a:pt x="503" y="420"/>
                </a:lnTo>
                <a:lnTo>
                  <a:pt x="502" y="419"/>
                </a:lnTo>
                <a:lnTo>
                  <a:pt x="501" y="418"/>
                </a:lnTo>
                <a:lnTo>
                  <a:pt x="500" y="417"/>
                </a:lnTo>
                <a:lnTo>
                  <a:pt x="500" y="416"/>
                </a:lnTo>
                <a:lnTo>
                  <a:pt x="499" y="415"/>
                </a:lnTo>
                <a:lnTo>
                  <a:pt x="499" y="414"/>
                </a:lnTo>
                <a:lnTo>
                  <a:pt x="499" y="412"/>
                </a:lnTo>
                <a:lnTo>
                  <a:pt x="499" y="410"/>
                </a:lnTo>
                <a:lnTo>
                  <a:pt x="500" y="410"/>
                </a:lnTo>
                <a:lnTo>
                  <a:pt x="500" y="409"/>
                </a:lnTo>
                <a:lnTo>
                  <a:pt x="501" y="408"/>
                </a:lnTo>
                <a:lnTo>
                  <a:pt x="502" y="407"/>
                </a:lnTo>
                <a:lnTo>
                  <a:pt x="503" y="406"/>
                </a:lnTo>
                <a:lnTo>
                  <a:pt x="504" y="406"/>
                </a:lnTo>
                <a:lnTo>
                  <a:pt x="505" y="405"/>
                </a:lnTo>
                <a:lnTo>
                  <a:pt x="506" y="404"/>
                </a:lnTo>
                <a:lnTo>
                  <a:pt x="507" y="404"/>
                </a:lnTo>
                <a:lnTo>
                  <a:pt x="508" y="403"/>
                </a:lnTo>
                <a:lnTo>
                  <a:pt x="510" y="403"/>
                </a:lnTo>
                <a:lnTo>
                  <a:pt x="511" y="402"/>
                </a:lnTo>
                <a:lnTo>
                  <a:pt x="512" y="402"/>
                </a:lnTo>
                <a:lnTo>
                  <a:pt x="514" y="402"/>
                </a:lnTo>
                <a:lnTo>
                  <a:pt x="515" y="402"/>
                </a:lnTo>
                <a:lnTo>
                  <a:pt x="516" y="402"/>
                </a:lnTo>
                <a:lnTo>
                  <a:pt x="518" y="403"/>
                </a:lnTo>
                <a:lnTo>
                  <a:pt x="519" y="403"/>
                </a:lnTo>
                <a:lnTo>
                  <a:pt x="521" y="403"/>
                </a:lnTo>
                <a:lnTo>
                  <a:pt x="522" y="403"/>
                </a:lnTo>
                <a:lnTo>
                  <a:pt x="523" y="403"/>
                </a:lnTo>
                <a:lnTo>
                  <a:pt x="524" y="403"/>
                </a:lnTo>
                <a:lnTo>
                  <a:pt x="525" y="403"/>
                </a:lnTo>
                <a:lnTo>
                  <a:pt x="526" y="403"/>
                </a:lnTo>
                <a:lnTo>
                  <a:pt x="527" y="403"/>
                </a:lnTo>
                <a:lnTo>
                  <a:pt x="527" y="402"/>
                </a:lnTo>
                <a:lnTo>
                  <a:pt x="528" y="391"/>
                </a:lnTo>
                <a:lnTo>
                  <a:pt x="528" y="390"/>
                </a:lnTo>
                <a:lnTo>
                  <a:pt x="528" y="389"/>
                </a:lnTo>
                <a:lnTo>
                  <a:pt x="527" y="383"/>
                </a:lnTo>
                <a:lnTo>
                  <a:pt x="527" y="382"/>
                </a:lnTo>
                <a:lnTo>
                  <a:pt x="527" y="381"/>
                </a:lnTo>
                <a:lnTo>
                  <a:pt x="527" y="380"/>
                </a:lnTo>
                <a:lnTo>
                  <a:pt x="527" y="366"/>
                </a:lnTo>
                <a:lnTo>
                  <a:pt x="527" y="365"/>
                </a:lnTo>
                <a:lnTo>
                  <a:pt x="527" y="364"/>
                </a:lnTo>
                <a:lnTo>
                  <a:pt x="527" y="363"/>
                </a:lnTo>
                <a:lnTo>
                  <a:pt x="526" y="362"/>
                </a:lnTo>
                <a:lnTo>
                  <a:pt x="526" y="361"/>
                </a:lnTo>
                <a:lnTo>
                  <a:pt x="526" y="360"/>
                </a:lnTo>
                <a:lnTo>
                  <a:pt x="524" y="342"/>
                </a:lnTo>
                <a:lnTo>
                  <a:pt x="524" y="341"/>
                </a:lnTo>
                <a:lnTo>
                  <a:pt x="524" y="340"/>
                </a:lnTo>
                <a:lnTo>
                  <a:pt x="524" y="339"/>
                </a:lnTo>
                <a:lnTo>
                  <a:pt x="523" y="338"/>
                </a:lnTo>
                <a:lnTo>
                  <a:pt x="523" y="337"/>
                </a:lnTo>
                <a:lnTo>
                  <a:pt x="523" y="336"/>
                </a:lnTo>
                <a:lnTo>
                  <a:pt x="520" y="322"/>
                </a:lnTo>
                <a:lnTo>
                  <a:pt x="520" y="321"/>
                </a:lnTo>
                <a:lnTo>
                  <a:pt x="520" y="320"/>
                </a:lnTo>
                <a:lnTo>
                  <a:pt x="520" y="319"/>
                </a:lnTo>
                <a:lnTo>
                  <a:pt x="520" y="318"/>
                </a:lnTo>
                <a:lnTo>
                  <a:pt x="520" y="317"/>
                </a:lnTo>
                <a:lnTo>
                  <a:pt x="520" y="316"/>
                </a:lnTo>
                <a:lnTo>
                  <a:pt x="520" y="315"/>
                </a:lnTo>
                <a:lnTo>
                  <a:pt x="520" y="313"/>
                </a:lnTo>
                <a:lnTo>
                  <a:pt x="521" y="312"/>
                </a:lnTo>
                <a:lnTo>
                  <a:pt x="521" y="310"/>
                </a:lnTo>
                <a:lnTo>
                  <a:pt x="521" y="308"/>
                </a:lnTo>
                <a:lnTo>
                  <a:pt x="522" y="307"/>
                </a:lnTo>
                <a:lnTo>
                  <a:pt x="522" y="305"/>
                </a:lnTo>
                <a:lnTo>
                  <a:pt x="523" y="303"/>
                </a:lnTo>
                <a:lnTo>
                  <a:pt x="523" y="302"/>
                </a:lnTo>
                <a:lnTo>
                  <a:pt x="524" y="300"/>
                </a:lnTo>
                <a:lnTo>
                  <a:pt x="525" y="299"/>
                </a:lnTo>
                <a:lnTo>
                  <a:pt x="525" y="298"/>
                </a:lnTo>
                <a:lnTo>
                  <a:pt x="526" y="297"/>
                </a:lnTo>
                <a:lnTo>
                  <a:pt x="526" y="296"/>
                </a:lnTo>
                <a:lnTo>
                  <a:pt x="527" y="295"/>
                </a:lnTo>
                <a:lnTo>
                  <a:pt x="528" y="294"/>
                </a:lnTo>
                <a:lnTo>
                  <a:pt x="528" y="293"/>
                </a:lnTo>
                <a:lnTo>
                  <a:pt x="528" y="292"/>
                </a:lnTo>
                <a:lnTo>
                  <a:pt x="528" y="291"/>
                </a:lnTo>
                <a:lnTo>
                  <a:pt x="528" y="283"/>
                </a:lnTo>
                <a:lnTo>
                  <a:pt x="527" y="282"/>
                </a:lnTo>
                <a:lnTo>
                  <a:pt x="526" y="281"/>
                </a:lnTo>
                <a:lnTo>
                  <a:pt x="525" y="280"/>
                </a:lnTo>
                <a:lnTo>
                  <a:pt x="525" y="279"/>
                </a:lnTo>
                <a:lnTo>
                  <a:pt x="524" y="278"/>
                </a:lnTo>
                <a:lnTo>
                  <a:pt x="523" y="277"/>
                </a:lnTo>
                <a:lnTo>
                  <a:pt x="523" y="276"/>
                </a:lnTo>
                <a:lnTo>
                  <a:pt x="522" y="274"/>
                </a:lnTo>
                <a:lnTo>
                  <a:pt x="521" y="273"/>
                </a:lnTo>
                <a:lnTo>
                  <a:pt x="520" y="272"/>
                </a:lnTo>
                <a:lnTo>
                  <a:pt x="518" y="271"/>
                </a:lnTo>
                <a:lnTo>
                  <a:pt x="518" y="270"/>
                </a:lnTo>
                <a:lnTo>
                  <a:pt x="516" y="269"/>
                </a:lnTo>
                <a:lnTo>
                  <a:pt x="516" y="268"/>
                </a:lnTo>
                <a:lnTo>
                  <a:pt x="515" y="267"/>
                </a:lnTo>
                <a:lnTo>
                  <a:pt x="515" y="266"/>
                </a:lnTo>
                <a:lnTo>
                  <a:pt x="514" y="265"/>
                </a:lnTo>
                <a:lnTo>
                  <a:pt x="514" y="264"/>
                </a:lnTo>
                <a:lnTo>
                  <a:pt x="514" y="263"/>
                </a:lnTo>
                <a:lnTo>
                  <a:pt x="514" y="261"/>
                </a:lnTo>
                <a:lnTo>
                  <a:pt x="515" y="260"/>
                </a:lnTo>
                <a:lnTo>
                  <a:pt x="515" y="259"/>
                </a:lnTo>
                <a:lnTo>
                  <a:pt x="515" y="258"/>
                </a:lnTo>
                <a:lnTo>
                  <a:pt x="516" y="257"/>
                </a:lnTo>
                <a:lnTo>
                  <a:pt x="516" y="256"/>
                </a:lnTo>
                <a:lnTo>
                  <a:pt x="518" y="254"/>
                </a:lnTo>
                <a:lnTo>
                  <a:pt x="519" y="254"/>
                </a:lnTo>
                <a:lnTo>
                  <a:pt x="520" y="253"/>
                </a:lnTo>
                <a:lnTo>
                  <a:pt x="521" y="253"/>
                </a:lnTo>
                <a:lnTo>
                  <a:pt x="522" y="252"/>
                </a:lnTo>
                <a:lnTo>
                  <a:pt x="523" y="251"/>
                </a:lnTo>
                <a:lnTo>
                  <a:pt x="525" y="250"/>
                </a:lnTo>
                <a:lnTo>
                  <a:pt x="527" y="250"/>
                </a:lnTo>
                <a:lnTo>
                  <a:pt x="528" y="249"/>
                </a:lnTo>
                <a:lnTo>
                  <a:pt x="530" y="248"/>
                </a:lnTo>
                <a:lnTo>
                  <a:pt x="532" y="248"/>
                </a:lnTo>
                <a:lnTo>
                  <a:pt x="534" y="247"/>
                </a:lnTo>
                <a:lnTo>
                  <a:pt x="536" y="247"/>
                </a:lnTo>
                <a:lnTo>
                  <a:pt x="538" y="247"/>
                </a:lnTo>
                <a:lnTo>
                  <a:pt x="539" y="247"/>
                </a:lnTo>
                <a:lnTo>
                  <a:pt x="541" y="246"/>
                </a:lnTo>
                <a:lnTo>
                  <a:pt x="542" y="246"/>
                </a:lnTo>
                <a:lnTo>
                  <a:pt x="543" y="246"/>
                </a:lnTo>
                <a:lnTo>
                  <a:pt x="544" y="246"/>
                </a:lnTo>
                <a:lnTo>
                  <a:pt x="545" y="246"/>
                </a:lnTo>
                <a:lnTo>
                  <a:pt x="546" y="245"/>
                </a:lnTo>
                <a:lnTo>
                  <a:pt x="547" y="245"/>
                </a:lnTo>
                <a:lnTo>
                  <a:pt x="556" y="244"/>
                </a:lnTo>
                <a:lnTo>
                  <a:pt x="557" y="243"/>
                </a:lnTo>
                <a:lnTo>
                  <a:pt x="558" y="243"/>
                </a:lnTo>
                <a:lnTo>
                  <a:pt x="559" y="243"/>
                </a:lnTo>
                <a:lnTo>
                  <a:pt x="560" y="244"/>
                </a:lnTo>
                <a:lnTo>
                  <a:pt x="561" y="244"/>
                </a:lnTo>
                <a:lnTo>
                  <a:pt x="575" y="248"/>
                </a:lnTo>
                <a:lnTo>
                  <a:pt x="576" y="249"/>
                </a:lnTo>
                <a:lnTo>
                  <a:pt x="577" y="249"/>
                </a:lnTo>
                <a:lnTo>
                  <a:pt x="578" y="249"/>
                </a:lnTo>
                <a:lnTo>
                  <a:pt x="579" y="249"/>
                </a:lnTo>
                <a:lnTo>
                  <a:pt x="580" y="249"/>
                </a:lnTo>
                <a:lnTo>
                  <a:pt x="581" y="248"/>
                </a:lnTo>
                <a:lnTo>
                  <a:pt x="582" y="248"/>
                </a:lnTo>
                <a:lnTo>
                  <a:pt x="584" y="247"/>
                </a:lnTo>
                <a:lnTo>
                  <a:pt x="586" y="247"/>
                </a:lnTo>
                <a:lnTo>
                  <a:pt x="588" y="246"/>
                </a:lnTo>
                <a:lnTo>
                  <a:pt x="591" y="246"/>
                </a:lnTo>
                <a:lnTo>
                  <a:pt x="593" y="245"/>
                </a:lnTo>
                <a:lnTo>
                  <a:pt x="596" y="244"/>
                </a:lnTo>
                <a:lnTo>
                  <a:pt x="599" y="244"/>
                </a:lnTo>
                <a:lnTo>
                  <a:pt x="602" y="243"/>
                </a:lnTo>
                <a:lnTo>
                  <a:pt x="605" y="243"/>
                </a:lnTo>
                <a:lnTo>
                  <a:pt x="608" y="242"/>
                </a:lnTo>
                <a:lnTo>
                  <a:pt x="610" y="242"/>
                </a:lnTo>
                <a:lnTo>
                  <a:pt x="613" y="242"/>
                </a:lnTo>
                <a:lnTo>
                  <a:pt x="616" y="242"/>
                </a:lnTo>
                <a:lnTo>
                  <a:pt x="618" y="242"/>
                </a:lnTo>
                <a:lnTo>
                  <a:pt x="621" y="242"/>
                </a:lnTo>
                <a:lnTo>
                  <a:pt x="623" y="243"/>
                </a:lnTo>
                <a:lnTo>
                  <a:pt x="625" y="243"/>
                </a:lnTo>
                <a:lnTo>
                  <a:pt x="627" y="243"/>
                </a:lnTo>
                <a:lnTo>
                  <a:pt x="629" y="244"/>
                </a:lnTo>
                <a:lnTo>
                  <a:pt x="631" y="244"/>
                </a:lnTo>
                <a:lnTo>
                  <a:pt x="633" y="245"/>
                </a:lnTo>
                <a:lnTo>
                  <a:pt x="634" y="245"/>
                </a:lnTo>
                <a:lnTo>
                  <a:pt x="635" y="246"/>
                </a:lnTo>
                <a:lnTo>
                  <a:pt x="637" y="247"/>
                </a:lnTo>
                <a:lnTo>
                  <a:pt x="638" y="247"/>
                </a:lnTo>
                <a:lnTo>
                  <a:pt x="639" y="248"/>
                </a:lnTo>
                <a:lnTo>
                  <a:pt x="639" y="249"/>
                </a:lnTo>
                <a:lnTo>
                  <a:pt x="640" y="250"/>
                </a:lnTo>
                <a:lnTo>
                  <a:pt x="641" y="251"/>
                </a:lnTo>
                <a:lnTo>
                  <a:pt x="642" y="252"/>
                </a:lnTo>
                <a:lnTo>
                  <a:pt x="643" y="253"/>
                </a:lnTo>
                <a:lnTo>
                  <a:pt x="644" y="254"/>
                </a:lnTo>
                <a:lnTo>
                  <a:pt x="645" y="255"/>
                </a:lnTo>
                <a:lnTo>
                  <a:pt x="646" y="256"/>
                </a:lnTo>
                <a:lnTo>
                  <a:pt x="648" y="258"/>
                </a:lnTo>
                <a:lnTo>
                  <a:pt x="649" y="259"/>
                </a:lnTo>
                <a:lnTo>
                  <a:pt x="650" y="260"/>
                </a:lnTo>
                <a:lnTo>
                  <a:pt x="652" y="261"/>
                </a:lnTo>
                <a:lnTo>
                  <a:pt x="653" y="262"/>
                </a:lnTo>
                <a:lnTo>
                  <a:pt x="654" y="262"/>
                </a:lnTo>
                <a:lnTo>
                  <a:pt x="655" y="263"/>
                </a:lnTo>
                <a:lnTo>
                  <a:pt x="656" y="264"/>
                </a:lnTo>
                <a:lnTo>
                  <a:pt x="657" y="264"/>
                </a:lnTo>
                <a:lnTo>
                  <a:pt x="658" y="264"/>
                </a:lnTo>
                <a:lnTo>
                  <a:pt x="669" y="268"/>
                </a:lnTo>
                <a:lnTo>
                  <a:pt x="668" y="266"/>
                </a:lnTo>
                <a:lnTo>
                  <a:pt x="668" y="265"/>
                </a:lnTo>
                <a:lnTo>
                  <a:pt x="667" y="264"/>
                </a:lnTo>
                <a:lnTo>
                  <a:pt x="667" y="263"/>
                </a:lnTo>
                <a:lnTo>
                  <a:pt x="667" y="262"/>
                </a:lnTo>
                <a:lnTo>
                  <a:pt x="666" y="260"/>
                </a:lnTo>
                <a:lnTo>
                  <a:pt x="666" y="259"/>
                </a:lnTo>
                <a:lnTo>
                  <a:pt x="665" y="257"/>
                </a:lnTo>
                <a:lnTo>
                  <a:pt x="664" y="256"/>
                </a:lnTo>
                <a:lnTo>
                  <a:pt x="663" y="254"/>
                </a:lnTo>
                <a:lnTo>
                  <a:pt x="662" y="252"/>
                </a:lnTo>
                <a:lnTo>
                  <a:pt x="661" y="251"/>
                </a:lnTo>
                <a:lnTo>
                  <a:pt x="660" y="249"/>
                </a:lnTo>
                <a:lnTo>
                  <a:pt x="659" y="247"/>
                </a:lnTo>
                <a:lnTo>
                  <a:pt x="658" y="245"/>
                </a:lnTo>
                <a:lnTo>
                  <a:pt x="657" y="244"/>
                </a:lnTo>
                <a:lnTo>
                  <a:pt x="657" y="242"/>
                </a:lnTo>
                <a:lnTo>
                  <a:pt x="656" y="240"/>
                </a:lnTo>
                <a:lnTo>
                  <a:pt x="656" y="239"/>
                </a:lnTo>
                <a:lnTo>
                  <a:pt x="656" y="237"/>
                </a:lnTo>
                <a:lnTo>
                  <a:pt x="656" y="235"/>
                </a:lnTo>
                <a:lnTo>
                  <a:pt x="656" y="234"/>
                </a:lnTo>
                <a:lnTo>
                  <a:pt x="656" y="233"/>
                </a:lnTo>
                <a:lnTo>
                  <a:pt x="656" y="232"/>
                </a:lnTo>
                <a:lnTo>
                  <a:pt x="657" y="231"/>
                </a:lnTo>
                <a:lnTo>
                  <a:pt x="657" y="229"/>
                </a:lnTo>
                <a:lnTo>
                  <a:pt x="666" y="213"/>
                </a:lnTo>
                <a:lnTo>
                  <a:pt x="669" y="208"/>
                </a:lnTo>
                <a:lnTo>
                  <a:pt x="669" y="207"/>
                </a:lnTo>
                <a:lnTo>
                  <a:pt x="671" y="205"/>
                </a:lnTo>
                <a:lnTo>
                  <a:pt x="672" y="203"/>
                </a:lnTo>
                <a:lnTo>
                  <a:pt x="673" y="201"/>
                </a:lnTo>
                <a:lnTo>
                  <a:pt x="674" y="199"/>
                </a:lnTo>
                <a:lnTo>
                  <a:pt x="676" y="197"/>
                </a:lnTo>
                <a:lnTo>
                  <a:pt x="677" y="195"/>
                </a:lnTo>
                <a:lnTo>
                  <a:pt x="679" y="193"/>
                </a:lnTo>
                <a:lnTo>
                  <a:pt x="680" y="190"/>
                </a:lnTo>
                <a:lnTo>
                  <a:pt x="682" y="188"/>
                </a:lnTo>
                <a:lnTo>
                  <a:pt x="683" y="186"/>
                </a:lnTo>
                <a:lnTo>
                  <a:pt x="685" y="183"/>
                </a:lnTo>
                <a:lnTo>
                  <a:pt x="686" y="182"/>
                </a:lnTo>
                <a:lnTo>
                  <a:pt x="687" y="180"/>
                </a:lnTo>
                <a:lnTo>
                  <a:pt x="688" y="179"/>
                </a:lnTo>
                <a:lnTo>
                  <a:pt x="690" y="175"/>
                </a:lnTo>
                <a:lnTo>
                  <a:pt x="697" y="164"/>
                </a:lnTo>
                <a:lnTo>
                  <a:pt x="706" y="145"/>
                </a:lnTo>
                <a:lnTo>
                  <a:pt x="707" y="144"/>
                </a:lnTo>
                <a:lnTo>
                  <a:pt x="708" y="143"/>
                </a:lnTo>
                <a:lnTo>
                  <a:pt x="708" y="142"/>
                </a:lnTo>
                <a:lnTo>
                  <a:pt x="708" y="141"/>
                </a:lnTo>
                <a:lnTo>
                  <a:pt x="709" y="141"/>
                </a:lnTo>
                <a:lnTo>
                  <a:pt x="709" y="140"/>
                </a:lnTo>
                <a:lnTo>
                  <a:pt x="710" y="139"/>
                </a:lnTo>
                <a:lnTo>
                  <a:pt x="710" y="138"/>
                </a:lnTo>
                <a:lnTo>
                  <a:pt x="711" y="137"/>
                </a:lnTo>
                <a:lnTo>
                  <a:pt x="713" y="134"/>
                </a:lnTo>
                <a:lnTo>
                  <a:pt x="715" y="132"/>
                </a:lnTo>
                <a:lnTo>
                  <a:pt x="716" y="131"/>
                </a:lnTo>
                <a:lnTo>
                  <a:pt x="718" y="129"/>
                </a:lnTo>
                <a:lnTo>
                  <a:pt x="719" y="127"/>
                </a:lnTo>
                <a:lnTo>
                  <a:pt x="722" y="123"/>
                </a:lnTo>
                <a:lnTo>
                  <a:pt x="723" y="121"/>
                </a:lnTo>
                <a:lnTo>
                  <a:pt x="725" y="120"/>
                </a:lnTo>
                <a:lnTo>
                  <a:pt x="726" y="118"/>
                </a:lnTo>
                <a:lnTo>
                  <a:pt x="727" y="117"/>
                </a:lnTo>
                <a:lnTo>
                  <a:pt x="728" y="115"/>
                </a:lnTo>
                <a:lnTo>
                  <a:pt x="730" y="114"/>
                </a:lnTo>
                <a:lnTo>
                  <a:pt x="731" y="113"/>
                </a:lnTo>
                <a:lnTo>
                  <a:pt x="732" y="113"/>
                </a:lnTo>
                <a:lnTo>
                  <a:pt x="734" y="112"/>
                </a:lnTo>
                <a:lnTo>
                  <a:pt x="735" y="112"/>
                </a:lnTo>
                <a:lnTo>
                  <a:pt x="737" y="112"/>
                </a:lnTo>
                <a:lnTo>
                  <a:pt x="739" y="113"/>
                </a:lnTo>
                <a:lnTo>
                  <a:pt x="740" y="113"/>
                </a:lnTo>
                <a:lnTo>
                  <a:pt x="743" y="115"/>
                </a:lnTo>
                <a:lnTo>
                  <a:pt x="745" y="116"/>
                </a:lnTo>
                <a:lnTo>
                  <a:pt x="748" y="118"/>
                </a:lnTo>
                <a:lnTo>
                  <a:pt x="752" y="121"/>
                </a:lnTo>
                <a:lnTo>
                  <a:pt x="755" y="124"/>
                </a:lnTo>
                <a:lnTo>
                  <a:pt x="759" y="127"/>
                </a:lnTo>
                <a:lnTo>
                  <a:pt x="762" y="130"/>
                </a:lnTo>
                <a:lnTo>
                  <a:pt x="766" y="132"/>
                </a:lnTo>
                <a:lnTo>
                  <a:pt x="769" y="135"/>
                </a:lnTo>
                <a:lnTo>
                  <a:pt x="773" y="137"/>
                </a:lnTo>
                <a:lnTo>
                  <a:pt x="776" y="139"/>
                </a:lnTo>
                <a:lnTo>
                  <a:pt x="778" y="141"/>
                </a:lnTo>
                <a:lnTo>
                  <a:pt x="781" y="142"/>
                </a:lnTo>
                <a:lnTo>
                  <a:pt x="783" y="142"/>
                </a:lnTo>
                <a:lnTo>
                  <a:pt x="784" y="143"/>
                </a:lnTo>
                <a:lnTo>
                  <a:pt x="786" y="144"/>
                </a:lnTo>
                <a:lnTo>
                  <a:pt x="787" y="144"/>
                </a:lnTo>
                <a:lnTo>
                  <a:pt x="788" y="144"/>
                </a:lnTo>
                <a:lnTo>
                  <a:pt x="791" y="145"/>
                </a:lnTo>
                <a:lnTo>
                  <a:pt x="805" y="147"/>
                </a:lnTo>
                <a:lnTo>
                  <a:pt x="818" y="149"/>
                </a:lnTo>
                <a:lnTo>
                  <a:pt x="819" y="149"/>
                </a:lnTo>
                <a:lnTo>
                  <a:pt x="820" y="150"/>
                </a:lnTo>
                <a:lnTo>
                  <a:pt x="821" y="150"/>
                </a:lnTo>
                <a:lnTo>
                  <a:pt x="822" y="150"/>
                </a:lnTo>
                <a:lnTo>
                  <a:pt x="829" y="152"/>
                </a:lnTo>
                <a:lnTo>
                  <a:pt x="830" y="152"/>
                </a:lnTo>
                <a:lnTo>
                  <a:pt x="831" y="152"/>
                </a:lnTo>
                <a:lnTo>
                  <a:pt x="831" y="153"/>
                </a:lnTo>
                <a:lnTo>
                  <a:pt x="835" y="157"/>
                </a:lnTo>
                <a:lnTo>
                  <a:pt x="836" y="158"/>
                </a:lnTo>
                <a:lnTo>
                  <a:pt x="836" y="159"/>
                </a:lnTo>
                <a:lnTo>
                  <a:pt x="836" y="160"/>
                </a:lnTo>
                <a:lnTo>
                  <a:pt x="836" y="161"/>
                </a:lnTo>
                <a:lnTo>
                  <a:pt x="837" y="161"/>
                </a:lnTo>
                <a:lnTo>
                  <a:pt x="837" y="162"/>
                </a:lnTo>
                <a:lnTo>
                  <a:pt x="838" y="163"/>
                </a:lnTo>
                <a:lnTo>
                  <a:pt x="839" y="164"/>
                </a:lnTo>
                <a:lnTo>
                  <a:pt x="840" y="164"/>
                </a:lnTo>
                <a:lnTo>
                  <a:pt x="841" y="164"/>
                </a:lnTo>
                <a:lnTo>
                  <a:pt x="842" y="165"/>
                </a:lnTo>
                <a:lnTo>
                  <a:pt x="843" y="165"/>
                </a:lnTo>
                <a:lnTo>
                  <a:pt x="844" y="165"/>
                </a:lnTo>
                <a:lnTo>
                  <a:pt x="845" y="164"/>
                </a:lnTo>
                <a:lnTo>
                  <a:pt x="853" y="160"/>
                </a:lnTo>
                <a:lnTo>
                  <a:pt x="864" y="156"/>
                </a:lnTo>
                <a:lnTo>
                  <a:pt x="865" y="156"/>
                </a:lnTo>
                <a:lnTo>
                  <a:pt x="866" y="156"/>
                </a:lnTo>
                <a:lnTo>
                  <a:pt x="866" y="155"/>
                </a:lnTo>
                <a:lnTo>
                  <a:pt x="867" y="155"/>
                </a:lnTo>
                <a:lnTo>
                  <a:pt x="867" y="154"/>
                </a:lnTo>
                <a:lnTo>
                  <a:pt x="868" y="154"/>
                </a:lnTo>
                <a:lnTo>
                  <a:pt x="869" y="153"/>
                </a:lnTo>
                <a:lnTo>
                  <a:pt x="870" y="152"/>
                </a:lnTo>
                <a:lnTo>
                  <a:pt x="871" y="151"/>
                </a:lnTo>
                <a:lnTo>
                  <a:pt x="871" y="149"/>
                </a:lnTo>
                <a:lnTo>
                  <a:pt x="872" y="148"/>
                </a:lnTo>
                <a:lnTo>
                  <a:pt x="872" y="147"/>
                </a:lnTo>
                <a:lnTo>
                  <a:pt x="872" y="146"/>
                </a:lnTo>
                <a:lnTo>
                  <a:pt x="872" y="145"/>
                </a:lnTo>
                <a:lnTo>
                  <a:pt x="873" y="143"/>
                </a:lnTo>
                <a:lnTo>
                  <a:pt x="873" y="142"/>
                </a:lnTo>
                <a:lnTo>
                  <a:pt x="873" y="141"/>
                </a:lnTo>
                <a:lnTo>
                  <a:pt x="873" y="140"/>
                </a:lnTo>
                <a:lnTo>
                  <a:pt x="873" y="138"/>
                </a:lnTo>
                <a:lnTo>
                  <a:pt x="875" y="111"/>
                </a:lnTo>
                <a:lnTo>
                  <a:pt x="876" y="96"/>
                </a:lnTo>
                <a:lnTo>
                  <a:pt x="876" y="95"/>
                </a:lnTo>
                <a:lnTo>
                  <a:pt x="876" y="94"/>
                </a:lnTo>
                <a:lnTo>
                  <a:pt x="876" y="93"/>
                </a:lnTo>
                <a:lnTo>
                  <a:pt x="877" y="92"/>
                </a:lnTo>
                <a:lnTo>
                  <a:pt x="877" y="91"/>
                </a:lnTo>
                <a:lnTo>
                  <a:pt x="877" y="90"/>
                </a:lnTo>
                <a:lnTo>
                  <a:pt x="877" y="89"/>
                </a:lnTo>
                <a:lnTo>
                  <a:pt x="877" y="88"/>
                </a:lnTo>
                <a:lnTo>
                  <a:pt x="878" y="86"/>
                </a:lnTo>
                <a:lnTo>
                  <a:pt x="878" y="84"/>
                </a:lnTo>
                <a:lnTo>
                  <a:pt x="879" y="83"/>
                </a:lnTo>
                <a:lnTo>
                  <a:pt x="879" y="81"/>
                </a:lnTo>
                <a:lnTo>
                  <a:pt x="880" y="79"/>
                </a:lnTo>
                <a:lnTo>
                  <a:pt x="880" y="77"/>
                </a:lnTo>
                <a:lnTo>
                  <a:pt x="881" y="75"/>
                </a:lnTo>
                <a:lnTo>
                  <a:pt x="882" y="73"/>
                </a:lnTo>
                <a:lnTo>
                  <a:pt x="883" y="71"/>
                </a:lnTo>
                <a:lnTo>
                  <a:pt x="883" y="69"/>
                </a:lnTo>
                <a:lnTo>
                  <a:pt x="884" y="68"/>
                </a:lnTo>
                <a:lnTo>
                  <a:pt x="885" y="66"/>
                </a:lnTo>
                <a:lnTo>
                  <a:pt x="886" y="64"/>
                </a:lnTo>
                <a:lnTo>
                  <a:pt x="888" y="62"/>
                </a:lnTo>
                <a:lnTo>
                  <a:pt x="889" y="60"/>
                </a:lnTo>
                <a:lnTo>
                  <a:pt x="890" y="58"/>
                </a:lnTo>
                <a:lnTo>
                  <a:pt x="891" y="57"/>
                </a:lnTo>
                <a:lnTo>
                  <a:pt x="893" y="55"/>
                </a:lnTo>
                <a:lnTo>
                  <a:pt x="894" y="53"/>
                </a:lnTo>
                <a:lnTo>
                  <a:pt x="896" y="52"/>
                </a:lnTo>
                <a:lnTo>
                  <a:pt x="897" y="51"/>
                </a:lnTo>
                <a:lnTo>
                  <a:pt x="899" y="50"/>
                </a:lnTo>
                <a:lnTo>
                  <a:pt x="900" y="49"/>
                </a:lnTo>
                <a:lnTo>
                  <a:pt x="902" y="49"/>
                </a:lnTo>
                <a:lnTo>
                  <a:pt x="904" y="48"/>
                </a:lnTo>
                <a:lnTo>
                  <a:pt x="906" y="48"/>
                </a:lnTo>
                <a:lnTo>
                  <a:pt x="908" y="48"/>
                </a:lnTo>
                <a:lnTo>
                  <a:pt x="910" y="48"/>
                </a:lnTo>
                <a:lnTo>
                  <a:pt x="913" y="48"/>
                </a:lnTo>
                <a:lnTo>
                  <a:pt x="915" y="48"/>
                </a:lnTo>
                <a:lnTo>
                  <a:pt x="918" y="48"/>
                </a:lnTo>
                <a:lnTo>
                  <a:pt x="921" y="48"/>
                </a:lnTo>
                <a:lnTo>
                  <a:pt x="924" y="49"/>
                </a:lnTo>
                <a:lnTo>
                  <a:pt x="927" y="49"/>
                </a:lnTo>
                <a:lnTo>
                  <a:pt x="929" y="49"/>
                </a:lnTo>
                <a:lnTo>
                  <a:pt x="932" y="49"/>
                </a:lnTo>
                <a:lnTo>
                  <a:pt x="934" y="49"/>
                </a:lnTo>
                <a:lnTo>
                  <a:pt x="936" y="49"/>
                </a:lnTo>
                <a:lnTo>
                  <a:pt x="938" y="48"/>
                </a:lnTo>
                <a:lnTo>
                  <a:pt x="939" y="48"/>
                </a:lnTo>
                <a:lnTo>
                  <a:pt x="941" y="47"/>
                </a:lnTo>
                <a:lnTo>
                  <a:pt x="942" y="47"/>
                </a:lnTo>
                <a:lnTo>
                  <a:pt x="943" y="47"/>
                </a:lnTo>
                <a:lnTo>
                  <a:pt x="944" y="46"/>
                </a:lnTo>
                <a:lnTo>
                  <a:pt x="946" y="45"/>
                </a:lnTo>
                <a:lnTo>
                  <a:pt x="947" y="44"/>
                </a:lnTo>
                <a:lnTo>
                  <a:pt x="948" y="44"/>
                </a:lnTo>
                <a:lnTo>
                  <a:pt x="948" y="43"/>
                </a:lnTo>
                <a:lnTo>
                  <a:pt x="949" y="43"/>
                </a:lnTo>
                <a:lnTo>
                  <a:pt x="950" y="42"/>
                </a:lnTo>
                <a:lnTo>
                  <a:pt x="951" y="41"/>
                </a:lnTo>
                <a:lnTo>
                  <a:pt x="952" y="40"/>
                </a:lnTo>
                <a:lnTo>
                  <a:pt x="952" y="39"/>
                </a:lnTo>
                <a:lnTo>
                  <a:pt x="953" y="38"/>
                </a:lnTo>
                <a:lnTo>
                  <a:pt x="953" y="37"/>
                </a:lnTo>
                <a:lnTo>
                  <a:pt x="954" y="36"/>
                </a:lnTo>
                <a:lnTo>
                  <a:pt x="954" y="35"/>
                </a:lnTo>
                <a:lnTo>
                  <a:pt x="954" y="34"/>
                </a:lnTo>
                <a:lnTo>
                  <a:pt x="954" y="33"/>
                </a:lnTo>
                <a:lnTo>
                  <a:pt x="954" y="32"/>
                </a:lnTo>
                <a:lnTo>
                  <a:pt x="954" y="31"/>
                </a:lnTo>
                <a:lnTo>
                  <a:pt x="954" y="30"/>
                </a:lnTo>
                <a:lnTo>
                  <a:pt x="954" y="29"/>
                </a:lnTo>
                <a:lnTo>
                  <a:pt x="954" y="28"/>
                </a:lnTo>
                <a:lnTo>
                  <a:pt x="953" y="27"/>
                </a:lnTo>
                <a:lnTo>
                  <a:pt x="953" y="26"/>
                </a:lnTo>
                <a:lnTo>
                  <a:pt x="953" y="25"/>
                </a:lnTo>
                <a:lnTo>
                  <a:pt x="952" y="24"/>
                </a:lnTo>
                <a:lnTo>
                  <a:pt x="952" y="23"/>
                </a:lnTo>
                <a:lnTo>
                  <a:pt x="952" y="22"/>
                </a:lnTo>
                <a:lnTo>
                  <a:pt x="952" y="21"/>
                </a:lnTo>
                <a:lnTo>
                  <a:pt x="952" y="20"/>
                </a:lnTo>
                <a:lnTo>
                  <a:pt x="952" y="19"/>
                </a:lnTo>
                <a:lnTo>
                  <a:pt x="952" y="17"/>
                </a:lnTo>
                <a:lnTo>
                  <a:pt x="953" y="16"/>
                </a:lnTo>
                <a:lnTo>
                  <a:pt x="954" y="15"/>
                </a:lnTo>
                <a:lnTo>
                  <a:pt x="955" y="13"/>
                </a:lnTo>
                <a:lnTo>
                  <a:pt x="956" y="12"/>
                </a:lnTo>
                <a:lnTo>
                  <a:pt x="958" y="10"/>
                </a:lnTo>
                <a:lnTo>
                  <a:pt x="960" y="9"/>
                </a:lnTo>
                <a:lnTo>
                  <a:pt x="962" y="7"/>
                </a:lnTo>
                <a:lnTo>
                  <a:pt x="964" y="6"/>
                </a:lnTo>
                <a:lnTo>
                  <a:pt x="966" y="4"/>
                </a:lnTo>
                <a:lnTo>
                  <a:pt x="969" y="3"/>
                </a:lnTo>
                <a:lnTo>
                  <a:pt x="971" y="2"/>
                </a:lnTo>
                <a:lnTo>
                  <a:pt x="973" y="1"/>
                </a:lnTo>
                <a:lnTo>
                  <a:pt x="974" y="1"/>
                </a:lnTo>
                <a:lnTo>
                  <a:pt x="976" y="0"/>
                </a:lnTo>
                <a:lnTo>
                  <a:pt x="978" y="0"/>
                </a:lnTo>
                <a:lnTo>
                  <a:pt x="979" y="0"/>
                </a:lnTo>
                <a:lnTo>
                  <a:pt x="981" y="0"/>
                </a:lnTo>
                <a:lnTo>
                  <a:pt x="982" y="1"/>
                </a:lnTo>
                <a:lnTo>
                  <a:pt x="984" y="1"/>
                </a:lnTo>
                <a:lnTo>
                  <a:pt x="986" y="2"/>
                </a:lnTo>
                <a:lnTo>
                  <a:pt x="988" y="2"/>
                </a:lnTo>
                <a:lnTo>
                  <a:pt x="990" y="3"/>
                </a:lnTo>
                <a:lnTo>
                  <a:pt x="993" y="4"/>
                </a:lnTo>
                <a:lnTo>
                  <a:pt x="995" y="5"/>
                </a:lnTo>
                <a:lnTo>
                  <a:pt x="997" y="6"/>
                </a:lnTo>
                <a:lnTo>
                  <a:pt x="1000" y="6"/>
                </a:lnTo>
                <a:lnTo>
                  <a:pt x="1002" y="7"/>
                </a:lnTo>
                <a:lnTo>
                  <a:pt x="1004" y="7"/>
                </a:lnTo>
                <a:lnTo>
                  <a:pt x="1006" y="7"/>
                </a:lnTo>
                <a:lnTo>
                  <a:pt x="1008" y="7"/>
                </a:lnTo>
                <a:lnTo>
                  <a:pt x="1010" y="7"/>
                </a:lnTo>
                <a:lnTo>
                  <a:pt x="1012" y="7"/>
                </a:lnTo>
                <a:lnTo>
                  <a:pt x="1014" y="6"/>
                </a:lnTo>
                <a:lnTo>
                  <a:pt x="1015" y="6"/>
                </a:lnTo>
                <a:lnTo>
                  <a:pt x="1017" y="6"/>
                </a:lnTo>
                <a:lnTo>
                  <a:pt x="1018" y="6"/>
                </a:lnTo>
                <a:lnTo>
                  <a:pt x="1020" y="6"/>
                </a:lnTo>
                <a:lnTo>
                  <a:pt x="1021" y="6"/>
                </a:lnTo>
                <a:lnTo>
                  <a:pt x="1022" y="6"/>
                </a:lnTo>
                <a:lnTo>
                  <a:pt x="1024" y="6"/>
                </a:lnTo>
                <a:lnTo>
                  <a:pt x="1025" y="7"/>
                </a:lnTo>
                <a:lnTo>
                  <a:pt x="1026" y="7"/>
                </a:lnTo>
                <a:lnTo>
                  <a:pt x="1027" y="8"/>
                </a:lnTo>
                <a:lnTo>
                  <a:pt x="1028" y="9"/>
                </a:lnTo>
                <a:lnTo>
                  <a:pt x="1029" y="10"/>
                </a:lnTo>
                <a:lnTo>
                  <a:pt x="1030" y="11"/>
                </a:lnTo>
                <a:lnTo>
                  <a:pt x="1031" y="11"/>
                </a:lnTo>
                <a:lnTo>
                  <a:pt x="1032" y="12"/>
                </a:lnTo>
                <a:lnTo>
                  <a:pt x="1032" y="13"/>
                </a:lnTo>
                <a:lnTo>
                  <a:pt x="1033" y="14"/>
                </a:lnTo>
                <a:lnTo>
                  <a:pt x="1033" y="15"/>
                </a:lnTo>
                <a:lnTo>
                  <a:pt x="1034" y="15"/>
                </a:lnTo>
                <a:lnTo>
                  <a:pt x="1034" y="16"/>
                </a:lnTo>
                <a:lnTo>
                  <a:pt x="1034" y="17"/>
                </a:lnTo>
                <a:lnTo>
                  <a:pt x="1034" y="18"/>
                </a:lnTo>
                <a:lnTo>
                  <a:pt x="1034" y="19"/>
                </a:lnTo>
                <a:lnTo>
                  <a:pt x="1034" y="20"/>
                </a:lnTo>
                <a:lnTo>
                  <a:pt x="1034" y="21"/>
                </a:lnTo>
                <a:lnTo>
                  <a:pt x="1034" y="22"/>
                </a:lnTo>
                <a:lnTo>
                  <a:pt x="1034" y="23"/>
                </a:lnTo>
                <a:lnTo>
                  <a:pt x="1034" y="25"/>
                </a:lnTo>
                <a:lnTo>
                  <a:pt x="1034" y="26"/>
                </a:lnTo>
                <a:lnTo>
                  <a:pt x="1034" y="28"/>
                </a:lnTo>
                <a:lnTo>
                  <a:pt x="1034" y="29"/>
                </a:lnTo>
                <a:lnTo>
                  <a:pt x="1033" y="30"/>
                </a:lnTo>
                <a:lnTo>
                  <a:pt x="1033" y="31"/>
                </a:lnTo>
                <a:lnTo>
                  <a:pt x="1032" y="32"/>
                </a:lnTo>
                <a:lnTo>
                  <a:pt x="1032" y="33"/>
                </a:lnTo>
                <a:lnTo>
                  <a:pt x="1031" y="34"/>
                </a:lnTo>
                <a:lnTo>
                  <a:pt x="1031" y="35"/>
                </a:lnTo>
                <a:lnTo>
                  <a:pt x="1030" y="36"/>
                </a:lnTo>
                <a:lnTo>
                  <a:pt x="1030" y="37"/>
                </a:lnTo>
                <a:lnTo>
                  <a:pt x="1030" y="38"/>
                </a:lnTo>
                <a:lnTo>
                  <a:pt x="1030" y="39"/>
                </a:lnTo>
                <a:lnTo>
                  <a:pt x="1031" y="40"/>
                </a:lnTo>
                <a:lnTo>
                  <a:pt x="1032" y="41"/>
                </a:lnTo>
                <a:lnTo>
                  <a:pt x="1032" y="42"/>
                </a:lnTo>
                <a:lnTo>
                  <a:pt x="1033" y="43"/>
                </a:lnTo>
                <a:lnTo>
                  <a:pt x="1034" y="45"/>
                </a:lnTo>
                <a:lnTo>
                  <a:pt x="1034" y="46"/>
                </a:lnTo>
                <a:lnTo>
                  <a:pt x="1035" y="47"/>
                </a:lnTo>
                <a:lnTo>
                  <a:pt x="1035" y="48"/>
                </a:lnTo>
                <a:lnTo>
                  <a:pt x="1036" y="49"/>
                </a:lnTo>
                <a:lnTo>
                  <a:pt x="1036" y="50"/>
                </a:lnTo>
                <a:lnTo>
                  <a:pt x="1037" y="51"/>
                </a:lnTo>
                <a:lnTo>
                  <a:pt x="1037" y="52"/>
                </a:lnTo>
                <a:lnTo>
                  <a:pt x="1038" y="53"/>
                </a:lnTo>
                <a:lnTo>
                  <a:pt x="1038" y="55"/>
                </a:lnTo>
                <a:lnTo>
                  <a:pt x="1038" y="56"/>
                </a:lnTo>
                <a:lnTo>
                  <a:pt x="1038" y="57"/>
                </a:lnTo>
                <a:lnTo>
                  <a:pt x="1038" y="58"/>
                </a:lnTo>
                <a:lnTo>
                  <a:pt x="1038" y="59"/>
                </a:lnTo>
                <a:lnTo>
                  <a:pt x="1039" y="60"/>
                </a:lnTo>
                <a:lnTo>
                  <a:pt x="1039" y="61"/>
                </a:lnTo>
                <a:lnTo>
                  <a:pt x="1040" y="61"/>
                </a:lnTo>
                <a:lnTo>
                  <a:pt x="1040" y="62"/>
                </a:lnTo>
                <a:lnTo>
                  <a:pt x="1041" y="63"/>
                </a:lnTo>
                <a:lnTo>
                  <a:pt x="1042" y="63"/>
                </a:lnTo>
                <a:lnTo>
                  <a:pt x="1043" y="64"/>
                </a:lnTo>
                <a:lnTo>
                  <a:pt x="1044" y="64"/>
                </a:lnTo>
                <a:lnTo>
                  <a:pt x="1044" y="65"/>
                </a:lnTo>
                <a:lnTo>
                  <a:pt x="1045" y="65"/>
                </a:lnTo>
                <a:lnTo>
                  <a:pt x="1046" y="66"/>
                </a:lnTo>
                <a:lnTo>
                  <a:pt x="1047" y="67"/>
                </a:lnTo>
                <a:lnTo>
                  <a:pt x="1055" y="74"/>
                </a:lnTo>
                <a:lnTo>
                  <a:pt x="1056" y="74"/>
                </a:lnTo>
                <a:lnTo>
                  <a:pt x="1056" y="75"/>
                </a:lnTo>
                <a:lnTo>
                  <a:pt x="1057" y="75"/>
                </a:lnTo>
                <a:lnTo>
                  <a:pt x="1057" y="76"/>
                </a:lnTo>
                <a:lnTo>
                  <a:pt x="1058" y="77"/>
                </a:lnTo>
                <a:lnTo>
                  <a:pt x="1058" y="78"/>
                </a:lnTo>
                <a:lnTo>
                  <a:pt x="1059" y="79"/>
                </a:lnTo>
                <a:lnTo>
                  <a:pt x="1059" y="80"/>
                </a:lnTo>
                <a:lnTo>
                  <a:pt x="1060" y="81"/>
                </a:lnTo>
                <a:lnTo>
                  <a:pt x="1060" y="82"/>
                </a:lnTo>
                <a:lnTo>
                  <a:pt x="1061" y="83"/>
                </a:lnTo>
                <a:lnTo>
                  <a:pt x="1061" y="84"/>
                </a:lnTo>
                <a:lnTo>
                  <a:pt x="1062" y="86"/>
                </a:lnTo>
                <a:lnTo>
                  <a:pt x="1062" y="87"/>
                </a:lnTo>
                <a:lnTo>
                  <a:pt x="1062" y="88"/>
                </a:lnTo>
                <a:lnTo>
                  <a:pt x="1062" y="89"/>
                </a:lnTo>
                <a:lnTo>
                  <a:pt x="1063" y="90"/>
                </a:lnTo>
                <a:lnTo>
                  <a:pt x="1063" y="91"/>
                </a:lnTo>
                <a:lnTo>
                  <a:pt x="1063" y="92"/>
                </a:lnTo>
                <a:lnTo>
                  <a:pt x="1063" y="93"/>
                </a:lnTo>
                <a:lnTo>
                  <a:pt x="1063" y="94"/>
                </a:lnTo>
                <a:lnTo>
                  <a:pt x="1063" y="95"/>
                </a:lnTo>
                <a:lnTo>
                  <a:pt x="1064" y="95"/>
                </a:lnTo>
                <a:lnTo>
                  <a:pt x="1064" y="96"/>
                </a:lnTo>
                <a:lnTo>
                  <a:pt x="1065" y="97"/>
                </a:lnTo>
                <a:lnTo>
                  <a:pt x="1065" y="98"/>
                </a:lnTo>
                <a:lnTo>
                  <a:pt x="1066" y="98"/>
                </a:lnTo>
                <a:lnTo>
                  <a:pt x="1066" y="99"/>
                </a:lnTo>
                <a:lnTo>
                  <a:pt x="1067" y="99"/>
                </a:lnTo>
                <a:lnTo>
                  <a:pt x="1067" y="100"/>
                </a:lnTo>
                <a:lnTo>
                  <a:pt x="1068" y="100"/>
                </a:lnTo>
                <a:lnTo>
                  <a:pt x="1068" y="101"/>
                </a:lnTo>
                <a:lnTo>
                  <a:pt x="1069" y="101"/>
                </a:lnTo>
                <a:lnTo>
                  <a:pt x="1070" y="102"/>
                </a:lnTo>
                <a:lnTo>
                  <a:pt x="1070" y="103"/>
                </a:lnTo>
                <a:lnTo>
                  <a:pt x="1071" y="103"/>
                </a:lnTo>
                <a:lnTo>
                  <a:pt x="1072" y="104"/>
                </a:lnTo>
                <a:lnTo>
                  <a:pt x="1073" y="105"/>
                </a:lnTo>
                <a:lnTo>
                  <a:pt x="1073" y="106"/>
                </a:lnTo>
                <a:lnTo>
                  <a:pt x="1074" y="106"/>
                </a:lnTo>
                <a:lnTo>
                  <a:pt x="1075" y="107"/>
                </a:lnTo>
                <a:lnTo>
                  <a:pt x="1075" y="108"/>
                </a:lnTo>
                <a:lnTo>
                  <a:pt x="1076" y="108"/>
                </a:lnTo>
                <a:lnTo>
                  <a:pt x="1077" y="109"/>
                </a:lnTo>
                <a:lnTo>
                  <a:pt x="1078" y="109"/>
                </a:lnTo>
                <a:lnTo>
                  <a:pt x="1078" y="110"/>
                </a:lnTo>
                <a:lnTo>
                  <a:pt x="1079" y="110"/>
                </a:lnTo>
                <a:lnTo>
                  <a:pt x="1088" y="114"/>
                </a:lnTo>
                <a:lnTo>
                  <a:pt x="1088" y="115"/>
                </a:lnTo>
                <a:lnTo>
                  <a:pt x="1089" y="115"/>
                </a:lnTo>
                <a:lnTo>
                  <a:pt x="1090" y="115"/>
                </a:lnTo>
                <a:lnTo>
                  <a:pt x="1090" y="116"/>
                </a:lnTo>
                <a:lnTo>
                  <a:pt x="1091" y="116"/>
                </a:lnTo>
                <a:lnTo>
                  <a:pt x="1092" y="116"/>
                </a:lnTo>
                <a:lnTo>
                  <a:pt x="1094" y="116"/>
                </a:lnTo>
                <a:lnTo>
                  <a:pt x="1095" y="116"/>
                </a:lnTo>
                <a:lnTo>
                  <a:pt x="1097" y="117"/>
                </a:lnTo>
                <a:lnTo>
                  <a:pt x="1099" y="117"/>
                </a:lnTo>
                <a:lnTo>
                  <a:pt x="1101" y="117"/>
                </a:lnTo>
                <a:lnTo>
                  <a:pt x="1102" y="118"/>
                </a:lnTo>
                <a:lnTo>
                  <a:pt x="1104" y="118"/>
                </a:lnTo>
                <a:lnTo>
                  <a:pt x="1106" y="118"/>
                </a:lnTo>
                <a:lnTo>
                  <a:pt x="1107" y="119"/>
                </a:lnTo>
                <a:lnTo>
                  <a:pt x="1108" y="120"/>
                </a:lnTo>
                <a:lnTo>
                  <a:pt x="1110" y="120"/>
                </a:lnTo>
                <a:lnTo>
                  <a:pt x="1111" y="121"/>
                </a:lnTo>
                <a:lnTo>
                  <a:pt x="1112" y="121"/>
                </a:lnTo>
                <a:lnTo>
                  <a:pt x="1113" y="122"/>
                </a:lnTo>
                <a:lnTo>
                  <a:pt x="1114" y="123"/>
                </a:lnTo>
                <a:lnTo>
                  <a:pt x="1115" y="124"/>
                </a:lnTo>
                <a:lnTo>
                  <a:pt x="1116" y="125"/>
                </a:lnTo>
                <a:lnTo>
                  <a:pt x="1117" y="126"/>
                </a:lnTo>
                <a:lnTo>
                  <a:pt x="1117" y="127"/>
                </a:lnTo>
                <a:lnTo>
                  <a:pt x="1118" y="128"/>
                </a:lnTo>
                <a:lnTo>
                  <a:pt x="1119" y="130"/>
                </a:lnTo>
                <a:lnTo>
                  <a:pt x="1120" y="130"/>
                </a:lnTo>
                <a:lnTo>
                  <a:pt x="1121" y="131"/>
                </a:lnTo>
                <a:lnTo>
                  <a:pt x="1122" y="132"/>
                </a:lnTo>
                <a:lnTo>
                  <a:pt x="1122" y="133"/>
                </a:lnTo>
                <a:lnTo>
                  <a:pt x="1123" y="133"/>
                </a:lnTo>
                <a:lnTo>
                  <a:pt x="1124" y="134"/>
                </a:lnTo>
                <a:lnTo>
                  <a:pt x="1125" y="134"/>
                </a:lnTo>
                <a:lnTo>
                  <a:pt x="1126" y="134"/>
                </a:lnTo>
                <a:lnTo>
                  <a:pt x="1127" y="134"/>
                </a:lnTo>
                <a:lnTo>
                  <a:pt x="1128" y="134"/>
                </a:lnTo>
                <a:lnTo>
                  <a:pt x="1128" y="133"/>
                </a:lnTo>
                <a:lnTo>
                  <a:pt x="1129" y="133"/>
                </a:lnTo>
                <a:lnTo>
                  <a:pt x="1130" y="133"/>
                </a:lnTo>
                <a:lnTo>
                  <a:pt x="1131" y="132"/>
                </a:lnTo>
                <a:lnTo>
                  <a:pt x="1132" y="132"/>
                </a:lnTo>
                <a:lnTo>
                  <a:pt x="1133" y="133"/>
                </a:lnTo>
                <a:lnTo>
                  <a:pt x="1134" y="133"/>
                </a:lnTo>
                <a:lnTo>
                  <a:pt x="1135" y="133"/>
                </a:lnTo>
                <a:lnTo>
                  <a:pt x="1136" y="134"/>
                </a:lnTo>
                <a:lnTo>
                  <a:pt x="1137" y="134"/>
                </a:lnTo>
                <a:lnTo>
                  <a:pt x="1137" y="135"/>
                </a:lnTo>
                <a:lnTo>
                  <a:pt x="1138" y="136"/>
                </a:lnTo>
                <a:lnTo>
                  <a:pt x="1138" y="137"/>
                </a:lnTo>
                <a:lnTo>
                  <a:pt x="1138" y="138"/>
                </a:lnTo>
                <a:lnTo>
                  <a:pt x="1138" y="139"/>
                </a:lnTo>
                <a:lnTo>
                  <a:pt x="1138" y="140"/>
                </a:lnTo>
                <a:lnTo>
                  <a:pt x="1138" y="141"/>
                </a:lnTo>
                <a:lnTo>
                  <a:pt x="1137" y="141"/>
                </a:lnTo>
                <a:lnTo>
                  <a:pt x="1137" y="142"/>
                </a:lnTo>
                <a:lnTo>
                  <a:pt x="1138" y="142"/>
                </a:lnTo>
                <a:lnTo>
                  <a:pt x="1138" y="143"/>
                </a:lnTo>
                <a:lnTo>
                  <a:pt x="1138" y="144"/>
                </a:lnTo>
                <a:lnTo>
                  <a:pt x="1139" y="145"/>
                </a:lnTo>
                <a:lnTo>
                  <a:pt x="1140" y="146"/>
                </a:lnTo>
                <a:lnTo>
                  <a:pt x="1153" y="163"/>
                </a:lnTo>
                <a:lnTo>
                  <a:pt x="1156" y="180"/>
                </a:lnTo>
                <a:lnTo>
                  <a:pt x="1154" y="186"/>
                </a:lnTo>
                <a:lnTo>
                  <a:pt x="1154" y="187"/>
                </a:lnTo>
                <a:lnTo>
                  <a:pt x="1154" y="188"/>
                </a:lnTo>
                <a:lnTo>
                  <a:pt x="1155" y="189"/>
                </a:lnTo>
                <a:lnTo>
                  <a:pt x="1157" y="196"/>
                </a:lnTo>
                <a:lnTo>
                  <a:pt x="1158" y="196"/>
                </a:lnTo>
                <a:lnTo>
                  <a:pt x="1158" y="197"/>
                </a:lnTo>
                <a:lnTo>
                  <a:pt x="1158" y="198"/>
                </a:lnTo>
                <a:lnTo>
                  <a:pt x="1162" y="204"/>
                </a:lnTo>
                <a:lnTo>
                  <a:pt x="1165" y="208"/>
                </a:lnTo>
                <a:lnTo>
                  <a:pt x="1165" y="209"/>
                </a:lnTo>
                <a:lnTo>
                  <a:pt x="1165" y="210"/>
                </a:lnTo>
                <a:lnTo>
                  <a:pt x="1166" y="210"/>
                </a:lnTo>
                <a:lnTo>
                  <a:pt x="1167" y="212"/>
                </a:lnTo>
                <a:lnTo>
                  <a:pt x="1168" y="214"/>
                </a:lnTo>
                <a:lnTo>
                  <a:pt x="1168" y="215"/>
                </a:lnTo>
                <a:lnTo>
                  <a:pt x="1169" y="217"/>
                </a:lnTo>
                <a:lnTo>
                  <a:pt x="1170" y="218"/>
                </a:lnTo>
                <a:lnTo>
                  <a:pt x="1171" y="220"/>
                </a:lnTo>
                <a:lnTo>
                  <a:pt x="1172" y="221"/>
                </a:lnTo>
                <a:lnTo>
                  <a:pt x="1173" y="223"/>
                </a:lnTo>
                <a:lnTo>
                  <a:pt x="1174" y="225"/>
                </a:lnTo>
                <a:lnTo>
                  <a:pt x="1175" y="226"/>
                </a:lnTo>
                <a:lnTo>
                  <a:pt x="1175" y="228"/>
                </a:lnTo>
                <a:lnTo>
                  <a:pt x="1176" y="229"/>
                </a:lnTo>
                <a:lnTo>
                  <a:pt x="1176" y="230"/>
                </a:lnTo>
                <a:lnTo>
                  <a:pt x="1177" y="231"/>
                </a:lnTo>
                <a:lnTo>
                  <a:pt x="1177" y="232"/>
                </a:lnTo>
                <a:lnTo>
                  <a:pt x="1177" y="233"/>
                </a:lnTo>
                <a:lnTo>
                  <a:pt x="1178" y="234"/>
                </a:lnTo>
                <a:lnTo>
                  <a:pt x="1178" y="235"/>
                </a:lnTo>
                <a:lnTo>
                  <a:pt x="1178" y="236"/>
                </a:lnTo>
                <a:lnTo>
                  <a:pt x="1178" y="237"/>
                </a:lnTo>
                <a:lnTo>
                  <a:pt x="1178" y="244"/>
                </a:lnTo>
                <a:lnTo>
                  <a:pt x="1176" y="259"/>
                </a:lnTo>
                <a:lnTo>
                  <a:pt x="1176" y="260"/>
                </a:lnTo>
                <a:lnTo>
                  <a:pt x="1176" y="261"/>
                </a:lnTo>
                <a:lnTo>
                  <a:pt x="1176" y="262"/>
                </a:lnTo>
                <a:lnTo>
                  <a:pt x="1175" y="263"/>
                </a:lnTo>
                <a:lnTo>
                  <a:pt x="1174" y="264"/>
                </a:lnTo>
                <a:lnTo>
                  <a:pt x="1173" y="265"/>
                </a:lnTo>
                <a:lnTo>
                  <a:pt x="1173" y="267"/>
                </a:lnTo>
                <a:lnTo>
                  <a:pt x="1172" y="269"/>
                </a:lnTo>
                <a:lnTo>
                  <a:pt x="1170" y="270"/>
                </a:lnTo>
                <a:lnTo>
                  <a:pt x="1170" y="272"/>
                </a:lnTo>
                <a:lnTo>
                  <a:pt x="1169" y="274"/>
                </a:lnTo>
                <a:lnTo>
                  <a:pt x="1168" y="277"/>
                </a:lnTo>
                <a:lnTo>
                  <a:pt x="1167" y="279"/>
                </a:lnTo>
                <a:lnTo>
                  <a:pt x="1167" y="281"/>
                </a:lnTo>
                <a:lnTo>
                  <a:pt x="1166" y="284"/>
                </a:lnTo>
                <a:lnTo>
                  <a:pt x="1166" y="287"/>
                </a:lnTo>
                <a:lnTo>
                  <a:pt x="1166" y="289"/>
                </a:lnTo>
                <a:lnTo>
                  <a:pt x="1166" y="292"/>
                </a:lnTo>
                <a:lnTo>
                  <a:pt x="1166" y="294"/>
                </a:lnTo>
                <a:lnTo>
                  <a:pt x="1165" y="296"/>
                </a:lnTo>
                <a:lnTo>
                  <a:pt x="1165" y="298"/>
                </a:lnTo>
                <a:lnTo>
                  <a:pt x="1165" y="300"/>
                </a:lnTo>
                <a:lnTo>
                  <a:pt x="1164" y="302"/>
                </a:lnTo>
                <a:lnTo>
                  <a:pt x="1163" y="303"/>
                </a:lnTo>
                <a:lnTo>
                  <a:pt x="1163" y="305"/>
                </a:lnTo>
                <a:lnTo>
                  <a:pt x="1162" y="306"/>
                </a:lnTo>
                <a:lnTo>
                  <a:pt x="1161" y="307"/>
                </a:lnTo>
                <a:lnTo>
                  <a:pt x="1160" y="308"/>
                </a:lnTo>
                <a:lnTo>
                  <a:pt x="1159" y="309"/>
                </a:lnTo>
                <a:lnTo>
                  <a:pt x="1159" y="310"/>
                </a:lnTo>
                <a:lnTo>
                  <a:pt x="1158" y="310"/>
                </a:lnTo>
                <a:lnTo>
                  <a:pt x="1158" y="311"/>
                </a:lnTo>
                <a:lnTo>
                  <a:pt x="1157" y="311"/>
                </a:lnTo>
                <a:lnTo>
                  <a:pt x="1156" y="312"/>
                </a:lnTo>
                <a:lnTo>
                  <a:pt x="1156" y="313"/>
                </a:lnTo>
                <a:lnTo>
                  <a:pt x="1155" y="313"/>
                </a:lnTo>
                <a:lnTo>
                  <a:pt x="1154" y="314"/>
                </a:lnTo>
                <a:lnTo>
                  <a:pt x="1153" y="315"/>
                </a:lnTo>
                <a:lnTo>
                  <a:pt x="1152" y="317"/>
                </a:lnTo>
                <a:lnTo>
                  <a:pt x="1151" y="318"/>
                </a:lnTo>
                <a:lnTo>
                  <a:pt x="1151" y="319"/>
                </a:lnTo>
                <a:lnTo>
                  <a:pt x="1150" y="321"/>
                </a:lnTo>
                <a:lnTo>
                  <a:pt x="1149" y="322"/>
                </a:lnTo>
                <a:lnTo>
                  <a:pt x="1148" y="324"/>
                </a:lnTo>
                <a:lnTo>
                  <a:pt x="1147" y="326"/>
                </a:lnTo>
                <a:lnTo>
                  <a:pt x="1146" y="327"/>
                </a:lnTo>
                <a:lnTo>
                  <a:pt x="1146" y="329"/>
                </a:lnTo>
                <a:lnTo>
                  <a:pt x="1146" y="331"/>
                </a:lnTo>
                <a:lnTo>
                  <a:pt x="1145" y="332"/>
                </a:lnTo>
                <a:lnTo>
                  <a:pt x="1145" y="333"/>
                </a:lnTo>
                <a:lnTo>
                  <a:pt x="1145" y="334"/>
                </a:lnTo>
                <a:lnTo>
                  <a:pt x="1145" y="336"/>
                </a:lnTo>
                <a:lnTo>
                  <a:pt x="1145" y="337"/>
                </a:lnTo>
                <a:lnTo>
                  <a:pt x="1146" y="338"/>
                </a:lnTo>
                <a:lnTo>
                  <a:pt x="1146" y="339"/>
                </a:lnTo>
                <a:lnTo>
                  <a:pt x="1146" y="340"/>
                </a:lnTo>
                <a:lnTo>
                  <a:pt x="1147" y="341"/>
                </a:lnTo>
                <a:lnTo>
                  <a:pt x="1148" y="342"/>
                </a:lnTo>
                <a:lnTo>
                  <a:pt x="1148" y="343"/>
                </a:lnTo>
                <a:lnTo>
                  <a:pt x="1148" y="344"/>
                </a:lnTo>
                <a:lnTo>
                  <a:pt x="1149" y="345"/>
                </a:lnTo>
                <a:lnTo>
                  <a:pt x="1150" y="347"/>
                </a:lnTo>
                <a:lnTo>
                  <a:pt x="1152" y="354"/>
                </a:lnTo>
                <a:lnTo>
                  <a:pt x="1155" y="357"/>
                </a:lnTo>
                <a:lnTo>
                  <a:pt x="1156" y="357"/>
                </a:lnTo>
                <a:lnTo>
                  <a:pt x="1156" y="358"/>
                </a:lnTo>
                <a:lnTo>
                  <a:pt x="1157" y="358"/>
                </a:lnTo>
                <a:lnTo>
                  <a:pt x="1158" y="358"/>
                </a:lnTo>
                <a:lnTo>
                  <a:pt x="1167" y="363"/>
                </a:lnTo>
                <a:lnTo>
                  <a:pt x="1168" y="363"/>
                </a:lnTo>
                <a:lnTo>
                  <a:pt x="1169" y="363"/>
                </a:lnTo>
                <a:lnTo>
                  <a:pt x="1170" y="364"/>
                </a:lnTo>
                <a:lnTo>
                  <a:pt x="1171" y="364"/>
                </a:lnTo>
                <a:lnTo>
                  <a:pt x="1172" y="365"/>
                </a:lnTo>
                <a:lnTo>
                  <a:pt x="1173" y="365"/>
                </a:lnTo>
                <a:lnTo>
                  <a:pt x="1175" y="366"/>
                </a:lnTo>
                <a:lnTo>
                  <a:pt x="1176" y="366"/>
                </a:lnTo>
                <a:lnTo>
                  <a:pt x="1177" y="367"/>
                </a:lnTo>
                <a:lnTo>
                  <a:pt x="1178" y="368"/>
                </a:lnTo>
                <a:lnTo>
                  <a:pt x="1180" y="368"/>
                </a:lnTo>
                <a:lnTo>
                  <a:pt x="1181" y="369"/>
                </a:lnTo>
                <a:lnTo>
                  <a:pt x="1182" y="370"/>
                </a:lnTo>
                <a:lnTo>
                  <a:pt x="1183" y="370"/>
                </a:lnTo>
                <a:lnTo>
                  <a:pt x="1184" y="371"/>
                </a:lnTo>
                <a:lnTo>
                  <a:pt x="1185" y="371"/>
                </a:lnTo>
                <a:lnTo>
                  <a:pt x="1185" y="372"/>
                </a:lnTo>
                <a:lnTo>
                  <a:pt x="1186" y="372"/>
                </a:lnTo>
                <a:lnTo>
                  <a:pt x="1187" y="373"/>
                </a:lnTo>
                <a:lnTo>
                  <a:pt x="1196" y="374"/>
                </a:lnTo>
                <a:lnTo>
                  <a:pt x="1209" y="376"/>
                </a:lnTo>
                <a:lnTo>
                  <a:pt x="1224" y="380"/>
                </a:lnTo>
                <a:lnTo>
                  <a:pt x="1225" y="380"/>
                </a:lnTo>
                <a:lnTo>
                  <a:pt x="1225" y="381"/>
                </a:lnTo>
                <a:lnTo>
                  <a:pt x="1226" y="381"/>
                </a:lnTo>
                <a:lnTo>
                  <a:pt x="1227" y="381"/>
                </a:lnTo>
                <a:lnTo>
                  <a:pt x="1228" y="381"/>
                </a:lnTo>
                <a:lnTo>
                  <a:pt x="1235" y="383"/>
                </a:lnTo>
                <a:lnTo>
                  <a:pt x="1236" y="383"/>
                </a:lnTo>
                <a:lnTo>
                  <a:pt x="1237" y="383"/>
                </a:lnTo>
                <a:lnTo>
                  <a:pt x="1238" y="383"/>
                </a:lnTo>
                <a:lnTo>
                  <a:pt x="1239" y="383"/>
                </a:lnTo>
                <a:lnTo>
                  <a:pt x="1250" y="380"/>
                </a:lnTo>
                <a:lnTo>
                  <a:pt x="1265" y="383"/>
                </a:lnTo>
                <a:lnTo>
                  <a:pt x="1274" y="385"/>
                </a:lnTo>
                <a:lnTo>
                  <a:pt x="1275" y="385"/>
                </a:lnTo>
                <a:lnTo>
                  <a:pt x="1275" y="386"/>
                </a:lnTo>
                <a:lnTo>
                  <a:pt x="1276" y="386"/>
                </a:lnTo>
                <a:lnTo>
                  <a:pt x="1277" y="386"/>
                </a:lnTo>
                <a:lnTo>
                  <a:pt x="1287" y="390"/>
                </a:lnTo>
                <a:lnTo>
                  <a:pt x="1289" y="390"/>
                </a:lnTo>
                <a:lnTo>
                  <a:pt x="1289" y="391"/>
                </a:lnTo>
                <a:lnTo>
                  <a:pt x="1290" y="391"/>
                </a:lnTo>
                <a:lnTo>
                  <a:pt x="1292" y="392"/>
                </a:lnTo>
                <a:lnTo>
                  <a:pt x="1293" y="392"/>
                </a:lnTo>
                <a:lnTo>
                  <a:pt x="1294" y="393"/>
                </a:lnTo>
                <a:lnTo>
                  <a:pt x="1296" y="393"/>
                </a:lnTo>
                <a:lnTo>
                  <a:pt x="1298" y="394"/>
                </a:lnTo>
                <a:lnTo>
                  <a:pt x="1299" y="395"/>
                </a:lnTo>
                <a:lnTo>
                  <a:pt x="1301" y="397"/>
                </a:lnTo>
                <a:lnTo>
                  <a:pt x="1303" y="398"/>
                </a:lnTo>
                <a:lnTo>
                  <a:pt x="1305" y="399"/>
                </a:lnTo>
                <a:lnTo>
                  <a:pt x="1307" y="401"/>
                </a:lnTo>
                <a:lnTo>
                  <a:pt x="1309" y="402"/>
                </a:lnTo>
                <a:lnTo>
                  <a:pt x="1311" y="404"/>
                </a:lnTo>
                <a:lnTo>
                  <a:pt x="1314" y="406"/>
                </a:lnTo>
                <a:lnTo>
                  <a:pt x="1316" y="408"/>
                </a:lnTo>
                <a:lnTo>
                  <a:pt x="1322" y="412"/>
                </a:lnTo>
                <a:lnTo>
                  <a:pt x="1325" y="415"/>
                </a:lnTo>
                <a:lnTo>
                  <a:pt x="1328" y="417"/>
                </a:lnTo>
                <a:lnTo>
                  <a:pt x="1331" y="419"/>
                </a:lnTo>
                <a:lnTo>
                  <a:pt x="1333" y="422"/>
                </a:lnTo>
                <a:lnTo>
                  <a:pt x="1336" y="424"/>
                </a:lnTo>
                <a:lnTo>
                  <a:pt x="1339" y="427"/>
                </a:lnTo>
                <a:lnTo>
                  <a:pt x="1342" y="429"/>
                </a:lnTo>
                <a:lnTo>
                  <a:pt x="1344" y="431"/>
                </a:lnTo>
                <a:lnTo>
                  <a:pt x="1346" y="433"/>
                </a:lnTo>
                <a:lnTo>
                  <a:pt x="1348" y="435"/>
                </a:lnTo>
                <a:lnTo>
                  <a:pt x="1350" y="437"/>
                </a:lnTo>
                <a:lnTo>
                  <a:pt x="1352" y="439"/>
                </a:lnTo>
                <a:lnTo>
                  <a:pt x="1353" y="440"/>
                </a:lnTo>
                <a:lnTo>
                  <a:pt x="1355" y="441"/>
                </a:lnTo>
                <a:lnTo>
                  <a:pt x="1356" y="443"/>
                </a:lnTo>
                <a:lnTo>
                  <a:pt x="1357" y="443"/>
                </a:lnTo>
                <a:lnTo>
                  <a:pt x="1357" y="444"/>
                </a:lnTo>
                <a:lnTo>
                  <a:pt x="1358" y="444"/>
                </a:lnTo>
                <a:lnTo>
                  <a:pt x="1358" y="445"/>
                </a:lnTo>
                <a:lnTo>
                  <a:pt x="1359" y="445"/>
                </a:lnTo>
                <a:lnTo>
                  <a:pt x="1360" y="446"/>
                </a:lnTo>
                <a:lnTo>
                  <a:pt x="1361" y="447"/>
                </a:lnTo>
                <a:lnTo>
                  <a:pt x="1362" y="448"/>
                </a:lnTo>
                <a:lnTo>
                  <a:pt x="1363" y="449"/>
                </a:lnTo>
                <a:lnTo>
                  <a:pt x="1365" y="450"/>
                </a:lnTo>
                <a:lnTo>
                  <a:pt x="1366" y="451"/>
                </a:lnTo>
                <a:lnTo>
                  <a:pt x="1367" y="453"/>
                </a:lnTo>
                <a:lnTo>
                  <a:pt x="1368" y="453"/>
                </a:lnTo>
                <a:lnTo>
                  <a:pt x="1370" y="455"/>
                </a:lnTo>
                <a:lnTo>
                  <a:pt x="1371" y="456"/>
                </a:lnTo>
                <a:lnTo>
                  <a:pt x="1373" y="457"/>
                </a:lnTo>
                <a:lnTo>
                  <a:pt x="1374" y="458"/>
                </a:lnTo>
                <a:lnTo>
                  <a:pt x="1376" y="459"/>
                </a:lnTo>
                <a:lnTo>
                  <a:pt x="1378" y="459"/>
                </a:lnTo>
                <a:lnTo>
                  <a:pt x="1379" y="460"/>
                </a:lnTo>
                <a:lnTo>
                  <a:pt x="1381" y="461"/>
                </a:lnTo>
                <a:lnTo>
                  <a:pt x="1383" y="461"/>
                </a:lnTo>
                <a:lnTo>
                  <a:pt x="1385" y="461"/>
                </a:lnTo>
                <a:lnTo>
                  <a:pt x="1386" y="461"/>
                </a:lnTo>
                <a:lnTo>
                  <a:pt x="1388" y="462"/>
                </a:lnTo>
                <a:lnTo>
                  <a:pt x="1390" y="462"/>
                </a:lnTo>
                <a:lnTo>
                  <a:pt x="1391" y="462"/>
                </a:lnTo>
                <a:lnTo>
                  <a:pt x="1393" y="462"/>
                </a:lnTo>
                <a:lnTo>
                  <a:pt x="1395" y="462"/>
                </a:lnTo>
                <a:lnTo>
                  <a:pt x="1396" y="462"/>
                </a:lnTo>
                <a:lnTo>
                  <a:pt x="1398" y="462"/>
                </a:lnTo>
                <a:lnTo>
                  <a:pt x="1399" y="462"/>
                </a:lnTo>
                <a:lnTo>
                  <a:pt x="1401" y="462"/>
                </a:lnTo>
                <a:lnTo>
                  <a:pt x="1402" y="463"/>
                </a:lnTo>
                <a:lnTo>
                  <a:pt x="1403" y="463"/>
                </a:lnTo>
                <a:lnTo>
                  <a:pt x="1404" y="463"/>
                </a:lnTo>
                <a:lnTo>
                  <a:pt x="1405" y="463"/>
                </a:lnTo>
                <a:lnTo>
                  <a:pt x="1406" y="463"/>
                </a:lnTo>
                <a:lnTo>
                  <a:pt x="1406" y="464"/>
                </a:lnTo>
                <a:lnTo>
                  <a:pt x="1408" y="470"/>
                </a:lnTo>
                <a:lnTo>
                  <a:pt x="1409" y="470"/>
                </a:lnTo>
                <a:lnTo>
                  <a:pt x="1409" y="471"/>
                </a:lnTo>
                <a:lnTo>
                  <a:pt x="1409" y="472"/>
                </a:lnTo>
                <a:lnTo>
                  <a:pt x="1408" y="472"/>
                </a:lnTo>
                <a:lnTo>
                  <a:pt x="1408" y="473"/>
                </a:lnTo>
                <a:lnTo>
                  <a:pt x="1404" y="481"/>
                </a:lnTo>
                <a:lnTo>
                  <a:pt x="1410" y="486"/>
                </a:lnTo>
                <a:lnTo>
                  <a:pt x="1410" y="487"/>
                </a:lnTo>
                <a:lnTo>
                  <a:pt x="1411" y="487"/>
                </a:lnTo>
                <a:lnTo>
                  <a:pt x="1411" y="488"/>
                </a:lnTo>
                <a:lnTo>
                  <a:pt x="1411" y="489"/>
                </a:lnTo>
                <a:lnTo>
                  <a:pt x="1412" y="490"/>
                </a:lnTo>
                <a:lnTo>
                  <a:pt x="1416" y="499"/>
                </a:lnTo>
                <a:lnTo>
                  <a:pt x="1417" y="511"/>
                </a:lnTo>
                <a:lnTo>
                  <a:pt x="1421" y="522"/>
                </a:lnTo>
                <a:lnTo>
                  <a:pt x="1426" y="535"/>
                </a:lnTo>
                <a:lnTo>
                  <a:pt x="1428" y="548"/>
                </a:lnTo>
                <a:lnTo>
                  <a:pt x="1439" y="563"/>
                </a:lnTo>
                <a:lnTo>
                  <a:pt x="1449" y="577"/>
                </a:lnTo>
                <a:lnTo>
                  <a:pt x="1455" y="591"/>
                </a:lnTo>
                <a:lnTo>
                  <a:pt x="1456" y="592"/>
                </a:lnTo>
                <a:lnTo>
                  <a:pt x="1456" y="593"/>
                </a:lnTo>
                <a:lnTo>
                  <a:pt x="1441" y="602"/>
                </a:lnTo>
                <a:lnTo>
                  <a:pt x="1433" y="612"/>
                </a:lnTo>
                <a:lnTo>
                  <a:pt x="1428" y="615"/>
                </a:lnTo>
                <a:lnTo>
                  <a:pt x="1424" y="620"/>
                </a:lnTo>
                <a:lnTo>
                  <a:pt x="1425" y="627"/>
                </a:lnTo>
                <a:lnTo>
                  <a:pt x="1430" y="632"/>
                </a:lnTo>
                <a:lnTo>
                  <a:pt x="1428" y="637"/>
                </a:lnTo>
                <a:lnTo>
                  <a:pt x="1428" y="643"/>
                </a:lnTo>
                <a:lnTo>
                  <a:pt x="1435" y="650"/>
                </a:lnTo>
                <a:lnTo>
                  <a:pt x="1428" y="658"/>
                </a:lnTo>
                <a:lnTo>
                  <a:pt x="1423" y="661"/>
                </a:lnTo>
                <a:lnTo>
                  <a:pt x="1421" y="661"/>
                </a:lnTo>
                <a:lnTo>
                  <a:pt x="1421" y="663"/>
                </a:lnTo>
                <a:lnTo>
                  <a:pt x="1416" y="663"/>
                </a:lnTo>
                <a:lnTo>
                  <a:pt x="1415" y="664"/>
                </a:lnTo>
                <a:lnTo>
                  <a:pt x="1402" y="665"/>
                </a:lnTo>
                <a:lnTo>
                  <a:pt x="1400" y="666"/>
                </a:lnTo>
                <a:lnTo>
                  <a:pt x="1395" y="667"/>
                </a:lnTo>
                <a:lnTo>
                  <a:pt x="1390" y="670"/>
                </a:lnTo>
                <a:lnTo>
                  <a:pt x="1384" y="678"/>
                </a:lnTo>
                <a:lnTo>
                  <a:pt x="1374" y="670"/>
                </a:lnTo>
                <a:lnTo>
                  <a:pt x="1352" y="672"/>
                </a:lnTo>
                <a:lnTo>
                  <a:pt x="1344" y="676"/>
                </a:lnTo>
                <a:lnTo>
                  <a:pt x="1341" y="679"/>
                </a:lnTo>
                <a:lnTo>
                  <a:pt x="1313" y="696"/>
                </a:lnTo>
                <a:lnTo>
                  <a:pt x="1288" y="724"/>
                </a:lnTo>
                <a:lnTo>
                  <a:pt x="1288" y="726"/>
                </a:lnTo>
                <a:lnTo>
                  <a:pt x="1262" y="754"/>
                </a:lnTo>
                <a:lnTo>
                  <a:pt x="1250" y="760"/>
                </a:lnTo>
                <a:lnTo>
                  <a:pt x="1248" y="762"/>
                </a:lnTo>
                <a:lnTo>
                  <a:pt x="1246" y="760"/>
                </a:lnTo>
                <a:lnTo>
                  <a:pt x="1236" y="759"/>
                </a:lnTo>
                <a:lnTo>
                  <a:pt x="1235" y="758"/>
                </a:lnTo>
                <a:lnTo>
                  <a:pt x="1226" y="757"/>
                </a:lnTo>
                <a:lnTo>
                  <a:pt x="1225" y="756"/>
                </a:lnTo>
                <a:lnTo>
                  <a:pt x="1218" y="756"/>
                </a:lnTo>
                <a:lnTo>
                  <a:pt x="1214" y="760"/>
                </a:lnTo>
                <a:lnTo>
                  <a:pt x="1215" y="765"/>
                </a:lnTo>
                <a:lnTo>
                  <a:pt x="1214" y="766"/>
                </a:lnTo>
                <a:lnTo>
                  <a:pt x="1214" y="771"/>
                </a:lnTo>
                <a:lnTo>
                  <a:pt x="1212" y="775"/>
                </a:lnTo>
                <a:lnTo>
                  <a:pt x="1213" y="778"/>
                </a:lnTo>
                <a:lnTo>
                  <a:pt x="1212" y="780"/>
                </a:lnTo>
                <a:lnTo>
                  <a:pt x="1210" y="793"/>
                </a:lnTo>
                <a:lnTo>
                  <a:pt x="1208" y="799"/>
                </a:lnTo>
                <a:lnTo>
                  <a:pt x="1206" y="801"/>
                </a:lnTo>
                <a:lnTo>
                  <a:pt x="1204" y="806"/>
                </a:lnTo>
                <a:lnTo>
                  <a:pt x="1207" y="849"/>
                </a:lnTo>
                <a:lnTo>
                  <a:pt x="1206" y="851"/>
                </a:lnTo>
                <a:lnTo>
                  <a:pt x="1206" y="855"/>
                </a:lnTo>
                <a:lnTo>
                  <a:pt x="1204" y="855"/>
                </a:lnTo>
                <a:lnTo>
                  <a:pt x="1204" y="858"/>
                </a:lnTo>
                <a:lnTo>
                  <a:pt x="1200" y="864"/>
                </a:lnTo>
                <a:lnTo>
                  <a:pt x="1186" y="864"/>
                </a:lnTo>
                <a:lnTo>
                  <a:pt x="1174" y="867"/>
                </a:lnTo>
                <a:lnTo>
                  <a:pt x="1172" y="868"/>
                </a:lnTo>
                <a:lnTo>
                  <a:pt x="1154" y="869"/>
                </a:lnTo>
                <a:lnTo>
                  <a:pt x="1153" y="870"/>
                </a:lnTo>
                <a:lnTo>
                  <a:pt x="1134" y="871"/>
                </a:lnTo>
                <a:lnTo>
                  <a:pt x="1132" y="873"/>
                </a:lnTo>
                <a:lnTo>
                  <a:pt x="1115" y="874"/>
                </a:lnTo>
                <a:lnTo>
                  <a:pt x="1113" y="875"/>
                </a:lnTo>
                <a:lnTo>
                  <a:pt x="1101" y="876"/>
                </a:lnTo>
                <a:lnTo>
                  <a:pt x="1100" y="877"/>
                </a:lnTo>
                <a:lnTo>
                  <a:pt x="1086" y="879"/>
                </a:lnTo>
                <a:lnTo>
                  <a:pt x="1085" y="881"/>
                </a:lnTo>
                <a:lnTo>
                  <a:pt x="1072" y="883"/>
                </a:lnTo>
                <a:lnTo>
                  <a:pt x="1070" y="884"/>
                </a:lnTo>
                <a:lnTo>
                  <a:pt x="1056" y="886"/>
                </a:lnTo>
                <a:lnTo>
                  <a:pt x="1054" y="888"/>
                </a:lnTo>
                <a:lnTo>
                  <a:pt x="1049" y="888"/>
                </a:lnTo>
                <a:lnTo>
                  <a:pt x="1047" y="889"/>
                </a:lnTo>
                <a:lnTo>
                  <a:pt x="1041" y="890"/>
                </a:lnTo>
                <a:lnTo>
                  <a:pt x="1040" y="891"/>
                </a:lnTo>
                <a:lnTo>
                  <a:pt x="1034" y="891"/>
                </a:lnTo>
                <a:lnTo>
                  <a:pt x="1033" y="893"/>
                </a:lnTo>
                <a:lnTo>
                  <a:pt x="1027" y="893"/>
                </a:lnTo>
                <a:lnTo>
                  <a:pt x="1023" y="897"/>
                </a:lnTo>
                <a:lnTo>
                  <a:pt x="1025" y="909"/>
                </a:lnTo>
                <a:lnTo>
                  <a:pt x="1028" y="914"/>
                </a:lnTo>
                <a:lnTo>
                  <a:pt x="1029" y="918"/>
                </a:lnTo>
                <a:lnTo>
                  <a:pt x="1032" y="923"/>
                </a:lnTo>
                <a:lnTo>
                  <a:pt x="1033" y="932"/>
                </a:lnTo>
                <a:lnTo>
                  <a:pt x="1035" y="934"/>
                </a:lnTo>
                <a:lnTo>
                  <a:pt x="1036" y="953"/>
                </a:lnTo>
                <a:lnTo>
                  <a:pt x="1070" y="984"/>
                </a:lnTo>
                <a:lnTo>
                  <a:pt x="1073" y="1001"/>
                </a:lnTo>
                <a:lnTo>
                  <a:pt x="1080" y="1010"/>
                </a:lnTo>
                <a:lnTo>
                  <a:pt x="1080" y="1018"/>
                </a:lnTo>
                <a:lnTo>
                  <a:pt x="1079" y="1020"/>
                </a:lnTo>
                <a:lnTo>
                  <a:pt x="1063" y="1020"/>
                </a:lnTo>
                <a:lnTo>
                  <a:pt x="1061" y="1022"/>
                </a:lnTo>
                <a:lnTo>
                  <a:pt x="1060" y="1021"/>
                </a:lnTo>
                <a:lnTo>
                  <a:pt x="1048" y="1026"/>
                </a:lnTo>
                <a:lnTo>
                  <a:pt x="1041" y="1030"/>
                </a:lnTo>
                <a:lnTo>
                  <a:pt x="1039" y="1030"/>
                </a:lnTo>
                <a:lnTo>
                  <a:pt x="1036" y="1033"/>
                </a:lnTo>
                <a:lnTo>
                  <a:pt x="1036" y="1049"/>
                </a:lnTo>
                <a:lnTo>
                  <a:pt x="1038" y="1052"/>
                </a:lnTo>
                <a:lnTo>
                  <a:pt x="1046" y="1053"/>
                </a:lnTo>
                <a:lnTo>
                  <a:pt x="1046" y="1054"/>
                </a:lnTo>
                <a:lnTo>
                  <a:pt x="1054" y="1055"/>
                </a:lnTo>
                <a:lnTo>
                  <a:pt x="1057" y="1058"/>
                </a:lnTo>
                <a:lnTo>
                  <a:pt x="1058" y="1089"/>
                </a:lnTo>
                <a:lnTo>
                  <a:pt x="1040" y="1090"/>
                </a:lnTo>
                <a:lnTo>
                  <a:pt x="1033" y="1083"/>
                </a:lnTo>
                <a:lnTo>
                  <a:pt x="1031" y="1083"/>
                </a:lnTo>
                <a:lnTo>
                  <a:pt x="1030" y="1082"/>
                </a:lnTo>
                <a:lnTo>
                  <a:pt x="1027" y="1082"/>
                </a:lnTo>
                <a:lnTo>
                  <a:pt x="1021" y="1079"/>
                </a:lnTo>
                <a:lnTo>
                  <a:pt x="1013" y="1078"/>
                </a:lnTo>
                <a:lnTo>
                  <a:pt x="1012" y="1077"/>
                </a:lnTo>
                <a:lnTo>
                  <a:pt x="1009" y="1077"/>
                </a:lnTo>
                <a:lnTo>
                  <a:pt x="1003" y="1073"/>
                </a:lnTo>
                <a:lnTo>
                  <a:pt x="1002" y="1074"/>
                </a:lnTo>
                <a:lnTo>
                  <a:pt x="998" y="1070"/>
                </a:lnTo>
                <a:lnTo>
                  <a:pt x="996" y="1070"/>
                </a:lnTo>
                <a:lnTo>
                  <a:pt x="993" y="1067"/>
                </a:lnTo>
                <a:lnTo>
                  <a:pt x="989" y="1068"/>
                </a:lnTo>
                <a:lnTo>
                  <a:pt x="986" y="1074"/>
                </a:lnTo>
                <a:lnTo>
                  <a:pt x="983" y="1077"/>
                </a:lnTo>
                <a:lnTo>
                  <a:pt x="967" y="1078"/>
                </a:lnTo>
                <a:lnTo>
                  <a:pt x="929" y="1051"/>
                </a:lnTo>
                <a:lnTo>
                  <a:pt x="918" y="1050"/>
                </a:lnTo>
                <a:lnTo>
                  <a:pt x="917" y="1049"/>
                </a:lnTo>
                <a:lnTo>
                  <a:pt x="913" y="1048"/>
                </a:lnTo>
                <a:lnTo>
                  <a:pt x="912" y="1049"/>
                </a:lnTo>
                <a:lnTo>
                  <a:pt x="910" y="1048"/>
                </a:lnTo>
                <a:lnTo>
                  <a:pt x="908" y="1048"/>
                </a:lnTo>
                <a:lnTo>
                  <a:pt x="904" y="1042"/>
                </a:lnTo>
                <a:lnTo>
                  <a:pt x="904" y="1038"/>
                </a:lnTo>
                <a:lnTo>
                  <a:pt x="897" y="1034"/>
                </a:lnTo>
                <a:lnTo>
                  <a:pt x="895" y="1035"/>
                </a:lnTo>
                <a:lnTo>
                  <a:pt x="892" y="1033"/>
                </a:lnTo>
                <a:lnTo>
                  <a:pt x="888" y="1033"/>
                </a:lnTo>
                <a:lnTo>
                  <a:pt x="886" y="1032"/>
                </a:lnTo>
                <a:lnTo>
                  <a:pt x="882" y="1033"/>
                </a:lnTo>
                <a:lnTo>
                  <a:pt x="880" y="1031"/>
                </a:lnTo>
                <a:lnTo>
                  <a:pt x="876" y="1031"/>
                </a:lnTo>
                <a:lnTo>
                  <a:pt x="875" y="1030"/>
                </a:lnTo>
                <a:lnTo>
                  <a:pt x="856" y="1032"/>
                </a:lnTo>
                <a:lnTo>
                  <a:pt x="854" y="1030"/>
                </a:lnTo>
                <a:lnTo>
                  <a:pt x="824" y="1032"/>
                </a:lnTo>
                <a:lnTo>
                  <a:pt x="821" y="1030"/>
                </a:lnTo>
                <a:lnTo>
                  <a:pt x="789" y="1032"/>
                </a:lnTo>
                <a:lnTo>
                  <a:pt x="785" y="1031"/>
                </a:lnTo>
                <a:lnTo>
                  <a:pt x="771" y="1032"/>
                </a:lnTo>
                <a:lnTo>
                  <a:pt x="765" y="1029"/>
                </a:lnTo>
                <a:lnTo>
                  <a:pt x="758" y="1029"/>
                </a:lnTo>
                <a:lnTo>
                  <a:pt x="757" y="1031"/>
                </a:lnTo>
                <a:lnTo>
                  <a:pt x="750" y="1032"/>
                </a:lnTo>
                <a:lnTo>
                  <a:pt x="748" y="1031"/>
                </a:lnTo>
                <a:lnTo>
                  <a:pt x="746" y="1033"/>
                </a:lnTo>
                <a:lnTo>
                  <a:pt x="744" y="1033"/>
                </a:lnTo>
                <a:lnTo>
                  <a:pt x="736" y="1043"/>
                </a:lnTo>
                <a:lnTo>
                  <a:pt x="734" y="1049"/>
                </a:lnTo>
                <a:lnTo>
                  <a:pt x="731" y="1052"/>
                </a:lnTo>
                <a:lnTo>
                  <a:pt x="731" y="1054"/>
                </a:lnTo>
                <a:lnTo>
                  <a:pt x="696" y="1059"/>
                </a:lnTo>
                <a:lnTo>
                  <a:pt x="691" y="1056"/>
                </a:lnTo>
                <a:lnTo>
                  <a:pt x="688" y="1055"/>
                </a:lnTo>
                <a:lnTo>
                  <a:pt x="676" y="1050"/>
                </a:lnTo>
                <a:lnTo>
                  <a:pt x="669" y="1050"/>
                </a:lnTo>
                <a:lnTo>
                  <a:pt x="664" y="1053"/>
                </a:lnTo>
                <a:lnTo>
                  <a:pt x="647" y="1054"/>
                </a:lnTo>
                <a:lnTo>
                  <a:pt x="645" y="1055"/>
                </a:lnTo>
                <a:lnTo>
                  <a:pt x="638" y="1055"/>
                </a:lnTo>
                <a:lnTo>
                  <a:pt x="636" y="1057"/>
                </a:lnTo>
                <a:lnTo>
                  <a:pt x="625" y="1057"/>
                </a:lnTo>
                <a:lnTo>
                  <a:pt x="620" y="1059"/>
                </a:lnTo>
                <a:lnTo>
                  <a:pt x="616" y="1062"/>
                </a:lnTo>
                <a:lnTo>
                  <a:pt x="614" y="1061"/>
                </a:lnTo>
                <a:lnTo>
                  <a:pt x="613" y="1064"/>
                </a:lnTo>
                <a:lnTo>
                  <a:pt x="610" y="1064"/>
                </a:lnTo>
                <a:lnTo>
                  <a:pt x="606" y="1066"/>
                </a:lnTo>
                <a:lnTo>
                  <a:pt x="603" y="1067"/>
                </a:lnTo>
                <a:lnTo>
                  <a:pt x="601" y="1065"/>
                </a:lnTo>
                <a:lnTo>
                  <a:pt x="598" y="1065"/>
                </a:lnTo>
                <a:lnTo>
                  <a:pt x="592" y="1066"/>
                </a:lnTo>
                <a:lnTo>
                  <a:pt x="590" y="1065"/>
                </a:lnTo>
                <a:lnTo>
                  <a:pt x="580" y="1065"/>
                </a:lnTo>
                <a:lnTo>
                  <a:pt x="579" y="1064"/>
                </a:lnTo>
                <a:lnTo>
                  <a:pt x="575" y="1064"/>
                </a:lnTo>
                <a:lnTo>
                  <a:pt x="572" y="1064"/>
                </a:lnTo>
                <a:lnTo>
                  <a:pt x="569" y="1063"/>
                </a:lnTo>
                <a:lnTo>
                  <a:pt x="565" y="1063"/>
                </a:lnTo>
                <a:lnTo>
                  <a:pt x="536" y="1051"/>
                </a:lnTo>
                <a:lnTo>
                  <a:pt x="532" y="1047"/>
                </a:lnTo>
                <a:lnTo>
                  <a:pt x="529" y="1042"/>
                </a:lnTo>
                <a:lnTo>
                  <a:pt x="529" y="1039"/>
                </a:lnTo>
                <a:lnTo>
                  <a:pt x="526" y="1036"/>
                </a:lnTo>
                <a:lnTo>
                  <a:pt x="526" y="1033"/>
                </a:lnTo>
                <a:lnTo>
                  <a:pt x="525" y="1032"/>
                </a:lnTo>
                <a:lnTo>
                  <a:pt x="523" y="1027"/>
                </a:lnTo>
                <a:lnTo>
                  <a:pt x="522" y="1027"/>
                </a:lnTo>
                <a:lnTo>
                  <a:pt x="521" y="1025"/>
                </a:lnTo>
                <a:lnTo>
                  <a:pt x="518" y="1021"/>
                </a:lnTo>
                <a:lnTo>
                  <a:pt x="517" y="1021"/>
                </a:lnTo>
                <a:lnTo>
                  <a:pt x="516" y="1022"/>
                </a:lnTo>
                <a:lnTo>
                  <a:pt x="513" y="1022"/>
                </a:lnTo>
                <a:lnTo>
                  <a:pt x="511" y="1024"/>
                </a:lnTo>
                <a:lnTo>
                  <a:pt x="509" y="1024"/>
                </a:lnTo>
                <a:lnTo>
                  <a:pt x="495" y="1018"/>
                </a:lnTo>
                <a:lnTo>
                  <a:pt x="490" y="1018"/>
                </a:lnTo>
                <a:lnTo>
                  <a:pt x="490" y="1020"/>
                </a:lnTo>
                <a:lnTo>
                  <a:pt x="461" y="1036"/>
                </a:lnTo>
                <a:lnTo>
                  <a:pt x="458" y="1036"/>
                </a:lnTo>
                <a:lnTo>
                  <a:pt x="454" y="1039"/>
                </a:lnTo>
                <a:lnTo>
                  <a:pt x="438" y="1040"/>
                </a:lnTo>
                <a:lnTo>
                  <a:pt x="424" y="1030"/>
                </a:lnTo>
                <a:lnTo>
                  <a:pt x="411" y="1025"/>
                </a:lnTo>
                <a:lnTo>
                  <a:pt x="409" y="1022"/>
                </a:lnTo>
                <a:lnTo>
                  <a:pt x="404" y="1023"/>
                </a:lnTo>
                <a:lnTo>
                  <a:pt x="403" y="1021"/>
                </a:lnTo>
                <a:lnTo>
                  <a:pt x="393" y="1022"/>
                </a:lnTo>
                <a:lnTo>
                  <a:pt x="392" y="1021"/>
                </a:lnTo>
                <a:lnTo>
                  <a:pt x="385" y="1021"/>
                </a:lnTo>
                <a:lnTo>
                  <a:pt x="372" y="1010"/>
                </a:lnTo>
                <a:lnTo>
                  <a:pt x="370" y="1008"/>
                </a:lnTo>
                <a:lnTo>
                  <a:pt x="366" y="1008"/>
                </a:lnTo>
                <a:lnTo>
                  <a:pt x="363" y="1006"/>
                </a:lnTo>
                <a:lnTo>
                  <a:pt x="360" y="1006"/>
                </a:lnTo>
                <a:lnTo>
                  <a:pt x="359" y="1005"/>
                </a:lnTo>
                <a:lnTo>
                  <a:pt x="355" y="1005"/>
                </a:lnTo>
                <a:lnTo>
                  <a:pt x="352" y="1009"/>
                </a:lnTo>
                <a:lnTo>
                  <a:pt x="352" y="1011"/>
                </a:lnTo>
                <a:lnTo>
                  <a:pt x="342" y="1023"/>
                </a:lnTo>
                <a:lnTo>
                  <a:pt x="336" y="1025"/>
                </a:lnTo>
                <a:lnTo>
                  <a:pt x="335" y="1026"/>
                </a:lnTo>
                <a:lnTo>
                  <a:pt x="330" y="1027"/>
                </a:lnTo>
                <a:lnTo>
                  <a:pt x="329" y="1028"/>
                </a:lnTo>
                <a:lnTo>
                  <a:pt x="326" y="1028"/>
                </a:lnTo>
                <a:lnTo>
                  <a:pt x="321" y="1032"/>
                </a:lnTo>
                <a:lnTo>
                  <a:pt x="321" y="1034"/>
                </a:lnTo>
                <a:lnTo>
                  <a:pt x="317" y="1038"/>
                </a:lnTo>
                <a:lnTo>
                  <a:pt x="318" y="1040"/>
                </a:lnTo>
                <a:lnTo>
                  <a:pt x="314" y="1046"/>
                </a:lnTo>
                <a:lnTo>
                  <a:pt x="312" y="1056"/>
                </a:lnTo>
                <a:lnTo>
                  <a:pt x="310" y="1058"/>
                </a:lnTo>
                <a:lnTo>
                  <a:pt x="311" y="1061"/>
                </a:lnTo>
                <a:lnTo>
                  <a:pt x="307" y="1066"/>
                </a:lnTo>
                <a:lnTo>
                  <a:pt x="285" y="1067"/>
                </a:lnTo>
                <a:lnTo>
                  <a:pt x="280" y="1066"/>
                </a:lnTo>
                <a:lnTo>
                  <a:pt x="274" y="1066"/>
                </a:lnTo>
                <a:lnTo>
                  <a:pt x="273" y="1065"/>
                </a:lnTo>
                <a:lnTo>
                  <a:pt x="268" y="1066"/>
                </a:lnTo>
                <a:lnTo>
                  <a:pt x="264" y="1064"/>
                </a:lnTo>
                <a:lnTo>
                  <a:pt x="259" y="1065"/>
                </a:lnTo>
                <a:lnTo>
                  <a:pt x="257" y="1064"/>
                </a:lnTo>
                <a:lnTo>
                  <a:pt x="251" y="1063"/>
                </a:lnTo>
                <a:lnTo>
                  <a:pt x="228" y="1074"/>
                </a:lnTo>
                <a:close/>
              </a:path>
            </a:pathLst>
          </a:custGeom>
          <a:solidFill>
            <a:schemeClr val="bg2">
              <a:lumMod val="75000"/>
            </a:schemeClr>
          </a:solidFill>
          <a:ln w="3175">
            <a:solidFill>
              <a:schemeClr val="bg1">
                <a:lumMod val="95000"/>
              </a:schemeClr>
            </a:solidFill>
            <a:prstDash val="sysDot"/>
            <a:round/>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cxnSp>
        <p:nvCxnSpPr>
          <p:cNvPr id="6" name="直接连接符 5"/>
          <p:cNvCxnSpPr/>
          <p:nvPr/>
        </p:nvCxnSpPr>
        <p:spPr>
          <a:xfrm flipH="1">
            <a:off x="2961680" y="5426862"/>
            <a:ext cx="1194409" cy="0"/>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5404970" y="2850200"/>
            <a:ext cx="1673514" cy="1"/>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flipV="1">
            <a:off x="3144918" y="3056703"/>
            <a:ext cx="1201428" cy="862352"/>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5404970" y="5303479"/>
            <a:ext cx="1673514" cy="1"/>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V="1">
            <a:off x="8178928" y="4375708"/>
            <a:ext cx="658240" cy="637014"/>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7216078" y="4041184"/>
            <a:ext cx="1483969" cy="15054"/>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a:off x="5404970" y="2868758"/>
            <a:ext cx="832062" cy="847327"/>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77" name="文本框 176"/>
          <p:cNvSpPr txBox="1"/>
          <p:nvPr/>
        </p:nvSpPr>
        <p:spPr>
          <a:xfrm>
            <a:off x="4323863" y="3261042"/>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添加说明 </a:t>
            </a:r>
          </a:p>
        </p:txBody>
      </p:sp>
      <p:sp>
        <p:nvSpPr>
          <p:cNvPr id="178" name="文本框 177"/>
          <p:cNvSpPr txBox="1"/>
          <p:nvPr/>
        </p:nvSpPr>
        <p:spPr>
          <a:xfrm>
            <a:off x="7126979" y="5573896"/>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添加说明 </a:t>
            </a:r>
          </a:p>
        </p:txBody>
      </p:sp>
      <p:sp>
        <p:nvSpPr>
          <p:cNvPr id="179" name="文本框 178"/>
          <p:cNvSpPr txBox="1"/>
          <p:nvPr/>
        </p:nvSpPr>
        <p:spPr>
          <a:xfrm>
            <a:off x="8761096" y="4504586"/>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添加说明 </a:t>
            </a:r>
          </a:p>
        </p:txBody>
      </p:sp>
      <p:sp>
        <p:nvSpPr>
          <p:cNvPr id="180" name="文本框 179"/>
          <p:cNvSpPr txBox="1"/>
          <p:nvPr/>
        </p:nvSpPr>
        <p:spPr>
          <a:xfrm>
            <a:off x="4229856" y="5716555"/>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添加说明 </a:t>
            </a:r>
          </a:p>
        </p:txBody>
      </p:sp>
      <p:sp>
        <p:nvSpPr>
          <p:cNvPr id="181" name="文本框 180"/>
          <p:cNvSpPr txBox="1"/>
          <p:nvPr/>
        </p:nvSpPr>
        <p:spPr>
          <a:xfrm>
            <a:off x="2425937" y="4672764"/>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添加说明 </a:t>
            </a:r>
          </a:p>
        </p:txBody>
      </p:sp>
      <p:cxnSp>
        <p:nvCxnSpPr>
          <p:cNvPr id="188" name="直接连接符 187"/>
          <p:cNvCxnSpPr/>
          <p:nvPr/>
        </p:nvCxnSpPr>
        <p:spPr>
          <a:xfrm>
            <a:off x="2961680" y="5044403"/>
            <a:ext cx="9855" cy="370425"/>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193" name="文本框 192"/>
          <p:cNvSpPr txBox="1"/>
          <p:nvPr/>
        </p:nvSpPr>
        <p:spPr>
          <a:xfrm>
            <a:off x="7021120" y="3247547"/>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添加说明 </a:t>
            </a:r>
          </a:p>
        </p:txBody>
      </p:sp>
      <p:sp>
        <p:nvSpPr>
          <p:cNvPr id="194" name="文本框 193"/>
          <p:cNvSpPr txBox="1"/>
          <p:nvPr/>
        </p:nvSpPr>
        <p:spPr>
          <a:xfrm>
            <a:off x="6303820" y="4500388"/>
            <a:ext cx="955711" cy="307777"/>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添加说明 </a:t>
            </a:r>
          </a:p>
        </p:txBody>
      </p:sp>
      <p:sp>
        <p:nvSpPr>
          <p:cNvPr id="201" name="任意多边形 200"/>
          <p:cNvSpPr/>
          <p:nvPr/>
        </p:nvSpPr>
        <p:spPr>
          <a:xfrm rot="10800000" flipH="1">
            <a:off x="2637444" y="4086183"/>
            <a:ext cx="532699" cy="3977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6438775" y="3713338"/>
            <a:ext cx="685801" cy="685801"/>
            <a:chOff x="6308988" y="3713338"/>
            <a:chExt cx="685801" cy="685801"/>
          </a:xfrm>
        </p:grpSpPr>
        <p:sp>
          <p:nvSpPr>
            <p:cNvPr id="148" name="椭圆 147"/>
            <p:cNvSpPr/>
            <p:nvPr/>
          </p:nvSpPr>
          <p:spPr>
            <a:xfrm>
              <a:off x="6308988" y="3713338"/>
              <a:ext cx="685801" cy="685801"/>
            </a:xfrm>
            <a:prstGeom prst="ellipse">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6" name="组合 205"/>
            <p:cNvGrpSpPr>
              <a:grpSpLocks noChangeAspect="1"/>
            </p:cNvGrpSpPr>
            <p:nvPr/>
          </p:nvGrpSpPr>
          <p:grpSpPr>
            <a:xfrm flipH="1">
              <a:off x="6519450" y="3876238"/>
              <a:ext cx="264875" cy="360000"/>
              <a:chOff x="402336" y="2508775"/>
              <a:chExt cx="1037640" cy="1410280"/>
            </a:xfrm>
          </p:grpSpPr>
          <p:sp>
            <p:nvSpPr>
              <p:cNvPr id="202" name="圆角矩形 201"/>
              <p:cNvSpPr/>
              <p:nvPr/>
            </p:nvSpPr>
            <p:spPr>
              <a:xfrm>
                <a:off x="402336" y="2508775"/>
                <a:ext cx="1037640" cy="141028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圆角矩形 202"/>
              <p:cNvSpPr/>
              <p:nvPr/>
            </p:nvSpPr>
            <p:spPr>
              <a:xfrm>
                <a:off x="508010" y="2695819"/>
                <a:ext cx="826292" cy="1002465"/>
              </a:xfrm>
              <a:prstGeom prst="roundRect">
                <a:avLst>
                  <a:gd name="adj" fmla="val 507"/>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矩形 203"/>
              <p:cNvSpPr/>
              <p:nvPr/>
            </p:nvSpPr>
            <p:spPr>
              <a:xfrm>
                <a:off x="836710" y="2579437"/>
                <a:ext cx="168892" cy="45719"/>
              </a:xfrm>
              <a:prstGeom prst="rect">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椭圆 204"/>
              <p:cNvSpPr/>
              <p:nvPr/>
            </p:nvSpPr>
            <p:spPr>
              <a:xfrm>
                <a:off x="884993" y="3746343"/>
                <a:ext cx="72326" cy="72326"/>
              </a:xfrm>
              <a:prstGeom prst="ellipse">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22" name="图片 221"/>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3448" b="92241" l="21463" r="76098"/>
                    </a14:imgEffect>
                  </a14:imgLayer>
                </a14:imgProps>
              </a:ext>
              <a:ext uri="{28A0092B-C50C-407E-A947-70E740481C1C}">
                <a14:useLocalDpi xmlns:a14="http://schemas.microsoft.com/office/drawing/2010/main" val="0"/>
              </a:ext>
            </a:extLst>
          </a:blip>
          <a:srcRect l="23220" t="3782" r="26700" b="8560"/>
          <a:stretch>
            <a:fillRect/>
          </a:stretch>
        </p:blipFill>
        <p:spPr>
          <a:xfrm flipH="1">
            <a:off x="9037378" y="3903532"/>
            <a:ext cx="403148" cy="399296"/>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社会星球：</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3" name="椭圆 2"/>
          <p:cNvSpPr/>
          <p:nvPr/>
        </p:nvSpPr>
        <p:spPr>
          <a:xfrm>
            <a:off x="1925053" y="2508775"/>
            <a:ext cx="3176337" cy="3176337"/>
          </a:xfrm>
          <a:prstGeom prst="ellipse">
            <a:avLst/>
          </a:prstGeom>
          <a:solidFill>
            <a:srgbClr val="45C1A4"/>
          </a:solidFill>
          <a:ln w="57150">
            <a:solidFill>
              <a:srgbClr val="45C1A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4400" dirty="0" smtClean="0">
                <a:latin typeface="迷你简粗倩" panose="03000509000000000000" pitchFamily="65" charset="-122"/>
                <a:ea typeface="迷你简粗倩" panose="03000509000000000000" pitchFamily="65" charset="-122"/>
              </a:rPr>
              <a:t>点击添加内容</a:t>
            </a:r>
            <a:endParaRPr lang="zh-CN" altLang="en-US" sz="4400" dirty="0">
              <a:latin typeface="迷你简粗倩" panose="03000509000000000000" pitchFamily="65" charset="-122"/>
              <a:ea typeface="迷你简粗倩" panose="03000509000000000000" pitchFamily="65" charset="-122"/>
            </a:endParaRPr>
          </a:p>
        </p:txBody>
      </p:sp>
      <p:grpSp>
        <p:nvGrpSpPr>
          <p:cNvPr id="10" name="组合 9"/>
          <p:cNvGrpSpPr/>
          <p:nvPr/>
        </p:nvGrpSpPr>
        <p:grpSpPr>
          <a:xfrm>
            <a:off x="4337958" y="2865828"/>
            <a:ext cx="867944" cy="867944"/>
            <a:chOff x="4337958" y="2865828"/>
            <a:chExt cx="867944" cy="867944"/>
          </a:xfrm>
        </p:grpSpPr>
        <p:sp>
          <p:nvSpPr>
            <p:cNvPr id="55" name="椭圆 54"/>
            <p:cNvSpPr/>
            <p:nvPr/>
          </p:nvSpPr>
          <p:spPr>
            <a:xfrm>
              <a:off x="4337958" y="2865828"/>
              <a:ext cx="867944" cy="867944"/>
            </a:xfrm>
            <a:prstGeom prst="ellipse">
              <a:avLst/>
            </a:prstGeom>
            <a:solidFill>
              <a:srgbClr val="BEE02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p:cNvPicPr>
              <a:picLocks noChangeAspect="1"/>
            </p:cNvPicPr>
            <p:nvPr/>
          </p:nvPicPr>
          <p:blipFill rotWithShape="1">
            <a:blip r:embed="rId2" cstate="print">
              <a:extLst>
                <a:ext uri="{28A0092B-C50C-407E-A947-70E740481C1C}">
                  <a14:useLocalDpi xmlns:a14="http://schemas.microsoft.com/office/drawing/2010/main" val="0"/>
                </a:ext>
              </a:extLst>
            </a:blip>
            <a:srcRect t="5220"/>
            <a:stretch>
              <a:fillRect/>
            </a:stretch>
          </p:blipFill>
          <p:spPr>
            <a:xfrm flipH="1">
              <a:off x="4466185" y="3064327"/>
              <a:ext cx="584104" cy="467995"/>
            </a:xfrm>
            <a:prstGeom prst="rect">
              <a:avLst/>
            </a:prstGeom>
          </p:spPr>
        </p:pic>
      </p:grpSp>
      <p:grpSp>
        <p:nvGrpSpPr>
          <p:cNvPr id="11" name="组合 10"/>
          <p:cNvGrpSpPr/>
          <p:nvPr/>
        </p:nvGrpSpPr>
        <p:grpSpPr>
          <a:xfrm>
            <a:off x="3751201" y="2088244"/>
            <a:ext cx="840535" cy="840535"/>
            <a:chOff x="3751201" y="2088244"/>
            <a:chExt cx="840535" cy="840535"/>
          </a:xfrm>
        </p:grpSpPr>
        <p:sp>
          <p:nvSpPr>
            <p:cNvPr id="58" name="椭圆 57"/>
            <p:cNvSpPr/>
            <p:nvPr/>
          </p:nvSpPr>
          <p:spPr>
            <a:xfrm>
              <a:off x="3751201" y="2088244"/>
              <a:ext cx="840535" cy="840535"/>
            </a:xfrm>
            <a:prstGeom prst="ellipse">
              <a:avLst/>
            </a:prstGeom>
            <a:solidFill>
              <a:srgbClr val="875896">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9" name="图片 58"/>
            <p:cNvPicPr>
              <a:picLocks noChangeAspect="1"/>
            </p:cNvPicPr>
            <p:nvPr/>
          </p:nvPicPr>
          <p:blipFill rotWithShape="1">
            <a:blip r:embed="rId3" cstate="print">
              <a:extLst>
                <a:ext uri="{28A0092B-C50C-407E-A947-70E740481C1C}">
                  <a14:useLocalDpi xmlns:a14="http://schemas.microsoft.com/office/drawing/2010/main" val="0"/>
                </a:ext>
              </a:extLst>
            </a:blip>
            <a:srcRect l="23180" t="13546" r="24422" b="28755"/>
            <a:stretch>
              <a:fillRect/>
            </a:stretch>
          </p:blipFill>
          <p:spPr>
            <a:xfrm>
              <a:off x="3991661" y="2310511"/>
              <a:ext cx="359615" cy="396000"/>
            </a:xfrm>
            <a:prstGeom prst="rect">
              <a:avLst/>
            </a:prstGeom>
          </p:spPr>
        </p:pic>
      </p:grpSp>
      <p:grpSp>
        <p:nvGrpSpPr>
          <p:cNvPr id="9" name="组合 8"/>
          <p:cNvGrpSpPr/>
          <p:nvPr/>
        </p:nvGrpSpPr>
        <p:grpSpPr>
          <a:xfrm>
            <a:off x="4758237" y="3869320"/>
            <a:ext cx="839682" cy="839682"/>
            <a:chOff x="4758237" y="3869320"/>
            <a:chExt cx="839682" cy="839682"/>
          </a:xfrm>
        </p:grpSpPr>
        <p:sp>
          <p:nvSpPr>
            <p:cNvPr id="61" name="椭圆 60"/>
            <p:cNvSpPr/>
            <p:nvPr/>
          </p:nvSpPr>
          <p:spPr>
            <a:xfrm>
              <a:off x="4758237" y="3869320"/>
              <a:ext cx="839682" cy="839682"/>
            </a:xfrm>
            <a:prstGeom prst="ellipse">
              <a:avLst/>
            </a:prstGeom>
            <a:solidFill>
              <a:srgbClr val="518DB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标注 61"/>
            <p:cNvSpPr/>
            <p:nvPr/>
          </p:nvSpPr>
          <p:spPr>
            <a:xfrm>
              <a:off x="4959464" y="4146444"/>
              <a:ext cx="458210" cy="257242"/>
            </a:xfrm>
            <a:prstGeom prst="wedgeRoundRectCallout">
              <a:avLst>
                <a:gd name="adj1" fmla="val 15238"/>
                <a:gd name="adj2" fmla="val 7547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圆角矩形 62"/>
            <p:cNvSpPr/>
            <p:nvPr/>
          </p:nvSpPr>
          <p:spPr>
            <a:xfrm>
              <a:off x="4919643" y="4086757"/>
              <a:ext cx="426436" cy="243214"/>
            </a:xfrm>
            <a:prstGeom prst="roundRect">
              <a:avLst/>
            </a:prstGeom>
            <a:solidFill>
              <a:schemeClr val="bg1"/>
            </a:solidFill>
            <a:ln w="38100">
              <a:solidFill>
                <a:srgbClr val="518D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520101" y="4907266"/>
            <a:ext cx="685801" cy="685801"/>
            <a:chOff x="4520101" y="4907266"/>
            <a:chExt cx="685801" cy="685801"/>
          </a:xfrm>
        </p:grpSpPr>
        <p:sp>
          <p:nvSpPr>
            <p:cNvPr id="65" name="椭圆 64"/>
            <p:cNvSpPr/>
            <p:nvPr/>
          </p:nvSpPr>
          <p:spPr>
            <a:xfrm>
              <a:off x="4520101" y="4907266"/>
              <a:ext cx="685801" cy="685801"/>
            </a:xfrm>
            <a:prstGeom prst="ellipse">
              <a:avLst/>
            </a:prstGeom>
            <a:solidFill>
              <a:srgbClr val="518DB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任意多边形 65"/>
            <p:cNvSpPr/>
            <p:nvPr/>
          </p:nvSpPr>
          <p:spPr>
            <a:xfrm rot="10800000" flipH="1">
              <a:off x="4671286" y="5087462"/>
              <a:ext cx="435806" cy="325408"/>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文本框 70"/>
          <p:cNvSpPr txBox="1"/>
          <p:nvPr/>
        </p:nvSpPr>
        <p:spPr>
          <a:xfrm>
            <a:off x="6418988" y="2321790"/>
            <a:ext cx="1244251" cy="769441"/>
          </a:xfrm>
          <a:prstGeom prst="rect">
            <a:avLst/>
          </a:prstGeom>
          <a:noFill/>
        </p:spPr>
        <p:txBody>
          <a:bodyPr wrap="none" rtlCol="0">
            <a:spAutoFit/>
          </a:bodyPr>
          <a:lstStyle/>
          <a:p>
            <a:r>
              <a:rPr lang="en-US" altLang="zh-CN" sz="4400" dirty="0" smtClean="0">
                <a:solidFill>
                  <a:srgbClr val="BEE02F"/>
                </a:solidFill>
                <a:latin typeface="迷你简粗倩" panose="03000509000000000000" pitchFamily="65" charset="-122"/>
                <a:ea typeface="迷你简粗倩" panose="03000509000000000000" pitchFamily="65" charset="-122"/>
              </a:rPr>
              <a:t>35</a:t>
            </a:r>
            <a:r>
              <a:rPr lang="en-US" altLang="zh-CN" sz="2800" dirty="0" smtClean="0">
                <a:solidFill>
                  <a:schemeClr val="tx1">
                    <a:lumMod val="50000"/>
                    <a:lumOff val="50000"/>
                  </a:schemeClr>
                </a:solidFill>
                <a:latin typeface="迷你简粗倩" panose="03000509000000000000" pitchFamily="65" charset="-122"/>
                <a:ea typeface="迷你简粗倩" panose="03000509000000000000" pitchFamily="65" charset="-122"/>
              </a:rPr>
              <a:t>%</a:t>
            </a:r>
            <a:endParaRPr lang="zh-CN" altLang="en-US" sz="2800" dirty="0">
              <a:solidFill>
                <a:schemeClr val="tx1">
                  <a:lumMod val="50000"/>
                  <a:lumOff val="50000"/>
                </a:schemeClr>
              </a:solidFill>
              <a:latin typeface="迷你简粗倩" panose="03000509000000000000" pitchFamily="65" charset="-122"/>
              <a:ea typeface="迷你简粗倩" panose="03000509000000000000" pitchFamily="65" charset="-122"/>
            </a:endParaRPr>
          </a:p>
        </p:txBody>
      </p:sp>
      <p:sp>
        <p:nvSpPr>
          <p:cNvPr id="72" name="文本框 71"/>
          <p:cNvSpPr txBox="1"/>
          <p:nvPr/>
        </p:nvSpPr>
        <p:spPr>
          <a:xfrm>
            <a:off x="7767751" y="2305334"/>
            <a:ext cx="1648965" cy="646331"/>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添</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6418988" y="3115230"/>
            <a:ext cx="3416320" cy="738664"/>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添加内容点击添加内容点击添加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6418988" y="4223567"/>
            <a:ext cx="1279517" cy="769441"/>
          </a:xfrm>
          <a:prstGeom prst="rect">
            <a:avLst/>
          </a:prstGeom>
          <a:noFill/>
        </p:spPr>
        <p:txBody>
          <a:bodyPr wrap="none" rtlCol="0">
            <a:spAutoFit/>
          </a:bodyPr>
          <a:lstStyle/>
          <a:p>
            <a:r>
              <a:rPr lang="en-US" altLang="zh-CN" sz="4400" dirty="0" smtClean="0">
                <a:solidFill>
                  <a:srgbClr val="BEE02F"/>
                </a:solidFill>
                <a:latin typeface="迷你简粗倩" panose="03000509000000000000" pitchFamily="65" charset="-122"/>
                <a:ea typeface="迷你简粗倩" panose="03000509000000000000" pitchFamily="65" charset="-122"/>
              </a:rPr>
              <a:t>65</a:t>
            </a:r>
            <a:r>
              <a:rPr lang="en-US" altLang="zh-CN" sz="2800" dirty="0" smtClean="0">
                <a:solidFill>
                  <a:schemeClr val="tx1">
                    <a:lumMod val="50000"/>
                    <a:lumOff val="50000"/>
                  </a:schemeClr>
                </a:solidFill>
                <a:latin typeface="迷你简粗倩" panose="03000509000000000000" pitchFamily="65" charset="-122"/>
                <a:ea typeface="迷你简粗倩" panose="03000509000000000000" pitchFamily="65" charset="-122"/>
              </a:rPr>
              <a:t>%</a:t>
            </a:r>
            <a:endParaRPr lang="zh-CN" altLang="en-US" sz="2800" dirty="0">
              <a:solidFill>
                <a:schemeClr val="tx1">
                  <a:lumMod val="50000"/>
                  <a:lumOff val="50000"/>
                </a:schemeClr>
              </a:solidFill>
              <a:latin typeface="迷你简粗倩" panose="03000509000000000000" pitchFamily="65" charset="-122"/>
              <a:ea typeface="迷你简粗倩" panose="03000509000000000000" pitchFamily="65" charset="-122"/>
            </a:endParaRPr>
          </a:p>
        </p:txBody>
      </p:sp>
      <p:sp>
        <p:nvSpPr>
          <p:cNvPr id="76" name="文本框 75"/>
          <p:cNvSpPr txBox="1"/>
          <p:nvPr/>
        </p:nvSpPr>
        <p:spPr>
          <a:xfrm>
            <a:off x="6418988" y="5087462"/>
            <a:ext cx="3416320" cy="738664"/>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添加内容点击添加内容点击添加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7767751" y="4441131"/>
            <a:ext cx="1648965" cy="646331"/>
          </a:xfrm>
          <a:prstGeom prst="rect">
            <a:avLst/>
          </a:prstGeom>
          <a:noFill/>
        </p:spPr>
        <p:txBody>
          <a:bodyPr wrap="square" rtlCol="0">
            <a:spAutoFit/>
          </a:bodyPr>
          <a:lstStyle/>
          <a:p>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200" dirty="0" smtClean="0">
                <a:solidFill>
                  <a:schemeClr val="tx1">
                    <a:lumMod val="50000"/>
                    <a:lumOff val="50000"/>
                  </a:schemeClr>
                </a:solidFill>
                <a:latin typeface="微软雅黑" panose="020B0503020204020204" pitchFamily="34" charset="-122"/>
                <a:ea typeface="微软雅黑" panose="020B0503020204020204" pitchFamily="34" charset="-122"/>
              </a:rPr>
              <a:t>添</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4185761" cy="461665"/>
          </a:xfrm>
          <a:prstGeom prst="rect">
            <a:avLst/>
          </a:prstGeom>
          <a:noFill/>
        </p:spPr>
        <p:txBody>
          <a:bodyPr wrap="none" rtlCol="0">
            <a:spAutoFit/>
          </a:bodyPr>
          <a:lstStyle>
            <a:defPPr>
              <a:defRPr lang="zh-CN"/>
            </a:defPPr>
            <a:lvl1pPr>
              <a:defRPr sz="2400">
                <a:solidFill>
                  <a:srgbClr val="45C1A4"/>
                </a:solidFill>
                <a:latin typeface="迷你简粗倩" panose="03000509000000000000" pitchFamily="65" charset="-122"/>
                <a:ea typeface="迷你简粗倩" panose="03000509000000000000" pitchFamily="65" charset="-122"/>
              </a:defRPr>
            </a:lvl1pPr>
          </a:lstStyle>
          <a:p>
            <a:r>
              <a:rPr lang="zh-CN" altLang="en-US" dirty="0"/>
              <a:t>聪明的艺术：程序清单样本：</a:t>
            </a: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4" name="对角圆角矩形 3"/>
          <p:cNvSpPr/>
          <p:nvPr/>
        </p:nvSpPr>
        <p:spPr>
          <a:xfrm>
            <a:off x="1416050" y="2052201"/>
            <a:ext cx="1711556" cy="920679"/>
          </a:xfrm>
          <a:prstGeom prst="round2DiagRect">
            <a:avLst/>
          </a:prstGeom>
          <a:solidFill>
            <a:srgbClr val="8758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点击添加内容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6" name="对角圆角矩形 25"/>
          <p:cNvSpPr/>
          <p:nvPr/>
        </p:nvSpPr>
        <p:spPr>
          <a:xfrm>
            <a:off x="2660531" y="3037467"/>
            <a:ext cx="1711556" cy="920679"/>
          </a:xfrm>
          <a:prstGeom prst="round2DiagRect">
            <a:avLst/>
          </a:prstGeom>
          <a:solidFill>
            <a:srgbClr val="6A4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对角圆角矩形 26"/>
          <p:cNvSpPr/>
          <p:nvPr/>
        </p:nvSpPr>
        <p:spPr>
          <a:xfrm>
            <a:off x="3897634" y="4046796"/>
            <a:ext cx="1711556" cy="920679"/>
          </a:xfrm>
          <a:prstGeom prst="round2DiagRect">
            <a:avLst/>
          </a:prstGeom>
          <a:solidFill>
            <a:srgbClr val="626E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对角圆角矩形 27"/>
          <p:cNvSpPr/>
          <p:nvPr/>
        </p:nvSpPr>
        <p:spPr>
          <a:xfrm>
            <a:off x="5240222" y="5128790"/>
            <a:ext cx="1711556" cy="920679"/>
          </a:xfrm>
          <a:prstGeom prst="round2DiagRect">
            <a:avLst/>
          </a:prstGeom>
          <a:solidFill>
            <a:srgbClr val="61A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a:t>
            </a:r>
            <a:r>
              <a:rPr lang="zh-CN" altLang="en-US" dirty="0" smtClean="0">
                <a:solidFill>
                  <a:schemeClr val="bg1"/>
                </a:solidFill>
                <a:latin typeface="微软雅黑" panose="020B0503020204020204" pitchFamily="34" charset="-122"/>
                <a:ea typeface="微软雅黑" panose="020B0503020204020204" pitchFamily="34" charset="-122"/>
              </a:rPr>
              <a:t>内容</a:t>
            </a:r>
            <a:endParaRPr lang="zh-CN" altLang="en-US" dirty="0">
              <a:solidFill>
                <a:schemeClr val="bg1"/>
              </a:solidFill>
              <a:latin typeface="微软雅黑" panose="020B0503020204020204" pitchFamily="34" charset="-122"/>
              <a:ea typeface="微软雅黑" panose="020B0503020204020204" pitchFamily="34" charset="-122"/>
            </a:endParaRPr>
          </a:p>
        </p:txBody>
      </p:sp>
      <p:cxnSp>
        <p:nvCxnSpPr>
          <p:cNvPr id="30" name="直接箭头连接符 29"/>
          <p:cNvCxnSpPr/>
          <p:nvPr/>
        </p:nvCxnSpPr>
        <p:spPr>
          <a:xfrm>
            <a:off x="3320424" y="2225377"/>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165350" y="2025322"/>
            <a:ext cx="69762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solidFill>
                  <a:srgbClr val="4586BB"/>
                </a:solidFill>
              </a:rPr>
              <a:t>标题</a:t>
            </a:r>
          </a:p>
        </p:txBody>
      </p:sp>
      <p:sp>
        <p:nvSpPr>
          <p:cNvPr id="32" name="文本框 31"/>
          <p:cNvSpPr txBox="1"/>
          <p:nvPr/>
        </p:nvSpPr>
        <p:spPr>
          <a:xfrm>
            <a:off x="4165350" y="2391136"/>
            <a:ext cx="3057247" cy="523220"/>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添加</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3" name="直接箭头连接符 32"/>
          <p:cNvCxnSpPr/>
          <p:nvPr/>
        </p:nvCxnSpPr>
        <p:spPr>
          <a:xfrm>
            <a:off x="4587750" y="3236976"/>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5432676" y="3036921"/>
            <a:ext cx="69762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solidFill>
                  <a:srgbClr val="4586BB"/>
                </a:solidFill>
              </a:rPr>
              <a:t>标题</a:t>
            </a:r>
          </a:p>
        </p:txBody>
      </p:sp>
      <p:sp>
        <p:nvSpPr>
          <p:cNvPr id="35" name="文本框 34"/>
          <p:cNvSpPr txBox="1"/>
          <p:nvPr/>
        </p:nvSpPr>
        <p:spPr>
          <a:xfrm>
            <a:off x="5432676" y="3402735"/>
            <a:ext cx="3057247" cy="523220"/>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添加</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6" name="直接箭头连接符 35"/>
          <p:cNvCxnSpPr/>
          <p:nvPr/>
        </p:nvCxnSpPr>
        <p:spPr>
          <a:xfrm>
            <a:off x="5726740" y="4176247"/>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6571666" y="3976192"/>
            <a:ext cx="69762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solidFill>
                  <a:srgbClr val="4586BB"/>
                </a:solidFill>
              </a:rPr>
              <a:t>标题</a:t>
            </a:r>
          </a:p>
        </p:txBody>
      </p:sp>
      <p:sp>
        <p:nvSpPr>
          <p:cNvPr id="38" name="文本框 37"/>
          <p:cNvSpPr txBox="1"/>
          <p:nvPr/>
        </p:nvSpPr>
        <p:spPr>
          <a:xfrm>
            <a:off x="6571666" y="4342006"/>
            <a:ext cx="3057247" cy="523220"/>
          </a:xfrm>
          <a:prstGeom prst="rect">
            <a:avLst/>
          </a:prstGeom>
          <a:noFill/>
        </p:spPr>
        <p:txBody>
          <a:bodyPr wrap="non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添加</a:t>
            </a:r>
            <a:endParaRPr lang="en-US" altLang="zh-CN" sz="14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39" name="直接箭头连接符 38"/>
          <p:cNvCxnSpPr/>
          <p:nvPr/>
        </p:nvCxnSpPr>
        <p:spPr>
          <a:xfrm>
            <a:off x="7090319" y="5524575"/>
            <a:ext cx="844926" cy="0"/>
          </a:xfrm>
          <a:prstGeom prst="straightConnector1">
            <a:avLst/>
          </a:prstGeom>
          <a:ln cap="rnd">
            <a:solidFill>
              <a:srgbClr val="A8ABB8"/>
            </a:solidFill>
            <a:prstDash val="sysDash"/>
            <a:tailEnd type="stealth"/>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7935245" y="5324520"/>
            <a:ext cx="697627" cy="400110"/>
          </a:xfrm>
          <a:prstGeom prst="rect">
            <a:avLst/>
          </a:prstGeom>
          <a:noFill/>
        </p:spPr>
        <p:txBody>
          <a:bodyPr wrap="none" rtlCol="0">
            <a:spAutoFit/>
          </a:bodyPr>
          <a:lstStyle>
            <a:defPPr>
              <a:defRPr lang="zh-CN"/>
            </a:defPPr>
            <a:lvl1pPr>
              <a:defRPr sz="2000">
                <a:solidFill>
                  <a:srgbClr val="BEE02F"/>
                </a:solidFill>
                <a:latin typeface="迷你简粗倩" panose="03000509000000000000" pitchFamily="65" charset="-122"/>
                <a:ea typeface="迷你简粗倩" panose="03000509000000000000" pitchFamily="65" charset="-122"/>
              </a:defRPr>
            </a:lvl1pPr>
          </a:lstStyle>
          <a:p>
            <a:r>
              <a:rPr lang="zh-CN" altLang="en-US" dirty="0">
                <a:solidFill>
                  <a:srgbClr val="4586BB"/>
                </a:solidFill>
              </a:rPr>
              <a:t>标题</a:t>
            </a:r>
          </a:p>
        </p:txBody>
      </p:sp>
      <p:sp>
        <p:nvSpPr>
          <p:cNvPr id="41" name="文本框 40"/>
          <p:cNvSpPr txBox="1"/>
          <p:nvPr/>
        </p:nvSpPr>
        <p:spPr>
          <a:xfrm>
            <a:off x="7935245" y="5690334"/>
            <a:ext cx="3181934" cy="523220"/>
          </a:xfrm>
          <a:prstGeom prst="rect">
            <a:avLst/>
          </a:prstGeom>
          <a:noFill/>
        </p:spPr>
        <p:txBody>
          <a:bodyPr wrap="square" rtlCol="0">
            <a:spAutoFit/>
          </a:bodyPr>
          <a:lstStyle/>
          <a:p>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添加点击</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400" dirty="0" smtClean="0">
                <a:solidFill>
                  <a:schemeClr val="tx1">
                    <a:lumMod val="50000"/>
                    <a:lumOff val="50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 name="直角上箭头 5"/>
          <p:cNvSpPr/>
          <p:nvPr/>
        </p:nvSpPr>
        <p:spPr>
          <a:xfrm rot="5400000">
            <a:off x="1858315" y="3075227"/>
            <a:ext cx="739630" cy="723608"/>
          </a:xfrm>
          <a:prstGeom prst="bentUpArrow">
            <a:avLst/>
          </a:prstGeom>
          <a:solidFill>
            <a:srgbClr val="87589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上箭头 42"/>
          <p:cNvSpPr/>
          <p:nvPr/>
        </p:nvSpPr>
        <p:spPr>
          <a:xfrm rot="5400000">
            <a:off x="3105356" y="4065271"/>
            <a:ext cx="739630" cy="723608"/>
          </a:xfrm>
          <a:prstGeom prst="bentUpArrow">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上箭头 43"/>
          <p:cNvSpPr/>
          <p:nvPr/>
        </p:nvSpPr>
        <p:spPr>
          <a:xfrm rot="5400000">
            <a:off x="4439333" y="5099531"/>
            <a:ext cx="739630" cy="723608"/>
          </a:xfrm>
          <a:prstGeom prst="bentUpArrow">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4185761" cy="461665"/>
          </a:xfrm>
          <a:prstGeom prst="rect">
            <a:avLst/>
          </a:prstGeom>
          <a:noFill/>
        </p:spPr>
        <p:txBody>
          <a:bodyPr wrap="none" rtlCol="0">
            <a:spAutoFit/>
          </a:bodyPr>
          <a:lstStyle>
            <a:defPPr>
              <a:defRPr lang="zh-CN"/>
            </a:defPPr>
            <a:lvl1pPr>
              <a:defRPr sz="2400">
                <a:solidFill>
                  <a:srgbClr val="45C1A4"/>
                </a:solidFill>
                <a:latin typeface="迷你简粗倩" panose="03000509000000000000" pitchFamily="65" charset="-122"/>
                <a:ea typeface="迷你简粗倩" panose="03000509000000000000" pitchFamily="65" charset="-122"/>
              </a:defRPr>
            </a:lvl1pPr>
          </a:lstStyle>
          <a:p>
            <a:r>
              <a:rPr lang="zh-CN" altLang="en-US" dirty="0"/>
              <a:t>聪明的艺术：程序清单样本：</a:t>
            </a:r>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2" name="椭圆 1"/>
          <p:cNvSpPr/>
          <p:nvPr/>
        </p:nvSpPr>
        <p:spPr>
          <a:xfrm>
            <a:off x="3074223" y="2428565"/>
            <a:ext cx="1780673" cy="1780673"/>
          </a:xfrm>
          <a:prstGeom prst="ellipse">
            <a:avLst/>
          </a:prstGeom>
          <a:solidFill>
            <a:srgbClr val="BEE02F">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迷你简粗倩" panose="03000509000000000000" pitchFamily="65" charset="-122"/>
                <a:ea typeface="迷你简粗倩" panose="03000509000000000000" pitchFamily="65" charset="-122"/>
              </a:rPr>
              <a:t>添加内容</a:t>
            </a:r>
            <a:endParaRPr lang="en-US" altLang="zh-CN" sz="3200" dirty="0" smtClean="0">
              <a:latin typeface="迷你简粗倩" panose="03000509000000000000" pitchFamily="65" charset="-122"/>
              <a:ea typeface="迷你简粗倩" panose="03000509000000000000" pitchFamily="65" charset="-122"/>
            </a:endParaRPr>
          </a:p>
          <a:p>
            <a:pPr algn="ctr"/>
            <a:endParaRPr lang="zh-CN" altLang="en-US" sz="3200" dirty="0">
              <a:latin typeface="迷你简粗倩" panose="03000509000000000000" pitchFamily="65" charset="-122"/>
              <a:ea typeface="迷你简粗倩" panose="03000509000000000000" pitchFamily="65" charset="-122"/>
            </a:endParaRPr>
          </a:p>
        </p:txBody>
      </p:sp>
      <p:sp>
        <p:nvSpPr>
          <p:cNvPr id="24" name="椭圆 23"/>
          <p:cNvSpPr/>
          <p:nvPr/>
        </p:nvSpPr>
        <p:spPr>
          <a:xfrm>
            <a:off x="2216895" y="3385303"/>
            <a:ext cx="1780673" cy="1780673"/>
          </a:xfrm>
          <a:prstGeom prst="ellipse">
            <a:avLst/>
          </a:prstGeom>
          <a:solidFill>
            <a:srgbClr val="6A47A2">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迷你简粗倩" panose="03000509000000000000" pitchFamily="65" charset="-122"/>
                <a:ea typeface="迷你简粗倩" panose="03000509000000000000" pitchFamily="65" charset="-122"/>
              </a:rPr>
              <a:t>添加内容</a:t>
            </a:r>
            <a:endParaRPr lang="zh-CN" altLang="en-US" sz="3200" dirty="0">
              <a:latin typeface="迷你简粗倩" panose="03000509000000000000" pitchFamily="65" charset="-122"/>
              <a:ea typeface="迷你简粗倩" panose="03000509000000000000" pitchFamily="65" charset="-122"/>
            </a:endParaRPr>
          </a:p>
        </p:txBody>
      </p:sp>
      <p:sp>
        <p:nvSpPr>
          <p:cNvPr id="25" name="椭圆 24"/>
          <p:cNvSpPr/>
          <p:nvPr/>
        </p:nvSpPr>
        <p:spPr>
          <a:xfrm>
            <a:off x="3809074" y="3385302"/>
            <a:ext cx="1780673" cy="1780673"/>
          </a:xfrm>
          <a:prstGeom prst="ellipse">
            <a:avLst/>
          </a:prstGeom>
          <a:solidFill>
            <a:schemeClr val="accent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迷你简粗倩" panose="03000509000000000000" pitchFamily="65" charset="-122"/>
                <a:ea typeface="迷你简粗倩" panose="03000509000000000000" pitchFamily="65" charset="-122"/>
              </a:rPr>
              <a:t>添加内容</a:t>
            </a:r>
          </a:p>
        </p:txBody>
      </p:sp>
      <p:cxnSp>
        <p:nvCxnSpPr>
          <p:cNvPr id="10" name="直接连接符 9"/>
          <p:cNvCxnSpPr/>
          <p:nvPr/>
        </p:nvCxnSpPr>
        <p:spPr>
          <a:xfrm>
            <a:off x="6416839" y="2229853"/>
            <a:ext cx="0" cy="2936122"/>
          </a:xfrm>
          <a:prstGeom prst="line">
            <a:avLst/>
          </a:prstGeom>
          <a:ln cap="rnd">
            <a:solidFill>
              <a:srgbClr val="A8ABB8"/>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951618" y="2229853"/>
            <a:ext cx="465221" cy="0"/>
          </a:xfrm>
          <a:prstGeom prst="line">
            <a:avLst/>
          </a:prstGeom>
          <a:ln cap="rnd">
            <a:solidFill>
              <a:srgbClr val="A8ABB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5951618" y="5165975"/>
            <a:ext cx="465221" cy="0"/>
          </a:xfrm>
          <a:prstGeom prst="line">
            <a:avLst/>
          </a:prstGeom>
          <a:ln cap="rnd">
            <a:solidFill>
              <a:srgbClr val="A8ABB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6431136" y="3681872"/>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a:off x="6415198" y="4834953"/>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6423115" y="2528792"/>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6992610" y="2350753"/>
            <a:ext cx="646331" cy="369332"/>
          </a:xfrm>
          <a:prstGeom prst="rect">
            <a:avLst/>
          </a:prstGeom>
          <a:noFill/>
        </p:spPr>
        <p:txBody>
          <a:bodyPr wrap="none" rtlCol="0">
            <a:spAutoFit/>
          </a:bodyPr>
          <a:lstStyle/>
          <a:p>
            <a:r>
              <a:rPr lang="zh-CN" altLang="en-US" dirty="0">
                <a:solidFill>
                  <a:srgbClr val="BEE02F"/>
                </a:solidFill>
                <a:latin typeface="迷你简粗倩" panose="03000509000000000000" pitchFamily="65" charset="-122"/>
                <a:ea typeface="迷你简粗倩" panose="03000509000000000000" pitchFamily="65" charset="-122"/>
              </a:rPr>
              <a:t>标题</a:t>
            </a:r>
          </a:p>
        </p:txBody>
      </p:sp>
      <p:sp>
        <p:nvSpPr>
          <p:cNvPr id="18" name="文本框 17"/>
          <p:cNvSpPr txBox="1"/>
          <p:nvPr/>
        </p:nvSpPr>
        <p:spPr>
          <a:xfrm>
            <a:off x="6992610" y="2651688"/>
            <a:ext cx="1826141" cy="584775"/>
          </a:xfrm>
          <a:prstGeom prst="rect">
            <a:avLst/>
          </a:prstGeom>
          <a:noFill/>
        </p:spPr>
        <p:txBody>
          <a:bodyPr wrap="non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点击添加文本文字</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点击添加文本文字</a:t>
            </a:r>
          </a:p>
        </p:txBody>
      </p:sp>
      <p:sp>
        <p:nvSpPr>
          <p:cNvPr id="49" name="文本框 48"/>
          <p:cNvSpPr txBox="1"/>
          <p:nvPr/>
        </p:nvSpPr>
        <p:spPr>
          <a:xfrm>
            <a:off x="6992610" y="3527611"/>
            <a:ext cx="646331" cy="369332"/>
          </a:xfrm>
          <a:prstGeom prst="rect">
            <a:avLst/>
          </a:prstGeom>
          <a:noFill/>
        </p:spPr>
        <p:txBody>
          <a:bodyPr wrap="none" rtlCol="0">
            <a:spAutoFit/>
          </a:bodyPr>
          <a:lstStyle/>
          <a:p>
            <a:r>
              <a:rPr lang="zh-CN" altLang="en-US" dirty="0">
                <a:solidFill>
                  <a:srgbClr val="875896"/>
                </a:solidFill>
                <a:latin typeface="迷你简粗倩" panose="03000509000000000000" pitchFamily="65" charset="-122"/>
                <a:ea typeface="迷你简粗倩" panose="03000509000000000000" pitchFamily="65" charset="-122"/>
              </a:rPr>
              <a:t>标题</a:t>
            </a:r>
          </a:p>
        </p:txBody>
      </p:sp>
      <p:sp>
        <p:nvSpPr>
          <p:cNvPr id="50" name="文本框 49"/>
          <p:cNvSpPr txBox="1"/>
          <p:nvPr/>
        </p:nvSpPr>
        <p:spPr>
          <a:xfrm>
            <a:off x="6992610" y="3828546"/>
            <a:ext cx="1826141" cy="584775"/>
          </a:xfrm>
          <a:prstGeom prst="rect">
            <a:avLst/>
          </a:prstGeom>
          <a:noFill/>
        </p:spPr>
        <p:txBody>
          <a:bodyPr wrap="none" rtlCol="0">
            <a:spAutoFit/>
          </a:bodyPr>
          <a:lstStyle>
            <a:defPPr>
              <a:defRPr lang="zh-CN"/>
            </a:defPPr>
            <a:lvl1pPr>
              <a:defRPr sz="16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点击添加文本文字</a:t>
            </a:r>
            <a:endParaRPr lang="en-US" altLang="zh-CN" dirty="0"/>
          </a:p>
          <a:p>
            <a:r>
              <a:rPr lang="zh-CN" altLang="en-US" dirty="0"/>
              <a:t>点击添加文本文字</a:t>
            </a:r>
          </a:p>
        </p:txBody>
      </p:sp>
      <p:sp>
        <p:nvSpPr>
          <p:cNvPr id="51" name="文本框 50"/>
          <p:cNvSpPr txBox="1"/>
          <p:nvPr/>
        </p:nvSpPr>
        <p:spPr>
          <a:xfrm>
            <a:off x="6992610" y="4704469"/>
            <a:ext cx="646331" cy="369332"/>
          </a:xfrm>
          <a:prstGeom prst="rect">
            <a:avLst/>
          </a:prstGeom>
          <a:noFill/>
        </p:spPr>
        <p:txBody>
          <a:bodyPr wrap="none" rtlCol="0">
            <a:spAutoFit/>
          </a:bodyPr>
          <a:lstStyle/>
          <a:p>
            <a:r>
              <a:rPr lang="zh-CN" altLang="en-US" dirty="0">
                <a:solidFill>
                  <a:srgbClr val="518DBF"/>
                </a:solidFill>
                <a:latin typeface="迷你简粗倩" panose="03000509000000000000" pitchFamily="65" charset="-122"/>
                <a:ea typeface="迷你简粗倩" panose="03000509000000000000" pitchFamily="65" charset="-122"/>
              </a:rPr>
              <a:t>标题</a:t>
            </a:r>
          </a:p>
        </p:txBody>
      </p:sp>
      <p:sp>
        <p:nvSpPr>
          <p:cNvPr id="52" name="文本框 51"/>
          <p:cNvSpPr txBox="1"/>
          <p:nvPr/>
        </p:nvSpPr>
        <p:spPr>
          <a:xfrm>
            <a:off x="6992610" y="5005404"/>
            <a:ext cx="1826141" cy="584775"/>
          </a:xfrm>
          <a:prstGeom prst="rect">
            <a:avLst/>
          </a:prstGeom>
          <a:noFill/>
        </p:spPr>
        <p:txBody>
          <a:bodyPr wrap="none" rtlCol="0">
            <a:spAutoFit/>
          </a:bodyPr>
          <a:lstStyle/>
          <a:p>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点击添加文本文字</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添加文本</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A77FB3"/>
            </a:gs>
            <a:gs pos="97000">
              <a:srgbClr val="875896"/>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7" name="文本框 6"/>
          <p:cNvSpPr txBox="1"/>
          <p:nvPr/>
        </p:nvSpPr>
        <p:spPr>
          <a:xfrm>
            <a:off x="1780674" y="4862582"/>
            <a:ext cx="1415772" cy="461665"/>
          </a:xfrm>
          <a:prstGeom prst="rect">
            <a:avLst/>
          </a:prstGeom>
          <a:noFill/>
        </p:spPr>
        <p:txBody>
          <a:bodyPr wrap="none" rtlCol="0">
            <a:spAutoFit/>
          </a:bodyPr>
          <a:lstStyle/>
          <a:p>
            <a:r>
              <a:rPr lang="zh-CN" altLang="en-US" sz="2400" dirty="0" smtClean="0">
                <a:solidFill>
                  <a:schemeClr val="bg1"/>
                </a:solidFill>
                <a:latin typeface="迷你简粗倩" panose="03000509000000000000" pitchFamily="65" charset="-122"/>
                <a:ea typeface="迷你简粗倩" panose="03000509000000000000" pitchFamily="65" charset="-122"/>
              </a:rPr>
              <a:t>添加标题</a:t>
            </a:r>
            <a:endParaRPr lang="zh-CN" altLang="en-US" sz="2400" dirty="0">
              <a:solidFill>
                <a:schemeClr val="bg1"/>
              </a:solidFill>
              <a:latin typeface="迷你简粗倩" panose="03000509000000000000" pitchFamily="65" charset="-122"/>
              <a:ea typeface="迷你简粗倩" panose="03000509000000000000" pitchFamily="65" charset="-122"/>
            </a:endParaRPr>
          </a:p>
        </p:txBody>
      </p:sp>
      <p:sp>
        <p:nvSpPr>
          <p:cNvPr id="8" name="文本框 7"/>
          <p:cNvSpPr txBox="1"/>
          <p:nvPr/>
        </p:nvSpPr>
        <p:spPr>
          <a:xfrm>
            <a:off x="1780674" y="5371782"/>
            <a:ext cx="3467616" cy="584775"/>
          </a:xfrm>
          <a:prstGeom prst="rect">
            <a:avLst/>
          </a:prstGeom>
          <a:noFill/>
        </p:spPr>
        <p:txBody>
          <a:bodyPr wrap="none" rtlCol="0">
            <a:spAutoFit/>
          </a:bodyPr>
          <a:lstStyle>
            <a:defPPr>
              <a:defRPr lang="zh-CN"/>
            </a:defPPr>
            <a:lvl1pPr>
              <a:defRPr sz="1600">
                <a:solidFill>
                  <a:schemeClr val="bg1"/>
                </a:solidFill>
                <a:latin typeface="微软雅黑" panose="020B0503020204020204" pitchFamily="34" charset="-122"/>
                <a:ea typeface="微软雅黑" panose="020B0503020204020204" pitchFamily="34" charset="-122"/>
              </a:defRPr>
            </a:lvl1pPr>
          </a:lstStyle>
          <a:p>
            <a:r>
              <a:rPr lang="zh-CN" altLang="en-US" dirty="0"/>
              <a:t>点击添加文本文字点击添加文本文字</a:t>
            </a:r>
          </a:p>
          <a:p>
            <a:r>
              <a:rPr lang="zh-CN" altLang="en-US" dirty="0"/>
              <a:t>点击添加文本文字点击添加文本文字</a:t>
            </a:r>
          </a:p>
        </p:txBody>
      </p:sp>
      <p:grpSp>
        <p:nvGrpSpPr>
          <p:cNvPr id="20" name="组合 19"/>
          <p:cNvGrpSpPr/>
          <p:nvPr/>
        </p:nvGrpSpPr>
        <p:grpSpPr>
          <a:xfrm>
            <a:off x="1780674" y="1605437"/>
            <a:ext cx="1299413" cy="2671819"/>
            <a:chOff x="2385732" y="1605437"/>
            <a:chExt cx="1299413" cy="2671819"/>
          </a:xfrm>
        </p:grpSpPr>
        <p:sp>
          <p:nvSpPr>
            <p:cNvPr id="2" name="圆柱形 1"/>
            <p:cNvSpPr/>
            <p:nvPr/>
          </p:nvSpPr>
          <p:spPr>
            <a:xfrm>
              <a:off x="2385732" y="2589637"/>
              <a:ext cx="1299413" cy="1687619"/>
            </a:xfrm>
            <a:custGeom>
              <a:avLst/>
              <a:gdLst>
                <a:gd name="connsiteX0" fmla="*/ 0 w 1299411"/>
                <a:gd name="connsiteY0" fmla="*/ 226591 h 1696453"/>
                <a:gd name="connsiteX1" fmla="*/ 649706 w 1299411"/>
                <a:gd name="connsiteY1" fmla="*/ 453182 h 1696453"/>
                <a:gd name="connsiteX2" fmla="*/ 1299412 w 1299411"/>
                <a:gd name="connsiteY2" fmla="*/ 226591 h 1696453"/>
                <a:gd name="connsiteX3" fmla="*/ 1299411 w 1299411"/>
                <a:gd name="connsiteY3" fmla="*/ 1469862 h 1696453"/>
                <a:gd name="connsiteX4" fmla="*/ 649705 w 1299411"/>
                <a:gd name="connsiteY4" fmla="*/ 1696453 h 1696453"/>
                <a:gd name="connsiteX5" fmla="*/ -1 w 1299411"/>
                <a:gd name="connsiteY5" fmla="*/ 1469862 h 1696453"/>
                <a:gd name="connsiteX6" fmla="*/ 0 w 1299411"/>
                <a:gd name="connsiteY6" fmla="*/ 226591 h 1696453"/>
                <a:gd name="connsiteX0-1" fmla="*/ 0 w 1299411"/>
                <a:gd name="connsiteY0-2" fmla="*/ 226591 h 1696453"/>
                <a:gd name="connsiteX1-3" fmla="*/ 649706 w 1299411"/>
                <a:gd name="connsiteY1-4" fmla="*/ 0 h 1696453"/>
                <a:gd name="connsiteX2-5" fmla="*/ 1299412 w 1299411"/>
                <a:gd name="connsiteY2-6" fmla="*/ 226591 h 1696453"/>
                <a:gd name="connsiteX3-7" fmla="*/ 649706 w 1299411"/>
                <a:gd name="connsiteY3-8" fmla="*/ 453182 h 1696453"/>
                <a:gd name="connsiteX4-9" fmla="*/ 0 w 1299411"/>
                <a:gd name="connsiteY4-10" fmla="*/ 226591 h 1696453"/>
                <a:gd name="connsiteX0-11" fmla="*/ 1299411 w 1299411"/>
                <a:gd name="connsiteY0-12" fmla="*/ 226591 h 1696453"/>
                <a:gd name="connsiteX1-13" fmla="*/ 649705 w 1299411"/>
                <a:gd name="connsiteY1-14" fmla="*/ 453182 h 1696453"/>
                <a:gd name="connsiteX2-15" fmla="*/ -1 w 1299411"/>
                <a:gd name="connsiteY2-16" fmla="*/ 226591 h 1696453"/>
                <a:gd name="connsiteX3-17" fmla="*/ 649705 w 1299411"/>
                <a:gd name="connsiteY3-18" fmla="*/ 0 h 1696453"/>
                <a:gd name="connsiteX4-19" fmla="*/ 1299411 w 1299411"/>
                <a:gd name="connsiteY4-20" fmla="*/ 226591 h 1696453"/>
                <a:gd name="connsiteX5-21" fmla="*/ 1299411 w 1299411"/>
                <a:gd name="connsiteY5-22" fmla="*/ 1469862 h 1696453"/>
                <a:gd name="connsiteX6-23" fmla="*/ 649705 w 1299411"/>
                <a:gd name="connsiteY6-24" fmla="*/ 1696453 h 1696453"/>
                <a:gd name="connsiteX7" fmla="*/ -1 w 1299411"/>
                <a:gd name="connsiteY7" fmla="*/ 1469862 h 1696453"/>
                <a:gd name="connsiteX8" fmla="*/ 0 w 1299411"/>
                <a:gd name="connsiteY8" fmla="*/ 226591 h 1696453"/>
                <a:gd name="connsiteX0-25" fmla="*/ 1 w 1299413"/>
                <a:gd name="connsiteY0-26" fmla="*/ 226591 h 1696497"/>
                <a:gd name="connsiteX1-27" fmla="*/ 649707 w 1299413"/>
                <a:gd name="connsiteY1-28" fmla="*/ 453182 h 1696497"/>
                <a:gd name="connsiteX2-29" fmla="*/ 1299413 w 1299413"/>
                <a:gd name="connsiteY2-30" fmla="*/ 226591 h 1696497"/>
                <a:gd name="connsiteX3-31" fmla="*/ 1299412 w 1299413"/>
                <a:gd name="connsiteY3-32" fmla="*/ 1469862 h 1696497"/>
                <a:gd name="connsiteX4-33" fmla="*/ 649706 w 1299413"/>
                <a:gd name="connsiteY4-34" fmla="*/ 1696453 h 1696497"/>
                <a:gd name="connsiteX5-35" fmla="*/ 0 w 1299413"/>
                <a:gd name="connsiteY5-36" fmla="*/ 1469862 h 1696497"/>
                <a:gd name="connsiteX6-37" fmla="*/ 1 w 1299413"/>
                <a:gd name="connsiteY6-38" fmla="*/ 226591 h 1696497"/>
                <a:gd name="connsiteX0-39" fmla="*/ 1 w 1299413"/>
                <a:gd name="connsiteY0-40" fmla="*/ 226591 h 1696497"/>
                <a:gd name="connsiteX1-41" fmla="*/ 649707 w 1299413"/>
                <a:gd name="connsiteY1-42" fmla="*/ 0 h 1696497"/>
                <a:gd name="connsiteX2-43" fmla="*/ 1299413 w 1299413"/>
                <a:gd name="connsiteY2-44" fmla="*/ 226591 h 1696497"/>
                <a:gd name="connsiteX3-45" fmla="*/ 649707 w 1299413"/>
                <a:gd name="connsiteY3-46" fmla="*/ 453182 h 1696497"/>
                <a:gd name="connsiteX4-47" fmla="*/ 1 w 1299413"/>
                <a:gd name="connsiteY4-48" fmla="*/ 226591 h 1696497"/>
                <a:gd name="connsiteX0-49" fmla="*/ 1299412 w 1299413"/>
                <a:gd name="connsiteY0-50" fmla="*/ 226591 h 1696497"/>
                <a:gd name="connsiteX1-51" fmla="*/ 649706 w 1299413"/>
                <a:gd name="connsiteY1-52" fmla="*/ 453182 h 1696497"/>
                <a:gd name="connsiteX2-53" fmla="*/ 0 w 1299413"/>
                <a:gd name="connsiteY2-54" fmla="*/ 226591 h 1696497"/>
                <a:gd name="connsiteX3-55" fmla="*/ 649706 w 1299413"/>
                <a:gd name="connsiteY3-56" fmla="*/ 0 h 1696497"/>
                <a:gd name="connsiteX4-57" fmla="*/ 1299412 w 1299413"/>
                <a:gd name="connsiteY4-58" fmla="*/ 226591 h 1696497"/>
                <a:gd name="connsiteX5-59" fmla="*/ 1208670 w 1299413"/>
                <a:gd name="connsiteY5-60" fmla="*/ 1483822 h 1696497"/>
                <a:gd name="connsiteX6-61" fmla="*/ 649706 w 1299413"/>
                <a:gd name="connsiteY6-62" fmla="*/ 1696453 h 1696497"/>
                <a:gd name="connsiteX7-63" fmla="*/ 0 w 1299413"/>
                <a:gd name="connsiteY7-64" fmla="*/ 1469862 h 1696497"/>
                <a:gd name="connsiteX8-65" fmla="*/ 1 w 1299413"/>
                <a:gd name="connsiteY8-66" fmla="*/ 226591 h 1696497"/>
                <a:gd name="connsiteX0-67" fmla="*/ 1 w 1299413"/>
                <a:gd name="connsiteY0-68" fmla="*/ 226591 h 1696497"/>
                <a:gd name="connsiteX1-69" fmla="*/ 649707 w 1299413"/>
                <a:gd name="connsiteY1-70" fmla="*/ 453182 h 1696497"/>
                <a:gd name="connsiteX2-71" fmla="*/ 1299413 w 1299413"/>
                <a:gd name="connsiteY2-72" fmla="*/ 226591 h 1696497"/>
                <a:gd name="connsiteX3-73" fmla="*/ 1299412 w 1299413"/>
                <a:gd name="connsiteY3-74" fmla="*/ 1469862 h 1696497"/>
                <a:gd name="connsiteX4-75" fmla="*/ 649706 w 1299413"/>
                <a:gd name="connsiteY4-76" fmla="*/ 1696453 h 1696497"/>
                <a:gd name="connsiteX5-77" fmla="*/ 0 w 1299413"/>
                <a:gd name="connsiteY5-78" fmla="*/ 1469862 h 1696497"/>
                <a:gd name="connsiteX6-79" fmla="*/ 1 w 1299413"/>
                <a:gd name="connsiteY6-80" fmla="*/ 226591 h 1696497"/>
                <a:gd name="connsiteX0-81" fmla="*/ 1 w 1299413"/>
                <a:gd name="connsiteY0-82" fmla="*/ 226591 h 1696497"/>
                <a:gd name="connsiteX1-83" fmla="*/ 649707 w 1299413"/>
                <a:gd name="connsiteY1-84" fmla="*/ 0 h 1696497"/>
                <a:gd name="connsiteX2-85" fmla="*/ 1299413 w 1299413"/>
                <a:gd name="connsiteY2-86" fmla="*/ 226591 h 1696497"/>
                <a:gd name="connsiteX3-87" fmla="*/ 649707 w 1299413"/>
                <a:gd name="connsiteY3-88" fmla="*/ 453182 h 1696497"/>
                <a:gd name="connsiteX4-89" fmla="*/ 1 w 1299413"/>
                <a:gd name="connsiteY4-90" fmla="*/ 226591 h 1696497"/>
                <a:gd name="connsiteX0-91" fmla="*/ 1299412 w 1299413"/>
                <a:gd name="connsiteY0-92" fmla="*/ 226591 h 1696497"/>
                <a:gd name="connsiteX1-93" fmla="*/ 649706 w 1299413"/>
                <a:gd name="connsiteY1-94" fmla="*/ 453182 h 1696497"/>
                <a:gd name="connsiteX2-95" fmla="*/ 0 w 1299413"/>
                <a:gd name="connsiteY2-96" fmla="*/ 226591 h 1696497"/>
                <a:gd name="connsiteX3-97" fmla="*/ 649706 w 1299413"/>
                <a:gd name="connsiteY3-98" fmla="*/ 0 h 1696497"/>
                <a:gd name="connsiteX4-99" fmla="*/ 1299412 w 1299413"/>
                <a:gd name="connsiteY4-100" fmla="*/ 226591 h 1696497"/>
                <a:gd name="connsiteX5-101" fmla="*/ 1208670 w 1299413"/>
                <a:gd name="connsiteY5-102" fmla="*/ 1483822 h 1696497"/>
                <a:gd name="connsiteX6-103" fmla="*/ 649706 w 1299413"/>
                <a:gd name="connsiteY6-104" fmla="*/ 1696453 h 1696497"/>
                <a:gd name="connsiteX7-105" fmla="*/ 0 w 1299413"/>
                <a:gd name="connsiteY7-106" fmla="*/ 1469862 h 1696497"/>
                <a:gd name="connsiteX8-107" fmla="*/ 1 w 1299413"/>
                <a:gd name="connsiteY8-108" fmla="*/ 226591 h 1696497"/>
                <a:gd name="connsiteX0-109" fmla="*/ 1 w 1299413"/>
                <a:gd name="connsiteY0-110" fmla="*/ 226591 h 1696483"/>
                <a:gd name="connsiteX1-111" fmla="*/ 649707 w 1299413"/>
                <a:gd name="connsiteY1-112" fmla="*/ 453182 h 1696483"/>
                <a:gd name="connsiteX2-113" fmla="*/ 1299413 w 1299413"/>
                <a:gd name="connsiteY2-114" fmla="*/ 226591 h 1696483"/>
                <a:gd name="connsiteX3-115" fmla="*/ 1299412 w 1299413"/>
                <a:gd name="connsiteY3-116" fmla="*/ 1469862 h 1696483"/>
                <a:gd name="connsiteX4-117" fmla="*/ 649706 w 1299413"/>
                <a:gd name="connsiteY4-118" fmla="*/ 1696453 h 1696483"/>
                <a:gd name="connsiteX5-119" fmla="*/ 0 w 1299413"/>
                <a:gd name="connsiteY5-120" fmla="*/ 1469862 h 1696483"/>
                <a:gd name="connsiteX6-121" fmla="*/ 1 w 1299413"/>
                <a:gd name="connsiteY6-122" fmla="*/ 226591 h 1696483"/>
                <a:gd name="connsiteX0-123" fmla="*/ 1 w 1299413"/>
                <a:gd name="connsiteY0-124" fmla="*/ 226591 h 1696483"/>
                <a:gd name="connsiteX1-125" fmla="*/ 649707 w 1299413"/>
                <a:gd name="connsiteY1-126" fmla="*/ 0 h 1696483"/>
                <a:gd name="connsiteX2-127" fmla="*/ 1299413 w 1299413"/>
                <a:gd name="connsiteY2-128" fmla="*/ 226591 h 1696483"/>
                <a:gd name="connsiteX3-129" fmla="*/ 649707 w 1299413"/>
                <a:gd name="connsiteY3-130" fmla="*/ 453182 h 1696483"/>
                <a:gd name="connsiteX4-131" fmla="*/ 1 w 1299413"/>
                <a:gd name="connsiteY4-132" fmla="*/ 226591 h 1696483"/>
                <a:gd name="connsiteX0-133" fmla="*/ 1299412 w 1299413"/>
                <a:gd name="connsiteY0-134" fmla="*/ 226591 h 1696483"/>
                <a:gd name="connsiteX1-135" fmla="*/ 649706 w 1299413"/>
                <a:gd name="connsiteY1-136" fmla="*/ 453182 h 1696483"/>
                <a:gd name="connsiteX2-137" fmla="*/ 0 w 1299413"/>
                <a:gd name="connsiteY2-138" fmla="*/ 226591 h 1696483"/>
                <a:gd name="connsiteX3-139" fmla="*/ 649706 w 1299413"/>
                <a:gd name="connsiteY3-140" fmla="*/ 0 h 1696483"/>
                <a:gd name="connsiteX4-141" fmla="*/ 1299412 w 1299413"/>
                <a:gd name="connsiteY4-142" fmla="*/ 226591 h 1696483"/>
                <a:gd name="connsiteX5-143" fmla="*/ 1208670 w 1299413"/>
                <a:gd name="connsiteY5-144" fmla="*/ 1483822 h 1696483"/>
                <a:gd name="connsiteX6-145" fmla="*/ 649706 w 1299413"/>
                <a:gd name="connsiteY6-146" fmla="*/ 1696453 h 1696483"/>
                <a:gd name="connsiteX7-147" fmla="*/ 0 w 1299413"/>
                <a:gd name="connsiteY7-148" fmla="*/ 1469862 h 1696483"/>
                <a:gd name="connsiteX8-149" fmla="*/ 1 w 1299413"/>
                <a:gd name="connsiteY8-150" fmla="*/ 226591 h 16964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23" y="connsiteY6-24"/>
                </a:cxn>
                <a:cxn ang="0">
                  <a:pos x="connsiteX7-63" y="connsiteY7-64"/>
                </a:cxn>
                <a:cxn ang="0">
                  <a:pos x="connsiteX8-65" y="connsiteY8-66"/>
                </a:cxn>
              </a:cxnLst>
              <a:rect l="l" t="t" r="r" b="b"/>
              <a:pathLst>
                <a:path w="1299413" h="1696483" stroke="0" extrusionOk="0">
                  <a:moveTo>
                    <a:pt x="1" y="226591"/>
                  </a:moveTo>
                  <a:cubicBezTo>
                    <a:pt x="1" y="351734"/>
                    <a:pt x="290884" y="453182"/>
                    <a:pt x="649707" y="453182"/>
                  </a:cubicBezTo>
                  <a:cubicBezTo>
                    <a:pt x="1008530" y="453182"/>
                    <a:pt x="1299413" y="351734"/>
                    <a:pt x="1299413" y="226591"/>
                  </a:cubicBezTo>
                  <a:cubicBezTo>
                    <a:pt x="1299413" y="641015"/>
                    <a:pt x="1299412" y="1055438"/>
                    <a:pt x="1299412" y="1469862"/>
                  </a:cubicBezTo>
                  <a:cubicBezTo>
                    <a:pt x="1299412" y="1595005"/>
                    <a:pt x="1008529" y="1696453"/>
                    <a:pt x="649706" y="1696453"/>
                  </a:cubicBezTo>
                  <a:cubicBezTo>
                    <a:pt x="290883" y="1696453"/>
                    <a:pt x="0" y="1595005"/>
                    <a:pt x="0" y="1469862"/>
                  </a:cubicBezTo>
                  <a:cubicBezTo>
                    <a:pt x="0" y="1055438"/>
                    <a:pt x="1" y="641015"/>
                    <a:pt x="1" y="226591"/>
                  </a:cubicBezTo>
                  <a:close/>
                </a:path>
                <a:path w="1299413" h="1696483" fill="lighten" stroke="0" extrusionOk="0">
                  <a:moveTo>
                    <a:pt x="1" y="226591"/>
                  </a:moveTo>
                  <a:cubicBezTo>
                    <a:pt x="1" y="101448"/>
                    <a:pt x="290884" y="0"/>
                    <a:pt x="649707" y="0"/>
                  </a:cubicBezTo>
                  <a:cubicBezTo>
                    <a:pt x="1008530" y="0"/>
                    <a:pt x="1299413" y="101448"/>
                    <a:pt x="1299413" y="226591"/>
                  </a:cubicBezTo>
                  <a:cubicBezTo>
                    <a:pt x="1299413" y="351734"/>
                    <a:pt x="1008530" y="453182"/>
                    <a:pt x="649707" y="453182"/>
                  </a:cubicBezTo>
                  <a:cubicBezTo>
                    <a:pt x="290884" y="453182"/>
                    <a:pt x="1" y="351734"/>
                    <a:pt x="1" y="226591"/>
                  </a:cubicBezTo>
                  <a:close/>
                </a:path>
                <a:path w="1299413" h="1696483" fill="none" extrusionOk="0">
                  <a:moveTo>
                    <a:pt x="1299412" y="226591"/>
                  </a:moveTo>
                  <a:cubicBezTo>
                    <a:pt x="1299412" y="351734"/>
                    <a:pt x="1008529" y="453182"/>
                    <a:pt x="649706" y="453182"/>
                  </a:cubicBezTo>
                  <a:cubicBezTo>
                    <a:pt x="290883" y="453182"/>
                    <a:pt x="0" y="351734"/>
                    <a:pt x="0" y="226591"/>
                  </a:cubicBezTo>
                  <a:cubicBezTo>
                    <a:pt x="0" y="101448"/>
                    <a:pt x="290883" y="0"/>
                    <a:pt x="649706" y="0"/>
                  </a:cubicBezTo>
                  <a:cubicBezTo>
                    <a:pt x="1008529" y="0"/>
                    <a:pt x="1299412" y="101448"/>
                    <a:pt x="1299412" y="226591"/>
                  </a:cubicBezTo>
                  <a:cubicBezTo>
                    <a:pt x="1299412" y="641015"/>
                    <a:pt x="1243571" y="1055437"/>
                    <a:pt x="1208670" y="1483822"/>
                  </a:cubicBezTo>
                  <a:cubicBezTo>
                    <a:pt x="1208670" y="1567084"/>
                    <a:pt x="851151" y="1698780"/>
                    <a:pt x="649706" y="1696453"/>
                  </a:cubicBezTo>
                  <a:cubicBezTo>
                    <a:pt x="448261" y="1694126"/>
                    <a:pt x="0" y="1595005"/>
                    <a:pt x="0" y="1469862"/>
                  </a:cubicBezTo>
                  <a:cubicBezTo>
                    <a:pt x="0" y="1055438"/>
                    <a:pt x="1" y="641015"/>
                    <a:pt x="1" y="226591"/>
                  </a:cubicBezTo>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椭圆 4"/>
            <p:cNvSpPr/>
            <p:nvPr/>
          </p:nvSpPr>
          <p:spPr>
            <a:xfrm>
              <a:off x="2457922" y="2632153"/>
              <a:ext cx="1155032" cy="344599"/>
            </a:xfrm>
            <a:custGeom>
              <a:avLst/>
              <a:gdLst>
                <a:gd name="connsiteX0" fmla="*/ 0 w 1155032"/>
                <a:gd name="connsiteY0" fmla="*/ 144379 h 288758"/>
                <a:gd name="connsiteX1" fmla="*/ 577516 w 1155032"/>
                <a:gd name="connsiteY1" fmla="*/ 0 h 288758"/>
                <a:gd name="connsiteX2" fmla="*/ 1155032 w 1155032"/>
                <a:gd name="connsiteY2" fmla="*/ 144379 h 288758"/>
                <a:gd name="connsiteX3" fmla="*/ 577516 w 1155032"/>
                <a:gd name="connsiteY3" fmla="*/ 288758 h 288758"/>
                <a:gd name="connsiteX4" fmla="*/ 0 w 1155032"/>
                <a:gd name="connsiteY4" fmla="*/ 144379 h 288758"/>
                <a:gd name="connsiteX0-1" fmla="*/ 16 w 1155048"/>
                <a:gd name="connsiteY0-2" fmla="*/ 144379 h 330639"/>
                <a:gd name="connsiteX1-3" fmla="*/ 577532 w 1155048"/>
                <a:gd name="connsiteY1-4" fmla="*/ 0 h 330639"/>
                <a:gd name="connsiteX2-5" fmla="*/ 1155048 w 1155048"/>
                <a:gd name="connsiteY2-6" fmla="*/ 144379 h 330639"/>
                <a:gd name="connsiteX3-7" fmla="*/ 563572 w 1155048"/>
                <a:gd name="connsiteY3-8" fmla="*/ 330639 h 330639"/>
                <a:gd name="connsiteX4-9" fmla="*/ 16 w 1155048"/>
                <a:gd name="connsiteY4-10" fmla="*/ 144379 h 330639"/>
                <a:gd name="connsiteX0-11" fmla="*/ 0 w 1155032"/>
                <a:gd name="connsiteY0-12" fmla="*/ 158339 h 344599"/>
                <a:gd name="connsiteX1-13" fmla="*/ 563556 w 1155032"/>
                <a:gd name="connsiteY1-14" fmla="*/ 0 h 344599"/>
                <a:gd name="connsiteX2-15" fmla="*/ 1155032 w 1155032"/>
                <a:gd name="connsiteY2-16" fmla="*/ 158339 h 344599"/>
                <a:gd name="connsiteX3-17" fmla="*/ 563556 w 1155032"/>
                <a:gd name="connsiteY3-18" fmla="*/ 344599 h 344599"/>
                <a:gd name="connsiteX4-19" fmla="*/ 0 w 1155032"/>
                <a:gd name="connsiteY4-20" fmla="*/ 158339 h 3445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155032" h="344599">
                  <a:moveTo>
                    <a:pt x="0" y="158339"/>
                  </a:moveTo>
                  <a:cubicBezTo>
                    <a:pt x="0" y="100906"/>
                    <a:pt x="244603" y="0"/>
                    <a:pt x="563556" y="0"/>
                  </a:cubicBezTo>
                  <a:cubicBezTo>
                    <a:pt x="882509" y="0"/>
                    <a:pt x="1155032" y="78601"/>
                    <a:pt x="1155032" y="158339"/>
                  </a:cubicBezTo>
                  <a:cubicBezTo>
                    <a:pt x="1155032" y="238077"/>
                    <a:pt x="882509" y="344599"/>
                    <a:pt x="563556" y="344599"/>
                  </a:cubicBezTo>
                  <a:cubicBezTo>
                    <a:pt x="244603" y="344599"/>
                    <a:pt x="0" y="215772"/>
                    <a:pt x="0" y="158339"/>
                  </a:cubicBezTo>
                  <a:close/>
                </a:path>
              </a:pathLst>
            </a:custGeom>
            <a:solidFill>
              <a:srgbClr val="A77F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曲线连接符 12"/>
            <p:cNvCxnSpPr/>
            <p:nvPr/>
          </p:nvCxnSpPr>
          <p:spPr>
            <a:xfrm rot="5400000">
              <a:off x="2521718" y="1794958"/>
              <a:ext cx="849445" cy="470404"/>
            </a:xfrm>
            <a:prstGeom prst="curvedConnector3">
              <a:avLst/>
            </a:prstGeom>
            <a:ln w="571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4" name="曲线连接符 13"/>
            <p:cNvCxnSpPr/>
            <p:nvPr/>
          </p:nvCxnSpPr>
          <p:spPr>
            <a:xfrm rot="5400000">
              <a:off x="2826374" y="1876976"/>
              <a:ext cx="662655" cy="470404"/>
            </a:xfrm>
            <a:prstGeom prst="curvedConnector3">
              <a:avLst/>
            </a:prstGeom>
            <a:ln w="571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cxnSp>
          <p:nvCxnSpPr>
            <p:cNvPr id="15" name="曲线连接符 14"/>
            <p:cNvCxnSpPr/>
            <p:nvPr/>
          </p:nvCxnSpPr>
          <p:spPr>
            <a:xfrm rot="5400000">
              <a:off x="3169267" y="2012595"/>
              <a:ext cx="412149" cy="345516"/>
            </a:xfrm>
            <a:prstGeom prst="curvedConnector3">
              <a:avLst/>
            </a:prstGeom>
            <a:ln w="57150" cap="rnd">
              <a:solidFill>
                <a:schemeClr val="bg1"/>
              </a:solidFill>
              <a:prstDash val="solid"/>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3570208" cy="461665"/>
          </a:xfrm>
          <a:prstGeom prst="rect">
            <a:avLst/>
          </a:prstGeom>
          <a:noFill/>
        </p:spPr>
        <p:txBody>
          <a:bodyPr wrap="none" rtlCol="0">
            <a:spAutoFit/>
          </a:bodyPr>
          <a:lstStyle>
            <a:defPPr>
              <a:defRPr lang="zh-CN"/>
            </a:defPPr>
            <a:lvl1pPr>
              <a:defRPr sz="2400">
                <a:solidFill>
                  <a:srgbClr val="45C1A4"/>
                </a:solidFill>
                <a:latin typeface="迷你简粗倩" panose="03000509000000000000" pitchFamily="65" charset="-122"/>
                <a:ea typeface="迷你简粗倩" panose="03000509000000000000" pitchFamily="65" charset="-122"/>
              </a:defRPr>
            </a:lvl1pPr>
          </a:lstStyle>
          <a:p>
            <a:r>
              <a:rPr lang="zh-CN" altLang="en-US" dirty="0"/>
              <a:t>聪明的艺术</a:t>
            </a:r>
            <a:r>
              <a:rPr lang="zh-CN" altLang="en-US" dirty="0" smtClean="0"/>
              <a:t>：基质样品：</a:t>
            </a:r>
            <a:endParaRPr lang="zh-CN" altLang="en-US" dirty="0"/>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graphicFrame>
        <p:nvGraphicFramePr>
          <p:cNvPr id="3" name="图示 2"/>
          <p:cNvGraphicFramePr/>
          <p:nvPr/>
        </p:nvGraphicFramePr>
        <p:xfrm>
          <a:off x="1159573" y="2437418"/>
          <a:ext cx="5642280" cy="344424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文本框 3"/>
          <p:cNvSpPr txBox="1"/>
          <p:nvPr/>
        </p:nvSpPr>
        <p:spPr>
          <a:xfrm>
            <a:off x="7106652" y="2508775"/>
            <a:ext cx="894797"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标题 </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6" name="文本框 5"/>
          <p:cNvSpPr txBox="1"/>
          <p:nvPr/>
        </p:nvSpPr>
        <p:spPr>
          <a:xfrm>
            <a:off x="7106651" y="3160295"/>
            <a:ext cx="3476183" cy="2031325"/>
          </a:xfrm>
          <a:prstGeom prst="rect">
            <a:avLst/>
          </a:prstGeom>
          <a:noFill/>
        </p:spPr>
        <p:txBody>
          <a:bodyPr wrap="square" rtlCol="0">
            <a:spAutoFit/>
          </a:bodyPr>
          <a:lstStyle>
            <a:defPPr>
              <a:defRPr lang="zh-CN"/>
            </a:defPPr>
            <a:lvl1pPr>
              <a:defRPr sz="14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添加文字效果添加文字效果添加文字效果添加文字效果添加文字效果添加文字效果</a:t>
            </a:r>
          </a:p>
          <a:p>
            <a:r>
              <a:rPr lang="zh-CN" altLang="en-US" dirty="0"/>
              <a:t>添加文字效果添加文字效果添加文字效果添加文字效果添加文字效果添加文字效果</a:t>
            </a:r>
          </a:p>
          <a:p>
            <a:r>
              <a:rPr lang="zh-CN" altLang="en-US" dirty="0"/>
              <a:t>添加文字效果添加文字效果添加文字效果添加文字效果添加文字效果添加文字效</a:t>
            </a:r>
            <a:r>
              <a:rPr lang="zh-CN" altLang="en-US" dirty="0" smtClean="0"/>
              <a:t>果</a:t>
            </a:r>
            <a:endParaRPr lang="en-US" altLang="zh-CN" dirty="0" smtClean="0"/>
          </a:p>
          <a:p>
            <a:r>
              <a:rPr lang="zh-CN" altLang="en-US" dirty="0"/>
              <a:t>添加文字效果添加文字效果添加文字效果</a:t>
            </a:r>
          </a:p>
          <a:p>
            <a:r>
              <a:rPr lang="zh-CN" altLang="en-US" dirty="0"/>
              <a:t>添加文字效果添加文字效果添加文字效果</a:t>
            </a:r>
          </a:p>
          <a:p>
            <a:r>
              <a:rPr lang="zh-CN" altLang="en-US" dirty="0"/>
              <a:t>添加文字效果添加文字效果添加文字效</a:t>
            </a:r>
            <a:r>
              <a:rPr lang="zh-CN" altLang="en-US" dirty="0" smtClean="0"/>
              <a:t>果</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箭头连接符 11"/>
          <p:cNvCxnSpPr/>
          <p:nvPr/>
        </p:nvCxnSpPr>
        <p:spPr>
          <a:xfrm>
            <a:off x="4801133" y="3465513"/>
            <a:ext cx="2690531" cy="0"/>
          </a:xfrm>
          <a:prstGeom prst="straightConnector1">
            <a:avLst/>
          </a:prstGeom>
          <a:ln cap="rnd">
            <a:solidFill>
              <a:srgbClr val="A8ABB8"/>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423429" y="939114"/>
            <a:ext cx="3570208" cy="461665"/>
          </a:xfrm>
          <a:prstGeom prst="rect">
            <a:avLst/>
          </a:prstGeom>
          <a:noFill/>
        </p:spPr>
        <p:txBody>
          <a:bodyPr wrap="none" rtlCol="0">
            <a:spAutoFit/>
          </a:bodyPr>
          <a:lstStyle>
            <a:defPPr>
              <a:defRPr lang="zh-CN"/>
            </a:defPPr>
            <a:lvl1pPr>
              <a:defRPr sz="2400">
                <a:solidFill>
                  <a:srgbClr val="45C1A4"/>
                </a:solidFill>
                <a:latin typeface="迷你简粗倩" panose="03000509000000000000" pitchFamily="65" charset="-122"/>
                <a:ea typeface="迷你简粗倩" panose="03000509000000000000" pitchFamily="65" charset="-122"/>
              </a:defRPr>
            </a:lvl1pPr>
          </a:lstStyle>
          <a:p>
            <a:r>
              <a:rPr lang="zh-CN" altLang="en-US" dirty="0"/>
              <a:t>聪明的艺术</a:t>
            </a:r>
            <a:r>
              <a:rPr lang="zh-CN" altLang="en-US" dirty="0" smtClean="0"/>
              <a:t>：基质样品：</a:t>
            </a:r>
            <a:endParaRPr lang="zh-CN" altLang="en-US" dirty="0"/>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2" name="圆角矩形 1"/>
          <p:cNvSpPr/>
          <p:nvPr/>
        </p:nvSpPr>
        <p:spPr>
          <a:xfrm>
            <a:off x="3208533" y="2348353"/>
            <a:ext cx="2887467" cy="545431"/>
          </a:xfrm>
          <a:prstGeom prst="roundRect">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latin typeface="迷你简粗倩" panose="03000509000000000000" pitchFamily="65" charset="-122"/>
                <a:ea typeface="迷你简粗倩" panose="03000509000000000000" pitchFamily="65" charset="-122"/>
              </a:rPr>
              <a:t>活动</a:t>
            </a:r>
            <a:endParaRPr lang="zh-CN" altLang="en-US" sz="2000" dirty="0">
              <a:latin typeface="迷你简粗倩" panose="03000509000000000000" pitchFamily="65" charset="-122"/>
              <a:ea typeface="迷你简粗倩" panose="03000509000000000000" pitchFamily="65" charset="-122"/>
            </a:endParaRPr>
          </a:p>
        </p:txBody>
      </p:sp>
      <p:sp>
        <p:nvSpPr>
          <p:cNvPr id="9" name="圆角矩形 8"/>
          <p:cNvSpPr/>
          <p:nvPr/>
        </p:nvSpPr>
        <p:spPr>
          <a:xfrm>
            <a:off x="6096001" y="2348353"/>
            <a:ext cx="2855494" cy="545431"/>
          </a:xfrm>
          <a:prstGeom prst="roundRect">
            <a:avLst/>
          </a:prstGeom>
          <a:solidFill>
            <a:srgbClr val="45C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迷你简粗倩" panose="03000509000000000000" pitchFamily="65" charset="-122"/>
                <a:ea typeface="迷你简粗倩" panose="03000509000000000000" pitchFamily="65" charset="-122"/>
              </a:rPr>
              <a:t>目标</a:t>
            </a:r>
          </a:p>
        </p:txBody>
      </p:sp>
      <p:cxnSp>
        <p:nvCxnSpPr>
          <p:cNvPr id="13" name="直接箭头连接符 12"/>
          <p:cNvCxnSpPr/>
          <p:nvPr/>
        </p:nvCxnSpPr>
        <p:spPr>
          <a:xfrm>
            <a:off x="4801133" y="4198103"/>
            <a:ext cx="2690531" cy="0"/>
          </a:xfrm>
          <a:prstGeom prst="straightConnector1">
            <a:avLst/>
          </a:prstGeom>
          <a:ln cap="rnd">
            <a:solidFill>
              <a:srgbClr val="A8ABB8"/>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4801133" y="4930693"/>
            <a:ext cx="2690531" cy="0"/>
          </a:xfrm>
          <a:prstGeom prst="straightConnector1">
            <a:avLst/>
          </a:prstGeom>
          <a:ln cap="rnd">
            <a:solidFill>
              <a:srgbClr val="A8ABB8"/>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a:off x="4801133" y="5663282"/>
            <a:ext cx="2690531" cy="0"/>
          </a:xfrm>
          <a:prstGeom prst="straightConnector1">
            <a:avLst/>
          </a:prstGeom>
          <a:ln cap="rnd">
            <a:solidFill>
              <a:srgbClr val="A8ABB8"/>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2" cstate="print">
            <a:extLst>
              <a:ext uri="{BEBA8EAE-BF5A-486C-A8C5-ECC9F3942E4B}">
                <a14:imgProps xmlns:a14="http://schemas.microsoft.com/office/drawing/2010/main">
                  <a14:imgLayer r:embed="rId3">
                    <a14:imgEffect>
                      <a14:backgroundRemoval t="0" b="100000" l="0" r="99550">
                        <a14:foregroundMark x1="31081" y1="46069" x2="31081" y2="46069"/>
                        <a14:foregroundMark x1="32432" y1="47176" x2="32432" y2="47176"/>
                        <a14:foregroundMark x1="17117" y1="35770" x2="17117" y2="35770"/>
                        <a14:foregroundMark x1="9459" y1="32558" x2="9459" y2="32558"/>
                        <a14:foregroundMark x1="12613" y1="34109" x2="12613" y2="34109"/>
                        <a14:foregroundMark x1="9459" y1="33333" x2="9459" y2="33333"/>
                        <a14:foregroundMark x1="9459" y1="31561" x2="13964" y2="29236"/>
                        <a14:foregroundMark x1="15315" y1="28239" x2="20270" y2="26578"/>
                        <a14:foregroundMark x1="26577" y1="17497" x2="18919" y2="23367"/>
                        <a14:foregroundMark x1="18919" y1="23699" x2="16216" y2="25914"/>
                      </a14:backgroundRemoval>
                    </a14:imgEffect>
                  </a14:imgLayer>
                </a14:imgProps>
              </a:ext>
              <a:ext uri="{28A0092B-C50C-407E-A947-70E740481C1C}">
                <a14:useLocalDpi xmlns:a14="http://schemas.microsoft.com/office/drawing/2010/main" val="0"/>
              </a:ext>
            </a:extLst>
          </a:blip>
          <a:stretch>
            <a:fillRect/>
          </a:stretch>
        </p:blipFill>
        <p:spPr>
          <a:xfrm flipH="1">
            <a:off x="5542184" y="2047110"/>
            <a:ext cx="1107634" cy="4500000"/>
          </a:xfrm>
          <a:prstGeom prst="rect">
            <a:avLst/>
          </a:prstGeom>
          <a:effectLst>
            <a:outerShdw blurRad="76200" dir="18900000" sy="23000" kx="-1200000" algn="bl" rotWithShape="0">
              <a:prstClr val="black">
                <a:alpha val="20000"/>
              </a:prstClr>
            </a:outerShdw>
          </a:effectLst>
        </p:spPr>
      </p:pic>
      <p:sp>
        <p:nvSpPr>
          <p:cNvPr id="16" name="文本框 15"/>
          <p:cNvSpPr txBox="1"/>
          <p:nvPr/>
        </p:nvSpPr>
        <p:spPr>
          <a:xfrm>
            <a:off x="2514700" y="3311624"/>
            <a:ext cx="2339102" cy="307777"/>
          </a:xfrm>
          <a:prstGeom prst="rect">
            <a:avLst/>
          </a:prstGeom>
          <a:noFill/>
        </p:spPr>
        <p:txBody>
          <a:bodyPr wrap="non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514700" y="4049593"/>
            <a:ext cx="2339102" cy="307777"/>
          </a:xfrm>
          <a:prstGeom prst="rect">
            <a:avLst/>
          </a:prstGeom>
          <a:noFill/>
        </p:spPr>
        <p:txBody>
          <a:bodyPr wrap="non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514700" y="4770717"/>
            <a:ext cx="2339102" cy="307777"/>
          </a:xfrm>
          <a:prstGeom prst="rect">
            <a:avLst/>
          </a:prstGeom>
          <a:noFill/>
        </p:spPr>
        <p:txBody>
          <a:bodyPr wrap="non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2514700" y="5509393"/>
            <a:ext cx="2339102" cy="307777"/>
          </a:xfrm>
          <a:prstGeom prst="rect">
            <a:avLst/>
          </a:prstGeom>
          <a:noFill/>
        </p:spPr>
        <p:txBody>
          <a:bodyPr wrap="non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7406911" y="5513234"/>
            <a:ext cx="2339102" cy="307777"/>
          </a:xfrm>
          <a:prstGeom prst="rect">
            <a:avLst/>
          </a:prstGeom>
          <a:noFill/>
        </p:spPr>
        <p:txBody>
          <a:bodyPr wrap="non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7406911" y="4759175"/>
            <a:ext cx="2339102" cy="307777"/>
          </a:xfrm>
          <a:prstGeom prst="rect">
            <a:avLst/>
          </a:prstGeom>
          <a:noFill/>
        </p:spPr>
        <p:txBody>
          <a:bodyPr wrap="non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406911" y="4065938"/>
            <a:ext cx="2339102" cy="307777"/>
          </a:xfrm>
          <a:prstGeom prst="rect">
            <a:avLst/>
          </a:prstGeom>
          <a:noFill/>
        </p:spPr>
        <p:txBody>
          <a:bodyPr wrap="non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406911" y="3325972"/>
            <a:ext cx="2339102" cy="307777"/>
          </a:xfrm>
          <a:prstGeom prst="rect">
            <a:avLst/>
          </a:prstGeom>
          <a:noFill/>
        </p:spPr>
        <p:txBody>
          <a:bodyPr wrap="non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点击添加内容</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defPPr>
              <a:defRPr lang="zh-CN"/>
            </a:defPPr>
            <a:lvl1pPr>
              <a:defRPr sz="2400">
                <a:solidFill>
                  <a:srgbClr val="45C1A4"/>
                </a:solidFill>
                <a:latin typeface="迷你简粗倩" panose="03000509000000000000" pitchFamily="65" charset="-122"/>
                <a:ea typeface="迷你简粗倩" panose="03000509000000000000" pitchFamily="65" charset="-122"/>
              </a:defRPr>
            </a:lvl1pPr>
          </a:lstStyle>
          <a:p>
            <a:r>
              <a:rPr lang="zh-CN" altLang="en-US" dirty="0" smtClean="0"/>
              <a:t>版面样本：</a:t>
            </a:r>
            <a:endParaRPr lang="zh-CN" altLang="en-US" dirty="0"/>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grpSp>
        <p:nvGrpSpPr>
          <p:cNvPr id="22" name="组合 21"/>
          <p:cNvGrpSpPr/>
          <p:nvPr/>
        </p:nvGrpSpPr>
        <p:grpSpPr>
          <a:xfrm>
            <a:off x="1423429" y="4873389"/>
            <a:ext cx="552450" cy="552450"/>
            <a:chOff x="1681023" y="5029200"/>
            <a:chExt cx="552450" cy="552450"/>
          </a:xfrm>
        </p:grpSpPr>
        <p:sp>
          <p:nvSpPr>
            <p:cNvPr id="23" name="椭圆 22"/>
            <p:cNvSpPr/>
            <p:nvPr/>
          </p:nvSpPr>
          <p:spPr>
            <a:xfrm>
              <a:off x="1681023" y="5029200"/>
              <a:ext cx="552450" cy="552450"/>
            </a:xfrm>
            <a:prstGeom prst="ellipse">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同心圆 25"/>
            <p:cNvSpPr/>
            <p:nvPr/>
          </p:nvSpPr>
          <p:spPr>
            <a:xfrm>
              <a:off x="1766126" y="5114303"/>
              <a:ext cx="382245" cy="382245"/>
            </a:xfrm>
            <a:prstGeom prst="donut">
              <a:avLst>
                <a:gd name="adj" fmla="val 91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右箭头 26"/>
            <p:cNvSpPr>
              <a:spLocks noChangeAspect="1"/>
            </p:cNvSpPr>
            <p:nvPr/>
          </p:nvSpPr>
          <p:spPr>
            <a:xfrm>
              <a:off x="1866793" y="5233425"/>
              <a:ext cx="180910" cy="144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29" name="直接连接符 28"/>
          <p:cNvCxnSpPr/>
          <p:nvPr/>
        </p:nvCxnSpPr>
        <p:spPr>
          <a:xfrm>
            <a:off x="2177046" y="5340737"/>
            <a:ext cx="8576679"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2177046" y="4972522"/>
            <a:ext cx="1107996" cy="369332"/>
          </a:xfrm>
          <a:prstGeom prst="rect">
            <a:avLst/>
          </a:prstGeom>
          <a:noFill/>
        </p:spPr>
        <p:txBody>
          <a:bodyPr wrap="none" rtlCol="0">
            <a:spAutoFit/>
          </a:bodyPr>
          <a:lstStyle/>
          <a:p>
            <a:r>
              <a:rPr lang="zh-CN" altLang="en-US" dirty="0" smtClean="0">
                <a:solidFill>
                  <a:schemeClr val="bg1">
                    <a:lumMod val="65000"/>
                  </a:schemeClr>
                </a:solidFill>
                <a:latin typeface="迷你简粗倩" panose="03000509000000000000" pitchFamily="65" charset="-122"/>
                <a:ea typeface="迷你简粗倩" panose="03000509000000000000" pitchFamily="65" charset="-122"/>
              </a:rPr>
              <a:t>网页描述</a:t>
            </a:r>
            <a:endParaRPr lang="zh-CN" altLang="en-US" dirty="0">
              <a:solidFill>
                <a:schemeClr val="bg1">
                  <a:lumMod val="65000"/>
                </a:schemeClr>
              </a:solidFill>
              <a:latin typeface="迷你简粗倩" panose="03000509000000000000" pitchFamily="65" charset="-122"/>
              <a:ea typeface="迷你简粗倩" panose="03000509000000000000" pitchFamily="65" charset="-122"/>
            </a:endParaRPr>
          </a:p>
        </p:txBody>
      </p:sp>
      <p:sp>
        <p:nvSpPr>
          <p:cNvPr id="31" name="文本框 30"/>
          <p:cNvSpPr txBox="1"/>
          <p:nvPr/>
        </p:nvSpPr>
        <p:spPr>
          <a:xfrm>
            <a:off x="2177046" y="5490967"/>
            <a:ext cx="8743367" cy="738664"/>
          </a:xfrm>
          <a:prstGeom prst="rect">
            <a:avLst/>
          </a:prstGeom>
          <a:noFill/>
        </p:spPr>
        <p:txBody>
          <a:bodyPr wrap="square" rtlCol="0">
            <a:spAutoFit/>
          </a:bodyPr>
          <a:lstStyle/>
          <a:p>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点击添加文本内容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19348" t="23795" r="21879" b="31526"/>
          <a:stretch>
            <a:fillRect/>
          </a:stretch>
        </p:blipFill>
        <p:spPr>
          <a:xfrm>
            <a:off x="3487522" y="2244975"/>
            <a:ext cx="5137796" cy="2929310"/>
          </a:xfrm>
          <a:prstGeom prst="rect">
            <a:avLst/>
          </a:prstGeom>
        </p:spPr>
      </p:pic>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27411"/>
          <a:stretch>
            <a:fillRect/>
          </a:stretch>
        </p:blipFill>
        <p:spPr>
          <a:xfrm>
            <a:off x="4461408" y="2508775"/>
            <a:ext cx="3269184" cy="2038949"/>
          </a:xfrm>
          <a:prstGeom prst="rect">
            <a:avLst/>
          </a:prstGeo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defPPr>
              <a:defRPr lang="zh-CN"/>
            </a:defPPr>
            <a:lvl1pPr>
              <a:defRPr sz="2400">
                <a:solidFill>
                  <a:srgbClr val="45C1A4"/>
                </a:solidFill>
                <a:latin typeface="迷你简粗倩" panose="03000509000000000000" pitchFamily="65" charset="-122"/>
                <a:ea typeface="迷你简粗倩" panose="03000509000000000000" pitchFamily="65" charset="-122"/>
              </a:defRPr>
            </a:lvl1pPr>
          </a:lstStyle>
          <a:p>
            <a:r>
              <a:rPr lang="zh-CN" altLang="en-US" dirty="0" smtClean="0"/>
              <a:t>版面样本：</a:t>
            </a:r>
            <a:endParaRPr lang="zh-CN" altLang="en-US" dirty="0"/>
          </a:p>
        </p:txBody>
      </p:sp>
      <p:sp>
        <p:nvSpPr>
          <p:cNvPr id="8" name="矩形 7"/>
          <p:cNvSpPr/>
          <p:nvPr/>
        </p:nvSpPr>
        <p:spPr>
          <a:xfrm>
            <a:off x="1423429" y="1400779"/>
            <a:ext cx="950577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cxnSp>
        <p:nvCxnSpPr>
          <p:cNvPr id="32" name="直接连接符 31"/>
          <p:cNvCxnSpPr/>
          <p:nvPr/>
        </p:nvCxnSpPr>
        <p:spPr>
          <a:xfrm>
            <a:off x="6416839" y="2229853"/>
            <a:ext cx="0" cy="2536111"/>
          </a:xfrm>
          <a:prstGeom prst="line">
            <a:avLst/>
          </a:prstGeom>
          <a:ln cap="rnd">
            <a:solidFill>
              <a:srgbClr val="A8ABB8"/>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951618" y="2229853"/>
            <a:ext cx="465221" cy="0"/>
          </a:xfrm>
          <a:prstGeom prst="line">
            <a:avLst/>
          </a:prstGeom>
          <a:ln cap="rnd">
            <a:solidFill>
              <a:srgbClr val="A8ABB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951618" y="4736488"/>
            <a:ext cx="465221" cy="0"/>
          </a:xfrm>
          <a:prstGeom prst="line">
            <a:avLst/>
          </a:prstGeom>
          <a:ln cap="rnd">
            <a:solidFill>
              <a:srgbClr val="A8ABB8"/>
            </a:solidFill>
            <a:prstDash val="sysDash"/>
            <a:headEnd type="oval"/>
            <a:tailEnd type="non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6431136" y="3377062"/>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6415198" y="4280765"/>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6423115" y="2528792"/>
            <a:ext cx="561474" cy="16042"/>
          </a:xfrm>
          <a:prstGeom prst="straightConnector1">
            <a:avLst/>
          </a:prstGeom>
          <a:ln cap="rnd">
            <a:solidFill>
              <a:srgbClr val="A8ABB8"/>
            </a:solidFill>
            <a:prstDash val="sysDash"/>
            <a:headEnd type="oval"/>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6992610" y="2350753"/>
            <a:ext cx="646331" cy="369332"/>
          </a:xfrm>
          <a:prstGeom prst="rect">
            <a:avLst/>
          </a:prstGeom>
          <a:noFill/>
        </p:spPr>
        <p:txBody>
          <a:bodyPr wrap="none" rtlCol="0">
            <a:spAutoFit/>
          </a:bodyPr>
          <a:lstStyle/>
          <a:p>
            <a:r>
              <a:rPr lang="zh-CN" altLang="en-US" dirty="0">
                <a:solidFill>
                  <a:srgbClr val="BEE02F"/>
                </a:solidFill>
                <a:latin typeface="迷你简粗倩" panose="03000509000000000000" pitchFamily="65" charset="-122"/>
                <a:ea typeface="迷你简粗倩" panose="03000509000000000000" pitchFamily="65" charset="-122"/>
              </a:rPr>
              <a:t>标题</a:t>
            </a:r>
          </a:p>
        </p:txBody>
      </p:sp>
      <p:sp>
        <p:nvSpPr>
          <p:cNvPr id="39" name="文本框 38"/>
          <p:cNvSpPr txBox="1"/>
          <p:nvPr/>
        </p:nvSpPr>
        <p:spPr>
          <a:xfrm>
            <a:off x="6992610" y="2651688"/>
            <a:ext cx="1826141" cy="584775"/>
          </a:xfrm>
          <a:prstGeom prst="rect">
            <a:avLst/>
          </a:prstGeom>
          <a:noFill/>
        </p:spPr>
        <p:txBody>
          <a:bodyPr wrap="none" rtlCol="0">
            <a:spAutoFit/>
          </a:bodyPr>
          <a:lstStyle/>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点击添加文本文字</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点击添加文本文字</a:t>
            </a:r>
          </a:p>
        </p:txBody>
      </p:sp>
      <p:sp>
        <p:nvSpPr>
          <p:cNvPr id="40" name="文本框 39"/>
          <p:cNvSpPr txBox="1"/>
          <p:nvPr/>
        </p:nvSpPr>
        <p:spPr>
          <a:xfrm>
            <a:off x="6992610" y="3222801"/>
            <a:ext cx="646331" cy="369332"/>
          </a:xfrm>
          <a:prstGeom prst="rect">
            <a:avLst/>
          </a:prstGeom>
          <a:noFill/>
        </p:spPr>
        <p:txBody>
          <a:bodyPr wrap="none" rtlCol="0">
            <a:spAutoFit/>
          </a:bodyPr>
          <a:lstStyle/>
          <a:p>
            <a:r>
              <a:rPr lang="zh-CN" altLang="en-US" dirty="0">
                <a:solidFill>
                  <a:srgbClr val="875896"/>
                </a:solidFill>
                <a:latin typeface="迷你简粗倩" panose="03000509000000000000" pitchFamily="65" charset="-122"/>
                <a:ea typeface="迷你简粗倩" panose="03000509000000000000" pitchFamily="65" charset="-122"/>
              </a:rPr>
              <a:t>标题</a:t>
            </a:r>
          </a:p>
        </p:txBody>
      </p:sp>
      <p:sp>
        <p:nvSpPr>
          <p:cNvPr id="41" name="文本框 40"/>
          <p:cNvSpPr txBox="1"/>
          <p:nvPr/>
        </p:nvSpPr>
        <p:spPr>
          <a:xfrm>
            <a:off x="6992610" y="3523736"/>
            <a:ext cx="1826141" cy="584775"/>
          </a:xfrm>
          <a:prstGeom prst="rect">
            <a:avLst/>
          </a:prstGeom>
          <a:noFill/>
        </p:spPr>
        <p:txBody>
          <a:bodyPr wrap="none" rtlCol="0">
            <a:spAutoFit/>
          </a:bodyPr>
          <a:lstStyle>
            <a:defPPr>
              <a:defRPr lang="zh-CN"/>
            </a:defPPr>
            <a:lvl1pPr>
              <a:defRPr sz="160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dirty="0"/>
              <a:t>点击添加文本文字</a:t>
            </a:r>
            <a:endParaRPr lang="en-US" altLang="zh-CN" dirty="0"/>
          </a:p>
          <a:p>
            <a:r>
              <a:rPr lang="zh-CN" altLang="en-US" dirty="0"/>
              <a:t>点击添加文本文字</a:t>
            </a:r>
          </a:p>
        </p:txBody>
      </p:sp>
      <p:sp>
        <p:nvSpPr>
          <p:cNvPr id="42" name="文本框 41"/>
          <p:cNvSpPr txBox="1"/>
          <p:nvPr/>
        </p:nvSpPr>
        <p:spPr>
          <a:xfrm>
            <a:off x="6992610" y="4150281"/>
            <a:ext cx="646331" cy="369332"/>
          </a:xfrm>
          <a:prstGeom prst="rect">
            <a:avLst/>
          </a:prstGeom>
          <a:noFill/>
        </p:spPr>
        <p:txBody>
          <a:bodyPr wrap="none" rtlCol="0">
            <a:spAutoFit/>
          </a:bodyPr>
          <a:lstStyle/>
          <a:p>
            <a:r>
              <a:rPr lang="zh-CN" altLang="en-US" dirty="0">
                <a:solidFill>
                  <a:srgbClr val="518DBF"/>
                </a:solidFill>
                <a:latin typeface="迷你简粗倩" panose="03000509000000000000" pitchFamily="65" charset="-122"/>
                <a:ea typeface="迷你简粗倩" panose="03000509000000000000" pitchFamily="65" charset="-122"/>
              </a:rPr>
              <a:t>标题</a:t>
            </a:r>
          </a:p>
        </p:txBody>
      </p:sp>
      <p:sp>
        <p:nvSpPr>
          <p:cNvPr id="43" name="文本框 42"/>
          <p:cNvSpPr txBox="1"/>
          <p:nvPr/>
        </p:nvSpPr>
        <p:spPr>
          <a:xfrm>
            <a:off x="6992610" y="4451216"/>
            <a:ext cx="1826141" cy="584775"/>
          </a:xfrm>
          <a:prstGeom prst="rect">
            <a:avLst/>
          </a:prstGeom>
          <a:noFill/>
        </p:spPr>
        <p:txBody>
          <a:bodyPr wrap="none" rtlCol="0">
            <a:spAutoFit/>
          </a:bodyPr>
          <a:lstStyle/>
          <a:p>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点击添加文本文字</a:t>
            </a:r>
            <a:endParaRPr lang="en-US" altLang="zh-CN" sz="1600" dirty="0" smtClean="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点击</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添加文本</a:t>
            </a:r>
            <a:r>
              <a:rPr lang="zh-CN" altLang="en-US" sz="1600" dirty="0" smtClean="0">
                <a:solidFill>
                  <a:schemeClr val="tx1">
                    <a:lumMod val="50000"/>
                    <a:lumOff val="50000"/>
                  </a:schemeClr>
                </a:solidFill>
                <a:latin typeface="微软雅黑" panose="020B0503020204020204" pitchFamily="34" charset="-122"/>
                <a:ea typeface="微软雅黑" panose="020B0503020204020204" pitchFamily="34" charset="-122"/>
              </a:rPr>
              <a:t>文字</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1423429" y="4928809"/>
            <a:ext cx="552450" cy="552450"/>
            <a:chOff x="1681023" y="5029200"/>
            <a:chExt cx="552450" cy="552450"/>
          </a:xfrm>
        </p:grpSpPr>
        <p:sp>
          <p:nvSpPr>
            <p:cNvPr id="45" name="椭圆 44"/>
            <p:cNvSpPr/>
            <p:nvPr/>
          </p:nvSpPr>
          <p:spPr>
            <a:xfrm>
              <a:off x="1681023" y="5029200"/>
              <a:ext cx="552450" cy="552450"/>
            </a:xfrm>
            <a:prstGeom prst="ellipse">
              <a:avLst/>
            </a:prstGeom>
            <a:solidFill>
              <a:srgbClr val="518D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同心圆 45"/>
            <p:cNvSpPr/>
            <p:nvPr/>
          </p:nvSpPr>
          <p:spPr>
            <a:xfrm>
              <a:off x="1766126" y="5114303"/>
              <a:ext cx="382245" cy="382245"/>
            </a:xfrm>
            <a:prstGeom prst="donut">
              <a:avLst>
                <a:gd name="adj" fmla="val 912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右箭头 46"/>
            <p:cNvSpPr>
              <a:spLocks noChangeAspect="1"/>
            </p:cNvSpPr>
            <p:nvPr/>
          </p:nvSpPr>
          <p:spPr>
            <a:xfrm>
              <a:off x="1866793" y="5233425"/>
              <a:ext cx="180910" cy="144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9" name="直接连接符 48"/>
          <p:cNvCxnSpPr/>
          <p:nvPr/>
        </p:nvCxnSpPr>
        <p:spPr>
          <a:xfrm>
            <a:off x="2177046" y="5396157"/>
            <a:ext cx="8580601" cy="0"/>
          </a:xfrm>
          <a:prstGeom prst="line">
            <a:avLst/>
          </a:prstGeom>
          <a:ln cap="rnd">
            <a:solidFill>
              <a:srgbClr val="A8ABB8"/>
            </a:solidFill>
            <a:prstDash val="sysDash"/>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2177046" y="5027942"/>
            <a:ext cx="1107996" cy="369332"/>
          </a:xfrm>
          <a:prstGeom prst="rect">
            <a:avLst/>
          </a:prstGeom>
          <a:noFill/>
        </p:spPr>
        <p:txBody>
          <a:bodyPr wrap="none" rtlCol="0">
            <a:spAutoFit/>
          </a:bodyPr>
          <a:lstStyle/>
          <a:p>
            <a:r>
              <a:rPr lang="zh-CN" altLang="en-US" dirty="0" smtClean="0">
                <a:solidFill>
                  <a:schemeClr val="bg1">
                    <a:lumMod val="65000"/>
                  </a:schemeClr>
                </a:solidFill>
                <a:latin typeface="迷你简粗倩" panose="03000509000000000000" pitchFamily="65" charset="-122"/>
                <a:ea typeface="迷你简粗倩" panose="03000509000000000000" pitchFamily="65" charset="-122"/>
              </a:rPr>
              <a:t>网页描述</a:t>
            </a:r>
            <a:endParaRPr lang="zh-CN" altLang="en-US" dirty="0">
              <a:solidFill>
                <a:schemeClr val="bg1">
                  <a:lumMod val="65000"/>
                </a:schemeClr>
              </a:solidFill>
              <a:latin typeface="迷你简粗倩" panose="03000509000000000000" pitchFamily="65" charset="-122"/>
              <a:ea typeface="迷你简粗倩" panose="03000509000000000000" pitchFamily="65" charset="-122"/>
            </a:endParaRPr>
          </a:p>
        </p:txBody>
      </p:sp>
      <p:sp>
        <p:nvSpPr>
          <p:cNvPr id="51" name="文本框 50"/>
          <p:cNvSpPr txBox="1"/>
          <p:nvPr/>
        </p:nvSpPr>
        <p:spPr>
          <a:xfrm>
            <a:off x="2177046" y="5546387"/>
            <a:ext cx="8743367" cy="738664"/>
          </a:xfrm>
          <a:prstGeom prst="rect">
            <a:avLst/>
          </a:prstGeom>
          <a:noFill/>
        </p:spPr>
        <p:txBody>
          <a:bodyPr wrap="square" rtlCol="0">
            <a:spAutoFit/>
          </a:bodyPr>
          <a:lstStyle/>
          <a:p>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点击添加文本内容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r>
              <a:rPr lang="zh-CN" altLang="en-US" sz="1400" dirty="0">
                <a:solidFill>
                  <a:schemeClr val="bg1">
                    <a:lumMod val="65000"/>
                  </a:schemeClr>
                </a:solidFill>
                <a:latin typeface="微软雅黑" panose="020B0503020204020204" pitchFamily="34" charset="-122"/>
                <a:ea typeface="微软雅黑" panose="020B0503020204020204" pitchFamily="34" charset="-122"/>
              </a:rPr>
              <a:t>点击添加文本内容点击添加文本</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内容</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pic>
        <p:nvPicPr>
          <p:cNvPr id="52" name="图片 51"/>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l="18333" t="28922" r="57879" b="30068"/>
          <a:stretch>
            <a:fillRect/>
          </a:stretch>
        </p:blipFill>
        <p:spPr>
          <a:xfrm>
            <a:off x="2757055" y="2078182"/>
            <a:ext cx="2175163" cy="2812473"/>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DFDFD"/>
            </a:gs>
            <a:gs pos="97000">
              <a:srgbClr val="EDEEF0"/>
            </a:gs>
          </a:gsLst>
          <a:path path="circle">
            <a:fillToRect l="50000" t="50000" r="50000" b="50000"/>
          </a:path>
          <a:tileRect/>
        </a:gradFill>
        <a:effectLst/>
      </p:bgPr>
    </p:bg>
    <p:spTree>
      <p:nvGrpSpPr>
        <p:cNvPr id="1" name=""/>
        <p:cNvGrpSpPr/>
        <p:nvPr/>
      </p:nvGrpSpPr>
      <p:grpSpPr>
        <a:xfrm>
          <a:off x="0" y="0"/>
          <a:ext cx="0" cy="0"/>
          <a:chOff x="0" y="0"/>
          <a:chExt cx="0" cy="0"/>
        </a:xfrm>
      </p:grpSpPr>
      <p:cxnSp>
        <p:nvCxnSpPr>
          <p:cNvPr id="3" name="直接连接符 2"/>
          <p:cNvCxnSpPr/>
          <p:nvPr/>
        </p:nvCxnSpPr>
        <p:spPr>
          <a:xfrm flipV="1">
            <a:off x="1614000" y="3253182"/>
            <a:ext cx="8964000" cy="22302"/>
          </a:xfrm>
          <a:prstGeom prst="line">
            <a:avLst/>
          </a:prstGeom>
          <a:ln cap="rnd">
            <a:solidFill>
              <a:srgbClr val="A8ABB8"/>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2131315" y="2706772"/>
            <a:ext cx="1003610" cy="1003610"/>
          </a:xfrm>
          <a:prstGeom prst="ellipse">
            <a:avLst/>
          </a:pr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23429" y="939114"/>
            <a:ext cx="1415772"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工作过程</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6" name="矩形 5"/>
          <p:cNvSpPr/>
          <p:nvPr/>
        </p:nvSpPr>
        <p:spPr>
          <a:xfrm>
            <a:off x="1423429" y="1400779"/>
            <a:ext cx="9712884"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7" name="椭圆 6"/>
          <p:cNvSpPr/>
          <p:nvPr/>
        </p:nvSpPr>
        <p:spPr>
          <a:xfrm>
            <a:off x="4333543" y="2706772"/>
            <a:ext cx="1003610" cy="1003610"/>
          </a:xfrm>
          <a:prstGeom prst="ellipse">
            <a:avLst/>
          </a:prstGeom>
          <a:solidFill>
            <a:srgbClr val="61A8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379683" y="2932584"/>
            <a:ext cx="506874" cy="551986"/>
          </a:xfrm>
          <a:prstGeom prst="ellipse">
            <a:avLst/>
          </a:prstGeom>
          <a:noFill/>
          <a:ln w="412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流程图: 排序 14"/>
          <p:cNvSpPr>
            <a:spLocks noChangeAspect="1"/>
          </p:cNvSpPr>
          <p:nvPr/>
        </p:nvSpPr>
        <p:spPr>
          <a:xfrm rot="1440000">
            <a:off x="2502934" y="2992577"/>
            <a:ext cx="260372" cy="432000"/>
          </a:xfrm>
          <a:prstGeom prst="flowChartSo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a:spLocks noChangeAspect="1"/>
          </p:cNvSpPr>
          <p:nvPr/>
        </p:nvSpPr>
        <p:spPr>
          <a:xfrm rot="12240000">
            <a:off x="2603368" y="3075293"/>
            <a:ext cx="136664" cy="108000"/>
          </a:xfrm>
          <a:custGeom>
            <a:avLst/>
            <a:gdLst>
              <a:gd name="connsiteX0" fmla="*/ 0 w 260372"/>
              <a:gd name="connsiteY0" fmla="*/ 0 h 205761"/>
              <a:gd name="connsiteX1" fmla="*/ 260372 w 260372"/>
              <a:gd name="connsiteY1" fmla="*/ 0 h 205761"/>
              <a:gd name="connsiteX2" fmla="*/ 130186 w 260372"/>
              <a:gd name="connsiteY2" fmla="*/ 205761 h 205761"/>
            </a:gdLst>
            <a:ahLst/>
            <a:cxnLst>
              <a:cxn ang="0">
                <a:pos x="connsiteX0" y="connsiteY0"/>
              </a:cxn>
              <a:cxn ang="0">
                <a:pos x="connsiteX1" y="connsiteY1"/>
              </a:cxn>
              <a:cxn ang="0">
                <a:pos x="connsiteX2" y="connsiteY2"/>
              </a:cxn>
            </a:cxnLst>
            <a:rect l="l" t="t" r="r" b="b"/>
            <a:pathLst>
              <a:path w="260372" h="205761">
                <a:moveTo>
                  <a:pt x="0" y="0"/>
                </a:moveTo>
                <a:lnTo>
                  <a:pt x="260372" y="0"/>
                </a:lnTo>
                <a:lnTo>
                  <a:pt x="130186" y="205761"/>
                </a:lnTo>
                <a:close/>
              </a:path>
            </a:pathLst>
          </a:custGeom>
          <a:solidFill>
            <a:srgbClr val="3875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47192" y="2958299"/>
            <a:ext cx="248368" cy="38762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71376" y="3059369"/>
            <a:ext cx="248368" cy="38762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535772" y="2706772"/>
            <a:ext cx="1003610" cy="1003610"/>
            <a:chOff x="6535772" y="2904892"/>
            <a:chExt cx="1003610" cy="1003610"/>
          </a:xfrm>
        </p:grpSpPr>
        <p:sp>
          <p:nvSpPr>
            <p:cNvPr id="9" name="椭圆 8"/>
            <p:cNvSpPr/>
            <p:nvPr/>
          </p:nvSpPr>
          <p:spPr>
            <a:xfrm>
              <a:off x="6535772" y="2904892"/>
              <a:ext cx="1003610" cy="1003610"/>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6749813" y="3102340"/>
              <a:ext cx="575528" cy="604396"/>
            </a:xfrm>
            <a:custGeom>
              <a:avLst/>
              <a:gdLst>
                <a:gd name="connsiteX0" fmla="*/ 287764 w 575528"/>
                <a:gd name="connsiteY0" fmla="*/ 211953 h 604396"/>
                <a:gd name="connsiteX1" fmla="*/ 197519 w 575528"/>
                <a:gd name="connsiteY1" fmla="*/ 302198 h 604396"/>
                <a:gd name="connsiteX2" fmla="*/ 287764 w 575528"/>
                <a:gd name="connsiteY2" fmla="*/ 392443 h 604396"/>
                <a:gd name="connsiteX3" fmla="*/ 378009 w 575528"/>
                <a:gd name="connsiteY3" fmla="*/ 302198 h 604396"/>
                <a:gd name="connsiteX4" fmla="*/ 287764 w 575528"/>
                <a:gd name="connsiteY4" fmla="*/ 211953 h 604396"/>
                <a:gd name="connsiteX5" fmla="*/ 287764 w 575528"/>
                <a:gd name="connsiteY5" fmla="*/ 0 h 604396"/>
                <a:gd name="connsiteX6" fmla="*/ 331847 w 575528"/>
                <a:gd name="connsiteY6" fmla="*/ 4444 h 604396"/>
                <a:gd name="connsiteX7" fmla="*/ 383850 w 575528"/>
                <a:gd name="connsiteY7" fmla="*/ 157361 h 604396"/>
                <a:gd name="connsiteX8" fmla="*/ 532589 w 575528"/>
                <a:gd name="connsiteY8" fmla="*/ 126252 h 604396"/>
                <a:gd name="connsiteX9" fmla="*/ 538351 w 575528"/>
                <a:gd name="connsiteY9" fmla="*/ 133237 h 604396"/>
                <a:gd name="connsiteX10" fmla="*/ 566214 w 575528"/>
                <a:gd name="connsiteY10" fmla="*/ 184569 h 604396"/>
                <a:gd name="connsiteX11" fmla="*/ 575528 w 575528"/>
                <a:gd name="connsiteY11" fmla="*/ 214574 h 604396"/>
                <a:gd name="connsiteX12" fmla="*/ 479936 w 575528"/>
                <a:gd name="connsiteY12" fmla="*/ 302198 h 604396"/>
                <a:gd name="connsiteX13" fmla="*/ 575528 w 575528"/>
                <a:gd name="connsiteY13" fmla="*/ 389822 h 604396"/>
                <a:gd name="connsiteX14" fmla="*/ 566214 w 575528"/>
                <a:gd name="connsiteY14" fmla="*/ 419827 h 604396"/>
                <a:gd name="connsiteX15" fmla="*/ 538351 w 575528"/>
                <a:gd name="connsiteY15" fmla="*/ 471160 h 604396"/>
                <a:gd name="connsiteX16" fmla="*/ 532589 w 575528"/>
                <a:gd name="connsiteY16" fmla="*/ 478144 h 604396"/>
                <a:gd name="connsiteX17" fmla="*/ 383850 w 575528"/>
                <a:gd name="connsiteY17" fmla="*/ 447034 h 604396"/>
                <a:gd name="connsiteX18" fmla="*/ 331847 w 575528"/>
                <a:gd name="connsiteY18" fmla="*/ 599952 h 604396"/>
                <a:gd name="connsiteX19" fmla="*/ 287764 w 575528"/>
                <a:gd name="connsiteY19" fmla="*/ 604396 h 604396"/>
                <a:gd name="connsiteX20" fmla="*/ 243681 w 575528"/>
                <a:gd name="connsiteY20" fmla="*/ 599952 h 604396"/>
                <a:gd name="connsiteX21" fmla="*/ 191677 w 575528"/>
                <a:gd name="connsiteY21" fmla="*/ 447034 h 604396"/>
                <a:gd name="connsiteX22" fmla="*/ 42939 w 575528"/>
                <a:gd name="connsiteY22" fmla="*/ 478143 h 604396"/>
                <a:gd name="connsiteX23" fmla="*/ 37177 w 575528"/>
                <a:gd name="connsiteY23" fmla="*/ 471160 h 604396"/>
                <a:gd name="connsiteX24" fmla="*/ 9315 w 575528"/>
                <a:gd name="connsiteY24" fmla="*/ 419827 h 604396"/>
                <a:gd name="connsiteX25" fmla="*/ 0 w 575528"/>
                <a:gd name="connsiteY25" fmla="*/ 389822 h 604396"/>
                <a:gd name="connsiteX26" fmla="*/ 95591 w 575528"/>
                <a:gd name="connsiteY26" fmla="*/ 302198 h 604396"/>
                <a:gd name="connsiteX27" fmla="*/ 0 w 575528"/>
                <a:gd name="connsiteY27" fmla="*/ 214575 h 604396"/>
                <a:gd name="connsiteX28" fmla="*/ 9315 w 575528"/>
                <a:gd name="connsiteY28" fmla="*/ 184569 h 604396"/>
                <a:gd name="connsiteX29" fmla="*/ 37177 w 575528"/>
                <a:gd name="connsiteY29" fmla="*/ 133237 h 604396"/>
                <a:gd name="connsiteX30" fmla="*/ 42940 w 575528"/>
                <a:gd name="connsiteY30" fmla="*/ 126252 h 604396"/>
                <a:gd name="connsiteX31" fmla="*/ 191677 w 575528"/>
                <a:gd name="connsiteY31" fmla="*/ 157361 h 604396"/>
                <a:gd name="connsiteX32" fmla="*/ 243681 w 575528"/>
                <a:gd name="connsiteY32" fmla="*/ 4444 h 60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75528" h="604396">
                  <a:moveTo>
                    <a:pt x="287764" y="211953"/>
                  </a:moveTo>
                  <a:cubicBezTo>
                    <a:pt x="237923" y="211953"/>
                    <a:pt x="197519" y="252357"/>
                    <a:pt x="197519" y="302198"/>
                  </a:cubicBezTo>
                  <a:cubicBezTo>
                    <a:pt x="197519" y="352039"/>
                    <a:pt x="237923" y="392443"/>
                    <a:pt x="287764" y="392443"/>
                  </a:cubicBezTo>
                  <a:cubicBezTo>
                    <a:pt x="337605" y="392443"/>
                    <a:pt x="378009" y="352039"/>
                    <a:pt x="378009" y="302198"/>
                  </a:cubicBezTo>
                  <a:cubicBezTo>
                    <a:pt x="378009" y="252357"/>
                    <a:pt x="337605" y="211953"/>
                    <a:pt x="287764" y="211953"/>
                  </a:cubicBezTo>
                  <a:close/>
                  <a:moveTo>
                    <a:pt x="287764" y="0"/>
                  </a:moveTo>
                  <a:lnTo>
                    <a:pt x="331847" y="4444"/>
                  </a:lnTo>
                  <a:lnTo>
                    <a:pt x="383850" y="157361"/>
                  </a:lnTo>
                  <a:lnTo>
                    <a:pt x="532589" y="126252"/>
                  </a:lnTo>
                  <a:lnTo>
                    <a:pt x="538351" y="133237"/>
                  </a:lnTo>
                  <a:cubicBezTo>
                    <a:pt x="549213" y="149314"/>
                    <a:pt x="558568" y="166492"/>
                    <a:pt x="566214" y="184569"/>
                  </a:cubicBezTo>
                  <a:lnTo>
                    <a:pt x="575528" y="214574"/>
                  </a:lnTo>
                  <a:lnTo>
                    <a:pt x="479936" y="302198"/>
                  </a:lnTo>
                  <a:lnTo>
                    <a:pt x="575528" y="389822"/>
                  </a:lnTo>
                  <a:lnTo>
                    <a:pt x="566214" y="419827"/>
                  </a:lnTo>
                  <a:cubicBezTo>
                    <a:pt x="558568" y="437904"/>
                    <a:pt x="549213" y="455083"/>
                    <a:pt x="538351" y="471160"/>
                  </a:cubicBezTo>
                  <a:lnTo>
                    <a:pt x="532589" y="478144"/>
                  </a:lnTo>
                  <a:lnTo>
                    <a:pt x="383850" y="447034"/>
                  </a:lnTo>
                  <a:lnTo>
                    <a:pt x="331847" y="599952"/>
                  </a:lnTo>
                  <a:lnTo>
                    <a:pt x="287764" y="604396"/>
                  </a:lnTo>
                  <a:lnTo>
                    <a:pt x="243681" y="599952"/>
                  </a:lnTo>
                  <a:lnTo>
                    <a:pt x="191677" y="447034"/>
                  </a:lnTo>
                  <a:lnTo>
                    <a:pt x="42939" y="478143"/>
                  </a:lnTo>
                  <a:lnTo>
                    <a:pt x="37177" y="471160"/>
                  </a:lnTo>
                  <a:cubicBezTo>
                    <a:pt x="26316" y="455083"/>
                    <a:pt x="16961" y="437904"/>
                    <a:pt x="9315" y="419827"/>
                  </a:cubicBezTo>
                  <a:lnTo>
                    <a:pt x="0" y="389822"/>
                  </a:lnTo>
                  <a:lnTo>
                    <a:pt x="95591" y="302198"/>
                  </a:lnTo>
                  <a:lnTo>
                    <a:pt x="0" y="214575"/>
                  </a:lnTo>
                  <a:lnTo>
                    <a:pt x="9315" y="184569"/>
                  </a:lnTo>
                  <a:cubicBezTo>
                    <a:pt x="16961" y="166492"/>
                    <a:pt x="26316" y="149314"/>
                    <a:pt x="37177" y="133237"/>
                  </a:cubicBezTo>
                  <a:lnTo>
                    <a:pt x="42940" y="126252"/>
                  </a:lnTo>
                  <a:lnTo>
                    <a:pt x="191677" y="157361"/>
                  </a:lnTo>
                  <a:lnTo>
                    <a:pt x="243681" y="444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8679738" y="2751377"/>
            <a:ext cx="1003610" cy="1003610"/>
            <a:chOff x="8679738" y="2949497"/>
            <a:chExt cx="1003610" cy="1003610"/>
          </a:xfrm>
        </p:grpSpPr>
        <p:sp>
          <p:nvSpPr>
            <p:cNvPr id="10" name="椭圆 9"/>
            <p:cNvSpPr/>
            <p:nvPr/>
          </p:nvSpPr>
          <p:spPr>
            <a:xfrm>
              <a:off x="8679738" y="2949497"/>
              <a:ext cx="1003610" cy="1003610"/>
            </a:xfrm>
            <a:prstGeom prst="ellipse">
              <a:avLst/>
            </a:prstGeom>
            <a:solidFill>
              <a:srgbClr val="BEE0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003278" y="3332538"/>
              <a:ext cx="69470" cy="28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9158193" y="3404538"/>
              <a:ext cx="68400" cy="2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312038" y="3204902"/>
              <a:ext cx="69470" cy="415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文本框 28"/>
          <p:cNvSpPr txBox="1"/>
          <p:nvPr/>
        </p:nvSpPr>
        <p:spPr>
          <a:xfrm>
            <a:off x="1682745" y="4134314"/>
            <a:ext cx="1073344" cy="461665"/>
          </a:xfrm>
          <a:prstGeom prst="rect">
            <a:avLst/>
          </a:prstGeom>
          <a:noFill/>
        </p:spPr>
        <p:txBody>
          <a:bodyPr wrap="square" rtlCol="0">
            <a:spAutoFit/>
          </a:bodyPr>
          <a:lstStyle/>
          <a:p>
            <a:r>
              <a:rPr lang="zh-CN" altLang="en-US" sz="2000" dirty="0">
                <a:solidFill>
                  <a:srgbClr val="45C1A4"/>
                </a:solidFill>
                <a:latin typeface="迷你简粗倩" panose="03000509000000000000" pitchFamily="65" charset="-122"/>
                <a:ea typeface="迷你简粗倩" panose="03000509000000000000" pitchFamily="65" charset="-122"/>
              </a:rPr>
              <a:t>说明</a:t>
            </a:r>
            <a:r>
              <a:rPr lang="zh-CN" altLang="en-US" sz="2400" dirty="0" smtClean="0">
                <a:solidFill>
                  <a:srgbClr val="45C1A4"/>
                </a:solidFill>
                <a:latin typeface="迷你简粗倩" panose="03000509000000000000" pitchFamily="65" charset="-122"/>
                <a:ea typeface="迷你简粗倩" panose="03000509000000000000" pitchFamily="65" charset="-122"/>
              </a:rPr>
              <a:t>：</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30" name="文本框 29"/>
          <p:cNvSpPr txBox="1"/>
          <p:nvPr/>
        </p:nvSpPr>
        <p:spPr>
          <a:xfrm>
            <a:off x="1682745" y="4630384"/>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添加内容添加内容</a:t>
            </a:r>
          </a:p>
          <a:p>
            <a:r>
              <a:rPr lang="zh-CN" altLang="en-US" sz="1400" dirty="0"/>
              <a:t>添加内容添加</a:t>
            </a:r>
            <a:r>
              <a:rPr lang="zh-CN" altLang="en-US" sz="1400" dirty="0" smtClean="0"/>
              <a:t>内容</a:t>
            </a:r>
            <a:endParaRPr lang="zh-CN" altLang="en-US" sz="1400" dirty="0"/>
          </a:p>
        </p:txBody>
      </p:sp>
      <p:sp>
        <p:nvSpPr>
          <p:cNvPr id="31" name="文本框 30"/>
          <p:cNvSpPr txBox="1"/>
          <p:nvPr/>
        </p:nvSpPr>
        <p:spPr>
          <a:xfrm>
            <a:off x="3952042" y="4195486"/>
            <a:ext cx="1385111" cy="461665"/>
          </a:xfrm>
          <a:prstGeom prst="rect">
            <a:avLst/>
          </a:prstGeom>
          <a:noFill/>
        </p:spPr>
        <p:txBody>
          <a:bodyPr wrap="square" rtlCol="0">
            <a:spAutoFit/>
          </a:bodyPr>
          <a:lstStyle/>
          <a:p>
            <a:r>
              <a:rPr lang="zh-CN" altLang="en-US" sz="2000" dirty="0">
                <a:solidFill>
                  <a:srgbClr val="45C1A4"/>
                </a:solidFill>
                <a:latin typeface="迷你简粗倩" panose="03000509000000000000" pitchFamily="65" charset="-122"/>
                <a:ea typeface="迷你简粗倩" panose="03000509000000000000" pitchFamily="65" charset="-122"/>
              </a:rPr>
              <a:t>说明</a:t>
            </a:r>
            <a:r>
              <a:rPr lang="zh-CN" altLang="en-US" sz="2400" dirty="0" smtClean="0">
                <a:solidFill>
                  <a:srgbClr val="45C1A4"/>
                </a:solidFill>
                <a:latin typeface="迷你简粗倩" panose="03000509000000000000" pitchFamily="65" charset="-122"/>
                <a:ea typeface="迷你简粗倩" panose="03000509000000000000" pitchFamily="65" charset="-122"/>
              </a:rPr>
              <a:t>：</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32" name="文本框 31"/>
          <p:cNvSpPr txBox="1"/>
          <p:nvPr/>
        </p:nvSpPr>
        <p:spPr>
          <a:xfrm>
            <a:off x="3952042" y="4630384"/>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添加内容添加内容</a:t>
            </a:r>
          </a:p>
          <a:p>
            <a:r>
              <a:rPr lang="zh-CN" altLang="en-US" sz="1400" dirty="0"/>
              <a:t>添加内容添加</a:t>
            </a:r>
            <a:r>
              <a:rPr lang="zh-CN" altLang="en-US" sz="1400" dirty="0" smtClean="0"/>
              <a:t>内容</a:t>
            </a:r>
            <a:endParaRPr lang="zh-CN" altLang="en-US" sz="1400" dirty="0"/>
          </a:p>
        </p:txBody>
      </p:sp>
      <p:sp>
        <p:nvSpPr>
          <p:cNvPr id="33" name="文本框 32"/>
          <p:cNvSpPr txBox="1"/>
          <p:nvPr/>
        </p:nvSpPr>
        <p:spPr>
          <a:xfrm>
            <a:off x="6221339" y="4134314"/>
            <a:ext cx="1318043" cy="461665"/>
          </a:xfrm>
          <a:prstGeom prst="rect">
            <a:avLst/>
          </a:prstGeom>
          <a:noFill/>
        </p:spPr>
        <p:txBody>
          <a:bodyPr wrap="square" rtlCol="0">
            <a:spAutoFit/>
          </a:bodyPr>
          <a:lstStyle/>
          <a:p>
            <a:r>
              <a:rPr lang="zh-CN" altLang="en-US" sz="2000" dirty="0">
                <a:solidFill>
                  <a:srgbClr val="45C1A4"/>
                </a:solidFill>
                <a:latin typeface="迷你简粗倩" panose="03000509000000000000" pitchFamily="65" charset="-122"/>
                <a:ea typeface="迷你简粗倩" panose="03000509000000000000" pitchFamily="65" charset="-122"/>
              </a:rPr>
              <a:t>说明</a:t>
            </a:r>
            <a:r>
              <a:rPr lang="zh-CN" altLang="en-US" sz="2400" dirty="0" smtClean="0">
                <a:solidFill>
                  <a:srgbClr val="45C1A4"/>
                </a:solidFill>
                <a:latin typeface="迷你简粗倩" panose="03000509000000000000" pitchFamily="65" charset="-122"/>
                <a:ea typeface="迷你简粗倩" panose="03000509000000000000" pitchFamily="65" charset="-122"/>
              </a:rPr>
              <a:t>：</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34" name="文本框 33"/>
          <p:cNvSpPr txBox="1"/>
          <p:nvPr/>
        </p:nvSpPr>
        <p:spPr>
          <a:xfrm>
            <a:off x="6221339" y="4630384"/>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添加内容添加内容</a:t>
            </a:r>
          </a:p>
          <a:p>
            <a:r>
              <a:rPr lang="zh-CN" altLang="en-US" sz="1400" dirty="0"/>
              <a:t>添加内容添加</a:t>
            </a:r>
            <a:r>
              <a:rPr lang="zh-CN" altLang="en-US" sz="1400" dirty="0" smtClean="0"/>
              <a:t>内容</a:t>
            </a:r>
            <a:endParaRPr lang="zh-CN" altLang="en-US" sz="1400" dirty="0"/>
          </a:p>
        </p:txBody>
      </p:sp>
      <p:sp>
        <p:nvSpPr>
          <p:cNvPr id="35" name="文本框 34"/>
          <p:cNvSpPr txBox="1"/>
          <p:nvPr/>
        </p:nvSpPr>
        <p:spPr>
          <a:xfrm>
            <a:off x="8490636" y="4134314"/>
            <a:ext cx="1298823" cy="461665"/>
          </a:xfrm>
          <a:prstGeom prst="rect">
            <a:avLst/>
          </a:prstGeom>
          <a:noFill/>
        </p:spPr>
        <p:txBody>
          <a:bodyPr wrap="square" rtlCol="0">
            <a:spAutoFit/>
          </a:bodyPr>
          <a:lstStyle/>
          <a:p>
            <a:r>
              <a:rPr lang="zh-CN" altLang="en-US" sz="2000" dirty="0">
                <a:solidFill>
                  <a:srgbClr val="45C1A4"/>
                </a:solidFill>
                <a:latin typeface="迷你简粗倩" panose="03000509000000000000" pitchFamily="65" charset="-122"/>
                <a:ea typeface="迷你简粗倩" panose="03000509000000000000" pitchFamily="65" charset="-122"/>
              </a:rPr>
              <a:t>说明</a:t>
            </a:r>
            <a:r>
              <a:rPr lang="zh-CN" altLang="en-US" sz="2400" dirty="0" smtClean="0">
                <a:solidFill>
                  <a:srgbClr val="45C1A4"/>
                </a:solidFill>
                <a:latin typeface="迷你简粗倩" panose="03000509000000000000" pitchFamily="65" charset="-122"/>
                <a:ea typeface="迷你简粗倩" panose="03000509000000000000" pitchFamily="65" charset="-122"/>
              </a:rPr>
              <a:t>：</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36" name="文本框 35"/>
          <p:cNvSpPr txBox="1"/>
          <p:nvPr/>
        </p:nvSpPr>
        <p:spPr>
          <a:xfrm>
            <a:off x="8490636" y="4630384"/>
            <a:ext cx="1781743" cy="954107"/>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a:t>
            </a:r>
            <a:endParaRPr lang="en-US" altLang="zh-CN" sz="1400" dirty="0" smtClean="0"/>
          </a:p>
          <a:p>
            <a:r>
              <a:rPr lang="zh-CN" altLang="en-US" sz="1400" dirty="0" smtClean="0"/>
              <a:t>添加</a:t>
            </a:r>
            <a:r>
              <a:rPr lang="zh-CN" altLang="en-US" sz="1400" dirty="0"/>
              <a:t>内容添加内容</a:t>
            </a:r>
          </a:p>
          <a:p>
            <a:r>
              <a:rPr lang="zh-CN" altLang="en-US" sz="1400" dirty="0"/>
              <a:t>添加内容添加内容</a:t>
            </a:r>
          </a:p>
          <a:p>
            <a:r>
              <a:rPr lang="zh-CN" altLang="en-US" sz="1400" dirty="0"/>
              <a:t>添加内容添加</a:t>
            </a:r>
            <a:r>
              <a:rPr lang="zh-CN" altLang="en-US" sz="1400" dirty="0" smtClean="0"/>
              <a:t>内容</a:t>
            </a:r>
            <a:endParaRPr lang="zh-CN" altLang="en-US" sz="1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shadeToTitle="1">
        <a:gradFill>
          <a:gsLst>
            <a:gs pos="0">
              <a:srgbClr val="4586BB"/>
            </a:gs>
            <a:gs pos="97000">
              <a:srgbClr val="315F86"/>
            </a:gs>
          </a:gsLst>
          <a:path path="circle">
            <a:fillToRect l="50000" t="50000" r="50000" b="50000"/>
          </a:path>
        </a:gradFill>
        <a:effectLst/>
      </p:bgPr>
    </p:bg>
    <p:spTree>
      <p:nvGrpSpPr>
        <p:cNvPr id="1" name=""/>
        <p:cNvGrpSpPr/>
        <p:nvPr/>
      </p:nvGrpSpPr>
      <p:grpSpPr>
        <a:xfrm>
          <a:off x="0" y="0"/>
          <a:ext cx="0" cy="0"/>
          <a:chOff x="0" y="0"/>
          <a:chExt cx="0" cy="0"/>
        </a:xfrm>
      </p:grpSpPr>
      <p:sp>
        <p:nvSpPr>
          <p:cNvPr id="7" name="文本框 6"/>
          <p:cNvSpPr txBox="1"/>
          <p:nvPr/>
        </p:nvSpPr>
        <p:spPr>
          <a:xfrm>
            <a:off x="1780674" y="4862582"/>
            <a:ext cx="1415772" cy="461665"/>
          </a:xfrm>
          <a:prstGeom prst="rect">
            <a:avLst/>
          </a:prstGeom>
          <a:noFill/>
        </p:spPr>
        <p:txBody>
          <a:bodyPr wrap="none" rtlCol="0">
            <a:spAutoFit/>
          </a:bodyPr>
          <a:lstStyle/>
          <a:p>
            <a:r>
              <a:rPr lang="zh-CN" altLang="en-US" sz="2400" dirty="0" smtClean="0">
                <a:solidFill>
                  <a:schemeClr val="bg1"/>
                </a:solidFill>
                <a:latin typeface="迷你简粗倩" panose="03000509000000000000" pitchFamily="65" charset="-122"/>
                <a:ea typeface="迷你简粗倩" panose="03000509000000000000" pitchFamily="65" charset="-122"/>
              </a:rPr>
              <a:t>添加标题</a:t>
            </a:r>
            <a:endParaRPr lang="zh-CN" altLang="en-US" sz="2400" dirty="0">
              <a:solidFill>
                <a:schemeClr val="bg1"/>
              </a:solidFill>
              <a:latin typeface="迷你简粗倩" panose="03000509000000000000" pitchFamily="65" charset="-122"/>
              <a:ea typeface="迷你简粗倩" panose="03000509000000000000" pitchFamily="65" charset="-122"/>
            </a:endParaRPr>
          </a:p>
        </p:txBody>
      </p:sp>
      <p:sp>
        <p:nvSpPr>
          <p:cNvPr id="8" name="文本框 7"/>
          <p:cNvSpPr txBox="1"/>
          <p:nvPr/>
        </p:nvSpPr>
        <p:spPr>
          <a:xfrm>
            <a:off x="1780674" y="5371782"/>
            <a:ext cx="3467616" cy="58477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点击添加文本文字</a:t>
            </a:r>
            <a:r>
              <a:rPr lang="zh-CN" altLang="en-US" sz="1600" dirty="0">
                <a:solidFill>
                  <a:schemeClr val="bg1"/>
                </a:solidFill>
                <a:latin typeface="微软雅黑" panose="020B0503020204020204" pitchFamily="34" charset="-122"/>
                <a:ea typeface="微软雅黑" panose="020B0503020204020204" pitchFamily="34" charset="-122"/>
              </a:rPr>
              <a:t>点击添加文本文字</a:t>
            </a:r>
          </a:p>
          <a:p>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点击添加文本</a:t>
            </a:r>
            <a:r>
              <a:rPr lang="zh-CN" altLang="en-US" sz="1600" dirty="0" smtClean="0">
                <a:solidFill>
                  <a:schemeClr val="bg1"/>
                </a:solidFill>
                <a:latin typeface="微软雅黑" panose="020B0503020204020204" pitchFamily="34" charset="-122"/>
                <a:ea typeface="微软雅黑" panose="020B0503020204020204" pitchFamily="34" charset="-122"/>
              </a:rPr>
              <a:t>文字</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1780674" y="2632360"/>
            <a:ext cx="2389544" cy="1301481"/>
            <a:chOff x="1933074" y="2632360"/>
            <a:chExt cx="2389544" cy="1301481"/>
          </a:xfrm>
        </p:grpSpPr>
        <p:sp>
          <p:nvSpPr>
            <p:cNvPr id="3" name="圆角矩形标注 2"/>
            <p:cNvSpPr/>
            <p:nvPr/>
          </p:nvSpPr>
          <p:spPr>
            <a:xfrm>
              <a:off x="1933074" y="2632360"/>
              <a:ext cx="2389544" cy="1301481"/>
            </a:xfrm>
            <a:prstGeom prst="wedgeRoundRectCallout">
              <a:avLst>
                <a:gd name="adj1" fmla="val 3297"/>
                <a:gd name="adj2" fmla="val 85557"/>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2410224" y="2954973"/>
              <a:ext cx="1435244" cy="139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410224" y="3340904"/>
              <a:ext cx="1435244" cy="1396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107996"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服务：</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6" name="矩形 5"/>
          <p:cNvSpPr/>
          <p:nvPr/>
        </p:nvSpPr>
        <p:spPr>
          <a:xfrm>
            <a:off x="1423429" y="1400779"/>
            <a:ext cx="9712884"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sp>
        <p:nvSpPr>
          <p:cNvPr id="30" name="文本框 29"/>
          <p:cNvSpPr txBox="1"/>
          <p:nvPr/>
        </p:nvSpPr>
        <p:spPr>
          <a:xfrm>
            <a:off x="9191054" y="3178952"/>
            <a:ext cx="1692846" cy="2462213"/>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内容添加内容添加内容添加</a:t>
            </a:r>
            <a:r>
              <a:rPr lang="zh-CN" altLang="en-US" sz="1400" dirty="0" smtClean="0"/>
              <a:t>内容添加</a:t>
            </a:r>
            <a:r>
              <a:rPr lang="zh-CN" altLang="en-US" sz="1400" dirty="0"/>
              <a:t>内容添加内容</a:t>
            </a:r>
          </a:p>
          <a:p>
            <a:r>
              <a:rPr lang="zh-CN" altLang="en-US" sz="1400" dirty="0"/>
              <a:t>添加内容添加</a:t>
            </a:r>
            <a:r>
              <a:rPr lang="zh-CN" altLang="en-US" sz="1400" dirty="0" smtClean="0"/>
              <a:t>内容</a:t>
            </a:r>
            <a:r>
              <a:rPr lang="zh-CN" altLang="en-US" sz="1400" dirty="0"/>
              <a:t>添加内容添加</a:t>
            </a:r>
            <a:r>
              <a:rPr lang="zh-CN" altLang="en-US" sz="1400" dirty="0" smtClean="0"/>
              <a:t>内容</a:t>
            </a:r>
            <a:endParaRPr lang="en-US" altLang="zh-CN" sz="1400" dirty="0" smtClean="0"/>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a:t>
            </a:r>
            <a:r>
              <a:rPr lang="zh-CN" altLang="en-US" sz="1400" dirty="0" smtClean="0"/>
              <a:t>内容</a:t>
            </a:r>
            <a:endParaRPr lang="zh-CN" altLang="en-US" sz="1400" dirty="0"/>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23429" y="2291155"/>
            <a:ext cx="2526084" cy="3816000"/>
          </a:xfrm>
          <a:prstGeom prst="rect">
            <a:avLst/>
          </a:prstGeom>
          <a:effectLst>
            <a:outerShdw blurRad="76200" dir="18900000" sy="23000" kx="-1200000" algn="bl" rotWithShape="0">
              <a:prstClr val="black">
                <a:alpha val="20000"/>
              </a:prstClr>
            </a:outerShdw>
          </a:effectLst>
        </p:spPr>
      </p:pic>
      <p:pic>
        <p:nvPicPr>
          <p:cNvPr id="12" name="图片 11"/>
          <p:cNvPicPr>
            <a:picLocks noChangeAspect="1"/>
          </p:cNvPicPr>
          <p:nvPr/>
        </p:nvPicPr>
        <p:blipFill rotWithShape="1">
          <a:blip r:embed="rId3" cstate="print">
            <a:extLst>
              <a:ext uri="{28A0092B-C50C-407E-A947-70E740481C1C}">
                <a14:useLocalDpi xmlns:a14="http://schemas.microsoft.com/office/drawing/2010/main" val="0"/>
              </a:ext>
            </a:extLst>
          </a:blip>
          <a:srcRect t="1196"/>
          <a:stretch>
            <a:fillRect/>
          </a:stretch>
        </p:blipFill>
        <p:spPr>
          <a:xfrm>
            <a:off x="6445867" y="2336799"/>
            <a:ext cx="2526445" cy="3770355"/>
          </a:xfrm>
          <a:prstGeom prst="rect">
            <a:avLst/>
          </a:prstGeom>
          <a:effectLst>
            <a:outerShdw blurRad="76200" dir="18900000" sy="23000" kx="-1200000" algn="bl" rotWithShape="0">
              <a:prstClr val="black">
                <a:alpha val="20000"/>
              </a:prstClr>
            </a:outerShdw>
          </a:effectLst>
        </p:spPr>
      </p:pic>
      <p:sp>
        <p:nvSpPr>
          <p:cNvPr id="38" name="文本框 37"/>
          <p:cNvSpPr txBox="1"/>
          <p:nvPr/>
        </p:nvSpPr>
        <p:spPr>
          <a:xfrm>
            <a:off x="4168255" y="3178951"/>
            <a:ext cx="1692846" cy="2462213"/>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内容添加内容添加内容添加</a:t>
            </a:r>
            <a:r>
              <a:rPr lang="zh-CN" altLang="en-US" sz="1400" dirty="0" smtClean="0"/>
              <a:t>内容添加</a:t>
            </a:r>
            <a:r>
              <a:rPr lang="zh-CN" altLang="en-US" sz="1400" dirty="0"/>
              <a:t>内容添加内容</a:t>
            </a:r>
          </a:p>
          <a:p>
            <a:r>
              <a:rPr lang="zh-CN" altLang="en-US" sz="1400" dirty="0"/>
              <a:t>添加内容添加</a:t>
            </a:r>
            <a:r>
              <a:rPr lang="zh-CN" altLang="en-US" sz="1400" dirty="0" smtClean="0"/>
              <a:t>内容</a:t>
            </a:r>
            <a:r>
              <a:rPr lang="zh-CN" altLang="en-US" sz="1400" dirty="0"/>
              <a:t>添加内容添加</a:t>
            </a:r>
            <a:r>
              <a:rPr lang="zh-CN" altLang="en-US" sz="1400" dirty="0" smtClean="0"/>
              <a:t>内容</a:t>
            </a:r>
            <a:endParaRPr lang="en-US" altLang="zh-CN" sz="1400" dirty="0" smtClean="0"/>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添加内容添加内容</a:t>
            </a:r>
          </a:p>
          <a:p>
            <a:r>
              <a:rPr lang="zh-CN" altLang="en-US" sz="1400" dirty="0"/>
              <a:t>添加内容添加</a:t>
            </a:r>
            <a:r>
              <a:rPr lang="zh-CN" altLang="en-US" sz="1400" dirty="0" smtClean="0"/>
              <a:t>内容</a:t>
            </a:r>
            <a:endParaRPr lang="zh-CN" altLang="en-US" sz="1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107996" cy="461665"/>
          </a:xfrm>
          <a:prstGeom prst="rect">
            <a:avLst/>
          </a:prstGeom>
          <a:noFill/>
        </p:spPr>
        <p:txBody>
          <a:bodyPr wrap="none" rtlCol="0">
            <a:spAutoFit/>
          </a:bodyPr>
          <a:lstStyle/>
          <a:p>
            <a:r>
              <a:rPr lang="zh-CN" altLang="en-US" sz="2400" dirty="0">
                <a:solidFill>
                  <a:srgbClr val="45C1A4"/>
                </a:solidFill>
                <a:latin typeface="迷你简粗倩" panose="03000509000000000000" pitchFamily="65" charset="-122"/>
                <a:ea typeface="迷你简粗倩" panose="03000509000000000000" pitchFamily="65" charset="-122"/>
              </a:rPr>
              <a:t>展示</a:t>
            </a:r>
            <a:r>
              <a:rPr lang="zh-CN" altLang="en-US" sz="2400" dirty="0" smtClean="0">
                <a:solidFill>
                  <a:srgbClr val="45C1A4"/>
                </a:solidFill>
                <a:latin typeface="迷你简粗倩" panose="03000509000000000000" pitchFamily="65" charset="-122"/>
                <a:ea typeface="迷你简粗倩" panose="03000509000000000000" pitchFamily="65" charset="-122"/>
              </a:rPr>
              <a:t>：</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6" name="矩形 5"/>
          <p:cNvSpPr/>
          <p:nvPr/>
        </p:nvSpPr>
        <p:spPr>
          <a:xfrm>
            <a:off x="1423429" y="1400779"/>
            <a:ext cx="9712884"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79448" y="2973497"/>
            <a:ext cx="4069056" cy="2268000"/>
          </a:xfrm>
          <a:prstGeom prst="rect">
            <a:avLst/>
          </a:prstGeom>
          <a:effectLst>
            <a:outerShdw blurRad="76200" dir="18900000" sy="23000" kx="-1200000" algn="bl" rotWithShape="0">
              <a:prstClr val="black">
                <a:alpha val="20000"/>
              </a:prstClr>
            </a:outerShdw>
          </a:effectLst>
        </p:spPr>
      </p:pic>
      <p:sp>
        <p:nvSpPr>
          <p:cNvPr id="11" name="文本框 10"/>
          <p:cNvSpPr txBox="1"/>
          <p:nvPr/>
        </p:nvSpPr>
        <p:spPr>
          <a:xfrm>
            <a:off x="7575545" y="2450825"/>
            <a:ext cx="1055838" cy="400110"/>
          </a:xfrm>
          <a:prstGeom prst="rect">
            <a:avLst/>
          </a:prstGeom>
          <a:noFill/>
        </p:spPr>
        <p:txBody>
          <a:bodyPr wrap="square" rtlCol="0">
            <a:spAutoFit/>
          </a:bodyPr>
          <a:lstStyle/>
          <a:p>
            <a:r>
              <a:rPr lang="zh-CN" altLang="en-US" sz="2000" dirty="0" smtClean="0">
                <a:solidFill>
                  <a:srgbClr val="45C1A4"/>
                </a:solidFill>
                <a:latin typeface="迷你简粗倩" panose="03000509000000000000" pitchFamily="65" charset="-122"/>
                <a:ea typeface="迷你简粗倩" panose="03000509000000000000" pitchFamily="65" charset="-122"/>
              </a:rPr>
              <a:t>标题：</a:t>
            </a:r>
            <a:endParaRPr lang="zh-CN" altLang="en-US" sz="2000" dirty="0">
              <a:solidFill>
                <a:srgbClr val="45C1A4"/>
              </a:solidFill>
              <a:latin typeface="迷你简粗倩" panose="03000509000000000000" pitchFamily="65" charset="-122"/>
              <a:ea typeface="迷你简粗倩" panose="03000509000000000000" pitchFamily="65" charset="-122"/>
            </a:endParaRPr>
          </a:p>
        </p:txBody>
      </p:sp>
      <p:sp>
        <p:nvSpPr>
          <p:cNvPr id="12" name="文本框 11"/>
          <p:cNvSpPr txBox="1"/>
          <p:nvPr/>
        </p:nvSpPr>
        <p:spPr>
          <a:xfrm>
            <a:off x="7575545" y="2850935"/>
            <a:ext cx="3279327" cy="523220"/>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内容添加</a:t>
            </a:r>
            <a:r>
              <a:rPr lang="zh-CN" altLang="en-US" sz="1400" dirty="0"/>
              <a:t>内容添加内容</a:t>
            </a:r>
          </a:p>
          <a:p>
            <a:r>
              <a:rPr lang="zh-CN" altLang="en-US" sz="1400" dirty="0"/>
              <a:t>添加内容添加</a:t>
            </a:r>
            <a:r>
              <a:rPr lang="zh-CN" altLang="en-US" sz="1400" dirty="0" smtClean="0"/>
              <a:t>内容添加</a:t>
            </a:r>
            <a:r>
              <a:rPr lang="zh-CN" altLang="en-US" sz="1400" dirty="0"/>
              <a:t>内容添加</a:t>
            </a:r>
            <a:r>
              <a:rPr lang="zh-CN" altLang="en-US" sz="1400" dirty="0" smtClean="0"/>
              <a:t>内容</a:t>
            </a:r>
            <a:endParaRPr lang="zh-CN" altLang="en-US" sz="1400" dirty="0"/>
          </a:p>
        </p:txBody>
      </p:sp>
      <p:sp>
        <p:nvSpPr>
          <p:cNvPr id="13" name="文本框 12"/>
          <p:cNvSpPr txBox="1"/>
          <p:nvPr/>
        </p:nvSpPr>
        <p:spPr>
          <a:xfrm>
            <a:off x="7575545" y="3374155"/>
            <a:ext cx="1055838" cy="400110"/>
          </a:xfrm>
          <a:prstGeom prst="rect">
            <a:avLst/>
          </a:prstGeom>
          <a:noFill/>
        </p:spPr>
        <p:txBody>
          <a:bodyPr wrap="square" rtlCol="0">
            <a:spAutoFit/>
          </a:bodyPr>
          <a:lstStyle/>
          <a:p>
            <a:r>
              <a:rPr lang="zh-CN" altLang="en-US" sz="2000" dirty="0" smtClean="0">
                <a:solidFill>
                  <a:srgbClr val="45C1A4"/>
                </a:solidFill>
                <a:latin typeface="迷你简粗倩" panose="03000509000000000000" pitchFamily="65" charset="-122"/>
                <a:ea typeface="迷你简粗倩" panose="03000509000000000000" pitchFamily="65" charset="-122"/>
              </a:rPr>
              <a:t>标题：</a:t>
            </a:r>
            <a:endParaRPr lang="zh-CN" altLang="en-US" sz="2000" dirty="0">
              <a:solidFill>
                <a:srgbClr val="45C1A4"/>
              </a:solidFill>
              <a:latin typeface="迷你简粗倩" panose="03000509000000000000" pitchFamily="65" charset="-122"/>
              <a:ea typeface="迷你简粗倩" panose="03000509000000000000" pitchFamily="65" charset="-122"/>
            </a:endParaRPr>
          </a:p>
        </p:txBody>
      </p:sp>
      <p:sp>
        <p:nvSpPr>
          <p:cNvPr id="14" name="文本框 13"/>
          <p:cNvSpPr txBox="1"/>
          <p:nvPr/>
        </p:nvSpPr>
        <p:spPr>
          <a:xfrm>
            <a:off x="7575545" y="3774265"/>
            <a:ext cx="3279327" cy="523220"/>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内容添加</a:t>
            </a:r>
            <a:r>
              <a:rPr lang="zh-CN" altLang="en-US" sz="1400" dirty="0"/>
              <a:t>内容添加内容</a:t>
            </a:r>
          </a:p>
          <a:p>
            <a:r>
              <a:rPr lang="zh-CN" altLang="en-US" sz="1400" dirty="0"/>
              <a:t>添加内容添加</a:t>
            </a:r>
            <a:r>
              <a:rPr lang="zh-CN" altLang="en-US" sz="1400" dirty="0" smtClean="0"/>
              <a:t>内容添加</a:t>
            </a:r>
            <a:r>
              <a:rPr lang="zh-CN" altLang="en-US" sz="1400" dirty="0"/>
              <a:t>内容添加</a:t>
            </a:r>
            <a:r>
              <a:rPr lang="zh-CN" altLang="en-US" sz="1400" dirty="0" smtClean="0"/>
              <a:t>内容</a:t>
            </a:r>
            <a:endParaRPr lang="zh-CN" altLang="en-US" sz="1400" dirty="0"/>
          </a:p>
        </p:txBody>
      </p:sp>
      <p:sp>
        <p:nvSpPr>
          <p:cNvPr id="15" name="文本框 14"/>
          <p:cNvSpPr txBox="1"/>
          <p:nvPr/>
        </p:nvSpPr>
        <p:spPr>
          <a:xfrm>
            <a:off x="7575545" y="4297485"/>
            <a:ext cx="945000" cy="400110"/>
          </a:xfrm>
          <a:prstGeom prst="rect">
            <a:avLst/>
          </a:prstGeom>
          <a:noFill/>
        </p:spPr>
        <p:txBody>
          <a:bodyPr wrap="square" rtlCol="0">
            <a:spAutoFit/>
          </a:bodyPr>
          <a:lstStyle/>
          <a:p>
            <a:r>
              <a:rPr lang="zh-CN" altLang="en-US" sz="2000" dirty="0" smtClean="0">
                <a:solidFill>
                  <a:srgbClr val="45C1A4"/>
                </a:solidFill>
                <a:latin typeface="迷你简粗倩" panose="03000509000000000000" pitchFamily="65" charset="-122"/>
                <a:ea typeface="迷你简粗倩" panose="03000509000000000000" pitchFamily="65" charset="-122"/>
              </a:rPr>
              <a:t>标题：</a:t>
            </a:r>
            <a:endParaRPr lang="zh-CN" altLang="en-US" sz="2000" dirty="0">
              <a:solidFill>
                <a:srgbClr val="45C1A4"/>
              </a:solidFill>
              <a:latin typeface="迷你简粗倩" panose="03000509000000000000" pitchFamily="65" charset="-122"/>
              <a:ea typeface="迷你简粗倩" panose="03000509000000000000" pitchFamily="65" charset="-122"/>
            </a:endParaRPr>
          </a:p>
        </p:txBody>
      </p:sp>
      <p:sp>
        <p:nvSpPr>
          <p:cNvPr id="16" name="文本框 15"/>
          <p:cNvSpPr txBox="1"/>
          <p:nvPr/>
        </p:nvSpPr>
        <p:spPr>
          <a:xfrm>
            <a:off x="7575545" y="4697595"/>
            <a:ext cx="3279327" cy="523220"/>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内容添加</a:t>
            </a:r>
            <a:r>
              <a:rPr lang="zh-CN" altLang="en-US" sz="1400" dirty="0"/>
              <a:t>内容添加内容</a:t>
            </a:r>
          </a:p>
          <a:p>
            <a:r>
              <a:rPr lang="zh-CN" altLang="en-US" sz="1400" dirty="0"/>
              <a:t>添加内容添加</a:t>
            </a:r>
            <a:r>
              <a:rPr lang="zh-CN" altLang="en-US" sz="1400" dirty="0" smtClean="0"/>
              <a:t>内容添加</a:t>
            </a:r>
            <a:r>
              <a:rPr lang="zh-CN" altLang="en-US" sz="1400" dirty="0"/>
              <a:t>内容添加</a:t>
            </a:r>
            <a:r>
              <a:rPr lang="zh-CN" altLang="en-US" sz="1400" dirty="0" smtClean="0"/>
              <a:t>内容</a:t>
            </a:r>
            <a:endParaRPr lang="zh-CN" altLang="en-US" sz="1400" dirty="0"/>
          </a:p>
        </p:txBody>
      </p:sp>
      <p:sp>
        <p:nvSpPr>
          <p:cNvPr id="17" name="文本框 16"/>
          <p:cNvSpPr txBox="1"/>
          <p:nvPr/>
        </p:nvSpPr>
        <p:spPr>
          <a:xfrm>
            <a:off x="7575545" y="5220815"/>
            <a:ext cx="945000" cy="400110"/>
          </a:xfrm>
          <a:prstGeom prst="rect">
            <a:avLst/>
          </a:prstGeom>
          <a:noFill/>
        </p:spPr>
        <p:txBody>
          <a:bodyPr wrap="square" rtlCol="0">
            <a:spAutoFit/>
          </a:bodyPr>
          <a:lstStyle/>
          <a:p>
            <a:r>
              <a:rPr lang="zh-CN" altLang="en-US" sz="2000" dirty="0" smtClean="0">
                <a:solidFill>
                  <a:srgbClr val="45C1A4"/>
                </a:solidFill>
                <a:latin typeface="迷你简粗倩" panose="03000509000000000000" pitchFamily="65" charset="-122"/>
                <a:ea typeface="迷你简粗倩" panose="03000509000000000000" pitchFamily="65" charset="-122"/>
              </a:rPr>
              <a:t>标题：</a:t>
            </a:r>
            <a:endParaRPr lang="zh-CN" altLang="en-US" sz="2000" dirty="0">
              <a:solidFill>
                <a:srgbClr val="45C1A4"/>
              </a:solidFill>
              <a:latin typeface="迷你简粗倩" panose="03000509000000000000" pitchFamily="65" charset="-122"/>
              <a:ea typeface="迷你简粗倩" panose="03000509000000000000" pitchFamily="65" charset="-122"/>
            </a:endParaRPr>
          </a:p>
        </p:txBody>
      </p:sp>
      <p:sp>
        <p:nvSpPr>
          <p:cNvPr id="18" name="文本框 17"/>
          <p:cNvSpPr txBox="1"/>
          <p:nvPr/>
        </p:nvSpPr>
        <p:spPr>
          <a:xfrm>
            <a:off x="7575545" y="5620925"/>
            <a:ext cx="3279327" cy="523220"/>
          </a:xfrm>
          <a:prstGeom prst="rect">
            <a:avLst/>
          </a:prstGeom>
        </p:spPr>
        <p:txBody>
          <a:bodyPr wrap="square">
            <a:spAutoFit/>
          </a:bodyPr>
          <a:lstStyle>
            <a:defPPr>
              <a:defRPr lang="zh-CN"/>
            </a:defPPr>
            <a:lvl1pPr>
              <a:defRPr>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400" dirty="0" smtClean="0"/>
              <a:t>添加</a:t>
            </a:r>
            <a:r>
              <a:rPr lang="zh-CN" altLang="en-US" sz="1400" dirty="0"/>
              <a:t>内容添加</a:t>
            </a:r>
            <a:r>
              <a:rPr lang="zh-CN" altLang="en-US" sz="1400" dirty="0" smtClean="0"/>
              <a:t>内容添加</a:t>
            </a:r>
            <a:r>
              <a:rPr lang="zh-CN" altLang="en-US" sz="1400" dirty="0"/>
              <a:t>内容添加内容</a:t>
            </a:r>
          </a:p>
          <a:p>
            <a:r>
              <a:rPr lang="zh-CN" altLang="en-US" sz="1400" dirty="0"/>
              <a:t>添加内容添加</a:t>
            </a:r>
            <a:r>
              <a:rPr lang="zh-CN" altLang="en-US" sz="1400" dirty="0" smtClean="0"/>
              <a:t>内容添加</a:t>
            </a:r>
            <a:r>
              <a:rPr lang="zh-CN" altLang="en-US" sz="1400" dirty="0"/>
              <a:t>内容添加</a:t>
            </a:r>
            <a:r>
              <a:rPr lang="zh-CN" altLang="en-US" sz="1400" dirty="0" smtClean="0"/>
              <a:t>内容</a:t>
            </a:r>
            <a:endParaRPr lang="zh-CN" altLang="en-US" sz="1400" dirty="0"/>
          </a:p>
        </p:txBody>
      </p:sp>
      <p:grpSp>
        <p:nvGrpSpPr>
          <p:cNvPr id="30" name="组合 29"/>
          <p:cNvGrpSpPr/>
          <p:nvPr/>
        </p:nvGrpSpPr>
        <p:grpSpPr>
          <a:xfrm>
            <a:off x="6715297" y="3425994"/>
            <a:ext cx="667657" cy="667657"/>
            <a:chOff x="6715297" y="3425994"/>
            <a:chExt cx="667657" cy="667657"/>
          </a:xfrm>
        </p:grpSpPr>
        <p:sp>
          <p:nvSpPr>
            <p:cNvPr id="7" name="椭圆 6"/>
            <p:cNvSpPr/>
            <p:nvPr/>
          </p:nvSpPr>
          <p:spPr>
            <a:xfrm>
              <a:off x="6715297" y="3425994"/>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869125" y="3597822"/>
              <a:ext cx="360000" cy="324000"/>
              <a:chOff x="7465222" y="439686"/>
              <a:chExt cx="812800" cy="566377"/>
            </a:xfrm>
          </p:grpSpPr>
          <p:sp>
            <p:nvSpPr>
              <p:cNvPr id="19" name="矩形 18"/>
              <p:cNvSpPr/>
              <p:nvPr/>
            </p:nvSpPr>
            <p:spPr>
              <a:xfrm>
                <a:off x="7465222" y="560435"/>
                <a:ext cx="812800" cy="4456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梯形 19"/>
              <p:cNvSpPr/>
              <p:nvPr/>
            </p:nvSpPr>
            <p:spPr>
              <a:xfrm flipV="1">
                <a:off x="7556705" y="439686"/>
                <a:ext cx="650240" cy="314654"/>
              </a:xfrm>
              <a:prstGeom prst="trapezoid">
                <a:avLst/>
              </a:prstGeom>
              <a:solidFill>
                <a:schemeClr val="bg1"/>
              </a:solidFill>
              <a:ln w="57150">
                <a:solidFill>
                  <a:srgbClr val="5AC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1" name="组合 30"/>
          <p:cNvGrpSpPr/>
          <p:nvPr/>
        </p:nvGrpSpPr>
        <p:grpSpPr>
          <a:xfrm>
            <a:off x="6715297" y="2518242"/>
            <a:ext cx="667657" cy="667657"/>
            <a:chOff x="6715297" y="2518242"/>
            <a:chExt cx="667657" cy="667657"/>
          </a:xfrm>
        </p:grpSpPr>
        <p:sp>
          <p:nvSpPr>
            <p:cNvPr id="2" name="椭圆 1"/>
            <p:cNvSpPr/>
            <p:nvPr/>
          </p:nvSpPr>
          <p:spPr>
            <a:xfrm>
              <a:off x="6715297" y="2518242"/>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t="5220"/>
            <a:stretch>
              <a:fillRect/>
            </a:stretch>
          </p:blipFill>
          <p:spPr>
            <a:xfrm flipH="1">
              <a:off x="6813934" y="2670935"/>
              <a:ext cx="449316" cy="360000"/>
            </a:xfrm>
            <a:prstGeom prst="rect">
              <a:avLst/>
            </a:prstGeom>
          </p:spPr>
        </p:pic>
      </p:grpSp>
      <p:grpSp>
        <p:nvGrpSpPr>
          <p:cNvPr id="32" name="组合 31"/>
          <p:cNvGrpSpPr/>
          <p:nvPr/>
        </p:nvGrpSpPr>
        <p:grpSpPr>
          <a:xfrm>
            <a:off x="6715297" y="5241497"/>
            <a:ext cx="667657" cy="667657"/>
            <a:chOff x="6715297" y="5241497"/>
            <a:chExt cx="667657" cy="667657"/>
          </a:xfrm>
        </p:grpSpPr>
        <p:sp>
          <p:nvSpPr>
            <p:cNvPr id="9" name="椭圆 8"/>
            <p:cNvSpPr/>
            <p:nvPr/>
          </p:nvSpPr>
          <p:spPr>
            <a:xfrm>
              <a:off x="6715297" y="5241497"/>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rotWithShape="1">
            <a:blip r:embed="rId4" cstate="print">
              <a:extLst>
                <a:ext uri="{28A0092B-C50C-407E-A947-70E740481C1C}">
                  <a14:useLocalDpi xmlns:a14="http://schemas.microsoft.com/office/drawing/2010/main" val="0"/>
                </a:ext>
              </a:extLst>
            </a:blip>
            <a:srcRect l="23180" t="13546" r="24422" b="28755"/>
            <a:stretch>
              <a:fillRect/>
            </a:stretch>
          </p:blipFill>
          <p:spPr>
            <a:xfrm>
              <a:off x="6897317" y="5377325"/>
              <a:ext cx="359615" cy="396000"/>
            </a:xfrm>
            <a:prstGeom prst="rect">
              <a:avLst/>
            </a:prstGeom>
          </p:spPr>
        </p:pic>
      </p:grpSp>
      <p:grpSp>
        <p:nvGrpSpPr>
          <p:cNvPr id="29" name="组合 28"/>
          <p:cNvGrpSpPr/>
          <p:nvPr/>
        </p:nvGrpSpPr>
        <p:grpSpPr>
          <a:xfrm>
            <a:off x="6715297" y="4333746"/>
            <a:ext cx="667657" cy="667657"/>
            <a:chOff x="6715297" y="4333746"/>
            <a:chExt cx="667657" cy="667657"/>
          </a:xfrm>
        </p:grpSpPr>
        <p:sp>
          <p:nvSpPr>
            <p:cNvPr id="8" name="椭圆 7"/>
            <p:cNvSpPr/>
            <p:nvPr/>
          </p:nvSpPr>
          <p:spPr>
            <a:xfrm>
              <a:off x="6715297" y="4333746"/>
              <a:ext cx="667657" cy="667657"/>
            </a:xfrm>
            <a:prstGeom prst="ellipse">
              <a:avLst/>
            </a:prstGeom>
            <a:solidFill>
              <a:srgbClr val="5AC4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标注 25"/>
            <p:cNvSpPr/>
            <p:nvPr/>
          </p:nvSpPr>
          <p:spPr>
            <a:xfrm>
              <a:off x="6875299" y="4554096"/>
              <a:ext cx="364337" cy="204541"/>
            </a:xfrm>
            <a:prstGeom prst="wedgeRoundRectCallout">
              <a:avLst>
                <a:gd name="adj1" fmla="val 15238"/>
                <a:gd name="adj2" fmla="val 75476"/>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6843636" y="4506637"/>
              <a:ext cx="339072" cy="193387"/>
            </a:xfrm>
            <a:prstGeom prst="roundRect">
              <a:avLst/>
            </a:prstGeom>
            <a:solidFill>
              <a:schemeClr val="bg1"/>
            </a:solidFill>
            <a:ln w="38100">
              <a:solidFill>
                <a:srgbClr val="5AC49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28925" y="2887008"/>
            <a:ext cx="3205549" cy="2124000"/>
          </a:xfrm>
          <a:prstGeom prst="rect">
            <a:avLst/>
          </a:prstGeom>
          <a:ln>
            <a:solidFill>
              <a:srgbClr val="939393"/>
            </a:solidFill>
          </a:ln>
          <a:effectLst>
            <a:outerShdw blurRad="76200" dir="18900000" sy="23000" kx="-1200000" algn="bl" rotWithShape="0">
              <a:prstClr val="black">
                <a:alpha val="20000"/>
              </a:prstClr>
            </a:outerShdw>
          </a:effectLst>
          <a:scene3d>
            <a:camera prst="perspectiveContrastingLeftFacing">
              <a:rot lat="300000" lon="19800000" rev="0"/>
            </a:camera>
            <a:lightRig rig="threePt" dir="t">
              <a:rot lat="0" lon="0" rev="2700000"/>
            </a:lightRig>
          </a:scene3d>
          <a:sp3d/>
        </p:spPr>
      </p:pic>
      <p:sp>
        <p:nvSpPr>
          <p:cNvPr id="5" name="文本框 4"/>
          <p:cNvSpPr txBox="1"/>
          <p:nvPr/>
        </p:nvSpPr>
        <p:spPr>
          <a:xfrm>
            <a:off x="1423429" y="939114"/>
            <a:ext cx="2031325"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成功的喜悦：</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sp>
        <p:nvSpPr>
          <p:cNvPr id="6" name="矩形 5"/>
          <p:cNvSpPr/>
          <p:nvPr/>
        </p:nvSpPr>
        <p:spPr>
          <a:xfrm>
            <a:off x="1423429" y="1400779"/>
            <a:ext cx="9568421" cy="596265"/>
          </a:xfrm>
          <a:prstGeom prst="rect">
            <a:avLst/>
          </a:prstGeom>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达人ppt模板素材</a:t>
            </a:r>
            <a:r>
              <a:rPr lang="en-US" altLang="zh-CN" sz="1600" dirty="0" smtClean="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工作室基于</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演示设计的一站式在线演示、素材销售、服务交易系统</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在达人ppt模板素材网</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的</a:t>
            </a:r>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在达人ppt模板素材中</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建设的一个网站</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交易平台，为您提供专业的</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PPT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制作服务。</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09460" y="2726324"/>
            <a:ext cx="3354357" cy="2124000"/>
          </a:xfrm>
          <a:prstGeom prst="rect">
            <a:avLst/>
          </a:prstGeom>
          <a:ln>
            <a:solidFill>
              <a:srgbClr val="939393"/>
            </a:solidFill>
          </a:ln>
          <a:effectLst>
            <a:outerShdw blurRad="76200" dir="18900000" sy="23000" kx="-1200000" algn="bl" rotWithShape="0">
              <a:prstClr val="black">
                <a:alpha val="20000"/>
              </a:prstClr>
            </a:outerShdw>
          </a:effectLst>
          <a:scene3d>
            <a:camera prst="perspectiveContrastingLeftFacing">
              <a:rot lat="300000" lon="19800000" rev="0"/>
            </a:camera>
            <a:lightRig rig="threePt" dir="t">
              <a:rot lat="0" lon="0" rev="2700000"/>
            </a:lightRig>
          </a:scene3d>
          <a:sp3d/>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17789" y="2642274"/>
            <a:ext cx="4108356" cy="2628000"/>
          </a:xfrm>
          <a:prstGeom prst="rect">
            <a:avLst/>
          </a:prstGeom>
          <a:ln>
            <a:solidFill>
              <a:srgbClr val="939393"/>
            </a:solidFill>
          </a:ln>
          <a:effectLst>
            <a:outerShdw blurRad="76200" dir="18900000" sy="23000" kx="-1200000" algn="bl" rotWithShape="0">
              <a:prstClr val="black">
                <a:alpha val="20000"/>
              </a:prstClr>
            </a:outerShdw>
          </a:effectLst>
          <a:scene3d>
            <a:camera prst="perspectiveContrastingLeftFacing">
              <a:rot lat="300000" lon="19800000" rev="0"/>
            </a:camera>
            <a:lightRig rig="threePt" dir="t">
              <a:rot lat="0" lon="0" rev="2700000"/>
            </a:lightRig>
          </a:scene3d>
          <a:sp3d/>
        </p:spPr>
      </p:pic>
      <p:sp>
        <p:nvSpPr>
          <p:cNvPr id="7" name="文本框 6"/>
          <p:cNvSpPr txBox="1"/>
          <p:nvPr/>
        </p:nvSpPr>
        <p:spPr>
          <a:xfrm>
            <a:off x="1927174" y="5529539"/>
            <a:ext cx="8337651"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点击添加说明内容点击添加说明内容点击添加说明内容点击添加说明内容点击添加说明内容点击添加说明内容点击添加说明内容点击添加说明内容点击添加说明点击添加</a:t>
            </a:r>
            <a:r>
              <a:rPr lang="zh-CN" altLang="en-US" sz="1600" dirty="0" smtClean="0"/>
              <a:t>说明</a:t>
            </a:r>
            <a:r>
              <a:rPr lang="zh-CN" altLang="en-US" sz="1600" dirty="0"/>
              <a:t>点击</a:t>
            </a:r>
            <a:r>
              <a:rPr lang="zh-CN" altLang="en-US" sz="1600" dirty="0" smtClean="0"/>
              <a:t>添加</a:t>
            </a:r>
            <a:endParaRPr lang="zh-CN" altLang="en-US" sz="16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团队活动：</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7135" y="3637637"/>
            <a:ext cx="1882106" cy="1800000"/>
          </a:xfrm>
          <a:prstGeom prst="rect">
            <a:avLst/>
          </a:prstGeom>
          <a:ln>
            <a:solidFill>
              <a:schemeClr val="bg1">
                <a:lumMod val="65000"/>
              </a:schemeClr>
            </a:solidFill>
          </a:ln>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3731" y="1831863"/>
            <a:ext cx="1895510" cy="1800000"/>
          </a:xfrm>
          <a:prstGeom prst="rect">
            <a:avLst/>
          </a:prstGeom>
          <a:ln>
            <a:solidFill>
              <a:schemeClr val="bg1">
                <a:lumMod val="65000"/>
              </a:schemeClr>
            </a:solidFill>
          </a:ln>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0817" y="1831863"/>
            <a:ext cx="1792914" cy="1800000"/>
          </a:xfrm>
          <a:prstGeom prst="rect">
            <a:avLst/>
          </a:prstGeom>
          <a:ln>
            <a:solidFill>
              <a:schemeClr val="bg1">
                <a:lumMod val="65000"/>
              </a:schemeClr>
            </a:solidFill>
          </a:ln>
        </p:spPr>
      </p:pic>
      <p:pic>
        <p:nvPicPr>
          <p:cNvPr id="8" name="图片 7"/>
          <p:cNvPicPr>
            <a:picLocks noChangeAspect="1"/>
          </p:cNvPicPr>
          <p:nvPr/>
        </p:nvPicPr>
        <p:blipFill rotWithShape="1">
          <a:blip r:embed="rId5" cstate="print">
            <a:extLst>
              <a:ext uri="{28A0092B-C50C-407E-A947-70E740481C1C}">
                <a14:useLocalDpi xmlns:a14="http://schemas.microsoft.com/office/drawing/2010/main" val="0"/>
              </a:ext>
            </a:extLst>
          </a:blip>
          <a:srcRect r="3120"/>
          <a:stretch>
            <a:fillRect/>
          </a:stretch>
        </p:blipFill>
        <p:spPr>
          <a:xfrm>
            <a:off x="2469022" y="3637637"/>
            <a:ext cx="1794709" cy="1800000"/>
          </a:xfrm>
          <a:prstGeom prst="rect">
            <a:avLst/>
          </a:prstGeom>
          <a:ln>
            <a:solidFill>
              <a:schemeClr val="bg1">
                <a:lumMod val="65000"/>
              </a:schemeClr>
            </a:solidFill>
          </a:ln>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74760" y="1831863"/>
            <a:ext cx="1835443" cy="1800000"/>
          </a:xfrm>
          <a:prstGeom prst="rect">
            <a:avLst/>
          </a:prstGeom>
          <a:ln>
            <a:solidFill>
              <a:schemeClr val="bg1">
                <a:lumMod val="65000"/>
              </a:schemeClr>
            </a:solidFill>
          </a:ln>
        </p:spPr>
      </p:pic>
      <p:pic>
        <p:nvPicPr>
          <p:cNvPr id="10" name="图片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78157" y="1831863"/>
            <a:ext cx="1683827" cy="1800000"/>
          </a:xfrm>
          <a:prstGeom prst="rect">
            <a:avLst/>
          </a:prstGeom>
          <a:ln>
            <a:solidFill>
              <a:schemeClr val="bg1">
                <a:lumMod val="65000"/>
              </a:schemeClr>
            </a:solidFill>
          </a:ln>
        </p:spPr>
      </p:pic>
      <p:sp>
        <p:nvSpPr>
          <p:cNvPr id="13" name="矩形 12"/>
          <p:cNvSpPr/>
          <p:nvPr/>
        </p:nvSpPr>
        <p:spPr>
          <a:xfrm>
            <a:off x="6159240" y="3631863"/>
            <a:ext cx="1728000" cy="1811547"/>
          </a:xfrm>
          <a:prstGeom prst="rect">
            <a:avLst/>
          </a:prstGeom>
          <a:solidFill>
            <a:srgbClr val="BEE02F"/>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86833" y="3637637"/>
            <a:ext cx="1836146" cy="1800000"/>
          </a:xfrm>
          <a:prstGeom prst="rect">
            <a:avLst/>
          </a:prstGeom>
          <a:ln>
            <a:solidFill>
              <a:schemeClr val="bg1">
                <a:lumMod val="65000"/>
              </a:schemeClr>
            </a:solidFill>
          </a:ln>
        </p:spPr>
      </p:pic>
      <p:sp>
        <p:nvSpPr>
          <p:cNvPr id="16" name="文本框 15"/>
          <p:cNvSpPr txBox="1"/>
          <p:nvPr/>
        </p:nvSpPr>
        <p:spPr>
          <a:xfrm>
            <a:off x="2456246" y="5639952"/>
            <a:ext cx="7253957"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点击添加说明内容点击添加说明内容点击添加说明内容点击添加说明内容点击点击添加说明内容点击添加说明内容点击添加说明内容点击添加说明内容点击</a:t>
            </a:r>
          </a:p>
        </p:txBody>
      </p:sp>
      <p:sp>
        <p:nvSpPr>
          <p:cNvPr id="17" name="文本框 16"/>
          <p:cNvSpPr txBox="1"/>
          <p:nvPr/>
        </p:nvSpPr>
        <p:spPr>
          <a:xfrm>
            <a:off x="6178157" y="4038583"/>
            <a:ext cx="1277998" cy="1261884"/>
          </a:xfrm>
          <a:prstGeom prst="rect">
            <a:avLst/>
          </a:prstGeom>
          <a:noFill/>
        </p:spPr>
        <p:txBody>
          <a:bodyPr wrap="square" rtlCol="0">
            <a:spAutoFit/>
          </a:bodyPr>
          <a:lstStyle/>
          <a:p>
            <a:r>
              <a:rPr lang="zh-CN" altLang="en-US" dirty="0">
                <a:solidFill>
                  <a:schemeClr val="bg1"/>
                </a:solidFill>
                <a:latin typeface="迷你简粗倩" panose="03000509000000000000" pitchFamily="65" charset="-122"/>
                <a:ea typeface="迷你简粗倩" panose="03000509000000000000" pitchFamily="65" charset="-122"/>
              </a:rPr>
              <a:t>标题</a:t>
            </a:r>
            <a:endParaRPr lang="en-US" altLang="zh-CN" dirty="0">
              <a:solidFill>
                <a:schemeClr val="bg1"/>
              </a:solidFill>
              <a:latin typeface="迷你简粗倩" panose="03000509000000000000" pitchFamily="65" charset="-122"/>
              <a:ea typeface="迷你简粗倩" panose="03000509000000000000" pitchFamily="65" charset="-122"/>
            </a:endParaRPr>
          </a:p>
          <a:p>
            <a:endParaRPr lang="en-US" altLang="zh-CN" sz="16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p>
          <a:p>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423429" y="939114"/>
            <a:ext cx="1723549" cy="461665"/>
          </a:xfrm>
          <a:prstGeom prst="rect">
            <a:avLst/>
          </a:prstGeom>
          <a:noFill/>
        </p:spPr>
        <p:txBody>
          <a:bodyPr wrap="none" rtlCol="0">
            <a:spAutoFit/>
          </a:bodyPr>
          <a:lstStyle/>
          <a:p>
            <a:r>
              <a:rPr lang="zh-CN" altLang="en-US" sz="2400" dirty="0" smtClean="0">
                <a:solidFill>
                  <a:srgbClr val="45C1A4"/>
                </a:solidFill>
                <a:latin typeface="迷你简粗倩" panose="03000509000000000000" pitchFamily="65" charset="-122"/>
                <a:ea typeface="迷你简粗倩" panose="03000509000000000000" pitchFamily="65" charset="-122"/>
              </a:rPr>
              <a:t>团队活动：</a:t>
            </a:r>
            <a:endParaRPr lang="zh-CN" altLang="en-US" sz="2400" dirty="0">
              <a:solidFill>
                <a:srgbClr val="45C1A4"/>
              </a:solidFill>
              <a:latin typeface="迷你简粗倩" panose="03000509000000000000" pitchFamily="65" charset="-122"/>
              <a:ea typeface="迷你简粗倩" panose="03000509000000000000" pitchFamily="65"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70433" y="3594095"/>
            <a:ext cx="1882106" cy="1800000"/>
          </a:xfrm>
          <a:prstGeom prst="rect">
            <a:avLst/>
          </a:prstGeom>
          <a:ln>
            <a:solidFill>
              <a:schemeClr val="bg1">
                <a:lumMod val="65000"/>
              </a:schemeClr>
            </a:solidFill>
          </a:ln>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3731" y="1788321"/>
            <a:ext cx="1895510" cy="1800000"/>
          </a:xfrm>
          <a:prstGeom prst="rect">
            <a:avLst/>
          </a:prstGeom>
          <a:ln>
            <a:solidFill>
              <a:srgbClr val="939393"/>
            </a:solidFill>
          </a:ln>
        </p:spPr>
      </p:pic>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r="3120"/>
          <a:stretch>
            <a:fillRect/>
          </a:stretch>
        </p:blipFill>
        <p:spPr>
          <a:xfrm>
            <a:off x="2462298" y="3594095"/>
            <a:ext cx="1794709" cy="1800000"/>
          </a:xfrm>
          <a:prstGeom prst="rect">
            <a:avLst/>
          </a:prstGeom>
          <a:ln>
            <a:solidFill>
              <a:schemeClr val="bg1">
                <a:lumMod val="65000"/>
              </a:schemeClr>
            </a:solidFill>
          </a:ln>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8698" y="1788321"/>
            <a:ext cx="1728000" cy="1847221"/>
          </a:xfrm>
          <a:prstGeom prst="rect">
            <a:avLst/>
          </a:prstGeom>
          <a:ln>
            <a:solidFill>
              <a:schemeClr val="bg1">
                <a:lumMod val="65000"/>
              </a:schemeClr>
            </a:solidFill>
          </a:ln>
        </p:spPr>
      </p:pic>
      <p:sp>
        <p:nvSpPr>
          <p:cNvPr id="13" name="矩形 12"/>
          <p:cNvSpPr/>
          <p:nvPr/>
        </p:nvSpPr>
        <p:spPr>
          <a:xfrm>
            <a:off x="6168698" y="3588321"/>
            <a:ext cx="1728000" cy="1811547"/>
          </a:xfrm>
          <a:prstGeom prst="rect">
            <a:avLst/>
          </a:prstGeom>
          <a:solidFill>
            <a:srgbClr val="BEE02F"/>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86833" y="3594095"/>
            <a:ext cx="1836146" cy="1800000"/>
          </a:xfrm>
          <a:prstGeom prst="rect">
            <a:avLst/>
          </a:prstGeom>
          <a:ln>
            <a:solidFill>
              <a:schemeClr val="bg1">
                <a:lumMod val="65000"/>
              </a:schemeClr>
            </a:solidFill>
          </a:ln>
        </p:spPr>
      </p:pic>
      <p:sp>
        <p:nvSpPr>
          <p:cNvPr id="16" name="文本框 15"/>
          <p:cNvSpPr txBox="1"/>
          <p:nvPr/>
        </p:nvSpPr>
        <p:spPr>
          <a:xfrm>
            <a:off x="2456246" y="5596410"/>
            <a:ext cx="7253957" cy="584775"/>
          </a:xfrm>
          <a:prstGeom prst="rect">
            <a:avLst/>
          </a:prstGeom>
        </p:spPr>
        <p:txBody>
          <a:bodyPr wrap="square">
            <a:spAutoFit/>
          </a:bodyPr>
          <a:lstStyle>
            <a:defPPr>
              <a:defRPr lang="zh-CN"/>
            </a:defPPr>
            <a:lvl1pPr>
              <a:defRPr sz="14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sz="1600" dirty="0"/>
              <a:t>点击添加说明内容点击添加说明内容点击添加说明内容点击添加说明内容点击点击添加说明内容点击添加说明内容点击添加说明内容点击添加说明内容点击</a:t>
            </a:r>
          </a:p>
        </p:txBody>
      </p:sp>
      <p:sp>
        <p:nvSpPr>
          <p:cNvPr id="17" name="文本框 16"/>
          <p:cNvSpPr txBox="1"/>
          <p:nvPr/>
        </p:nvSpPr>
        <p:spPr>
          <a:xfrm>
            <a:off x="6178157" y="3995041"/>
            <a:ext cx="1277998" cy="1261884"/>
          </a:xfrm>
          <a:prstGeom prst="rect">
            <a:avLst/>
          </a:prstGeom>
          <a:noFill/>
        </p:spPr>
        <p:txBody>
          <a:bodyPr wrap="square" rtlCol="0">
            <a:spAutoFit/>
          </a:bodyPr>
          <a:lstStyle/>
          <a:p>
            <a:r>
              <a:rPr lang="zh-CN" altLang="en-US" dirty="0">
                <a:solidFill>
                  <a:schemeClr val="bg1"/>
                </a:solidFill>
                <a:latin typeface="迷你简粗倩" panose="03000509000000000000" pitchFamily="65" charset="-122"/>
                <a:ea typeface="迷你简粗倩" panose="03000509000000000000" pitchFamily="65" charset="-122"/>
              </a:rPr>
              <a:t>标题</a:t>
            </a:r>
            <a:endParaRPr lang="en-US" altLang="zh-CN" dirty="0">
              <a:solidFill>
                <a:schemeClr val="bg1"/>
              </a:solidFill>
              <a:latin typeface="迷你简粗倩" panose="03000509000000000000" pitchFamily="65" charset="-122"/>
              <a:ea typeface="迷你简粗倩" panose="03000509000000000000" pitchFamily="65" charset="-122"/>
            </a:endParaRPr>
          </a:p>
          <a:p>
            <a:endParaRPr lang="en-US" altLang="zh-CN" sz="16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p>
          <a:p>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2461452" y="1776774"/>
            <a:ext cx="1796400" cy="1811547"/>
          </a:xfrm>
          <a:prstGeom prst="rect">
            <a:avLst/>
          </a:prstGeom>
          <a:solidFill>
            <a:srgbClr val="5AC498"/>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7891456" y="1771001"/>
            <a:ext cx="1836000" cy="1811547"/>
            <a:chOff x="6142999" y="3283527"/>
            <a:chExt cx="1728000" cy="1811547"/>
          </a:xfrm>
        </p:grpSpPr>
        <p:sp>
          <p:nvSpPr>
            <p:cNvPr id="18" name="矩形 17"/>
            <p:cNvSpPr/>
            <p:nvPr/>
          </p:nvSpPr>
          <p:spPr>
            <a:xfrm>
              <a:off x="6142999" y="3283527"/>
              <a:ext cx="1728000" cy="1811547"/>
            </a:xfrm>
            <a:prstGeom prst="rect">
              <a:avLst/>
            </a:prstGeom>
            <a:solidFill>
              <a:srgbClr val="875896"/>
            </a:solidFill>
            <a:ln>
              <a:solidFill>
                <a:srgbClr val="93939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178157" y="3690247"/>
              <a:ext cx="1277998" cy="1261884"/>
            </a:xfrm>
            <a:prstGeom prst="rect">
              <a:avLst/>
            </a:prstGeom>
            <a:noFill/>
            <a:ln>
              <a:noFill/>
            </a:ln>
          </p:spPr>
          <p:txBody>
            <a:bodyPr wrap="square" rtlCol="0">
              <a:spAutoFit/>
            </a:bodyPr>
            <a:lstStyle/>
            <a:p>
              <a:r>
                <a:rPr lang="zh-CN" altLang="en-US" dirty="0">
                  <a:solidFill>
                    <a:schemeClr val="bg1"/>
                  </a:solidFill>
                  <a:latin typeface="迷你简粗倩" panose="03000509000000000000" pitchFamily="65" charset="-122"/>
                  <a:ea typeface="迷你简粗倩" panose="03000509000000000000" pitchFamily="65" charset="-122"/>
                </a:rPr>
                <a:t>标题</a:t>
              </a:r>
              <a:endParaRPr lang="en-US" altLang="zh-CN" dirty="0">
                <a:solidFill>
                  <a:schemeClr val="bg1"/>
                </a:solidFill>
                <a:latin typeface="迷你简粗倩" panose="03000509000000000000" pitchFamily="65" charset="-122"/>
                <a:ea typeface="迷你简粗倩" panose="03000509000000000000" pitchFamily="65" charset="-122"/>
              </a:endParaRPr>
            </a:p>
            <a:p>
              <a:endParaRPr lang="en-US" altLang="zh-CN" sz="16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p>
            <a:p>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2501812" y="2197436"/>
            <a:ext cx="1277998" cy="1261884"/>
          </a:xfrm>
          <a:prstGeom prst="rect">
            <a:avLst/>
          </a:prstGeom>
          <a:noFill/>
        </p:spPr>
        <p:txBody>
          <a:bodyPr wrap="square" rtlCol="0">
            <a:spAutoFit/>
          </a:bodyPr>
          <a:lstStyle/>
          <a:p>
            <a:r>
              <a:rPr lang="zh-CN" altLang="en-US" dirty="0">
                <a:solidFill>
                  <a:schemeClr val="bg1"/>
                </a:solidFill>
                <a:latin typeface="迷你简粗倩" panose="03000509000000000000" pitchFamily="65" charset="-122"/>
                <a:ea typeface="迷你简粗倩" panose="03000509000000000000" pitchFamily="65" charset="-122"/>
              </a:rPr>
              <a:t>标题</a:t>
            </a:r>
            <a:endParaRPr lang="en-US" altLang="zh-CN" dirty="0">
              <a:solidFill>
                <a:schemeClr val="bg1"/>
              </a:solidFill>
              <a:latin typeface="迷你简粗倩" panose="03000509000000000000" pitchFamily="65" charset="-122"/>
              <a:ea typeface="迷你简粗倩" panose="03000509000000000000" pitchFamily="65" charset="-122"/>
            </a:endParaRPr>
          </a:p>
          <a:p>
            <a:endParaRPr lang="en-US" altLang="zh-CN" sz="1600" dirty="0">
              <a:solidFill>
                <a:schemeClr val="bg1"/>
              </a:solidFill>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点击添加内容</a:t>
            </a:r>
          </a:p>
          <a:p>
            <a:r>
              <a:rPr lang="zh-CN" altLang="en-US" sz="1400" dirty="0">
                <a:solidFill>
                  <a:schemeClr val="bg1"/>
                </a:solidFill>
                <a:latin typeface="微软雅黑" panose="020B0503020204020204" pitchFamily="34" charset="-122"/>
                <a:ea typeface="微软雅黑" panose="020B0503020204020204" pitchFamily="34" charset="-122"/>
              </a:rPr>
              <a:t>点击添加</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cap="rnd">
          <a:solidFill>
            <a:srgbClr val="A8ABB8"/>
          </a:solidFill>
          <a:prstDash val="sysDash"/>
          <a:headEnd type="ova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4034</Words>
  <Application>Microsoft Office PowerPoint</Application>
  <PresentationFormat>自定义</PresentationFormat>
  <Paragraphs>451</Paragraphs>
  <Slides>41</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41</vt:i4>
      </vt:variant>
    </vt:vector>
  </HeadingPairs>
  <TitlesOfParts>
    <vt:vector size="49" baseType="lpstr">
      <vt:lpstr>Arial</vt:lpstr>
      <vt:lpstr>宋体</vt:lpstr>
      <vt:lpstr>Calibri</vt:lpstr>
      <vt:lpstr>Calibri Light</vt:lpstr>
      <vt:lpstr>迷你简雪君</vt:lpstr>
      <vt:lpstr>迷你简粗倩</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156</cp:revision>
  <dcterms:created xsi:type="dcterms:W3CDTF">2014-04-27T07:05:00Z</dcterms:created>
  <dcterms:modified xsi:type="dcterms:W3CDTF">2016-09-09T03:19:25Z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