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76" r:id="rId14"/>
    <p:sldId id="267" r:id="rId15"/>
    <p:sldId id="268" r:id="rId16"/>
    <p:sldId id="269" r:id="rId17"/>
    <p:sldId id="270" r:id="rId18"/>
    <p:sldId id="277" r:id="rId19"/>
    <p:sldId id="271" r:id="rId20"/>
    <p:sldId id="272" r:id="rId21"/>
    <p:sldId id="273" r:id="rId22"/>
    <p:sldId id="274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F487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2880" y="-12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F48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72693888"/>
        <c:axId val="276043264"/>
      </c:barChart>
      <c:catAx>
        <c:axId val="272693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76043264"/>
        <c:crosses val="autoZero"/>
        <c:auto val="1"/>
        <c:lblAlgn val="ctr"/>
        <c:lblOffset val="100"/>
        <c:noMultiLvlLbl val="0"/>
      </c:catAx>
      <c:valAx>
        <c:axId val="276043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26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6B169-E305-4F7B-8A65-ACE2B101B8F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8EFB3-8ED2-4592-A1CC-D9AB0090536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梯形 6"/>
          <p:cNvSpPr/>
          <p:nvPr/>
        </p:nvSpPr>
        <p:spPr>
          <a:xfrm>
            <a:off x="4333876" y="3857625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238624"/>
            <a:ext cx="12192000" cy="261937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 flipV="1">
            <a:off x="4503084" y="3857625"/>
            <a:ext cx="3185832" cy="819150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5082450" y="1236662"/>
            <a:ext cx="2027101" cy="1404000"/>
            <a:chOff x="10507663" y="6684963"/>
            <a:chExt cx="795338" cy="550863"/>
          </a:xfrm>
          <a:solidFill>
            <a:srgbClr val="1F487C"/>
          </a:solidFill>
        </p:grpSpPr>
        <p:sp>
          <p:nvSpPr>
            <p:cNvPr id="8" name="Freeform 899"/>
            <p:cNvSpPr>
              <a:spLocks noEditPoints="1"/>
            </p:cNvSpPr>
            <p:nvPr/>
          </p:nvSpPr>
          <p:spPr bwMode="auto">
            <a:xfrm>
              <a:off x="10507663" y="6800851"/>
              <a:ext cx="795338" cy="398463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900"/>
            <p:cNvSpPr/>
            <p:nvPr/>
          </p:nvSpPr>
          <p:spPr bwMode="auto">
            <a:xfrm>
              <a:off x="10623550" y="6684963"/>
              <a:ext cx="563563" cy="550863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4670891" y="513554"/>
            <a:ext cx="2850216" cy="2850216"/>
          </a:xfrm>
          <a:prstGeom prst="ellipse">
            <a:avLst/>
          </a:prstGeom>
          <a:noFill/>
          <a:ln w="762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234226" y="400940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哎呀小小草</a:t>
            </a:r>
            <a:endParaRPr sz="2400" b="1" dirty="0" smtClean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9138" y="4748450"/>
            <a:ext cx="91737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</a:rPr>
              <a:t>POWERPOINT TEMPLET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14" name="TextBox 976"/>
          <p:cNvSpPr txBox="1"/>
          <p:nvPr/>
        </p:nvSpPr>
        <p:spPr>
          <a:xfrm>
            <a:off x="3493365" y="5919935"/>
            <a:ext cx="5205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咨询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汇报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总结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计划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商务模板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>
            <a:stCxn id="9" idx="6"/>
            <a:endCxn id="10" idx="2"/>
          </p:cNvCxnSpPr>
          <p:nvPr/>
        </p:nvCxnSpPr>
        <p:spPr>
          <a:xfrm>
            <a:off x="4470172" y="3606800"/>
            <a:ext cx="3421468" cy="0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7"/>
            <a:endCxn id="12" idx="3"/>
          </p:cNvCxnSpPr>
          <p:nvPr/>
        </p:nvCxnSpPr>
        <p:spPr>
          <a:xfrm flipV="1">
            <a:off x="4813826" y="2737727"/>
            <a:ext cx="2850048" cy="1925263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5"/>
            <a:endCxn id="13" idx="1"/>
          </p:cNvCxnSpPr>
          <p:nvPr/>
        </p:nvCxnSpPr>
        <p:spPr>
          <a:xfrm>
            <a:off x="4813826" y="2737727"/>
            <a:ext cx="2850048" cy="1925263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4682" y="463165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542279" y="3033486"/>
            <a:ext cx="1146628" cy="1146628"/>
          </a:xfrm>
          <a:prstGeom prst="ellips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984172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498172" y="3120800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7891640" y="3120800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B</a:t>
            </a:r>
            <a:endParaRPr lang="zh-CN" altLang="en-US" sz="4400" dirty="0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984172" y="4520644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7521528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A</a:t>
            </a:r>
            <a:endParaRPr lang="zh-CN" altLang="en-US" sz="4400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7521528" y="4520644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C</a:t>
            </a:r>
            <a:endParaRPr lang="zh-CN" altLang="en-US" sz="4400" dirty="0"/>
          </a:p>
        </p:txBody>
      </p:sp>
      <p:sp>
        <p:nvSpPr>
          <p:cNvPr id="22" name="矩形 21"/>
          <p:cNvSpPr/>
          <p:nvPr/>
        </p:nvSpPr>
        <p:spPr>
          <a:xfrm>
            <a:off x="870857" y="1856717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384857" y="3160526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867285" y="4560370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8721142" y="4560370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9091406" y="3160526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矩形 26"/>
          <p:cNvSpPr/>
          <p:nvPr/>
        </p:nvSpPr>
        <p:spPr>
          <a:xfrm>
            <a:off x="8733014" y="1856717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8" name="Freeform 871"/>
          <p:cNvSpPr>
            <a:spLocks noEditPoints="1"/>
          </p:cNvSpPr>
          <p:nvPr/>
        </p:nvSpPr>
        <p:spPr bwMode="auto">
          <a:xfrm>
            <a:off x="5774280" y="3275012"/>
            <a:ext cx="682625" cy="663575"/>
          </a:xfrm>
          <a:custGeom>
            <a:avLst/>
            <a:gdLst>
              <a:gd name="T0" fmla="*/ 91 w 182"/>
              <a:gd name="T1" fmla="*/ 75 h 177"/>
              <a:gd name="T2" fmla="*/ 35 w 182"/>
              <a:gd name="T3" fmla="*/ 177 h 177"/>
              <a:gd name="T4" fmla="*/ 57 w 182"/>
              <a:gd name="T5" fmla="*/ 169 h 177"/>
              <a:gd name="T6" fmla="*/ 125 w 182"/>
              <a:gd name="T7" fmla="*/ 169 h 177"/>
              <a:gd name="T8" fmla="*/ 147 w 182"/>
              <a:gd name="T9" fmla="*/ 177 h 177"/>
              <a:gd name="T10" fmla="*/ 91 w 182"/>
              <a:gd name="T11" fmla="*/ 75 h 177"/>
              <a:gd name="T12" fmla="*/ 97 w 182"/>
              <a:gd name="T13" fmla="*/ 97 h 177"/>
              <a:gd name="T14" fmla="*/ 91 w 182"/>
              <a:gd name="T15" fmla="*/ 81 h 177"/>
              <a:gd name="T16" fmla="*/ 101 w 182"/>
              <a:gd name="T17" fmla="*/ 107 h 177"/>
              <a:gd name="T18" fmla="*/ 91 w 182"/>
              <a:gd name="T19" fmla="*/ 120 h 177"/>
              <a:gd name="T20" fmla="*/ 81 w 182"/>
              <a:gd name="T21" fmla="*/ 107 h 177"/>
              <a:gd name="T22" fmla="*/ 81 w 182"/>
              <a:gd name="T23" fmla="*/ 126 h 177"/>
              <a:gd name="T24" fmla="*/ 75 w 182"/>
              <a:gd name="T25" fmla="*/ 122 h 177"/>
              <a:gd name="T26" fmla="*/ 93 w 182"/>
              <a:gd name="T27" fmla="*/ 145 h 177"/>
              <a:gd name="T28" fmla="*/ 62 w 182"/>
              <a:gd name="T29" fmla="*/ 156 h 177"/>
              <a:gd name="T30" fmla="*/ 91 w 182"/>
              <a:gd name="T31" fmla="*/ 132 h 177"/>
              <a:gd name="T32" fmla="*/ 120 w 182"/>
              <a:gd name="T33" fmla="*/ 156 h 177"/>
              <a:gd name="T34" fmla="*/ 101 w 182"/>
              <a:gd name="T35" fmla="*/ 126 h 177"/>
              <a:gd name="T36" fmla="*/ 110 w 182"/>
              <a:gd name="T37" fmla="*/ 132 h 177"/>
              <a:gd name="T38" fmla="*/ 51 w 182"/>
              <a:gd name="T39" fmla="*/ 66 h 177"/>
              <a:gd name="T40" fmla="*/ 51 w 182"/>
              <a:gd name="T41" fmla="*/ 56 h 177"/>
              <a:gd name="T42" fmla="*/ 51 w 182"/>
              <a:gd name="T43" fmla="*/ 28 h 177"/>
              <a:gd name="T44" fmla="*/ 41 w 182"/>
              <a:gd name="T45" fmla="*/ 18 h 177"/>
              <a:gd name="T46" fmla="*/ 41 w 182"/>
              <a:gd name="T47" fmla="*/ 66 h 177"/>
              <a:gd name="T48" fmla="*/ 131 w 182"/>
              <a:gd name="T49" fmla="*/ 18 h 177"/>
              <a:gd name="T50" fmla="*/ 137 w 182"/>
              <a:gd name="T51" fmla="*/ 42 h 177"/>
              <a:gd name="T52" fmla="*/ 131 w 182"/>
              <a:gd name="T53" fmla="*/ 66 h 177"/>
              <a:gd name="T54" fmla="*/ 141 w 182"/>
              <a:gd name="T55" fmla="*/ 66 h 177"/>
              <a:gd name="T56" fmla="*/ 141 w 182"/>
              <a:gd name="T57" fmla="*/ 18 h 177"/>
              <a:gd name="T58" fmla="*/ 27 w 182"/>
              <a:gd name="T59" fmla="*/ 71 h 177"/>
              <a:gd name="T60" fmla="*/ 27 w 182"/>
              <a:gd name="T61" fmla="*/ 13 h 177"/>
              <a:gd name="T62" fmla="*/ 16 w 182"/>
              <a:gd name="T63" fmla="*/ 3 h 177"/>
              <a:gd name="T64" fmla="*/ 16 w 182"/>
              <a:gd name="T65" fmla="*/ 81 h 177"/>
              <a:gd name="T66" fmla="*/ 27 w 182"/>
              <a:gd name="T67" fmla="*/ 81 h 177"/>
              <a:gd name="T68" fmla="*/ 166 w 182"/>
              <a:gd name="T69" fmla="*/ 3 h 177"/>
              <a:gd name="T70" fmla="*/ 155 w 182"/>
              <a:gd name="T71" fmla="*/ 13 h 177"/>
              <a:gd name="T72" fmla="*/ 155 w 182"/>
              <a:gd name="T73" fmla="*/ 71 h 177"/>
              <a:gd name="T74" fmla="*/ 160 w 182"/>
              <a:gd name="T75" fmla="*/ 84 h 177"/>
              <a:gd name="T76" fmla="*/ 182 w 182"/>
              <a:gd name="T77" fmla="*/ 42 h 177"/>
              <a:gd name="T78" fmla="*/ 91 w 182"/>
              <a:gd name="T79" fmla="*/ 64 h 177"/>
              <a:gd name="T80" fmla="*/ 91 w 182"/>
              <a:gd name="T81" fmla="*/ 20 h 177"/>
              <a:gd name="T82" fmla="*/ 91 w 182"/>
              <a:gd name="T83" fmla="*/ 6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2" h="177">
                <a:moveTo>
                  <a:pt x="91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0" y="74"/>
                  <a:pt x="75" y="72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54" y="177"/>
                  <a:pt x="54" y="177"/>
                  <a:pt x="54" y="177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2" y="74"/>
                  <a:pt x="96" y="75"/>
                  <a:pt x="91" y="75"/>
                </a:cubicBezTo>
                <a:close/>
                <a:moveTo>
                  <a:pt x="91" y="81"/>
                </a:moveTo>
                <a:cubicBezTo>
                  <a:pt x="97" y="97"/>
                  <a:pt x="97" y="97"/>
                  <a:pt x="97" y="97"/>
                </a:cubicBezTo>
                <a:cubicBezTo>
                  <a:pt x="85" y="97"/>
                  <a:pt x="85" y="97"/>
                  <a:pt x="85" y="97"/>
                </a:cubicBezTo>
                <a:lnTo>
                  <a:pt x="91" y="81"/>
                </a:lnTo>
                <a:close/>
                <a:moveTo>
                  <a:pt x="81" y="107"/>
                </a:moveTo>
                <a:cubicBezTo>
                  <a:pt x="101" y="107"/>
                  <a:pt x="101" y="107"/>
                  <a:pt x="101" y="107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79" y="113"/>
                  <a:pt x="79" y="113"/>
                  <a:pt x="79" y="113"/>
                </a:cubicBezTo>
                <a:lnTo>
                  <a:pt x="81" y="107"/>
                </a:lnTo>
                <a:close/>
                <a:moveTo>
                  <a:pt x="75" y="122"/>
                </a:moveTo>
                <a:cubicBezTo>
                  <a:pt x="81" y="126"/>
                  <a:pt x="81" y="126"/>
                  <a:pt x="81" y="126"/>
                </a:cubicBezTo>
                <a:cubicBezTo>
                  <a:pt x="72" y="132"/>
                  <a:pt x="72" y="132"/>
                  <a:pt x="72" y="132"/>
                </a:cubicBezTo>
                <a:lnTo>
                  <a:pt x="75" y="122"/>
                </a:lnTo>
                <a:close/>
                <a:moveTo>
                  <a:pt x="120" y="156"/>
                </a:moveTo>
                <a:cubicBezTo>
                  <a:pt x="93" y="145"/>
                  <a:pt x="93" y="145"/>
                  <a:pt x="93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62" y="156"/>
                  <a:pt x="62" y="156"/>
                  <a:pt x="62" y="156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116" y="147"/>
                  <a:pt x="116" y="147"/>
                  <a:pt x="116" y="147"/>
                </a:cubicBezTo>
                <a:lnTo>
                  <a:pt x="120" y="156"/>
                </a:lnTo>
                <a:close/>
                <a:moveTo>
                  <a:pt x="110" y="132"/>
                </a:moveTo>
                <a:cubicBezTo>
                  <a:pt x="101" y="126"/>
                  <a:pt x="101" y="126"/>
                  <a:pt x="101" y="126"/>
                </a:cubicBezTo>
                <a:cubicBezTo>
                  <a:pt x="107" y="123"/>
                  <a:pt x="107" y="123"/>
                  <a:pt x="107" y="123"/>
                </a:cubicBezTo>
                <a:lnTo>
                  <a:pt x="110" y="132"/>
                </a:lnTo>
                <a:close/>
                <a:moveTo>
                  <a:pt x="46" y="69"/>
                </a:moveTo>
                <a:cubicBezTo>
                  <a:pt x="48" y="69"/>
                  <a:pt x="50" y="68"/>
                  <a:pt x="51" y="66"/>
                </a:cubicBezTo>
                <a:cubicBezTo>
                  <a:pt x="54" y="63"/>
                  <a:pt x="54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2"/>
                  <a:pt x="45" y="47"/>
                  <a:pt x="45" y="42"/>
                </a:cubicBezTo>
                <a:cubicBezTo>
                  <a:pt x="45" y="37"/>
                  <a:pt x="47" y="32"/>
                  <a:pt x="51" y="28"/>
                </a:cubicBezTo>
                <a:cubicBezTo>
                  <a:pt x="54" y="25"/>
                  <a:pt x="54" y="21"/>
                  <a:pt x="51" y="18"/>
                </a:cubicBezTo>
                <a:cubicBezTo>
                  <a:pt x="48" y="15"/>
                  <a:pt x="43" y="15"/>
                  <a:pt x="41" y="18"/>
                </a:cubicBezTo>
                <a:cubicBezTo>
                  <a:pt x="34" y="24"/>
                  <a:pt x="30" y="33"/>
                  <a:pt x="30" y="42"/>
                </a:cubicBezTo>
                <a:cubicBezTo>
                  <a:pt x="30" y="51"/>
                  <a:pt x="34" y="60"/>
                  <a:pt x="41" y="66"/>
                </a:cubicBezTo>
                <a:cubicBezTo>
                  <a:pt x="42" y="68"/>
                  <a:pt x="44" y="69"/>
                  <a:pt x="46" y="69"/>
                </a:cubicBezTo>
                <a:close/>
                <a:moveTo>
                  <a:pt x="131" y="18"/>
                </a:moveTo>
                <a:cubicBezTo>
                  <a:pt x="128" y="21"/>
                  <a:pt x="128" y="25"/>
                  <a:pt x="131" y="28"/>
                </a:cubicBezTo>
                <a:cubicBezTo>
                  <a:pt x="135" y="32"/>
                  <a:pt x="137" y="37"/>
                  <a:pt x="137" y="42"/>
                </a:cubicBezTo>
                <a:cubicBezTo>
                  <a:pt x="137" y="47"/>
                  <a:pt x="135" y="52"/>
                  <a:pt x="131" y="56"/>
                </a:cubicBezTo>
                <a:cubicBezTo>
                  <a:pt x="128" y="59"/>
                  <a:pt x="128" y="63"/>
                  <a:pt x="131" y="66"/>
                </a:cubicBezTo>
                <a:cubicBezTo>
                  <a:pt x="132" y="68"/>
                  <a:pt x="134" y="69"/>
                  <a:pt x="136" y="69"/>
                </a:cubicBezTo>
                <a:cubicBezTo>
                  <a:pt x="138" y="69"/>
                  <a:pt x="140" y="68"/>
                  <a:pt x="141" y="66"/>
                </a:cubicBezTo>
                <a:cubicBezTo>
                  <a:pt x="148" y="60"/>
                  <a:pt x="152" y="51"/>
                  <a:pt x="152" y="42"/>
                </a:cubicBezTo>
                <a:cubicBezTo>
                  <a:pt x="152" y="33"/>
                  <a:pt x="148" y="24"/>
                  <a:pt x="141" y="18"/>
                </a:cubicBezTo>
                <a:cubicBezTo>
                  <a:pt x="139" y="15"/>
                  <a:pt x="134" y="15"/>
                  <a:pt x="131" y="18"/>
                </a:cubicBezTo>
                <a:close/>
                <a:moveTo>
                  <a:pt x="27" y="71"/>
                </a:moveTo>
                <a:cubicBezTo>
                  <a:pt x="19" y="63"/>
                  <a:pt x="15" y="52"/>
                  <a:pt x="15" y="42"/>
                </a:cubicBezTo>
                <a:cubicBezTo>
                  <a:pt x="15" y="32"/>
                  <a:pt x="19" y="21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19" y="0"/>
                  <a:pt x="16" y="3"/>
                </a:cubicBezTo>
                <a:cubicBezTo>
                  <a:pt x="6" y="14"/>
                  <a:pt x="0" y="28"/>
                  <a:pt x="0" y="42"/>
                </a:cubicBezTo>
                <a:cubicBezTo>
                  <a:pt x="0" y="56"/>
                  <a:pt x="6" y="71"/>
                  <a:pt x="16" y="81"/>
                </a:cubicBezTo>
                <a:cubicBezTo>
                  <a:pt x="18" y="83"/>
                  <a:pt x="20" y="84"/>
                  <a:pt x="22" y="84"/>
                </a:cubicBezTo>
                <a:cubicBezTo>
                  <a:pt x="24" y="84"/>
                  <a:pt x="26" y="83"/>
                  <a:pt x="27" y="81"/>
                </a:cubicBezTo>
                <a:cubicBezTo>
                  <a:pt x="30" y="78"/>
                  <a:pt x="30" y="74"/>
                  <a:pt x="27" y="71"/>
                </a:cubicBezTo>
                <a:close/>
                <a:moveTo>
                  <a:pt x="166" y="3"/>
                </a:moveTo>
                <a:cubicBezTo>
                  <a:pt x="163" y="0"/>
                  <a:pt x="158" y="0"/>
                  <a:pt x="155" y="3"/>
                </a:cubicBezTo>
                <a:cubicBezTo>
                  <a:pt x="152" y="6"/>
                  <a:pt x="152" y="10"/>
                  <a:pt x="155" y="13"/>
                </a:cubicBezTo>
                <a:cubicBezTo>
                  <a:pt x="163" y="21"/>
                  <a:pt x="167" y="32"/>
                  <a:pt x="167" y="42"/>
                </a:cubicBezTo>
                <a:cubicBezTo>
                  <a:pt x="167" y="52"/>
                  <a:pt x="163" y="63"/>
                  <a:pt x="155" y="71"/>
                </a:cubicBezTo>
                <a:cubicBezTo>
                  <a:pt x="152" y="74"/>
                  <a:pt x="152" y="78"/>
                  <a:pt x="155" y="81"/>
                </a:cubicBezTo>
                <a:cubicBezTo>
                  <a:pt x="156" y="83"/>
                  <a:pt x="158" y="84"/>
                  <a:pt x="160" y="84"/>
                </a:cubicBezTo>
                <a:cubicBezTo>
                  <a:pt x="162" y="84"/>
                  <a:pt x="164" y="83"/>
                  <a:pt x="166" y="81"/>
                </a:cubicBezTo>
                <a:cubicBezTo>
                  <a:pt x="176" y="71"/>
                  <a:pt x="182" y="56"/>
                  <a:pt x="182" y="42"/>
                </a:cubicBezTo>
                <a:cubicBezTo>
                  <a:pt x="182" y="28"/>
                  <a:pt x="176" y="14"/>
                  <a:pt x="166" y="3"/>
                </a:cubicBezTo>
                <a:close/>
                <a:moveTo>
                  <a:pt x="91" y="64"/>
                </a:moveTo>
                <a:cubicBezTo>
                  <a:pt x="103" y="64"/>
                  <a:pt x="113" y="54"/>
                  <a:pt x="113" y="42"/>
                </a:cubicBezTo>
                <a:cubicBezTo>
                  <a:pt x="113" y="30"/>
                  <a:pt x="103" y="20"/>
                  <a:pt x="91" y="20"/>
                </a:cubicBezTo>
                <a:cubicBezTo>
                  <a:pt x="79" y="20"/>
                  <a:pt x="69" y="30"/>
                  <a:pt x="69" y="42"/>
                </a:cubicBezTo>
                <a:cubicBezTo>
                  <a:pt x="69" y="54"/>
                  <a:pt x="79" y="64"/>
                  <a:pt x="91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 flipH="1">
            <a:off x="7512424" y="2393577"/>
            <a:ext cx="4679576" cy="605117"/>
          </a:xfrm>
          <a:prstGeom prst="homePlat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/>
          <p:nvPr/>
        </p:nvSpPr>
        <p:spPr>
          <a:xfrm flipH="1">
            <a:off x="8252012" y="3112995"/>
            <a:ext cx="3939988" cy="60511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flipH="1">
            <a:off x="8884024" y="3832413"/>
            <a:ext cx="3307976" cy="605117"/>
          </a:xfrm>
          <a:prstGeom prst="homePlat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flipH="1">
            <a:off x="9529482" y="4551831"/>
            <a:ext cx="2662518" cy="60511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7901075" y="249423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8629235" y="32170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3" name="矩形 12"/>
          <p:cNvSpPr/>
          <p:nvPr/>
        </p:nvSpPr>
        <p:spPr>
          <a:xfrm flipH="1">
            <a:off x="9150456" y="393648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9752772" y="46745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624312" y="1692257"/>
            <a:ext cx="383694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rgbClr val="1F487C"/>
                </a:solidFill>
              </a:rPr>
              <a:t>单击此处</a:t>
            </a:r>
            <a:r>
              <a:rPr lang="zh-CN" altLang="en-US" sz="2800" b="1" dirty="0" smtClean="0">
                <a:solidFill>
                  <a:srgbClr val="1F487C"/>
                </a:solidFill>
              </a:rPr>
              <a:t>添加文本内容</a:t>
            </a:r>
            <a:endParaRPr lang="en-US" sz="2800" b="1" dirty="0">
              <a:solidFill>
                <a:srgbClr val="1F487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312" y="2228321"/>
            <a:ext cx="512584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142240" y="3718112"/>
          <a:ext cx="8128000" cy="242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六边形 16"/>
          <p:cNvSpPr/>
          <p:nvPr/>
        </p:nvSpPr>
        <p:spPr>
          <a:xfrm>
            <a:off x="5468057" y="5906030"/>
            <a:ext cx="913704" cy="10502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 dirty="0"/>
          </a:p>
        </p:txBody>
      </p:sp>
      <p:sp>
        <p:nvSpPr>
          <p:cNvPr id="30" name="六边形 29"/>
          <p:cNvSpPr/>
          <p:nvPr/>
        </p:nvSpPr>
        <p:spPr>
          <a:xfrm rot="5400000">
            <a:off x="6247517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六边形 27"/>
          <p:cNvSpPr/>
          <p:nvPr/>
        </p:nvSpPr>
        <p:spPr>
          <a:xfrm rot="5400000">
            <a:off x="4911661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六边形 23"/>
          <p:cNvSpPr/>
          <p:nvPr/>
        </p:nvSpPr>
        <p:spPr>
          <a:xfrm rot="5400000">
            <a:off x="6826358" y="3351490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 rot="5400000">
            <a:off x="6247517" y="4455682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六边形 19"/>
          <p:cNvSpPr/>
          <p:nvPr/>
        </p:nvSpPr>
        <p:spPr>
          <a:xfrm rot="5400000">
            <a:off x="4882633" y="4426654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14"/>
          <p:cNvSpPr/>
          <p:nvPr/>
        </p:nvSpPr>
        <p:spPr>
          <a:xfrm>
            <a:off x="5280000" y="4397105"/>
            <a:ext cx="666394" cy="7659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六边形 15"/>
          <p:cNvSpPr/>
          <p:nvPr/>
        </p:nvSpPr>
        <p:spPr>
          <a:xfrm rot="5400000">
            <a:off x="4277578" y="334633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六边形 18"/>
          <p:cNvSpPr/>
          <p:nvPr/>
        </p:nvSpPr>
        <p:spPr>
          <a:xfrm>
            <a:off x="6901665" y="5906030"/>
            <a:ext cx="913704" cy="10502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32" name="六边形 31"/>
          <p:cNvSpPr/>
          <p:nvPr/>
        </p:nvSpPr>
        <p:spPr>
          <a:xfrm rot="5400000">
            <a:off x="5373103" y="3164210"/>
            <a:ext cx="1525763" cy="132741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Freeform 902"/>
          <p:cNvSpPr>
            <a:spLocks noEditPoints="1"/>
          </p:cNvSpPr>
          <p:nvPr/>
        </p:nvSpPr>
        <p:spPr bwMode="auto">
          <a:xfrm>
            <a:off x="5801815" y="3569533"/>
            <a:ext cx="668338" cy="517525"/>
          </a:xfrm>
          <a:custGeom>
            <a:avLst/>
            <a:gdLst>
              <a:gd name="T0" fmla="*/ 51 w 178"/>
              <a:gd name="T1" fmla="*/ 100 h 138"/>
              <a:gd name="T2" fmla="*/ 63 w 178"/>
              <a:gd name="T3" fmla="*/ 112 h 138"/>
              <a:gd name="T4" fmla="*/ 89 w 178"/>
              <a:gd name="T5" fmla="*/ 101 h 138"/>
              <a:gd name="T6" fmla="*/ 115 w 178"/>
              <a:gd name="T7" fmla="*/ 112 h 138"/>
              <a:gd name="T8" fmla="*/ 127 w 178"/>
              <a:gd name="T9" fmla="*/ 100 h 138"/>
              <a:gd name="T10" fmla="*/ 89 w 178"/>
              <a:gd name="T11" fmla="*/ 84 h 138"/>
              <a:gd name="T12" fmla="*/ 51 w 178"/>
              <a:gd name="T13" fmla="*/ 100 h 138"/>
              <a:gd name="T14" fmla="*/ 89 w 178"/>
              <a:gd name="T15" fmla="*/ 120 h 138"/>
              <a:gd name="T16" fmla="*/ 76 w 178"/>
              <a:gd name="T17" fmla="*/ 125 h 138"/>
              <a:gd name="T18" fmla="*/ 89 w 178"/>
              <a:gd name="T19" fmla="*/ 138 h 138"/>
              <a:gd name="T20" fmla="*/ 102 w 178"/>
              <a:gd name="T21" fmla="*/ 125 h 138"/>
              <a:gd name="T22" fmla="*/ 89 w 178"/>
              <a:gd name="T23" fmla="*/ 120 h 138"/>
              <a:gd name="T24" fmla="*/ 177 w 178"/>
              <a:gd name="T25" fmla="*/ 49 h 138"/>
              <a:gd name="T26" fmla="*/ 1 w 178"/>
              <a:gd name="T27" fmla="*/ 49 h 138"/>
              <a:gd name="T28" fmla="*/ 0 w 178"/>
              <a:gd name="T29" fmla="*/ 49 h 138"/>
              <a:gd name="T30" fmla="*/ 13 w 178"/>
              <a:gd name="T31" fmla="*/ 62 h 138"/>
              <a:gd name="T32" fmla="*/ 89 w 178"/>
              <a:gd name="T33" fmla="*/ 29 h 138"/>
              <a:gd name="T34" fmla="*/ 165 w 178"/>
              <a:gd name="T35" fmla="*/ 62 h 138"/>
              <a:gd name="T36" fmla="*/ 178 w 178"/>
              <a:gd name="T37" fmla="*/ 49 h 138"/>
              <a:gd name="T38" fmla="*/ 177 w 178"/>
              <a:gd name="T39" fmla="*/ 49 h 138"/>
              <a:gd name="T40" fmla="*/ 89 w 178"/>
              <a:gd name="T41" fmla="*/ 48 h 138"/>
              <a:gd name="T42" fmla="*/ 26 w 178"/>
              <a:gd name="T43" fmla="*/ 74 h 138"/>
              <a:gd name="T44" fmla="*/ 26 w 178"/>
              <a:gd name="T45" fmla="*/ 75 h 138"/>
              <a:gd name="T46" fmla="*/ 38 w 178"/>
              <a:gd name="T47" fmla="*/ 87 h 138"/>
              <a:gd name="T48" fmla="*/ 89 w 178"/>
              <a:gd name="T49" fmla="*/ 66 h 138"/>
              <a:gd name="T50" fmla="*/ 140 w 178"/>
              <a:gd name="T51" fmla="*/ 87 h 138"/>
              <a:gd name="T52" fmla="*/ 152 w 178"/>
              <a:gd name="T53" fmla="*/ 75 h 138"/>
              <a:gd name="T54" fmla="*/ 152 w 178"/>
              <a:gd name="T55" fmla="*/ 74 h 138"/>
              <a:gd name="T56" fmla="*/ 89 w 178"/>
              <a:gd name="T57" fmla="*/ 4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97"/>
          <p:cNvSpPr>
            <a:spLocks noEditPoints="1"/>
          </p:cNvSpPr>
          <p:nvPr/>
        </p:nvSpPr>
        <p:spPr bwMode="auto">
          <a:xfrm>
            <a:off x="4691105" y="3662817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98"/>
          <p:cNvSpPr>
            <a:spLocks noEditPoints="1"/>
          </p:cNvSpPr>
          <p:nvPr/>
        </p:nvSpPr>
        <p:spPr bwMode="auto">
          <a:xfrm>
            <a:off x="6617129" y="4779357"/>
            <a:ext cx="365125" cy="363538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100"/>
          <p:cNvSpPr>
            <a:spLocks noEditPoints="1"/>
          </p:cNvSpPr>
          <p:nvPr/>
        </p:nvSpPr>
        <p:spPr bwMode="auto">
          <a:xfrm>
            <a:off x="5238610" y="4741685"/>
            <a:ext cx="363538" cy="363538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Freeform 148"/>
          <p:cNvSpPr>
            <a:spLocks noEditPoints="1"/>
          </p:cNvSpPr>
          <p:nvPr/>
        </p:nvSpPr>
        <p:spPr bwMode="auto">
          <a:xfrm>
            <a:off x="6694487" y="2516771"/>
            <a:ext cx="365125" cy="363538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149"/>
          <p:cNvSpPr>
            <a:spLocks noEditPoints="1"/>
          </p:cNvSpPr>
          <p:nvPr/>
        </p:nvSpPr>
        <p:spPr bwMode="auto">
          <a:xfrm>
            <a:off x="7169824" y="3646148"/>
            <a:ext cx="360363" cy="363538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99"/>
          <p:cNvSpPr>
            <a:spLocks noEditPoints="1"/>
          </p:cNvSpPr>
          <p:nvPr/>
        </p:nvSpPr>
        <p:spPr bwMode="auto">
          <a:xfrm>
            <a:off x="5300977" y="2510662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矩形 40"/>
          <p:cNvSpPr/>
          <p:nvPr/>
        </p:nvSpPr>
        <p:spPr>
          <a:xfrm>
            <a:off x="1361504" y="2267889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2" name="矩形 41"/>
          <p:cNvSpPr/>
          <p:nvPr/>
        </p:nvSpPr>
        <p:spPr>
          <a:xfrm>
            <a:off x="620883" y="3473976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3" name="矩形 42"/>
          <p:cNvSpPr/>
          <p:nvPr/>
        </p:nvSpPr>
        <p:spPr>
          <a:xfrm>
            <a:off x="1198254" y="457067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4" name="矩形 43"/>
          <p:cNvSpPr/>
          <p:nvPr/>
        </p:nvSpPr>
        <p:spPr>
          <a:xfrm>
            <a:off x="7965816" y="3481612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5" name="矩形 44"/>
          <p:cNvSpPr/>
          <p:nvPr/>
        </p:nvSpPr>
        <p:spPr>
          <a:xfrm>
            <a:off x="7382754" y="236290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6" name="矩形 45"/>
          <p:cNvSpPr/>
          <p:nvPr/>
        </p:nvSpPr>
        <p:spPr>
          <a:xfrm>
            <a:off x="7397342" y="4599383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0346" y="181077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哎呀小小草</a:t>
            </a:r>
            <a:endParaRPr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20586" y="5616224"/>
            <a:ext cx="2552727" cy="4381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90077" y="1893537"/>
            <a:ext cx="3310893" cy="3941762"/>
            <a:chOff x="3684588" y="-10437812"/>
            <a:chExt cx="495300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Rectangle 192"/>
            <p:cNvSpPr>
              <a:spLocks noChangeArrowheads="1"/>
            </p:cNvSpPr>
            <p:nvPr/>
          </p:nvSpPr>
          <p:spPr bwMode="auto">
            <a:xfrm>
              <a:off x="3887787" y="-10437812"/>
              <a:ext cx="444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3"/>
            <p:cNvSpPr>
              <a:spLocks noChangeArrowheads="1"/>
            </p:cNvSpPr>
            <p:nvPr/>
          </p:nvSpPr>
          <p:spPr bwMode="auto">
            <a:xfrm>
              <a:off x="3887787" y="-10213975"/>
              <a:ext cx="44450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194"/>
            <p:cNvSpPr>
              <a:spLocks noChangeArrowheads="1"/>
            </p:cNvSpPr>
            <p:nvPr/>
          </p:nvSpPr>
          <p:spPr bwMode="auto">
            <a:xfrm>
              <a:off x="3887787" y="-10010775"/>
              <a:ext cx="444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91"/>
            <p:cNvSpPr/>
            <p:nvPr/>
          </p:nvSpPr>
          <p:spPr bwMode="auto">
            <a:xfrm>
              <a:off x="3684588" y="-10145712"/>
              <a:ext cx="473075" cy="112713"/>
            </a:xfrm>
            <a:custGeom>
              <a:avLst/>
              <a:gdLst>
                <a:gd name="T0" fmla="*/ 0 w 298"/>
                <a:gd name="T1" fmla="*/ 35 h 71"/>
                <a:gd name="T2" fmla="*/ 43 w 298"/>
                <a:gd name="T3" fmla="*/ 0 h 71"/>
                <a:gd name="T4" fmla="*/ 298 w 298"/>
                <a:gd name="T5" fmla="*/ 0 h 71"/>
                <a:gd name="T6" fmla="*/ 298 w 298"/>
                <a:gd name="T7" fmla="*/ 71 h 71"/>
                <a:gd name="T8" fmla="*/ 43 w 298"/>
                <a:gd name="T9" fmla="*/ 71 h 71"/>
                <a:gd name="T10" fmla="*/ 0 w 298"/>
                <a:gd name="T11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71">
                  <a:moveTo>
                    <a:pt x="0" y="35"/>
                  </a:moveTo>
                  <a:lnTo>
                    <a:pt x="43" y="0"/>
                  </a:lnTo>
                  <a:lnTo>
                    <a:pt x="298" y="0"/>
                  </a:lnTo>
                  <a:lnTo>
                    <a:pt x="298" y="71"/>
                  </a:lnTo>
                  <a:lnTo>
                    <a:pt x="43" y="7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1F4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90"/>
            <p:cNvSpPr/>
            <p:nvPr/>
          </p:nvSpPr>
          <p:spPr bwMode="auto">
            <a:xfrm>
              <a:off x="3706813" y="-10348912"/>
              <a:ext cx="473075" cy="112713"/>
            </a:xfrm>
            <a:custGeom>
              <a:avLst/>
              <a:gdLst>
                <a:gd name="T0" fmla="*/ 298 w 298"/>
                <a:gd name="T1" fmla="*/ 36 h 71"/>
                <a:gd name="T2" fmla="*/ 256 w 298"/>
                <a:gd name="T3" fmla="*/ 71 h 71"/>
                <a:gd name="T4" fmla="*/ 0 w 298"/>
                <a:gd name="T5" fmla="*/ 71 h 71"/>
                <a:gd name="T6" fmla="*/ 0 w 298"/>
                <a:gd name="T7" fmla="*/ 0 h 71"/>
                <a:gd name="T8" fmla="*/ 256 w 298"/>
                <a:gd name="T9" fmla="*/ 0 h 71"/>
                <a:gd name="T10" fmla="*/ 298 w 298"/>
                <a:gd name="T11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71">
                  <a:moveTo>
                    <a:pt x="298" y="36"/>
                  </a:moveTo>
                  <a:lnTo>
                    <a:pt x="256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256" y="0"/>
                  </a:lnTo>
                  <a:lnTo>
                    <a:pt x="298" y="36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7977612" y="2173961"/>
            <a:ext cx="2400651" cy="492438"/>
          </a:xfrm>
          <a:prstGeom prst="rect">
            <a:avLst/>
          </a:prstGeom>
          <a:solidFill>
            <a:srgbClr val="FF9900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7612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945203" y="2173961"/>
            <a:ext cx="2400651" cy="492438"/>
          </a:xfrm>
          <a:prstGeom prst="rect">
            <a:avLst/>
          </a:prstGeom>
          <a:solidFill>
            <a:srgbClr val="1F487C"/>
          </a:solidFill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916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076557" y="25898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22" name="矩形 21"/>
          <p:cNvSpPr/>
          <p:nvPr/>
        </p:nvSpPr>
        <p:spPr>
          <a:xfrm flipH="1">
            <a:off x="5114269" y="38937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741" y="2438400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4680474" y="2438401"/>
            <a:ext cx="1421885" cy="1430286"/>
          </a:xfrm>
          <a:custGeom>
            <a:avLst/>
            <a:gdLst>
              <a:gd name="connsiteX0" fmla="*/ 0 w 591715"/>
              <a:gd name="connsiteY0" fmla="*/ 658761 h 658761"/>
              <a:gd name="connsiteX1" fmla="*/ 0 w 591715"/>
              <a:gd name="connsiteY1" fmla="*/ 0 h 658761"/>
              <a:gd name="connsiteX2" fmla="*/ 591715 w 591715"/>
              <a:gd name="connsiteY2" fmla="*/ 658761 h 658761"/>
              <a:gd name="connsiteX3" fmla="*/ 0 w 591715"/>
              <a:gd name="connsiteY3" fmla="*/ 658761 h 658761"/>
              <a:gd name="connsiteX0-1" fmla="*/ 0 w 1429915"/>
              <a:gd name="connsiteY0-2" fmla="*/ 658761 h 1135011"/>
              <a:gd name="connsiteX1-3" fmla="*/ 0 w 1429915"/>
              <a:gd name="connsiteY1-4" fmla="*/ 0 h 1135011"/>
              <a:gd name="connsiteX2-5" fmla="*/ 1429915 w 1429915"/>
              <a:gd name="connsiteY2-6" fmla="*/ 1135011 h 1135011"/>
              <a:gd name="connsiteX3-7" fmla="*/ 0 w 1429915"/>
              <a:gd name="connsiteY3-8" fmla="*/ 658761 h 1135011"/>
              <a:gd name="connsiteX0-9" fmla="*/ 0 w 1420390"/>
              <a:gd name="connsiteY0-10" fmla="*/ 658761 h 1430286"/>
              <a:gd name="connsiteX1-11" fmla="*/ 0 w 1420390"/>
              <a:gd name="connsiteY1-12" fmla="*/ 0 h 1430286"/>
              <a:gd name="connsiteX2-13" fmla="*/ 1420390 w 1420390"/>
              <a:gd name="connsiteY2-14" fmla="*/ 1430286 h 1430286"/>
              <a:gd name="connsiteX3-15" fmla="*/ 0 w 1420390"/>
              <a:gd name="connsiteY3-16" fmla="*/ 658761 h 14302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20390" h="1430286">
                <a:moveTo>
                  <a:pt x="0" y="658761"/>
                </a:moveTo>
                <a:lnTo>
                  <a:pt x="0" y="0"/>
                </a:lnTo>
                <a:lnTo>
                  <a:pt x="1420390" y="14302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8741" y="3434417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>
            <a:off x="4680806" y="3434417"/>
            <a:ext cx="1429915" cy="658761"/>
          </a:xfrm>
          <a:custGeom>
            <a:avLst/>
            <a:gdLst>
              <a:gd name="connsiteX0" fmla="*/ 0 w 591715"/>
              <a:gd name="connsiteY0" fmla="*/ 658761 h 658761"/>
              <a:gd name="connsiteX1" fmla="*/ 0 w 591715"/>
              <a:gd name="connsiteY1" fmla="*/ 0 h 658761"/>
              <a:gd name="connsiteX2" fmla="*/ 591715 w 591715"/>
              <a:gd name="connsiteY2" fmla="*/ 658761 h 658761"/>
              <a:gd name="connsiteX3" fmla="*/ 0 w 591715"/>
              <a:gd name="connsiteY3" fmla="*/ 658761 h 658761"/>
              <a:gd name="connsiteX0-1" fmla="*/ 0 w 1372765"/>
              <a:gd name="connsiteY0-2" fmla="*/ 658761 h 811161"/>
              <a:gd name="connsiteX1-3" fmla="*/ 0 w 1372765"/>
              <a:gd name="connsiteY1-4" fmla="*/ 0 h 811161"/>
              <a:gd name="connsiteX2-5" fmla="*/ 1372765 w 1372765"/>
              <a:gd name="connsiteY2-6" fmla="*/ 811161 h 811161"/>
              <a:gd name="connsiteX3-7" fmla="*/ 0 w 1372765"/>
              <a:gd name="connsiteY3-8" fmla="*/ 658761 h 811161"/>
              <a:gd name="connsiteX0-9" fmla="*/ 0 w 1429915"/>
              <a:gd name="connsiteY0-10" fmla="*/ 658761 h 658761"/>
              <a:gd name="connsiteX1-11" fmla="*/ 0 w 1429915"/>
              <a:gd name="connsiteY1-12" fmla="*/ 0 h 658761"/>
              <a:gd name="connsiteX2-13" fmla="*/ 1429915 w 1429915"/>
              <a:gd name="connsiteY2-14" fmla="*/ 430161 h 658761"/>
              <a:gd name="connsiteX3-15" fmla="*/ 0 w 1429915"/>
              <a:gd name="connsiteY3-16" fmla="*/ 658761 h 6587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29915" h="658761">
                <a:moveTo>
                  <a:pt x="0" y="658761"/>
                </a:moveTo>
                <a:lnTo>
                  <a:pt x="0" y="0"/>
                </a:lnTo>
                <a:lnTo>
                  <a:pt x="1429915" y="430161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8741" y="4430435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V="1">
            <a:off x="4680806" y="3868460"/>
            <a:ext cx="1395257" cy="1220736"/>
          </a:xfrm>
          <a:custGeom>
            <a:avLst/>
            <a:gdLst>
              <a:gd name="connsiteX0" fmla="*/ 0 w 1271432"/>
              <a:gd name="connsiteY0" fmla="*/ 658761 h 658761"/>
              <a:gd name="connsiteX1" fmla="*/ 0 w 1271432"/>
              <a:gd name="connsiteY1" fmla="*/ 0 h 658761"/>
              <a:gd name="connsiteX2" fmla="*/ 1271432 w 1271432"/>
              <a:gd name="connsiteY2" fmla="*/ 658761 h 658761"/>
              <a:gd name="connsiteX3" fmla="*/ 0 w 1271432"/>
              <a:gd name="connsiteY3" fmla="*/ 658761 h 658761"/>
              <a:gd name="connsiteX0-1" fmla="*/ 0 w 1395257"/>
              <a:gd name="connsiteY0-2" fmla="*/ 658761 h 1220736"/>
              <a:gd name="connsiteX1-3" fmla="*/ 0 w 1395257"/>
              <a:gd name="connsiteY1-4" fmla="*/ 0 h 1220736"/>
              <a:gd name="connsiteX2-5" fmla="*/ 1395257 w 1395257"/>
              <a:gd name="connsiteY2-6" fmla="*/ 1220736 h 1220736"/>
              <a:gd name="connsiteX3-7" fmla="*/ 0 w 1395257"/>
              <a:gd name="connsiteY3-8" fmla="*/ 658761 h 12207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95257" h="1220736">
                <a:moveTo>
                  <a:pt x="0" y="658761"/>
                </a:moveTo>
                <a:lnTo>
                  <a:pt x="0" y="0"/>
                </a:lnTo>
                <a:lnTo>
                  <a:pt x="1395257" y="122073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83069" y="2438400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83069" y="3434417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83069" y="4430435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6111053" y="2438401"/>
            <a:ext cx="1285142" cy="1430286"/>
          </a:xfrm>
          <a:custGeom>
            <a:avLst/>
            <a:gdLst>
              <a:gd name="connsiteX0" fmla="*/ 0 w 1323242"/>
              <a:gd name="connsiteY0" fmla="*/ 658761 h 658761"/>
              <a:gd name="connsiteX1" fmla="*/ 0 w 1323242"/>
              <a:gd name="connsiteY1" fmla="*/ 0 h 658761"/>
              <a:gd name="connsiteX2" fmla="*/ 1323242 w 1323242"/>
              <a:gd name="connsiteY2" fmla="*/ 658761 h 658761"/>
              <a:gd name="connsiteX3" fmla="*/ 0 w 1323242"/>
              <a:gd name="connsiteY3" fmla="*/ 658761 h 658761"/>
              <a:gd name="connsiteX0-1" fmla="*/ 0 w 1285142"/>
              <a:gd name="connsiteY0-2" fmla="*/ 658761 h 1430286"/>
              <a:gd name="connsiteX1-3" fmla="*/ 0 w 1285142"/>
              <a:gd name="connsiteY1-4" fmla="*/ 0 h 1430286"/>
              <a:gd name="connsiteX2-5" fmla="*/ 1285142 w 1285142"/>
              <a:gd name="connsiteY2-6" fmla="*/ 1430286 h 1430286"/>
              <a:gd name="connsiteX3-7" fmla="*/ 0 w 1285142"/>
              <a:gd name="connsiteY3-8" fmla="*/ 658761 h 14302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5142" h="1430286">
                <a:moveTo>
                  <a:pt x="0" y="658761"/>
                </a:moveTo>
                <a:lnTo>
                  <a:pt x="0" y="0"/>
                </a:lnTo>
                <a:lnTo>
                  <a:pt x="1285142" y="14302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6082479" y="3434416"/>
            <a:ext cx="1313716" cy="658761"/>
          </a:xfrm>
          <a:custGeom>
            <a:avLst/>
            <a:gdLst>
              <a:gd name="connsiteX0" fmla="*/ 0 w 1323241"/>
              <a:gd name="connsiteY0" fmla="*/ 658761 h 658761"/>
              <a:gd name="connsiteX1" fmla="*/ 0 w 1323241"/>
              <a:gd name="connsiteY1" fmla="*/ 0 h 658761"/>
              <a:gd name="connsiteX2" fmla="*/ 1323241 w 1323241"/>
              <a:gd name="connsiteY2" fmla="*/ 658761 h 658761"/>
              <a:gd name="connsiteX3" fmla="*/ 0 w 1323241"/>
              <a:gd name="connsiteY3" fmla="*/ 658761 h 658761"/>
              <a:gd name="connsiteX0-1" fmla="*/ 0 w 1313716"/>
              <a:gd name="connsiteY0-2" fmla="*/ 658761 h 658761"/>
              <a:gd name="connsiteX1-3" fmla="*/ 0 w 1313716"/>
              <a:gd name="connsiteY1-4" fmla="*/ 0 h 658761"/>
              <a:gd name="connsiteX2-5" fmla="*/ 1313716 w 1313716"/>
              <a:gd name="connsiteY2-6" fmla="*/ 439686 h 658761"/>
              <a:gd name="connsiteX3-7" fmla="*/ 0 w 1313716"/>
              <a:gd name="connsiteY3-8" fmla="*/ 658761 h 65876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13716" h="658761">
                <a:moveTo>
                  <a:pt x="0" y="658761"/>
                </a:moveTo>
                <a:lnTo>
                  <a:pt x="0" y="0"/>
                </a:lnTo>
                <a:lnTo>
                  <a:pt x="1313716" y="4396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flipH="1" flipV="1">
            <a:off x="6103343" y="3887510"/>
            <a:ext cx="1292852" cy="1201686"/>
          </a:xfrm>
          <a:custGeom>
            <a:avLst/>
            <a:gdLst>
              <a:gd name="connsiteX0" fmla="*/ 0 w 1121402"/>
              <a:gd name="connsiteY0" fmla="*/ 658761 h 658761"/>
              <a:gd name="connsiteX1" fmla="*/ 0 w 1121402"/>
              <a:gd name="connsiteY1" fmla="*/ 0 h 658761"/>
              <a:gd name="connsiteX2" fmla="*/ 1121402 w 1121402"/>
              <a:gd name="connsiteY2" fmla="*/ 658761 h 658761"/>
              <a:gd name="connsiteX3" fmla="*/ 0 w 1121402"/>
              <a:gd name="connsiteY3" fmla="*/ 658761 h 658761"/>
              <a:gd name="connsiteX0-1" fmla="*/ 0 w 1292852"/>
              <a:gd name="connsiteY0-2" fmla="*/ 658761 h 1201686"/>
              <a:gd name="connsiteX1-3" fmla="*/ 0 w 1292852"/>
              <a:gd name="connsiteY1-4" fmla="*/ 0 h 1201686"/>
              <a:gd name="connsiteX2-5" fmla="*/ 1292852 w 1292852"/>
              <a:gd name="connsiteY2-6" fmla="*/ 1201686 h 1201686"/>
              <a:gd name="connsiteX3-7" fmla="*/ 0 w 1292852"/>
              <a:gd name="connsiteY3-8" fmla="*/ 658761 h 12016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92852" h="1201686">
                <a:moveTo>
                  <a:pt x="0" y="658761"/>
                </a:moveTo>
                <a:lnTo>
                  <a:pt x="0" y="0"/>
                </a:lnTo>
                <a:lnTo>
                  <a:pt x="1292852" y="12016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4742191" y="2898000"/>
            <a:ext cx="2707618" cy="3960000"/>
            <a:chOff x="13665200" y="16497300"/>
            <a:chExt cx="487363" cy="712788"/>
          </a:xfrm>
          <a:solidFill>
            <a:srgbClr val="1F487C"/>
          </a:solidFill>
        </p:grpSpPr>
        <p:sp>
          <p:nvSpPr>
            <p:cNvPr id="7" name="Freeform 1517"/>
            <p:cNvSpPr/>
            <p:nvPr/>
          </p:nvSpPr>
          <p:spPr bwMode="auto">
            <a:xfrm>
              <a:off x="13795375" y="16497300"/>
              <a:ext cx="225425" cy="588963"/>
            </a:xfrm>
            <a:custGeom>
              <a:avLst/>
              <a:gdLst>
                <a:gd name="T0" fmla="*/ 0 w 60"/>
                <a:gd name="T1" fmla="*/ 152 h 157"/>
                <a:gd name="T2" fmla="*/ 1 w 60"/>
                <a:gd name="T3" fmla="*/ 151 h 157"/>
                <a:gd name="T4" fmla="*/ 1 w 60"/>
                <a:gd name="T5" fmla="*/ 151 h 157"/>
                <a:gd name="T6" fmla="*/ 4 w 60"/>
                <a:gd name="T7" fmla="*/ 147 h 157"/>
                <a:gd name="T8" fmla="*/ 4 w 60"/>
                <a:gd name="T9" fmla="*/ 147 h 157"/>
                <a:gd name="T10" fmla="*/ 12 w 60"/>
                <a:gd name="T11" fmla="*/ 125 h 157"/>
                <a:gd name="T12" fmla="*/ 12 w 60"/>
                <a:gd name="T13" fmla="*/ 125 h 157"/>
                <a:gd name="T14" fmla="*/ 25 w 60"/>
                <a:gd name="T15" fmla="*/ 4 h 157"/>
                <a:gd name="T16" fmla="*/ 25 w 60"/>
                <a:gd name="T17" fmla="*/ 4 h 157"/>
                <a:gd name="T18" fmla="*/ 25 w 60"/>
                <a:gd name="T19" fmla="*/ 0 h 157"/>
                <a:gd name="T20" fmla="*/ 28 w 60"/>
                <a:gd name="T21" fmla="*/ 0 h 157"/>
                <a:gd name="T22" fmla="*/ 35 w 60"/>
                <a:gd name="T23" fmla="*/ 0 h 157"/>
                <a:gd name="T24" fmla="*/ 35 w 60"/>
                <a:gd name="T25" fmla="*/ 4 h 157"/>
                <a:gd name="T26" fmla="*/ 59 w 60"/>
                <a:gd name="T27" fmla="*/ 151 h 157"/>
                <a:gd name="T28" fmla="*/ 59 w 60"/>
                <a:gd name="T29" fmla="*/ 151 h 157"/>
                <a:gd name="T30" fmla="*/ 60 w 60"/>
                <a:gd name="T31" fmla="*/ 152 h 157"/>
                <a:gd name="T32" fmla="*/ 60 w 60"/>
                <a:gd name="T33" fmla="*/ 152 h 157"/>
                <a:gd name="T34" fmla="*/ 60 w 60"/>
                <a:gd name="T35" fmla="*/ 152 h 157"/>
                <a:gd name="T36" fmla="*/ 55 w 60"/>
                <a:gd name="T37" fmla="*/ 157 h 157"/>
                <a:gd name="T38" fmla="*/ 30 w 60"/>
                <a:gd name="T39" fmla="*/ 47 h 157"/>
                <a:gd name="T40" fmla="*/ 30 w 60"/>
                <a:gd name="T41" fmla="*/ 47 h 157"/>
                <a:gd name="T42" fmla="*/ 5 w 60"/>
                <a:gd name="T43" fmla="*/ 157 h 157"/>
                <a:gd name="T44" fmla="*/ 5 w 60"/>
                <a:gd name="T45" fmla="*/ 157 h 157"/>
                <a:gd name="T46" fmla="*/ 0 w 60"/>
                <a:gd name="T47" fmla="*/ 15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57">
                  <a:moveTo>
                    <a:pt x="0" y="152"/>
                  </a:moveTo>
                  <a:cubicBezTo>
                    <a:pt x="0" y="152"/>
                    <a:pt x="1" y="152"/>
                    <a:pt x="1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2" y="150"/>
                    <a:pt x="3" y="149"/>
                    <a:pt x="4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6" y="143"/>
                    <a:pt x="9" y="136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8" y="104"/>
                    <a:pt x="25" y="6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13"/>
                    <a:pt x="55" y="145"/>
                    <a:pt x="59" y="151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59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4" y="156"/>
                    <a:pt x="35" y="13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136"/>
                    <a:pt x="6" y="156"/>
                    <a:pt x="5" y="157"/>
                  </a:cubicBezTo>
                  <a:cubicBezTo>
                    <a:pt x="5" y="157"/>
                    <a:pt x="5" y="157"/>
                    <a:pt x="5" y="157"/>
                  </a:cubicBezTo>
                  <a:cubicBezTo>
                    <a:pt x="0" y="152"/>
                    <a:pt x="0" y="152"/>
                    <a:pt x="0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518"/>
            <p:cNvSpPr>
              <a:spLocks noEditPoints="1"/>
            </p:cNvSpPr>
            <p:nvPr/>
          </p:nvSpPr>
          <p:spPr bwMode="auto">
            <a:xfrm>
              <a:off x="13665200" y="17041813"/>
              <a:ext cx="487363" cy="168275"/>
            </a:xfrm>
            <a:custGeom>
              <a:avLst/>
              <a:gdLst>
                <a:gd name="T0" fmla="*/ 97 w 130"/>
                <a:gd name="T1" fmla="*/ 45 h 45"/>
                <a:gd name="T2" fmla="*/ 97 w 130"/>
                <a:gd name="T3" fmla="*/ 43 h 45"/>
                <a:gd name="T4" fmla="*/ 65 w 130"/>
                <a:gd name="T5" fmla="*/ 28 h 45"/>
                <a:gd name="T6" fmla="*/ 65 w 130"/>
                <a:gd name="T7" fmla="*/ 28 h 45"/>
                <a:gd name="T8" fmla="*/ 34 w 130"/>
                <a:gd name="T9" fmla="*/ 43 h 45"/>
                <a:gd name="T10" fmla="*/ 34 w 130"/>
                <a:gd name="T11" fmla="*/ 43 h 45"/>
                <a:gd name="T12" fmla="*/ 33 w 130"/>
                <a:gd name="T13" fmla="*/ 45 h 45"/>
                <a:gd name="T14" fmla="*/ 0 w 130"/>
                <a:gd name="T15" fmla="*/ 45 h 45"/>
                <a:gd name="T16" fmla="*/ 3 w 130"/>
                <a:gd name="T17" fmla="*/ 40 h 45"/>
                <a:gd name="T18" fmla="*/ 65 w 130"/>
                <a:gd name="T19" fmla="*/ 0 h 45"/>
                <a:gd name="T20" fmla="*/ 65 w 130"/>
                <a:gd name="T21" fmla="*/ 0 h 45"/>
                <a:gd name="T22" fmla="*/ 127 w 130"/>
                <a:gd name="T23" fmla="*/ 40 h 45"/>
                <a:gd name="T24" fmla="*/ 127 w 130"/>
                <a:gd name="T25" fmla="*/ 40 h 45"/>
                <a:gd name="T26" fmla="*/ 130 w 130"/>
                <a:gd name="T27" fmla="*/ 45 h 45"/>
                <a:gd name="T28" fmla="*/ 97 w 130"/>
                <a:gd name="T29" fmla="*/ 45 h 45"/>
                <a:gd name="T30" fmla="*/ 31 w 130"/>
                <a:gd name="T31" fmla="*/ 41 h 45"/>
                <a:gd name="T32" fmla="*/ 31 w 130"/>
                <a:gd name="T33" fmla="*/ 38 h 45"/>
                <a:gd name="T34" fmla="*/ 31 w 130"/>
                <a:gd name="T35" fmla="*/ 41 h 45"/>
                <a:gd name="T36" fmla="*/ 119 w 130"/>
                <a:gd name="T37" fmla="*/ 38 h 45"/>
                <a:gd name="T38" fmla="*/ 65 w 130"/>
                <a:gd name="T39" fmla="*/ 6 h 45"/>
                <a:gd name="T40" fmla="*/ 65 w 130"/>
                <a:gd name="T41" fmla="*/ 6 h 45"/>
                <a:gd name="T42" fmla="*/ 11 w 130"/>
                <a:gd name="T43" fmla="*/ 38 h 45"/>
                <a:gd name="T44" fmla="*/ 11 w 130"/>
                <a:gd name="T45" fmla="*/ 38 h 45"/>
                <a:gd name="T46" fmla="*/ 29 w 130"/>
                <a:gd name="T47" fmla="*/ 38 h 45"/>
                <a:gd name="T48" fmla="*/ 65 w 130"/>
                <a:gd name="T49" fmla="*/ 22 h 45"/>
                <a:gd name="T50" fmla="*/ 65 w 130"/>
                <a:gd name="T51" fmla="*/ 22 h 45"/>
                <a:gd name="T52" fmla="*/ 101 w 130"/>
                <a:gd name="T53" fmla="*/ 38 h 45"/>
                <a:gd name="T54" fmla="*/ 101 w 130"/>
                <a:gd name="T55" fmla="*/ 38 h 45"/>
                <a:gd name="T56" fmla="*/ 119 w 130"/>
                <a:gd name="T5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45">
                  <a:moveTo>
                    <a:pt x="97" y="45"/>
                  </a:moveTo>
                  <a:cubicBezTo>
                    <a:pt x="97" y="43"/>
                    <a:pt x="97" y="43"/>
                    <a:pt x="97" y="43"/>
                  </a:cubicBezTo>
                  <a:cubicBezTo>
                    <a:pt x="89" y="34"/>
                    <a:pt x="78" y="28"/>
                    <a:pt x="6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52" y="28"/>
                    <a:pt x="41" y="34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3" y="16"/>
                    <a:pt x="37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3" y="0"/>
                    <a:pt x="117" y="16"/>
                    <a:pt x="127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0" y="45"/>
                    <a:pt x="130" y="45"/>
                    <a:pt x="130" y="45"/>
                  </a:cubicBezTo>
                  <a:cubicBezTo>
                    <a:pt x="97" y="45"/>
                    <a:pt x="97" y="45"/>
                    <a:pt x="97" y="45"/>
                  </a:cubicBezTo>
                  <a:close/>
                  <a:moveTo>
                    <a:pt x="31" y="41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41"/>
                    <a:pt x="31" y="41"/>
                    <a:pt x="31" y="41"/>
                  </a:cubicBezTo>
                  <a:close/>
                  <a:moveTo>
                    <a:pt x="119" y="38"/>
                  </a:moveTo>
                  <a:cubicBezTo>
                    <a:pt x="108" y="19"/>
                    <a:pt x="88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42" y="6"/>
                    <a:pt x="22" y="19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8" y="28"/>
                    <a:pt x="51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79" y="22"/>
                    <a:pt x="92" y="2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9" y="38"/>
                    <a:pt x="119" y="38"/>
                    <a:pt x="1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19"/>
            <p:cNvSpPr/>
            <p:nvPr/>
          </p:nvSpPr>
          <p:spPr bwMode="auto">
            <a:xfrm>
              <a:off x="13863638" y="16940213"/>
              <a:ext cx="90488" cy="22225"/>
            </a:xfrm>
            <a:custGeom>
              <a:avLst/>
              <a:gdLst>
                <a:gd name="T0" fmla="*/ 0 w 57"/>
                <a:gd name="T1" fmla="*/ 14 h 14"/>
                <a:gd name="T2" fmla="*/ 0 w 57"/>
                <a:gd name="T3" fmla="*/ 0 h 14"/>
                <a:gd name="T4" fmla="*/ 57 w 57"/>
                <a:gd name="T5" fmla="*/ 0 h 14"/>
                <a:gd name="T6" fmla="*/ 57 w 57"/>
                <a:gd name="T7" fmla="*/ 14 h 14"/>
                <a:gd name="T8" fmla="*/ 0 w 57"/>
                <a:gd name="T9" fmla="*/ 14 h 14"/>
                <a:gd name="T10" fmla="*/ 0 w 57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4">
                  <a:moveTo>
                    <a:pt x="0" y="14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520"/>
            <p:cNvSpPr>
              <a:spLocks noEditPoints="1"/>
            </p:cNvSpPr>
            <p:nvPr/>
          </p:nvSpPr>
          <p:spPr bwMode="auto">
            <a:xfrm>
              <a:off x="13871575" y="16978313"/>
              <a:ext cx="77788" cy="52388"/>
            </a:xfrm>
            <a:custGeom>
              <a:avLst/>
              <a:gdLst>
                <a:gd name="T0" fmla="*/ 3 w 21"/>
                <a:gd name="T1" fmla="*/ 1 h 14"/>
                <a:gd name="T2" fmla="*/ 3 w 21"/>
                <a:gd name="T3" fmla="*/ 0 h 14"/>
                <a:gd name="T4" fmla="*/ 16 w 21"/>
                <a:gd name="T5" fmla="*/ 0 h 14"/>
                <a:gd name="T6" fmla="*/ 21 w 21"/>
                <a:gd name="T7" fmla="*/ 13 h 14"/>
                <a:gd name="T8" fmla="*/ 20 w 21"/>
                <a:gd name="T9" fmla="*/ 13 h 14"/>
                <a:gd name="T10" fmla="*/ 9 w 21"/>
                <a:gd name="T11" fmla="*/ 12 h 14"/>
                <a:gd name="T12" fmla="*/ 9 w 21"/>
                <a:gd name="T13" fmla="*/ 12 h 14"/>
                <a:gd name="T14" fmla="*/ 1 w 21"/>
                <a:gd name="T15" fmla="*/ 13 h 14"/>
                <a:gd name="T16" fmla="*/ 1 w 21"/>
                <a:gd name="T17" fmla="*/ 13 h 14"/>
                <a:gd name="T18" fmla="*/ 0 w 21"/>
                <a:gd name="T19" fmla="*/ 14 h 14"/>
                <a:gd name="T20" fmla="*/ 3 w 21"/>
                <a:gd name="T21" fmla="*/ 1 h 14"/>
                <a:gd name="T22" fmla="*/ 2 w 21"/>
                <a:gd name="T23" fmla="*/ 11 h 14"/>
                <a:gd name="T24" fmla="*/ 9 w 21"/>
                <a:gd name="T25" fmla="*/ 11 h 14"/>
                <a:gd name="T26" fmla="*/ 9 w 21"/>
                <a:gd name="T27" fmla="*/ 11 h 14"/>
                <a:gd name="T28" fmla="*/ 19 w 21"/>
                <a:gd name="T29" fmla="*/ 11 h 14"/>
                <a:gd name="T30" fmla="*/ 19 w 21"/>
                <a:gd name="T31" fmla="*/ 11 h 14"/>
                <a:gd name="T32" fmla="*/ 15 w 21"/>
                <a:gd name="T33" fmla="*/ 2 h 14"/>
                <a:gd name="T34" fmla="*/ 4 w 21"/>
                <a:gd name="T35" fmla="*/ 2 h 14"/>
                <a:gd name="T36" fmla="*/ 2 w 21"/>
                <a:gd name="T3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4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14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1"/>
                  </a:moveTo>
                  <a:cubicBezTo>
                    <a:pt x="4" y="11"/>
                    <a:pt x="7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7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7492139" y="2438399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7492139" y="3446850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7492139" y="4436651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矩形 26"/>
          <p:cNvSpPr/>
          <p:nvPr/>
        </p:nvSpPr>
        <p:spPr>
          <a:xfrm>
            <a:off x="858355" y="2450834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8" name="矩形 27"/>
          <p:cNvSpPr/>
          <p:nvPr/>
        </p:nvSpPr>
        <p:spPr>
          <a:xfrm>
            <a:off x="858355" y="3446850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9" name="矩形 28"/>
          <p:cNvSpPr/>
          <p:nvPr/>
        </p:nvSpPr>
        <p:spPr>
          <a:xfrm>
            <a:off x="858355" y="4436651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/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08362" y="4610138"/>
            <a:ext cx="3143250" cy="41684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21825" y="369995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5288" y="278977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03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48750" y="187959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8361" y="5101134"/>
            <a:ext cx="3187297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3962400" y="411680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6775863" y="320662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9589326" y="2296441"/>
            <a:ext cx="2391887" cy="15542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969" y="2068393"/>
            <a:ext cx="1873109" cy="3960000"/>
          </a:xfrm>
          <a:prstGeom prst="rect">
            <a:avLst/>
          </a:prstGeom>
        </p:spPr>
      </p:pic>
      <p:sp>
        <p:nvSpPr>
          <p:cNvPr id="11" name="同侧圆角矩形 10"/>
          <p:cNvSpPr/>
          <p:nvPr/>
        </p:nvSpPr>
        <p:spPr>
          <a:xfrm rot="5400000">
            <a:off x="9312680" y="1337609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 rot="5400000">
            <a:off x="9122040" y="2254950"/>
            <a:ext cx="582704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9312680" y="2791013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侧圆角矩形 13"/>
          <p:cNvSpPr/>
          <p:nvPr/>
        </p:nvSpPr>
        <p:spPr>
          <a:xfrm rot="5400000">
            <a:off x="9122040" y="3708355"/>
            <a:ext cx="582703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11726" y="2714063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同侧圆角矩形 15"/>
          <p:cNvSpPr/>
          <p:nvPr/>
        </p:nvSpPr>
        <p:spPr>
          <a:xfrm rot="16200000" flipH="1">
            <a:off x="2395663" y="1337607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同侧圆角矩形 16"/>
          <p:cNvSpPr/>
          <p:nvPr/>
        </p:nvSpPr>
        <p:spPr>
          <a:xfrm rot="16200000" flipH="1">
            <a:off x="2586303" y="2254950"/>
            <a:ext cx="582704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同侧圆角矩形 17"/>
          <p:cNvSpPr/>
          <p:nvPr/>
        </p:nvSpPr>
        <p:spPr>
          <a:xfrm rot="16200000" flipH="1">
            <a:off x="2395663" y="2791013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同侧圆角矩形 18"/>
          <p:cNvSpPr/>
          <p:nvPr/>
        </p:nvSpPr>
        <p:spPr>
          <a:xfrm rot="16200000" flipH="1">
            <a:off x="2586304" y="3708355"/>
            <a:ext cx="582703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11726" y="3440766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11726" y="4167469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11726" y="4894172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96121" y="2714063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96121" y="3440766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196121" y="4167469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96121" y="4894172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 rot="5400000">
            <a:off x="3862522" y="2647564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5400000">
            <a:off x="3859240" y="3372314"/>
            <a:ext cx="862104" cy="440210"/>
          </a:xfrm>
          <a:prstGeom prst="parallelogram">
            <a:avLst>
              <a:gd name="adj" fmla="val 63664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5400000">
            <a:off x="3859904" y="4098351"/>
            <a:ext cx="862104" cy="441537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5400000">
            <a:off x="3859240" y="4825716"/>
            <a:ext cx="862104" cy="440210"/>
          </a:xfrm>
          <a:prstGeom prst="parallelogram">
            <a:avLst>
              <a:gd name="adj" fmla="val 6386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6200000" flipH="1">
            <a:off x="7566420" y="2647564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6200000" flipH="1">
            <a:off x="7566420" y="3374267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rot="16200000" flipH="1">
            <a:off x="7566420" y="4100969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rot="16200000" flipH="1">
            <a:off x="7566420" y="4827670"/>
            <a:ext cx="862104" cy="436303"/>
          </a:xfrm>
          <a:prstGeom prst="parallelogram">
            <a:avLst>
              <a:gd name="adj" fmla="val 629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039433" y="2437066"/>
            <a:ext cx="203337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6" name="矩形 35"/>
          <p:cNvSpPr/>
          <p:nvPr/>
        </p:nvSpPr>
        <p:spPr>
          <a:xfrm>
            <a:off x="1887848" y="3178124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7" name="矩形 36"/>
          <p:cNvSpPr/>
          <p:nvPr/>
        </p:nvSpPr>
        <p:spPr>
          <a:xfrm>
            <a:off x="1887848" y="3890469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8" name="矩形 37"/>
          <p:cNvSpPr/>
          <p:nvPr/>
        </p:nvSpPr>
        <p:spPr>
          <a:xfrm>
            <a:off x="1894415" y="4623870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9" name="矩形 38"/>
          <p:cNvSpPr/>
          <p:nvPr/>
        </p:nvSpPr>
        <p:spPr>
          <a:xfrm>
            <a:off x="8215622" y="4631530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0" name="矩形 39"/>
          <p:cNvSpPr/>
          <p:nvPr/>
        </p:nvSpPr>
        <p:spPr>
          <a:xfrm>
            <a:off x="8215622" y="39076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1" name="矩形 40"/>
          <p:cNvSpPr/>
          <p:nvPr/>
        </p:nvSpPr>
        <p:spPr>
          <a:xfrm>
            <a:off x="8215622" y="31833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2" name="矩形 41"/>
          <p:cNvSpPr/>
          <p:nvPr/>
        </p:nvSpPr>
        <p:spPr>
          <a:xfrm>
            <a:off x="8215622" y="2439018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0" r="8810"/>
          <a:stretch>
            <a:fillRect/>
          </a:stretch>
        </p:blipFill>
        <p:spPr>
          <a:xfrm>
            <a:off x="5384101" y="2644856"/>
            <a:ext cx="1550092" cy="2849389"/>
          </a:xfrm>
          <a:prstGeom prst="rect">
            <a:avLst/>
          </a:prstGeom>
        </p:spPr>
      </p:pic>
      <p:sp>
        <p:nvSpPr>
          <p:cNvPr id="44" name="Freeform 1102"/>
          <p:cNvSpPr>
            <a:spLocks noChangeAspect="1" noEditPoints="1"/>
          </p:cNvSpPr>
          <p:nvPr/>
        </p:nvSpPr>
        <p:spPr bwMode="auto">
          <a:xfrm>
            <a:off x="4619362" y="2824231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Freeform 1103"/>
          <p:cNvSpPr>
            <a:spLocks noChangeAspect="1" noEditPoints="1"/>
          </p:cNvSpPr>
          <p:nvPr/>
        </p:nvSpPr>
        <p:spPr bwMode="auto">
          <a:xfrm>
            <a:off x="4643155" y="3534310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4650475" y="4262945"/>
            <a:ext cx="361059" cy="360000"/>
            <a:chOff x="4223068" y="6249011"/>
            <a:chExt cx="541338" cy="539750"/>
          </a:xfrm>
          <a:solidFill>
            <a:schemeClr val="bg1"/>
          </a:solidFill>
        </p:grpSpPr>
        <p:sp>
          <p:nvSpPr>
            <p:cNvPr id="46" name="Freeform 1104"/>
            <p:cNvSpPr>
              <a:spLocks noEditPoints="1"/>
            </p:cNvSpPr>
            <p:nvPr/>
          </p:nvSpPr>
          <p:spPr bwMode="auto">
            <a:xfrm>
              <a:off x="4223068" y="6249011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105"/>
            <p:cNvSpPr/>
            <p:nvPr/>
          </p:nvSpPr>
          <p:spPr bwMode="auto">
            <a:xfrm>
              <a:off x="4388168" y="6420461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Freeform 1106"/>
          <p:cNvSpPr>
            <a:spLocks noChangeAspect="1" noEditPoints="1"/>
          </p:cNvSpPr>
          <p:nvPr/>
        </p:nvSpPr>
        <p:spPr bwMode="auto">
          <a:xfrm>
            <a:off x="4651534" y="4997864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1107"/>
          <p:cNvSpPr>
            <a:spLocks noChangeAspect="1"/>
          </p:cNvSpPr>
          <p:nvPr/>
        </p:nvSpPr>
        <p:spPr bwMode="auto">
          <a:xfrm>
            <a:off x="7322680" y="28161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7307721" y="3564071"/>
            <a:ext cx="360000" cy="360000"/>
            <a:chOff x="7331393" y="6218848"/>
            <a:chExt cx="539750" cy="539750"/>
          </a:xfrm>
          <a:solidFill>
            <a:schemeClr val="bg1"/>
          </a:solidFill>
        </p:grpSpPr>
        <p:sp>
          <p:nvSpPr>
            <p:cNvPr id="50" name="Freeform 1108"/>
            <p:cNvSpPr>
              <a:spLocks noChangeAspect="1"/>
            </p:cNvSpPr>
            <p:nvPr/>
          </p:nvSpPr>
          <p:spPr bwMode="auto">
            <a:xfrm>
              <a:off x="7482205" y="6372836"/>
              <a:ext cx="63500" cy="66675"/>
            </a:xfrm>
            <a:custGeom>
              <a:avLst/>
              <a:gdLst>
                <a:gd name="T0" fmla="*/ 3 w 17"/>
                <a:gd name="T1" fmla="*/ 3 h 18"/>
                <a:gd name="T2" fmla="*/ 3 w 17"/>
                <a:gd name="T3" fmla="*/ 15 h 18"/>
                <a:gd name="T4" fmla="*/ 14 w 17"/>
                <a:gd name="T5" fmla="*/ 15 h 18"/>
                <a:gd name="T6" fmla="*/ 14 w 17"/>
                <a:gd name="T7" fmla="*/ 3 h 18"/>
                <a:gd name="T8" fmla="*/ 3 w 17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1109"/>
            <p:cNvSpPr>
              <a:spLocks noChangeAspect="1" noEditPoints="1"/>
            </p:cNvSpPr>
            <p:nvPr/>
          </p:nvSpPr>
          <p:spPr bwMode="auto">
            <a:xfrm>
              <a:off x="7331393" y="6218848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7 w 144"/>
                <a:gd name="T11" fmla="*/ 124 h 144"/>
                <a:gd name="T12" fmla="*/ 29 w 144"/>
                <a:gd name="T13" fmla="*/ 76 h 144"/>
                <a:gd name="T14" fmla="*/ 29 w 144"/>
                <a:gd name="T15" fmla="*/ 47 h 144"/>
                <a:gd name="T16" fmla="*/ 46 w 144"/>
                <a:gd name="T17" fmla="*/ 30 h 144"/>
                <a:gd name="T18" fmla="*/ 74 w 144"/>
                <a:gd name="T19" fmla="*/ 30 h 144"/>
                <a:gd name="T20" fmla="*/ 123 w 144"/>
                <a:gd name="T21" fmla="*/ 79 h 144"/>
                <a:gd name="T22" fmla="*/ 77 w 144"/>
                <a:gd name="T23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2" name="Freeform 1110"/>
          <p:cNvSpPr>
            <a:spLocks noChangeAspect="1" noEditPoints="1"/>
          </p:cNvSpPr>
          <p:nvPr/>
        </p:nvSpPr>
        <p:spPr bwMode="auto">
          <a:xfrm>
            <a:off x="7307721" y="4287298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304263" y="5017475"/>
            <a:ext cx="361059" cy="360000"/>
            <a:chOff x="9477693" y="6218848"/>
            <a:chExt cx="541338" cy="539750"/>
          </a:xfrm>
          <a:solidFill>
            <a:schemeClr val="bg1"/>
          </a:solidFill>
        </p:grpSpPr>
        <p:sp>
          <p:nvSpPr>
            <p:cNvPr id="53" name="Freeform 1111"/>
            <p:cNvSpPr>
              <a:spLocks noEditPoints="1"/>
            </p:cNvSpPr>
            <p:nvPr/>
          </p:nvSpPr>
          <p:spPr bwMode="auto">
            <a:xfrm>
              <a:off x="9477693" y="6218848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4 w 144"/>
                <a:gd name="T11" fmla="*/ 102 h 144"/>
                <a:gd name="T12" fmla="*/ 96 w 144"/>
                <a:gd name="T13" fmla="*/ 105 h 144"/>
                <a:gd name="T14" fmla="*/ 88 w 144"/>
                <a:gd name="T15" fmla="*/ 121 h 144"/>
                <a:gd name="T16" fmla="*/ 72 w 144"/>
                <a:gd name="T17" fmla="*/ 113 h 144"/>
                <a:gd name="T18" fmla="*/ 56 w 144"/>
                <a:gd name="T19" fmla="*/ 121 h 144"/>
                <a:gd name="T20" fmla="*/ 48 w 144"/>
                <a:gd name="T21" fmla="*/ 105 h 144"/>
                <a:gd name="T22" fmla="*/ 30 w 144"/>
                <a:gd name="T23" fmla="*/ 102 h 144"/>
                <a:gd name="T24" fmla="*/ 33 w 144"/>
                <a:gd name="T25" fmla="*/ 85 h 144"/>
                <a:gd name="T26" fmla="*/ 20 w 144"/>
                <a:gd name="T27" fmla="*/ 72 h 144"/>
                <a:gd name="T28" fmla="*/ 33 w 144"/>
                <a:gd name="T29" fmla="*/ 59 h 144"/>
                <a:gd name="T30" fmla="*/ 30 w 144"/>
                <a:gd name="T31" fmla="*/ 42 h 144"/>
                <a:gd name="T32" fmla="*/ 48 w 144"/>
                <a:gd name="T33" fmla="*/ 39 h 144"/>
                <a:gd name="T34" fmla="*/ 56 w 144"/>
                <a:gd name="T35" fmla="*/ 23 h 144"/>
                <a:gd name="T36" fmla="*/ 72 w 144"/>
                <a:gd name="T37" fmla="*/ 31 h 144"/>
                <a:gd name="T38" fmla="*/ 88 w 144"/>
                <a:gd name="T39" fmla="*/ 23 h 144"/>
                <a:gd name="T40" fmla="*/ 96 w 144"/>
                <a:gd name="T41" fmla="*/ 39 h 144"/>
                <a:gd name="T42" fmla="*/ 114 w 144"/>
                <a:gd name="T43" fmla="*/ 42 h 144"/>
                <a:gd name="T44" fmla="*/ 111 w 144"/>
                <a:gd name="T45" fmla="*/ 59 h 144"/>
                <a:gd name="T46" fmla="*/ 124 w 144"/>
                <a:gd name="T47" fmla="*/ 72 h 144"/>
                <a:gd name="T48" fmla="*/ 111 w 144"/>
                <a:gd name="T49" fmla="*/ 85 h 144"/>
                <a:gd name="T50" fmla="*/ 114 w 144"/>
                <a:gd name="T51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12"/>
            <p:cNvSpPr/>
            <p:nvPr/>
          </p:nvSpPr>
          <p:spPr bwMode="auto">
            <a:xfrm>
              <a:off x="9625331" y="6368073"/>
              <a:ext cx="212725" cy="169863"/>
            </a:xfrm>
            <a:custGeom>
              <a:avLst/>
              <a:gdLst>
                <a:gd name="T0" fmla="*/ 29 w 57"/>
                <a:gd name="T1" fmla="*/ 2 h 45"/>
                <a:gd name="T2" fmla="*/ 3 w 57"/>
                <a:gd name="T3" fmla="*/ 36 h 45"/>
                <a:gd name="T4" fmla="*/ 5 w 57"/>
                <a:gd name="T5" fmla="*/ 45 h 45"/>
                <a:gd name="T6" fmla="*/ 35 w 57"/>
                <a:gd name="T7" fmla="*/ 9 h 45"/>
                <a:gd name="T8" fmla="*/ 57 w 57"/>
                <a:gd name="T9" fmla="*/ 14 h 45"/>
                <a:gd name="T10" fmla="*/ 29 w 57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4529" y="2655373"/>
            <a:ext cx="7887820" cy="78417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5091" y="3486333"/>
            <a:ext cx="8377258" cy="7841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89411" y="4317294"/>
            <a:ext cx="8492937" cy="78417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0471" y="5148253"/>
            <a:ext cx="8761878" cy="7841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52297" y="1247775"/>
            <a:ext cx="3865802" cy="5040000"/>
            <a:chOff x="8774113" y="21602700"/>
            <a:chExt cx="679450" cy="885826"/>
          </a:xfrm>
          <a:solidFill>
            <a:srgbClr val="1F487C"/>
          </a:solidFill>
        </p:grpSpPr>
        <p:sp>
          <p:nvSpPr>
            <p:cNvPr id="15" name="Freeform 1417"/>
            <p:cNvSpPr/>
            <p:nvPr/>
          </p:nvSpPr>
          <p:spPr bwMode="auto">
            <a:xfrm>
              <a:off x="8972551" y="21602700"/>
              <a:ext cx="296863" cy="266700"/>
            </a:xfrm>
            <a:custGeom>
              <a:avLst/>
              <a:gdLst>
                <a:gd name="T0" fmla="*/ 16 w 79"/>
                <a:gd name="T1" fmla="*/ 60 h 71"/>
                <a:gd name="T2" fmla="*/ 37 w 79"/>
                <a:gd name="T3" fmla="*/ 60 h 71"/>
                <a:gd name="T4" fmla="*/ 68 w 79"/>
                <a:gd name="T5" fmla="*/ 68 h 71"/>
                <a:gd name="T6" fmla="*/ 63 w 79"/>
                <a:gd name="T7" fmla="*/ 49 h 71"/>
                <a:gd name="T8" fmla="*/ 21 w 79"/>
                <a:gd name="T9" fmla="*/ 6 h 71"/>
                <a:gd name="T10" fmla="*/ 16 w 79"/>
                <a:gd name="T11" fmla="*/ 10 h 71"/>
                <a:gd name="T12" fmla="*/ 18 w 79"/>
                <a:gd name="T13" fmla="*/ 23 h 71"/>
                <a:gd name="T14" fmla="*/ 15 w 79"/>
                <a:gd name="T15" fmla="*/ 33 h 71"/>
                <a:gd name="T16" fmla="*/ 16 w 79"/>
                <a:gd name="T17" fmla="*/ 43 h 71"/>
                <a:gd name="T18" fmla="*/ 17 w 79"/>
                <a:gd name="T19" fmla="*/ 53 h 71"/>
                <a:gd name="T20" fmla="*/ 16 w 79"/>
                <a:gd name="T2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1">
                  <a:moveTo>
                    <a:pt x="16" y="60"/>
                  </a:moveTo>
                  <a:cubicBezTo>
                    <a:pt x="16" y="60"/>
                    <a:pt x="28" y="56"/>
                    <a:pt x="37" y="60"/>
                  </a:cubicBezTo>
                  <a:cubicBezTo>
                    <a:pt x="37" y="60"/>
                    <a:pt x="63" y="71"/>
                    <a:pt x="68" y="68"/>
                  </a:cubicBezTo>
                  <a:cubicBezTo>
                    <a:pt x="68" y="68"/>
                    <a:pt x="79" y="58"/>
                    <a:pt x="63" y="49"/>
                  </a:cubicBezTo>
                  <a:cubicBezTo>
                    <a:pt x="63" y="49"/>
                    <a:pt x="28" y="34"/>
                    <a:pt x="21" y="6"/>
                  </a:cubicBezTo>
                  <a:cubicBezTo>
                    <a:pt x="21" y="6"/>
                    <a:pt x="18" y="0"/>
                    <a:pt x="16" y="10"/>
                  </a:cubicBezTo>
                  <a:cubicBezTo>
                    <a:pt x="16" y="10"/>
                    <a:pt x="14" y="18"/>
                    <a:pt x="18" y="23"/>
                  </a:cubicBezTo>
                  <a:cubicBezTo>
                    <a:pt x="18" y="23"/>
                    <a:pt x="2" y="19"/>
                    <a:pt x="15" y="33"/>
                  </a:cubicBezTo>
                  <a:cubicBezTo>
                    <a:pt x="15" y="33"/>
                    <a:pt x="0" y="33"/>
                    <a:pt x="16" y="43"/>
                  </a:cubicBezTo>
                  <a:cubicBezTo>
                    <a:pt x="16" y="43"/>
                    <a:pt x="0" y="46"/>
                    <a:pt x="17" y="53"/>
                  </a:cubicBezTo>
                  <a:cubicBezTo>
                    <a:pt x="17" y="53"/>
                    <a:pt x="4" y="62"/>
                    <a:pt x="16" y="6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418"/>
            <p:cNvSpPr>
              <a:spLocks noEditPoints="1"/>
            </p:cNvSpPr>
            <p:nvPr/>
          </p:nvSpPr>
          <p:spPr bwMode="auto">
            <a:xfrm>
              <a:off x="8774113" y="21759863"/>
              <a:ext cx="679450" cy="728663"/>
            </a:xfrm>
            <a:custGeom>
              <a:avLst/>
              <a:gdLst>
                <a:gd name="T0" fmla="*/ 69 w 181"/>
                <a:gd name="T1" fmla="*/ 172 h 194"/>
                <a:gd name="T2" fmla="*/ 80 w 181"/>
                <a:gd name="T3" fmla="*/ 178 h 194"/>
                <a:gd name="T4" fmla="*/ 93 w 181"/>
                <a:gd name="T5" fmla="*/ 180 h 194"/>
                <a:gd name="T6" fmla="*/ 105 w 181"/>
                <a:gd name="T7" fmla="*/ 179 h 194"/>
                <a:gd name="T8" fmla="*/ 119 w 181"/>
                <a:gd name="T9" fmla="*/ 127 h 194"/>
                <a:gd name="T10" fmla="*/ 127 w 181"/>
                <a:gd name="T11" fmla="*/ 111 h 194"/>
                <a:gd name="T12" fmla="*/ 162 w 181"/>
                <a:gd name="T13" fmla="*/ 47 h 194"/>
                <a:gd name="T14" fmla="*/ 181 w 181"/>
                <a:gd name="T15" fmla="*/ 9 h 194"/>
                <a:gd name="T16" fmla="*/ 169 w 181"/>
                <a:gd name="T17" fmla="*/ 8 h 194"/>
                <a:gd name="T18" fmla="*/ 157 w 181"/>
                <a:gd name="T19" fmla="*/ 1 h 194"/>
                <a:gd name="T20" fmla="*/ 128 w 181"/>
                <a:gd name="T21" fmla="*/ 25 h 194"/>
                <a:gd name="T22" fmla="*/ 109 w 181"/>
                <a:gd name="T23" fmla="*/ 32 h 194"/>
                <a:gd name="T24" fmla="*/ 71 w 181"/>
                <a:gd name="T25" fmla="*/ 21 h 194"/>
                <a:gd name="T26" fmla="*/ 25 w 181"/>
                <a:gd name="T27" fmla="*/ 20 h 194"/>
                <a:gd name="T28" fmla="*/ 32 w 181"/>
                <a:gd name="T29" fmla="*/ 31 h 194"/>
                <a:gd name="T30" fmla="*/ 46 w 181"/>
                <a:gd name="T31" fmla="*/ 41 h 194"/>
                <a:gd name="T32" fmla="*/ 55 w 181"/>
                <a:gd name="T33" fmla="*/ 51 h 194"/>
                <a:gd name="T34" fmla="*/ 65 w 181"/>
                <a:gd name="T35" fmla="*/ 58 h 194"/>
                <a:gd name="T36" fmla="*/ 75 w 181"/>
                <a:gd name="T37" fmla="*/ 64 h 194"/>
                <a:gd name="T38" fmla="*/ 82 w 181"/>
                <a:gd name="T39" fmla="*/ 71 h 194"/>
                <a:gd name="T40" fmla="*/ 91 w 181"/>
                <a:gd name="T41" fmla="*/ 75 h 194"/>
                <a:gd name="T42" fmla="*/ 100 w 181"/>
                <a:gd name="T43" fmla="*/ 80 h 194"/>
                <a:gd name="T44" fmla="*/ 108 w 181"/>
                <a:gd name="T45" fmla="*/ 87 h 194"/>
                <a:gd name="T46" fmla="*/ 101 w 181"/>
                <a:gd name="T47" fmla="*/ 108 h 194"/>
                <a:gd name="T48" fmla="*/ 54 w 181"/>
                <a:gd name="T49" fmla="*/ 153 h 194"/>
                <a:gd name="T50" fmla="*/ 59 w 181"/>
                <a:gd name="T51" fmla="*/ 165 h 194"/>
                <a:gd name="T52" fmla="*/ 69 w 181"/>
                <a:gd name="T53" fmla="*/ 172 h 194"/>
                <a:gd name="T54" fmla="*/ 159 w 181"/>
                <a:gd name="T55" fmla="*/ 9 h 194"/>
                <a:gd name="T56" fmla="*/ 162 w 181"/>
                <a:gd name="T57" fmla="*/ 12 h 194"/>
                <a:gd name="T58" fmla="*/ 159 w 181"/>
                <a:gd name="T59" fmla="*/ 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1" h="194">
                  <a:moveTo>
                    <a:pt x="69" y="172"/>
                  </a:moveTo>
                  <a:cubicBezTo>
                    <a:pt x="68" y="187"/>
                    <a:pt x="80" y="178"/>
                    <a:pt x="80" y="178"/>
                  </a:cubicBezTo>
                  <a:cubicBezTo>
                    <a:pt x="84" y="193"/>
                    <a:pt x="93" y="180"/>
                    <a:pt x="93" y="180"/>
                  </a:cubicBezTo>
                  <a:cubicBezTo>
                    <a:pt x="101" y="194"/>
                    <a:pt x="105" y="179"/>
                    <a:pt x="105" y="179"/>
                  </a:cubicBezTo>
                  <a:cubicBezTo>
                    <a:pt x="117" y="149"/>
                    <a:pt x="119" y="127"/>
                    <a:pt x="119" y="127"/>
                  </a:cubicBezTo>
                  <a:cubicBezTo>
                    <a:pt x="120" y="113"/>
                    <a:pt x="127" y="111"/>
                    <a:pt x="127" y="111"/>
                  </a:cubicBezTo>
                  <a:cubicBezTo>
                    <a:pt x="170" y="88"/>
                    <a:pt x="162" y="47"/>
                    <a:pt x="162" y="47"/>
                  </a:cubicBezTo>
                  <a:cubicBezTo>
                    <a:pt x="157" y="18"/>
                    <a:pt x="181" y="9"/>
                    <a:pt x="181" y="9"/>
                  </a:cubicBezTo>
                  <a:cubicBezTo>
                    <a:pt x="177" y="8"/>
                    <a:pt x="169" y="8"/>
                    <a:pt x="169" y="8"/>
                  </a:cubicBezTo>
                  <a:cubicBezTo>
                    <a:pt x="164" y="0"/>
                    <a:pt x="157" y="1"/>
                    <a:pt x="157" y="1"/>
                  </a:cubicBezTo>
                  <a:cubicBezTo>
                    <a:pt x="147" y="1"/>
                    <a:pt x="128" y="25"/>
                    <a:pt x="128" y="25"/>
                  </a:cubicBezTo>
                  <a:cubicBezTo>
                    <a:pt x="118" y="37"/>
                    <a:pt x="109" y="32"/>
                    <a:pt x="109" y="32"/>
                  </a:cubicBezTo>
                  <a:cubicBezTo>
                    <a:pt x="82" y="18"/>
                    <a:pt x="71" y="21"/>
                    <a:pt x="71" y="21"/>
                  </a:cubicBezTo>
                  <a:cubicBezTo>
                    <a:pt x="45" y="28"/>
                    <a:pt x="25" y="20"/>
                    <a:pt x="25" y="20"/>
                  </a:cubicBezTo>
                  <a:cubicBezTo>
                    <a:pt x="0" y="16"/>
                    <a:pt x="32" y="31"/>
                    <a:pt x="32" y="31"/>
                  </a:cubicBezTo>
                  <a:cubicBezTo>
                    <a:pt x="14" y="37"/>
                    <a:pt x="46" y="41"/>
                    <a:pt x="46" y="41"/>
                  </a:cubicBezTo>
                  <a:cubicBezTo>
                    <a:pt x="26" y="53"/>
                    <a:pt x="55" y="51"/>
                    <a:pt x="55" y="51"/>
                  </a:cubicBezTo>
                  <a:cubicBezTo>
                    <a:pt x="35" y="62"/>
                    <a:pt x="65" y="58"/>
                    <a:pt x="65" y="58"/>
                  </a:cubicBezTo>
                  <a:cubicBezTo>
                    <a:pt x="51" y="73"/>
                    <a:pt x="75" y="64"/>
                    <a:pt x="75" y="64"/>
                  </a:cubicBezTo>
                  <a:cubicBezTo>
                    <a:pt x="62" y="82"/>
                    <a:pt x="82" y="71"/>
                    <a:pt x="82" y="71"/>
                  </a:cubicBezTo>
                  <a:cubicBezTo>
                    <a:pt x="75" y="89"/>
                    <a:pt x="91" y="75"/>
                    <a:pt x="91" y="75"/>
                  </a:cubicBezTo>
                  <a:cubicBezTo>
                    <a:pt x="82" y="92"/>
                    <a:pt x="100" y="80"/>
                    <a:pt x="100" y="80"/>
                  </a:cubicBezTo>
                  <a:cubicBezTo>
                    <a:pt x="93" y="99"/>
                    <a:pt x="108" y="87"/>
                    <a:pt x="108" y="87"/>
                  </a:cubicBezTo>
                  <a:cubicBezTo>
                    <a:pt x="101" y="93"/>
                    <a:pt x="101" y="108"/>
                    <a:pt x="101" y="108"/>
                  </a:cubicBezTo>
                  <a:cubicBezTo>
                    <a:pt x="104" y="121"/>
                    <a:pt x="54" y="153"/>
                    <a:pt x="54" y="153"/>
                  </a:cubicBezTo>
                  <a:cubicBezTo>
                    <a:pt x="42" y="165"/>
                    <a:pt x="59" y="165"/>
                    <a:pt x="59" y="165"/>
                  </a:cubicBezTo>
                  <a:cubicBezTo>
                    <a:pt x="52" y="179"/>
                    <a:pt x="69" y="172"/>
                    <a:pt x="69" y="172"/>
                  </a:cubicBezTo>
                  <a:close/>
                  <a:moveTo>
                    <a:pt x="159" y="9"/>
                  </a:moveTo>
                  <a:cubicBezTo>
                    <a:pt x="159" y="9"/>
                    <a:pt x="164" y="8"/>
                    <a:pt x="162" y="12"/>
                  </a:cubicBezTo>
                  <a:cubicBezTo>
                    <a:pt x="162" y="12"/>
                    <a:pt x="158" y="13"/>
                    <a:pt x="159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055550" y="2685823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9" name="矩形 18"/>
          <p:cNvSpPr/>
          <p:nvPr/>
        </p:nvSpPr>
        <p:spPr>
          <a:xfrm>
            <a:off x="4055550" y="3532007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0" name="矩形 19"/>
          <p:cNvSpPr/>
          <p:nvPr/>
        </p:nvSpPr>
        <p:spPr>
          <a:xfrm>
            <a:off x="4055550" y="4347742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1" name="矩形 20"/>
          <p:cNvSpPr/>
          <p:nvPr/>
        </p:nvSpPr>
        <p:spPr>
          <a:xfrm>
            <a:off x="4055550" y="5178702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505609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1329578"/>
          </a:xfrm>
          <a:prstGeom prst="trapezoid">
            <a:avLst>
              <a:gd name="adj" fmla="val 9829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158" y="2291783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9602" y="2365898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0158" y="3097989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9602" y="3172104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0158" y="3904195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9602" y="3978310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60158" y="471040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9602" y="4784516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TextBox 44"/>
          <p:cNvSpPr txBox="1"/>
          <p:nvPr/>
        </p:nvSpPr>
        <p:spPr>
          <a:xfrm>
            <a:off x="1310543" y="1458351"/>
            <a:ext cx="26144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目录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CONTENTE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Freeform 874"/>
          <p:cNvSpPr>
            <a:spLocks noChangeAspect="1"/>
          </p:cNvSpPr>
          <p:nvPr/>
        </p:nvSpPr>
        <p:spPr bwMode="auto">
          <a:xfrm>
            <a:off x="5342209" y="1968727"/>
            <a:ext cx="2129143" cy="1800000"/>
          </a:xfrm>
          <a:custGeom>
            <a:avLst/>
            <a:gdLst>
              <a:gd name="T0" fmla="*/ 59 w 175"/>
              <a:gd name="T1" fmla="*/ 29 h 148"/>
              <a:gd name="T2" fmla="*/ 59 w 175"/>
              <a:gd name="T3" fmla="*/ 0 h 148"/>
              <a:gd name="T4" fmla="*/ 0 w 175"/>
              <a:gd name="T5" fmla="*/ 49 h 148"/>
              <a:gd name="T6" fmla="*/ 59 w 175"/>
              <a:gd name="T7" fmla="*/ 99 h 148"/>
              <a:gd name="T8" fmla="*/ 59 w 175"/>
              <a:gd name="T9" fmla="*/ 71 h 148"/>
              <a:gd name="T10" fmla="*/ 59 w 175"/>
              <a:gd name="T11" fmla="*/ 148 h 148"/>
              <a:gd name="T12" fmla="*/ 59 w 175"/>
              <a:gd name="T13" fmla="*/ 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74"/>
          <p:cNvSpPr>
            <a:spLocks noChangeAspect="1"/>
          </p:cNvSpPr>
          <p:nvPr/>
        </p:nvSpPr>
        <p:spPr bwMode="auto">
          <a:xfrm flipH="1" flipV="1">
            <a:off x="4652695" y="3768727"/>
            <a:ext cx="2129143" cy="1800000"/>
          </a:xfrm>
          <a:custGeom>
            <a:avLst/>
            <a:gdLst>
              <a:gd name="T0" fmla="*/ 59 w 175"/>
              <a:gd name="T1" fmla="*/ 29 h 148"/>
              <a:gd name="T2" fmla="*/ 59 w 175"/>
              <a:gd name="T3" fmla="*/ 0 h 148"/>
              <a:gd name="T4" fmla="*/ 0 w 175"/>
              <a:gd name="T5" fmla="*/ 49 h 148"/>
              <a:gd name="T6" fmla="*/ 59 w 175"/>
              <a:gd name="T7" fmla="*/ 99 h 148"/>
              <a:gd name="T8" fmla="*/ 59 w 175"/>
              <a:gd name="T9" fmla="*/ 71 h 148"/>
              <a:gd name="T10" fmla="*/ 59 w 175"/>
              <a:gd name="T11" fmla="*/ 148 h 148"/>
              <a:gd name="T12" fmla="*/ 59 w 175"/>
              <a:gd name="T13" fmla="*/ 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TextBox 17"/>
          <p:cNvSpPr txBox="1"/>
          <p:nvPr/>
        </p:nvSpPr>
        <p:spPr>
          <a:xfrm>
            <a:off x="7977612" y="2173961"/>
            <a:ext cx="2400651" cy="492438"/>
          </a:xfrm>
          <a:prstGeom prst="rect">
            <a:avLst/>
          </a:prstGeom>
          <a:solidFill>
            <a:srgbClr val="FF9900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7612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1945203" y="2173961"/>
            <a:ext cx="2400651" cy="492438"/>
          </a:xfrm>
          <a:prstGeom prst="rect">
            <a:avLst/>
          </a:prstGeom>
          <a:solidFill>
            <a:srgbClr val="1F487C"/>
          </a:solidFill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916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3" name="Freeform 886"/>
          <p:cNvSpPr/>
          <p:nvPr/>
        </p:nvSpPr>
        <p:spPr bwMode="auto">
          <a:xfrm>
            <a:off x="6936811" y="4719527"/>
            <a:ext cx="442913" cy="633413"/>
          </a:xfrm>
          <a:custGeom>
            <a:avLst/>
            <a:gdLst>
              <a:gd name="T0" fmla="*/ 118 w 118"/>
              <a:gd name="T1" fmla="*/ 65 h 169"/>
              <a:gd name="T2" fmla="*/ 109 w 118"/>
              <a:gd name="T3" fmla="*/ 51 h 169"/>
              <a:gd name="T4" fmla="*/ 109 w 118"/>
              <a:gd name="T5" fmla="*/ 51 h 169"/>
              <a:gd name="T6" fmla="*/ 116 w 118"/>
              <a:gd name="T7" fmla="*/ 39 h 169"/>
              <a:gd name="T8" fmla="*/ 107 w 118"/>
              <a:gd name="T9" fmla="*/ 26 h 169"/>
              <a:gd name="T10" fmla="*/ 101 w 118"/>
              <a:gd name="T11" fmla="*/ 26 h 169"/>
              <a:gd name="T12" fmla="*/ 107 w 118"/>
              <a:gd name="T13" fmla="*/ 13 h 169"/>
              <a:gd name="T14" fmla="*/ 99 w 118"/>
              <a:gd name="T15" fmla="*/ 0 h 169"/>
              <a:gd name="T16" fmla="*/ 37 w 118"/>
              <a:gd name="T17" fmla="*/ 0 h 169"/>
              <a:gd name="T18" fmla="*/ 0 w 118"/>
              <a:gd name="T19" fmla="*/ 37 h 169"/>
              <a:gd name="T20" fmla="*/ 0 w 118"/>
              <a:gd name="T21" fmla="*/ 76 h 169"/>
              <a:gd name="T22" fmla="*/ 20 w 118"/>
              <a:gd name="T23" fmla="*/ 107 h 169"/>
              <a:gd name="T24" fmla="*/ 54 w 118"/>
              <a:gd name="T25" fmla="*/ 150 h 169"/>
              <a:gd name="T26" fmla="*/ 54 w 118"/>
              <a:gd name="T27" fmla="*/ 166 h 169"/>
              <a:gd name="T28" fmla="*/ 82 w 118"/>
              <a:gd name="T29" fmla="*/ 143 h 169"/>
              <a:gd name="T30" fmla="*/ 78 w 118"/>
              <a:gd name="T31" fmla="*/ 107 h 169"/>
              <a:gd name="T32" fmla="*/ 100 w 118"/>
              <a:gd name="T33" fmla="*/ 107 h 169"/>
              <a:gd name="T34" fmla="*/ 110 w 118"/>
              <a:gd name="T35" fmla="*/ 92 h 169"/>
              <a:gd name="T36" fmla="*/ 103 w 118"/>
              <a:gd name="T37" fmla="*/ 78 h 169"/>
              <a:gd name="T38" fmla="*/ 109 w 118"/>
              <a:gd name="T39" fmla="*/ 78 h 169"/>
              <a:gd name="T40" fmla="*/ 118 w 118"/>
              <a:gd name="T41" fmla="*/ 6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69">
                <a:moveTo>
                  <a:pt x="118" y="65"/>
                </a:moveTo>
                <a:cubicBezTo>
                  <a:pt x="118" y="57"/>
                  <a:pt x="117" y="51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5" y="51"/>
                  <a:pt x="116" y="45"/>
                  <a:pt x="116" y="39"/>
                </a:cubicBezTo>
                <a:cubicBezTo>
                  <a:pt x="116" y="32"/>
                  <a:pt x="115" y="26"/>
                  <a:pt x="107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6" y="24"/>
                  <a:pt x="107" y="19"/>
                  <a:pt x="107" y="13"/>
                </a:cubicBezTo>
                <a:cubicBezTo>
                  <a:pt x="107" y="6"/>
                  <a:pt x="106" y="0"/>
                  <a:pt x="9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6"/>
                  <a:pt x="0" y="37"/>
                </a:cubicBezTo>
                <a:cubicBezTo>
                  <a:pt x="0" y="37"/>
                  <a:pt x="0" y="76"/>
                  <a:pt x="0" y="76"/>
                </a:cubicBezTo>
                <a:cubicBezTo>
                  <a:pt x="0" y="91"/>
                  <a:pt x="8" y="102"/>
                  <a:pt x="20" y="107"/>
                </a:cubicBezTo>
                <a:cubicBezTo>
                  <a:pt x="30" y="113"/>
                  <a:pt x="50" y="129"/>
                  <a:pt x="54" y="150"/>
                </a:cubicBezTo>
                <a:cubicBezTo>
                  <a:pt x="54" y="158"/>
                  <a:pt x="54" y="166"/>
                  <a:pt x="54" y="166"/>
                </a:cubicBezTo>
                <a:cubicBezTo>
                  <a:pt x="54" y="166"/>
                  <a:pt x="82" y="169"/>
                  <a:pt x="82" y="143"/>
                </a:cubicBezTo>
                <a:cubicBezTo>
                  <a:pt x="82" y="113"/>
                  <a:pt x="62" y="108"/>
                  <a:pt x="78" y="107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108" y="107"/>
                  <a:pt x="110" y="100"/>
                  <a:pt x="110" y="92"/>
                </a:cubicBezTo>
                <a:cubicBezTo>
                  <a:pt x="110" y="85"/>
                  <a:pt x="109" y="80"/>
                  <a:pt x="103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17" y="78"/>
                  <a:pt x="118" y="72"/>
                  <a:pt x="118" y="65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886"/>
          <p:cNvSpPr/>
          <p:nvPr/>
        </p:nvSpPr>
        <p:spPr bwMode="auto">
          <a:xfrm flipH="1" flipV="1">
            <a:off x="4821809" y="2173961"/>
            <a:ext cx="442913" cy="633413"/>
          </a:xfrm>
          <a:custGeom>
            <a:avLst/>
            <a:gdLst>
              <a:gd name="T0" fmla="*/ 118 w 118"/>
              <a:gd name="T1" fmla="*/ 65 h 169"/>
              <a:gd name="T2" fmla="*/ 109 w 118"/>
              <a:gd name="T3" fmla="*/ 51 h 169"/>
              <a:gd name="T4" fmla="*/ 109 w 118"/>
              <a:gd name="T5" fmla="*/ 51 h 169"/>
              <a:gd name="T6" fmla="*/ 116 w 118"/>
              <a:gd name="T7" fmla="*/ 39 h 169"/>
              <a:gd name="T8" fmla="*/ 107 w 118"/>
              <a:gd name="T9" fmla="*/ 26 h 169"/>
              <a:gd name="T10" fmla="*/ 101 w 118"/>
              <a:gd name="T11" fmla="*/ 26 h 169"/>
              <a:gd name="T12" fmla="*/ 107 w 118"/>
              <a:gd name="T13" fmla="*/ 13 h 169"/>
              <a:gd name="T14" fmla="*/ 99 w 118"/>
              <a:gd name="T15" fmla="*/ 0 h 169"/>
              <a:gd name="T16" fmla="*/ 37 w 118"/>
              <a:gd name="T17" fmla="*/ 0 h 169"/>
              <a:gd name="T18" fmla="*/ 0 w 118"/>
              <a:gd name="T19" fmla="*/ 37 h 169"/>
              <a:gd name="T20" fmla="*/ 0 w 118"/>
              <a:gd name="T21" fmla="*/ 76 h 169"/>
              <a:gd name="T22" fmla="*/ 20 w 118"/>
              <a:gd name="T23" fmla="*/ 107 h 169"/>
              <a:gd name="T24" fmla="*/ 54 w 118"/>
              <a:gd name="T25" fmla="*/ 150 h 169"/>
              <a:gd name="T26" fmla="*/ 54 w 118"/>
              <a:gd name="T27" fmla="*/ 166 h 169"/>
              <a:gd name="T28" fmla="*/ 82 w 118"/>
              <a:gd name="T29" fmla="*/ 143 h 169"/>
              <a:gd name="T30" fmla="*/ 78 w 118"/>
              <a:gd name="T31" fmla="*/ 107 h 169"/>
              <a:gd name="T32" fmla="*/ 100 w 118"/>
              <a:gd name="T33" fmla="*/ 107 h 169"/>
              <a:gd name="T34" fmla="*/ 110 w 118"/>
              <a:gd name="T35" fmla="*/ 92 h 169"/>
              <a:gd name="T36" fmla="*/ 103 w 118"/>
              <a:gd name="T37" fmla="*/ 78 h 169"/>
              <a:gd name="T38" fmla="*/ 109 w 118"/>
              <a:gd name="T39" fmla="*/ 78 h 169"/>
              <a:gd name="T40" fmla="*/ 118 w 118"/>
              <a:gd name="T41" fmla="*/ 6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69">
                <a:moveTo>
                  <a:pt x="118" y="65"/>
                </a:moveTo>
                <a:cubicBezTo>
                  <a:pt x="118" y="57"/>
                  <a:pt x="117" y="51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5" y="51"/>
                  <a:pt x="116" y="45"/>
                  <a:pt x="116" y="39"/>
                </a:cubicBezTo>
                <a:cubicBezTo>
                  <a:pt x="116" y="32"/>
                  <a:pt x="115" y="26"/>
                  <a:pt x="107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6" y="24"/>
                  <a:pt x="107" y="19"/>
                  <a:pt x="107" y="13"/>
                </a:cubicBezTo>
                <a:cubicBezTo>
                  <a:pt x="107" y="6"/>
                  <a:pt x="106" y="0"/>
                  <a:pt x="9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6"/>
                  <a:pt x="0" y="37"/>
                </a:cubicBezTo>
                <a:cubicBezTo>
                  <a:pt x="0" y="37"/>
                  <a:pt x="0" y="76"/>
                  <a:pt x="0" y="76"/>
                </a:cubicBezTo>
                <a:cubicBezTo>
                  <a:pt x="0" y="91"/>
                  <a:pt x="8" y="102"/>
                  <a:pt x="20" y="107"/>
                </a:cubicBezTo>
                <a:cubicBezTo>
                  <a:pt x="30" y="113"/>
                  <a:pt x="50" y="129"/>
                  <a:pt x="54" y="150"/>
                </a:cubicBezTo>
                <a:cubicBezTo>
                  <a:pt x="54" y="158"/>
                  <a:pt x="54" y="166"/>
                  <a:pt x="54" y="166"/>
                </a:cubicBezTo>
                <a:cubicBezTo>
                  <a:pt x="54" y="166"/>
                  <a:pt x="82" y="169"/>
                  <a:pt x="82" y="143"/>
                </a:cubicBezTo>
                <a:cubicBezTo>
                  <a:pt x="82" y="113"/>
                  <a:pt x="62" y="108"/>
                  <a:pt x="78" y="107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108" y="107"/>
                  <a:pt x="110" y="100"/>
                  <a:pt x="110" y="92"/>
                </a:cubicBezTo>
                <a:cubicBezTo>
                  <a:pt x="110" y="85"/>
                  <a:pt x="109" y="80"/>
                  <a:pt x="103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17" y="78"/>
                  <a:pt x="118" y="72"/>
                  <a:pt x="118" y="65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Freeform 939"/>
          <p:cNvSpPr>
            <a:spLocks noChangeAspect="1" noEditPoints="1"/>
          </p:cNvSpPr>
          <p:nvPr/>
        </p:nvSpPr>
        <p:spPr bwMode="auto">
          <a:xfrm>
            <a:off x="8709615" y="3618000"/>
            <a:ext cx="2500925" cy="3240000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8945561" y="1762231"/>
            <a:ext cx="2128079" cy="2160000"/>
            <a:chOff x="5510524" y="2795496"/>
            <a:chExt cx="635000" cy="644525"/>
          </a:xfrm>
          <a:solidFill>
            <a:srgbClr val="FF9900"/>
          </a:solidFill>
        </p:grpSpPr>
        <p:sp>
          <p:nvSpPr>
            <p:cNvPr id="13" name="Freeform 940"/>
            <p:cNvSpPr/>
            <p:nvPr/>
          </p:nvSpPr>
          <p:spPr bwMode="auto">
            <a:xfrm>
              <a:off x="5645462" y="2847883"/>
              <a:ext cx="365125" cy="592138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941"/>
            <p:cNvSpPr/>
            <p:nvPr/>
          </p:nvSpPr>
          <p:spPr bwMode="auto">
            <a:xfrm>
              <a:off x="5934386" y="2795496"/>
              <a:ext cx="211138" cy="39370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942"/>
            <p:cNvSpPr/>
            <p:nvPr/>
          </p:nvSpPr>
          <p:spPr bwMode="auto">
            <a:xfrm>
              <a:off x="5510524" y="2884396"/>
              <a:ext cx="192088" cy="412750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925618" y="2314824"/>
            <a:ext cx="757017" cy="57851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01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925618" y="3145784"/>
            <a:ext cx="757017" cy="57851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925619" y="3976745"/>
            <a:ext cx="757017" cy="57851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03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925618" y="4807704"/>
            <a:ext cx="757017" cy="57851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04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1726177" y="2213226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2" name="矩形 21"/>
          <p:cNvSpPr/>
          <p:nvPr/>
        </p:nvSpPr>
        <p:spPr>
          <a:xfrm>
            <a:off x="1726177" y="3059410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1726177" y="3875145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1726177" y="4706105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02880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50157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12145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92870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>
            <a:spLocks noChangeAspect="1"/>
          </p:cNvSpPr>
          <p:nvPr/>
        </p:nvSpPr>
        <p:spPr>
          <a:xfrm rot="8168744">
            <a:off x="2382282" y="2828960"/>
            <a:ext cx="2052000" cy="2052000"/>
          </a:xfrm>
          <a:prstGeom prst="teardrop">
            <a:avLst/>
          </a:prstGeom>
          <a:solidFill>
            <a:srgbClr val="1F48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泪滴形 6"/>
          <p:cNvSpPr>
            <a:spLocks noChangeAspect="1"/>
          </p:cNvSpPr>
          <p:nvPr/>
        </p:nvSpPr>
        <p:spPr>
          <a:xfrm rot="8168744">
            <a:off x="4004059" y="2432662"/>
            <a:ext cx="2380343" cy="2380343"/>
          </a:xfrm>
          <a:prstGeom prst="teardrop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>
            <a:spLocks noChangeAspect="1"/>
          </p:cNvSpPr>
          <p:nvPr/>
        </p:nvSpPr>
        <p:spPr>
          <a:xfrm rot="8168744">
            <a:off x="5954179" y="2828960"/>
            <a:ext cx="2052000" cy="2052000"/>
          </a:xfrm>
          <a:prstGeom prst="teardrop">
            <a:avLst/>
          </a:prstGeom>
          <a:solidFill>
            <a:srgbClr val="1F48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>
            <a:spLocks noChangeAspect="1"/>
          </p:cNvSpPr>
          <p:nvPr/>
        </p:nvSpPr>
        <p:spPr>
          <a:xfrm rot="8168744">
            <a:off x="7575955" y="2828960"/>
            <a:ext cx="2052000" cy="2052000"/>
          </a:xfrm>
          <a:prstGeom prst="teardrop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6593" y="3043819"/>
            <a:ext cx="1975273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4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2" name="矩形 11"/>
          <p:cNvSpPr/>
          <p:nvPr/>
        </p:nvSpPr>
        <p:spPr>
          <a:xfrm>
            <a:off x="2584817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3" name="矩形 12"/>
          <p:cNvSpPr/>
          <p:nvPr/>
        </p:nvSpPr>
        <p:spPr>
          <a:xfrm>
            <a:off x="6100138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4" name="矩形 13"/>
          <p:cNvSpPr/>
          <p:nvPr/>
        </p:nvSpPr>
        <p:spPr>
          <a:xfrm>
            <a:off x="7825044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5" name="Freeform 1102"/>
          <p:cNvSpPr>
            <a:spLocks noChangeAspect="1" noEditPoints="1"/>
          </p:cNvSpPr>
          <p:nvPr/>
        </p:nvSpPr>
        <p:spPr bwMode="auto">
          <a:xfrm>
            <a:off x="3232859" y="3182525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103"/>
          <p:cNvSpPr>
            <a:spLocks noChangeAspect="1" noEditPoints="1"/>
          </p:cNvSpPr>
          <p:nvPr/>
        </p:nvSpPr>
        <p:spPr bwMode="auto">
          <a:xfrm>
            <a:off x="5035473" y="2711968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106"/>
          <p:cNvSpPr>
            <a:spLocks noChangeAspect="1" noEditPoints="1"/>
          </p:cNvSpPr>
          <p:nvPr/>
        </p:nvSpPr>
        <p:spPr bwMode="auto">
          <a:xfrm>
            <a:off x="6765005" y="3182525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107"/>
          <p:cNvSpPr>
            <a:spLocks noChangeAspect="1"/>
          </p:cNvSpPr>
          <p:nvPr/>
        </p:nvSpPr>
        <p:spPr bwMode="auto">
          <a:xfrm>
            <a:off x="8457129" y="3182525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333876" y="3971925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2291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70891" y="513554"/>
            <a:ext cx="2850216" cy="2850216"/>
          </a:xfrm>
          <a:prstGeom prst="ellipse">
            <a:avLst/>
          </a:prstGeom>
          <a:noFill/>
          <a:ln w="762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4503084" y="3857625"/>
            <a:ext cx="3185832" cy="819150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34226" y="406332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哎呀小小草</a:t>
            </a:r>
            <a:endParaRPr sz="2400" b="1" dirty="0" smtClean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3142" y="4748450"/>
            <a:ext cx="4745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1F487C"/>
                </a:solidFill>
              </a:rPr>
              <a:t>THANK YOU</a:t>
            </a:r>
            <a:endParaRPr lang="zh-CN" altLang="en-US" sz="6000" b="1" dirty="0">
              <a:solidFill>
                <a:srgbClr val="1F487C"/>
              </a:solidFill>
            </a:endParaRPr>
          </a:p>
        </p:txBody>
      </p:sp>
      <p:sp>
        <p:nvSpPr>
          <p:cNvPr id="11" name="TextBox 976"/>
          <p:cNvSpPr txBox="1"/>
          <p:nvPr/>
        </p:nvSpPr>
        <p:spPr>
          <a:xfrm>
            <a:off x="3493365" y="5919935"/>
            <a:ext cx="5205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1F487C"/>
                </a:solidFill>
              </a:rPr>
              <a:t>咨询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汇报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总结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计划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商务模板</a:t>
            </a:r>
            <a:endParaRPr lang="en-US" sz="2800" dirty="0">
              <a:solidFill>
                <a:srgbClr val="1F487C"/>
              </a:solidFill>
            </a:endParaRPr>
          </a:p>
        </p:txBody>
      </p:sp>
      <p:sp>
        <p:nvSpPr>
          <p:cNvPr id="12" name="Freeform 846"/>
          <p:cNvSpPr>
            <a:spLocks noChangeAspect="1" noEditPoints="1"/>
          </p:cNvSpPr>
          <p:nvPr/>
        </p:nvSpPr>
        <p:spPr bwMode="auto">
          <a:xfrm>
            <a:off x="5544549" y="1336158"/>
            <a:ext cx="1102900" cy="1404000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0346" y="181077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哎呀小小草</a:t>
            </a:r>
            <a:endParaRPr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2553840" y="213928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6354194" y="4074459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455441" y="4104512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347884" y="2139280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488225" y="2139280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17026" y="2297486"/>
            <a:ext cx="608013" cy="676275"/>
            <a:chOff x="6735763" y="10544176"/>
            <a:chExt cx="608013" cy="676275"/>
          </a:xfrm>
          <a:solidFill>
            <a:schemeClr val="bg1"/>
          </a:solidFill>
        </p:grpSpPr>
        <p:sp>
          <p:nvSpPr>
            <p:cNvPr id="12" name="Freeform 1008"/>
            <p:cNvSpPr/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" name="Freeform 1013"/>
            <p:cNvSpPr/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Freeform 1014"/>
            <p:cNvSpPr/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Freeform 1015"/>
            <p:cNvSpPr/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Freeform 1016"/>
            <p:cNvSpPr/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1017"/>
            <p:cNvSpPr/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65814" y="2410992"/>
            <a:ext cx="646112" cy="449263"/>
            <a:chOff x="7767638" y="10672763"/>
            <a:chExt cx="646112" cy="449263"/>
          </a:xfrm>
          <a:solidFill>
            <a:schemeClr val="bg1"/>
          </a:solidFill>
        </p:grpSpPr>
        <p:sp>
          <p:nvSpPr>
            <p:cNvPr id="22" name="Freeform 1018"/>
            <p:cNvSpPr/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" name="Freeform 1019"/>
            <p:cNvSpPr/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" name="Freeform 1020"/>
            <p:cNvSpPr/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" name="Freeform 1021"/>
            <p:cNvSpPr/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" name="Freeform 1022"/>
            <p:cNvSpPr/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7" name="Freeform 898"/>
          <p:cNvSpPr>
            <a:spLocks noEditPoints="1"/>
          </p:cNvSpPr>
          <p:nvPr/>
        </p:nvSpPr>
        <p:spPr bwMode="auto">
          <a:xfrm>
            <a:off x="1627332" y="4341672"/>
            <a:ext cx="787400" cy="541338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8" name="Freeform 1512"/>
          <p:cNvSpPr>
            <a:spLocks noEditPoints="1"/>
          </p:cNvSpPr>
          <p:nvPr/>
        </p:nvSpPr>
        <p:spPr bwMode="auto">
          <a:xfrm>
            <a:off x="6534611" y="4251979"/>
            <a:ext cx="674688" cy="720725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29" name="矩形 28"/>
          <p:cNvSpPr/>
          <p:nvPr/>
        </p:nvSpPr>
        <p:spPr>
          <a:xfrm>
            <a:off x="2521473" y="245105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38" name="矩形 37"/>
          <p:cNvSpPr/>
          <p:nvPr/>
        </p:nvSpPr>
        <p:spPr>
          <a:xfrm>
            <a:off x="7418745" y="213928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7386378" y="245105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40" name="矩形 39"/>
          <p:cNvSpPr/>
          <p:nvPr/>
        </p:nvSpPr>
        <p:spPr>
          <a:xfrm>
            <a:off x="7425963" y="406996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7393596" y="438173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42" name="矩形 41"/>
          <p:cNvSpPr/>
          <p:nvPr/>
        </p:nvSpPr>
        <p:spPr>
          <a:xfrm>
            <a:off x="2535784" y="4104309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2503417" y="4416088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3875" y="462915"/>
            <a:ext cx="2178050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05"/>
          <a:stretch>
            <a:fillRect/>
          </a:stretch>
        </p:blipFill>
        <p:spPr>
          <a:xfrm>
            <a:off x="8456443" y="1705823"/>
            <a:ext cx="3240401" cy="21500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33" y="1705824"/>
            <a:ext cx="3243243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88" y="1705824"/>
            <a:ext cx="3243243" cy="2160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1733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9734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12" name="Freeform 1102"/>
          <p:cNvSpPr>
            <a:spLocks noChangeAspect="1" noEditPoints="1"/>
          </p:cNvSpPr>
          <p:nvPr/>
        </p:nvSpPr>
        <p:spPr bwMode="auto">
          <a:xfrm>
            <a:off x="825734" y="3909872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4614088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82089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453601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21602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8507071" y="3909872"/>
            <a:ext cx="361059" cy="36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27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105"/>
            <p:cNvSpPr/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9" name="Freeform 1103"/>
          <p:cNvSpPr>
            <a:spLocks noChangeAspect="1" noEditPoints="1"/>
          </p:cNvSpPr>
          <p:nvPr/>
        </p:nvSpPr>
        <p:spPr bwMode="auto">
          <a:xfrm>
            <a:off x="4668088" y="39098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矩形 29"/>
          <p:cNvSpPr/>
          <p:nvPr/>
        </p:nvSpPr>
        <p:spPr>
          <a:xfrm>
            <a:off x="771733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03626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45981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932819" y="1585699"/>
            <a:ext cx="383694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rgbClr val="1F487C"/>
                </a:solidFill>
              </a:rPr>
              <a:t>单击此处</a:t>
            </a:r>
            <a:r>
              <a:rPr lang="zh-CN" altLang="en-US" sz="2800" b="1" dirty="0" smtClean="0">
                <a:solidFill>
                  <a:srgbClr val="1F487C"/>
                </a:solidFill>
              </a:rPr>
              <a:t>添加文本内容</a:t>
            </a:r>
            <a:endParaRPr lang="en-US" sz="2800" b="1" dirty="0">
              <a:solidFill>
                <a:srgbClr val="1F487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819" y="2121763"/>
            <a:ext cx="7759578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49" y="3600450"/>
            <a:ext cx="7928901" cy="19405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/>
          <a:stretch>
            <a:fillRect/>
          </a:stretch>
        </p:blipFill>
        <p:spPr>
          <a:xfrm>
            <a:off x="1005550" y="5540967"/>
            <a:ext cx="1200440" cy="8038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8" r="15023"/>
          <a:stretch>
            <a:fillRect/>
          </a:stretch>
        </p:blipFill>
        <p:spPr>
          <a:xfrm>
            <a:off x="9092852" y="1670548"/>
            <a:ext cx="2505641" cy="38598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05990" y="5604316"/>
            <a:ext cx="9392503" cy="73866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FF9900"/>
                </a:solidFill>
              </a:rPr>
              <a:t>Lorem </a:t>
            </a:r>
            <a:r>
              <a:rPr lang="en-US" altLang="zh-CN" sz="2000" dirty="0">
                <a:solidFill>
                  <a:srgbClr val="FF9900"/>
                </a:solidFill>
              </a:rPr>
              <a:t>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0407" y="463165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4284684" y="2382821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6200000">
            <a:off x="6098241" y="23828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6200000">
            <a:off x="4265633" y="4097320"/>
            <a:ext cx="1409700" cy="1179189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6079190" y="40973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86887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7586887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895623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895623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70346" y="181077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哎呀小小草</a:t>
            </a:r>
            <a:endParaRPr sz="24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4217" y="463165"/>
            <a:ext cx="1735583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</a:rPr>
              <a:t>哎呀小小草</a:t>
            </a:r>
            <a:endParaRPr sz="12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矩形 2"/>
          <p:cNvSpPr/>
          <p:nvPr/>
        </p:nvSpPr>
        <p:spPr>
          <a:xfrm>
            <a:off x="0" y="1967360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/>
        </p:nvSpPr>
        <p:spPr>
          <a:xfrm>
            <a:off x="0" y="4091128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"/>
          <p:cNvSpPr/>
          <p:nvPr/>
        </p:nvSpPr>
        <p:spPr>
          <a:xfrm flipH="1" flipV="1">
            <a:off x="5314950" y="3029244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"/>
          <p:cNvSpPr/>
          <p:nvPr/>
        </p:nvSpPr>
        <p:spPr>
          <a:xfrm flipH="1" flipV="1">
            <a:off x="5314950" y="5153012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-1" fmla="*/ 0 w 6877050"/>
              <a:gd name="connsiteY0-2" fmla="*/ 0 h 784750"/>
              <a:gd name="connsiteX1-3" fmla="*/ 6877050 w 6877050"/>
              <a:gd name="connsiteY1-4" fmla="*/ 0 h 784750"/>
              <a:gd name="connsiteX2-5" fmla="*/ 6877050 w 6877050"/>
              <a:gd name="connsiteY2-6" fmla="*/ 783320 h 784750"/>
              <a:gd name="connsiteX3-7" fmla="*/ 6505575 w 6877050"/>
              <a:gd name="connsiteY3-8" fmla="*/ 784750 h 784750"/>
              <a:gd name="connsiteX4-9" fmla="*/ 0 w 6877050"/>
              <a:gd name="connsiteY4-10" fmla="*/ 783320 h 784750"/>
              <a:gd name="connsiteX5" fmla="*/ 0 w 6877050"/>
              <a:gd name="connsiteY5" fmla="*/ 0 h 784750"/>
              <a:gd name="connsiteX0-11" fmla="*/ 0 w 6877050"/>
              <a:gd name="connsiteY0-12" fmla="*/ 0 h 784750"/>
              <a:gd name="connsiteX1-13" fmla="*/ 6877050 w 6877050"/>
              <a:gd name="connsiteY1-14" fmla="*/ 0 h 784750"/>
              <a:gd name="connsiteX2-15" fmla="*/ 6505575 w 6877050"/>
              <a:gd name="connsiteY2-16" fmla="*/ 784750 h 784750"/>
              <a:gd name="connsiteX3-17" fmla="*/ 0 w 6877050"/>
              <a:gd name="connsiteY3-18" fmla="*/ 783320 h 784750"/>
              <a:gd name="connsiteX4-19" fmla="*/ 0 w 6877050"/>
              <a:gd name="connsiteY4-20" fmla="*/ 0 h 784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5590" y="2005794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2" name="矩形 11"/>
          <p:cNvSpPr/>
          <p:nvPr/>
        </p:nvSpPr>
        <p:spPr>
          <a:xfrm>
            <a:off x="1545590" y="4116056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3" name="矩形 12"/>
          <p:cNvSpPr/>
          <p:nvPr/>
        </p:nvSpPr>
        <p:spPr>
          <a:xfrm>
            <a:off x="6668325" y="3069740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" name="矩形 13"/>
          <p:cNvSpPr/>
          <p:nvPr/>
        </p:nvSpPr>
        <p:spPr>
          <a:xfrm>
            <a:off x="6668325" y="5191446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069263" y="2062094"/>
            <a:ext cx="608013" cy="676275"/>
            <a:chOff x="6735763" y="10544176"/>
            <a:chExt cx="608013" cy="676275"/>
          </a:xfrm>
          <a:solidFill>
            <a:srgbClr val="FF9900"/>
          </a:solidFill>
        </p:grpSpPr>
        <p:sp>
          <p:nvSpPr>
            <p:cNvPr id="16" name="Freeform 1008"/>
            <p:cNvSpPr/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0" name="Freeform 1013"/>
            <p:cNvSpPr/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1" name="Freeform 1014"/>
            <p:cNvSpPr/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1015"/>
            <p:cNvSpPr/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" name="Freeform 1016"/>
            <p:cNvSpPr/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" name="Freeform 1017"/>
            <p:cNvSpPr/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38455" y="3196987"/>
            <a:ext cx="646112" cy="449263"/>
            <a:chOff x="7767638" y="10672763"/>
            <a:chExt cx="646112" cy="449263"/>
          </a:xfrm>
          <a:solidFill>
            <a:srgbClr val="1F487C"/>
          </a:solidFill>
        </p:grpSpPr>
        <p:sp>
          <p:nvSpPr>
            <p:cNvPr id="26" name="Freeform 1018"/>
            <p:cNvSpPr/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" name="Freeform 1019"/>
            <p:cNvSpPr/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" name="Freeform 1020"/>
            <p:cNvSpPr/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" name="Freeform 1021"/>
            <p:cNvSpPr/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0" name="Freeform 1022"/>
            <p:cNvSpPr/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31" name="Freeform 898"/>
          <p:cNvSpPr>
            <a:spLocks noEditPoints="1"/>
          </p:cNvSpPr>
          <p:nvPr/>
        </p:nvSpPr>
        <p:spPr bwMode="auto">
          <a:xfrm>
            <a:off x="6972426" y="4282600"/>
            <a:ext cx="787400" cy="541338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2" name="Freeform 1512"/>
          <p:cNvSpPr>
            <a:spLocks noEditPoints="1"/>
          </p:cNvSpPr>
          <p:nvPr/>
        </p:nvSpPr>
        <p:spPr bwMode="auto">
          <a:xfrm>
            <a:off x="4555565" y="5217037"/>
            <a:ext cx="674688" cy="720725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自定义 4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1685</Words>
  <Application>Microsoft Office PowerPoint</Application>
  <PresentationFormat>自定义</PresentationFormat>
  <Paragraphs>207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121</cp:revision>
  <dcterms:created xsi:type="dcterms:W3CDTF">2015-01-10T17:33:00Z</dcterms:created>
  <dcterms:modified xsi:type="dcterms:W3CDTF">2016-09-09T03:21:09Z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