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1" r:id="rId2"/>
    <p:sldId id="262" r:id="rId3"/>
    <p:sldId id="305" r:id="rId4"/>
    <p:sldId id="307" r:id="rId5"/>
    <p:sldId id="315" r:id="rId6"/>
    <p:sldId id="314" r:id="rId7"/>
    <p:sldId id="310" r:id="rId8"/>
    <p:sldId id="316" r:id="rId9"/>
    <p:sldId id="302" r:id="rId10"/>
    <p:sldId id="308" r:id="rId11"/>
    <p:sldId id="306" r:id="rId12"/>
    <p:sldId id="311" r:id="rId13"/>
    <p:sldId id="312" r:id="rId14"/>
    <p:sldId id="321" r:id="rId15"/>
    <p:sldId id="320" r:id="rId16"/>
    <p:sldId id="319" r:id="rId17"/>
    <p:sldId id="322" r:id="rId18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343F"/>
    <a:srgbClr val="D7343F"/>
    <a:srgbClr val="485766"/>
    <a:srgbClr val="F3DE5A"/>
    <a:srgbClr val="F1D73B"/>
    <a:srgbClr val="7B3349"/>
    <a:srgbClr val="BFC0C0"/>
    <a:srgbClr val="5D5145"/>
    <a:srgbClr val="080A09"/>
    <a:srgbClr val="06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151" autoAdjust="0"/>
  </p:normalViewPr>
  <p:slideViewPr>
    <p:cSldViewPr snapToGrid="0" showGuides="1">
      <p:cViewPr varScale="1">
        <p:scale>
          <a:sx n="104" d="100"/>
          <a:sy n="104" d="100"/>
        </p:scale>
        <p:origin x="-822" y="-96"/>
      </p:cViewPr>
      <p:guideLst>
        <p:guide orient="horz" pos="1207"/>
        <p:guide pos="715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6343F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6"/>
        <c:overlap val="-100"/>
        <c:axId val="276043648"/>
        <c:axId val="276250624"/>
      </c:barChart>
      <c:catAx>
        <c:axId val="27604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6250624"/>
        <c:crosses val="autoZero"/>
        <c:auto val="1"/>
        <c:lblAlgn val="ctr"/>
        <c:lblOffset val="100"/>
        <c:noMultiLvlLbl val="0"/>
      </c:catAx>
      <c:valAx>
        <c:axId val="276250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604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6343F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D634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0800896"/>
        <c:axId val="750803200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D6343F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D6343F"/>
              </a:solidFill>
              <a:ln w="76200">
                <a:solidFill>
                  <a:srgbClr val="D6343F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0800896"/>
        <c:axId val="750803200"/>
      </c:lineChart>
      <c:catAx>
        <c:axId val="750800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50803200"/>
        <c:crosses val="autoZero"/>
        <c:auto val="1"/>
        <c:lblAlgn val="ctr"/>
        <c:lblOffset val="100"/>
        <c:noMultiLvlLbl val="0"/>
      </c:catAx>
      <c:valAx>
        <c:axId val="750803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508008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82293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t>9/9/2016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3257" y="2073376"/>
            <a:ext cx="7611836" cy="2090057"/>
            <a:chOff x="2293257" y="2073376"/>
            <a:chExt cx="7611836" cy="20900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2293257" y="2073376"/>
              <a:ext cx="7605486" cy="2090057"/>
              <a:chOff x="2293257" y="2073376"/>
              <a:chExt cx="7605486" cy="2090057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293257" y="2073376"/>
                <a:ext cx="7605486" cy="2090057"/>
              </a:xfrm>
              <a:prstGeom prst="rect">
                <a:avLst/>
              </a:prstGeom>
              <a:solidFill>
                <a:schemeClr val="tx1">
                  <a:alpha val="58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8000" b="1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让我们开始吧</a:t>
                </a:r>
                <a:endParaRPr lang="zh-HK" altLang="en-US" sz="8000" b="1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293257" y="2073376"/>
                <a:ext cx="297769" cy="2090057"/>
              </a:xfrm>
              <a:prstGeom prst="rect">
                <a:avLst/>
              </a:prstGeom>
              <a:solidFill>
                <a:srgbClr val="D73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607324" y="2073376"/>
              <a:ext cx="297769" cy="2090057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10050" y="4261404"/>
            <a:ext cx="377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哎呀小小草</a:t>
            </a:r>
            <a:endParaRPr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/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/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3" name="文本框 2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/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6343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D63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chemeClr val="bg1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D634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9" name="文本框 3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D6343F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chemeClr val="bg1"/>
                  </a:solidFill>
                </a:rPr>
                <a:t>2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6" name="文本框 2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8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D6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38" b="35781"/>
          <a:stretch>
            <a:fillRect/>
          </a:stretch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D63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84848"/>
                </a:solidFill>
              </a:rPr>
              <a:t>更多</a:t>
            </a:r>
            <a:r>
              <a:rPr lang="en-US" altLang="zh-HK" sz="1200" dirty="0" smtClean="0">
                <a:solidFill>
                  <a:srgbClr val="484848"/>
                </a:solidFill>
              </a:rPr>
              <a:t>PPT</a:t>
            </a:r>
            <a:r>
              <a:rPr lang="zh-HK" altLang="en-US" sz="1200" dirty="0" smtClean="0">
                <a:solidFill>
                  <a:srgbClr val="484848"/>
                </a:solidFill>
              </a:rPr>
              <a:t>：</a:t>
            </a:r>
            <a:r>
              <a:rPr lang="en-US" altLang="zh-HK" sz="1200" dirty="0" smtClean="0">
                <a:solidFill>
                  <a:srgbClr val="484848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rgbClr val="484848"/>
                </a:solidFill>
              </a:rPr>
              <a:t>All Rights Reserved</a:t>
            </a:r>
            <a:endParaRPr lang="zh-HK" altLang="en-US" sz="1200" dirty="0">
              <a:solidFill>
                <a:srgbClr val="484848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7"/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F3DE5A">
              <a:alpha val="36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-7305" y="-21771"/>
            <a:ext cx="12192000" cy="6879771"/>
          </a:xfrm>
          <a:prstGeom prst="rtTriangle">
            <a:avLst/>
          </a:prstGeom>
          <a:solidFill>
            <a:srgbClr val="D6343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26355" y="0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更多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PPT</a:t>
              </a:r>
              <a:r>
                <a:rPr lang="zh-HK" altLang="en-US" sz="1200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https://800sucai.taobao.com</a:t>
              </a: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216"/>
            <a:stretch>
              <a:fillRect/>
            </a:stretch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4" r="23346"/>
            <a:stretch>
              <a:fillRect/>
            </a:stretch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91"/>
            <a:stretch>
              <a:fillRect/>
            </a:stretch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0" name="文本框 19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/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53" name="文本框 5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D6343F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更多</a:t>
            </a:r>
            <a:r>
              <a:rPr lang="en-US" altLang="zh-HK" sz="1200" dirty="0" smtClean="0">
                <a:solidFill>
                  <a:schemeClr val="bg1"/>
                </a:solidFill>
              </a:rPr>
              <a:t>PPT</a:t>
            </a:r>
            <a:r>
              <a:rPr lang="zh-HK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HK" sz="1200" dirty="0" smtClean="0">
                <a:solidFill>
                  <a:schemeClr val="bg1"/>
                </a:solidFill>
              </a:rPr>
              <a:t>https://800sucai.taobao.com</a:t>
            </a: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/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12" name="文本框 11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D6343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chemeClr val="bg1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3" name="文本框 6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869</Words>
  <Application>Microsoft Office PowerPoint</Application>
  <PresentationFormat>自定义</PresentationFormat>
  <Paragraphs>94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236</cp:revision>
  <dcterms:created xsi:type="dcterms:W3CDTF">2015-02-07T06:47:00Z</dcterms:created>
  <dcterms:modified xsi:type="dcterms:W3CDTF">2016-09-09T03:21:07Z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