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8" r:id="rId2"/>
    <p:sldId id="260" r:id="rId3"/>
    <p:sldId id="257" r:id="rId4"/>
    <p:sldId id="259" r:id="rId5"/>
    <p:sldId id="261" r:id="rId6"/>
    <p:sldId id="267" r:id="rId7"/>
    <p:sldId id="262" r:id="rId8"/>
    <p:sldId id="263" r:id="rId9"/>
    <p:sldId id="264" r:id="rId10"/>
    <p:sldId id="265" r:id="rId11"/>
    <p:sldId id="268" r:id="rId12"/>
    <p:sldId id="269" r:id="rId13"/>
    <p:sldId id="270" r:id="rId14"/>
    <p:sldId id="272" r:id="rId15"/>
    <p:sldId id="274" r:id="rId16"/>
    <p:sldId id="273" r:id="rId17"/>
    <p:sldId id="275" r:id="rId18"/>
    <p:sldId id="276" r:id="rId19"/>
    <p:sldId id="277" r:id="rId20"/>
    <p:sldId id="278" r:id="rId21"/>
    <p:sldId id="279" r:id="rId2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1974" y="-96"/>
      </p:cViewPr>
      <p:guideLst>
        <p:guide orient="horz" pos="2160"/>
        <p:guide pos="288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buFont typeface="Arial"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p:spPr>
        <p:txBody>
          <a:bodyPr vert="horz" wrap="square" lIns="91440" tIns="45720" rIns="91440" bIns="45720" numCol="1" anchor="t" anchorCtr="0" compatLnSpc="1">
            <a:prstTxWarp prst="textNoShape">
              <a:avLst/>
            </a:prstTxWarp>
          </a:bodyPr>
          <a:lstStyle>
            <a:lvl1pPr algn="r">
              <a:buFont typeface="Arial" pitchFamily="34" charset="0"/>
              <a:buNone/>
              <a:defRPr/>
            </a:lvl1pPr>
          </a:lstStyle>
          <a:p>
            <a:pPr>
              <a:defRPr/>
            </a:pPr>
            <a:fld id="{C43F41D2-6298-443A-9A93-DEF0EE4A6E47}" type="datetime1">
              <a:rPr lang="zh-CN" altLang="en-US"/>
              <a:pPr>
                <a:defRPr/>
              </a:pPr>
              <a:t>2016/8/10 Wednesday</a:t>
            </a:fld>
            <a:endParaRPr lang="zh-CN" altLang="en-US" sz="1200"/>
          </a:p>
        </p:txBody>
      </p:sp>
      <p:sp>
        <p:nvSpPr>
          <p:cNvPr id="22532" name="幻灯片图像占位符 3"/>
          <p:cNvSpPr>
            <a:spLocks noGrp="1" noRot="1" noChangeAspec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2533" name="备注占位符 4"/>
          <p:cNvSpPr>
            <a:spLocks noGrp="1" noRot="1" noChangeAspect="1" noChangeArrowheads="1"/>
          </p:cNvSpPr>
          <p:nvPr/>
        </p:nvSpPr>
        <p:spPr bwMode="auto">
          <a:xfrm>
            <a:off x="685800" y="4343400"/>
            <a:ext cx="5486400" cy="4114800"/>
          </a:xfrm>
          <a:prstGeom prst="rect">
            <a:avLst/>
          </a:prstGeom>
          <a:noFill/>
          <a:ln w="12700">
            <a:noFill/>
            <a:bevel/>
            <a:headEnd/>
            <a:tailEnd/>
          </a:ln>
        </p:spPr>
        <p:txBody>
          <a:bodyPr anchor="ctr"/>
          <a:lstStyle/>
          <a:p>
            <a:pPr defTabSz="0" eaLnBrk="0" hangingPunct="0">
              <a:spcBef>
                <a:spcPct val="30000"/>
              </a:spcBef>
              <a:defRPr/>
            </a:pPr>
            <a:r>
              <a:rPr lang="zh-CN" altLang="en-US" sz="1200"/>
              <a:t>单击此处编辑母版文本样式</a:t>
            </a:r>
          </a:p>
          <a:p>
            <a:pPr defTabSz="0" eaLnBrk="0" hangingPunct="0">
              <a:spcBef>
                <a:spcPct val="30000"/>
              </a:spcBef>
              <a:defRPr/>
            </a:pPr>
            <a:r>
              <a:rPr lang="zh-CN" altLang="en-US" sz="1200"/>
              <a:t>第二级</a:t>
            </a:r>
          </a:p>
          <a:p>
            <a:pPr defTabSz="0" eaLnBrk="0" hangingPunct="0">
              <a:spcBef>
                <a:spcPct val="30000"/>
              </a:spcBef>
              <a:defRPr/>
            </a:pPr>
            <a:r>
              <a:rPr lang="zh-CN" altLang="en-US" sz="1200"/>
              <a:t>第三级</a:t>
            </a:r>
          </a:p>
          <a:p>
            <a:pPr defTabSz="0" eaLnBrk="0" hangingPunct="0">
              <a:spcBef>
                <a:spcPct val="30000"/>
              </a:spcBef>
              <a:defRPr/>
            </a:pPr>
            <a:r>
              <a:rPr lang="zh-CN" altLang="en-US" sz="1200"/>
              <a:t>第四级</a:t>
            </a:r>
          </a:p>
          <a:p>
            <a:pPr defTabSz="0" eaLnBrk="0" hangingPunct="0">
              <a:spcBef>
                <a:spcPct val="30000"/>
              </a:spcBef>
              <a:defRPr/>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buFont typeface="Arial"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p:spPr>
        <p:txBody>
          <a:bodyPr vert="horz" wrap="square" lIns="91440" tIns="45720" rIns="91440" bIns="45720" numCol="1" anchor="b" anchorCtr="0" compatLnSpc="1">
            <a:prstTxWarp prst="textNoShape">
              <a:avLst/>
            </a:prstTxWarp>
          </a:bodyPr>
          <a:lstStyle>
            <a:lvl1pPr algn="r">
              <a:buFont typeface="Arial" pitchFamily="34" charset="0"/>
              <a:buNone/>
              <a:defRPr/>
            </a:lvl1pPr>
          </a:lstStyle>
          <a:p>
            <a:pPr>
              <a:defRPr/>
            </a:pPr>
            <a:fld id="{A1A1E23D-0AAB-4AF4-A556-17D11879889D}" type="slidenum">
              <a:rPr lang="zh-CN" altLang="en-US"/>
              <a:pPr>
                <a:defRPr/>
              </a:pPr>
              <a:t>‹#›</a:t>
            </a:fld>
            <a:endParaRPr lang="zh-CN" altLang="en-US" sz="1200"/>
          </a:p>
        </p:txBody>
      </p:sp>
    </p:spTree>
    <p:extLst>
      <p:ext uri="{BB962C8B-B14F-4D97-AF65-F5344CB8AC3E}">
        <p14:creationId xmlns:p14="http://schemas.microsoft.com/office/powerpoint/2010/main" val="131851097"/>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KSO_FD"/>
          <p:cNvSpPr>
            <a:spLocks noGrp="1" noChangeArrowheads="1"/>
          </p:cNvSpPr>
          <p:nvPr>
            <p:ph type="dt" sz="half" idx="10"/>
          </p:nvPr>
        </p:nvSpPr>
        <p:spPr>
          <a:ln/>
        </p:spPr>
        <p:txBody>
          <a:bodyPr/>
          <a:lstStyle>
            <a:lvl1pPr>
              <a:defRPr/>
            </a:lvl1pPr>
          </a:lstStyle>
          <a:p>
            <a:pPr>
              <a:defRPr/>
            </a:pPr>
            <a:fld id="{6401ED28-638A-4B5F-BB99-F5E93075D40B}" type="datetime1">
              <a:rPr lang="zh-CN" altLang="en-US"/>
              <a:pPr>
                <a:defRPr/>
              </a:pPr>
              <a:t>2016/8/10 Wednesday</a:t>
            </a:fld>
            <a:endParaRPr lang="zh-CN" altLang="en-US" sz="1800">
              <a:solidFill>
                <a:schemeClr val="tx1"/>
              </a:solidFill>
            </a:endParaRPr>
          </a:p>
        </p:txBody>
      </p:sp>
      <p:sp>
        <p:nvSpPr>
          <p:cNvPr id="5"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6" name="KSO_FN"/>
          <p:cNvSpPr>
            <a:spLocks noGrp="1" noChangeArrowheads="1"/>
          </p:cNvSpPr>
          <p:nvPr>
            <p:ph type="sldNum" sz="quarter" idx="12"/>
          </p:nvPr>
        </p:nvSpPr>
        <p:spPr>
          <a:ln/>
        </p:spPr>
        <p:txBody>
          <a:bodyPr/>
          <a:lstStyle>
            <a:lvl1pPr>
              <a:defRPr/>
            </a:lvl1pPr>
          </a:lstStyle>
          <a:p>
            <a:pPr>
              <a:defRPr/>
            </a:pPr>
            <a:fld id="{2ABB123A-477D-4E88-9447-4D9B0FF4C28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847694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KSO_FD"/>
          <p:cNvSpPr>
            <a:spLocks noGrp="1" noChangeArrowheads="1"/>
          </p:cNvSpPr>
          <p:nvPr>
            <p:ph type="dt" sz="half" idx="10"/>
          </p:nvPr>
        </p:nvSpPr>
        <p:spPr>
          <a:ln/>
        </p:spPr>
        <p:txBody>
          <a:bodyPr/>
          <a:lstStyle>
            <a:lvl1pPr>
              <a:defRPr/>
            </a:lvl1pPr>
          </a:lstStyle>
          <a:p>
            <a:pPr>
              <a:defRPr/>
            </a:pPr>
            <a:fld id="{CEA81346-3C1F-4F42-9D4A-0F13396125F6}" type="datetime1">
              <a:rPr lang="zh-CN" altLang="en-US"/>
              <a:pPr>
                <a:defRPr/>
              </a:pPr>
              <a:t>2016/8/10 Wednesday</a:t>
            </a:fld>
            <a:endParaRPr lang="zh-CN" altLang="en-US" sz="1800">
              <a:solidFill>
                <a:schemeClr val="tx1"/>
              </a:solidFill>
            </a:endParaRPr>
          </a:p>
        </p:txBody>
      </p:sp>
      <p:sp>
        <p:nvSpPr>
          <p:cNvPr id="5"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6" name="KSO_FN"/>
          <p:cNvSpPr>
            <a:spLocks noGrp="1" noChangeArrowheads="1"/>
          </p:cNvSpPr>
          <p:nvPr>
            <p:ph type="sldNum" sz="quarter" idx="12"/>
          </p:nvPr>
        </p:nvSpPr>
        <p:spPr>
          <a:ln/>
        </p:spPr>
        <p:txBody>
          <a:bodyPr/>
          <a:lstStyle>
            <a:lvl1pPr>
              <a:defRPr/>
            </a:lvl1pPr>
          </a:lstStyle>
          <a:p>
            <a:pPr>
              <a:defRPr/>
            </a:pPr>
            <a:fld id="{9EB0A0E3-BAC5-4AA2-97EF-094776BEFCA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627009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10350" y="276225"/>
            <a:ext cx="2052638" cy="60245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47675" y="276225"/>
            <a:ext cx="6010275" cy="60245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KSO_FD"/>
          <p:cNvSpPr>
            <a:spLocks noGrp="1" noChangeArrowheads="1"/>
          </p:cNvSpPr>
          <p:nvPr>
            <p:ph type="dt" sz="half" idx="10"/>
          </p:nvPr>
        </p:nvSpPr>
        <p:spPr>
          <a:ln/>
        </p:spPr>
        <p:txBody>
          <a:bodyPr/>
          <a:lstStyle>
            <a:lvl1pPr>
              <a:defRPr/>
            </a:lvl1pPr>
          </a:lstStyle>
          <a:p>
            <a:pPr>
              <a:defRPr/>
            </a:pPr>
            <a:fld id="{1C2007AE-30B5-4644-9DC9-DD531DD0053F}" type="datetime1">
              <a:rPr lang="zh-CN" altLang="en-US"/>
              <a:pPr>
                <a:defRPr/>
              </a:pPr>
              <a:t>2016/8/10 Wednesday</a:t>
            </a:fld>
            <a:endParaRPr lang="zh-CN" altLang="en-US" sz="1800">
              <a:solidFill>
                <a:schemeClr val="tx1"/>
              </a:solidFill>
            </a:endParaRPr>
          </a:p>
        </p:txBody>
      </p:sp>
      <p:sp>
        <p:nvSpPr>
          <p:cNvPr id="5"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6" name="KSO_FN"/>
          <p:cNvSpPr>
            <a:spLocks noGrp="1" noChangeArrowheads="1"/>
          </p:cNvSpPr>
          <p:nvPr>
            <p:ph type="sldNum" sz="quarter" idx="12"/>
          </p:nvPr>
        </p:nvSpPr>
        <p:spPr>
          <a:ln/>
        </p:spPr>
        <p:txBody>
          <a:bodyPr/>
          <a:lstStyle>
            <a:lvl1pPr>
              <a:defRPr/>
            </a:lvl1pPr>
          </a:lstStyle>
          <a:p>
            <a:pPr>
              <a:defRPr/>
            </a:pPr>
            <a:fld id="{439E505B-C67B-4F4A-880E-57CF529BFB6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146435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47675" y="276225"/>
            <a:ext cx="8215313" cy="796925"/>
          </a:xfrm>
        </p:spPr>
        <p:txBody>
          <a:bodyPr/>
          <a:lstStyle/>
          <a:p>
            <a:r>
              <a:rPr lang="zh-CN" altLang="en-US" smtClean="0"/>
              <a:t>单击此处编辑母版标题样式</a:t>
            </a:r>
            <a:endParaRPr lang="zh-CN" altLang="en-US"/>
          </a:p>
        </p:txBody>
      </p:sp>
      <p:sp>
        <p:nvSpPr>
          <p:cNvPr id="3" name="KSO_FD"/>
          <p:cNvSpPr>
            <a:spLocks noGrp="1" noChangeArrowheads="1"/>
          </p:cNvSpPr>
          <p:nvPr>
            <p:ph type="dt" sz="half" idx="10"/>
          </p:nvPr>
        </p:nvSpPr>
        <p:spPr>
          <a:ln/>
        </p:spPr>
        <p:txBody>
          <a:bodyPr/>
          <a:lstStyle>
            <a:lvl1pPr>
              <a:defRPr/>
            </a:lvl1pPr>
          </a:lstStyle>
          <a:p>
            <a:pPr>
              <a:defRPr/>
            </a:pPr>
            <a:fld id="{0D6AEA1A-AC4E-4A9D-B9B0-4CBF3F842E24}" type="datetime1">
              <a:rPr lang="zh-CN" altLang="en-US"/>
              <a:pPr>
                <a:defRPr/>
              </a:pPr>
              <a:t>2016/8/10 Wednesday</a:t>
            </a:fld>
            <a:endParaRPr lang="zh-CN" altLang="en-US" sz="1800">
              <a:solidFill>
                <a:schemeClr val="tx1"/>
              </a:solidFill>
            </a:endParaRPr>
          </a:p>
        </p:txBody>
      </p:sp>
      <p:sp>
        <p:nvSpPr>
          <p:cNvPr id="4"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5" name="KSO_FN"/>
          <p:cNvSpPr>
            <a:spLocks noGrp="1" noChangeArrowheads="1"/>
          </p:cNvSpPr>
          <p:nvPr>
            <p:ph type="sldNum" sz="quarter" idx="12"/>
          </p:nvPr>
        </p:nvSpPr>
        <p:spPr>
          <a:ln/>
        </p:spPr>
        <p:txBody>
          <a:bodyPr/>
          <a:lstStyle>
            <a:lvl1pPr>
              <a:defRPr/>
            </a:lvl1pPr>
          </a:lstStyle>
          <a:p>
            <a:pPr>
              <a:defRPr/>
            </a:pPr>
            <a:fld id="{287E2245-A6C3-4F36-86C2-CB8A73046A44}"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82691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KSO_FD"/>
          <p:cNvSpPr>
            <a:spLocks noGrp="1" noChangeArrowheads="1"/>
          </p:cNvSpPr>
          <p:nvPr>
            <p:ph type="dt" sz="half" idx="10"/>
          </p:nvPr>
        </p:nvSpPr>
        <p:spPr>
          <a:ln/>
        </p:spPr>
        <p:txBody>
          <a:bodyPr/>
          <a:lstStyle>
            <a:lvl1pPr>
              <a:defRPr/>
            </a:lvl1pPr>
          </a:lstStyle>
          <a:p>
            <a:pPr>
              <a:defRPr/>
            </a:pPr>
            <a:fld id="{E101DCED-20CF-4595-BEBC-6D47B1B8F28E}" type="datetime1">
              <a:rPr lang="zh-CN" altLang="en-US"/>
              <a:pPr>
                <a:defRPr/>
              </a:pPr>
              <a:t>2016/8/10 Wednesday</a:t>
            </a:fld>
            <a:endParaRPr lang="zh-CN" altLang="en-US" sz="1800">
              <a:solidFill>
                <a:schemeClr val="tx1"/>
              </a:solidFill>
            </a:endParaRPr>
          </a:p>
        </p:txBody>
      </p:sp>
      <p:sp>
        <p:nvSpPr>
          <p:cNvPr id="5"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6" name="KSO_FN"/>
          <p:cNvSpPr>
            <a:spLocks noGrp="1" noChangeArrowheads="1"/>
          </p:cNvSpPr>
          <p:nvPr>
            <p:ph type="sldNum" sz="quarter" idx="12"/>
          </p:nvPr>
        </p:nvSpPr>
        <p:spPr>
          <a:ln/>
        </p:spPr>
        <p:txBody>
          <a:bodyPr/>
          <a:lstStyle>
            <a:lvl1pPr>
              <a:defRPr/>
            </a:lvl1pPr>
          </a:lstStyle>
          <a:p>
            <a:pPr>
              <a:defRPr/>
            </a:pPr>
            <a:fld id="{EB32BBC0-4646-4E12-8019-79F04DCA72A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601726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KSO_FD"/>
          <p:cNvSpPr>
            <a:spLocks noGrp="1" noChangeArrowheads="1"/>
          </p:cNvSpPr>
          <p:nvPr>
            <p:ph type="dt" sz="half" idx="10"/>
          </p:nvPr>
        </p:nvSpPr>
        <p:spPr>
          <a:ln/>
        </p:spPr>
        <p:txBody>
          <a:bodyPr/>
          <a:lstStyle>
            <a:lvl1pPr>
              <a:defRPr/>
            </a:lvl1pPr>
          </a:lstStyle>
          <a:p>
            <a:pPr>
              <a:defRPr/>
            </a:pPr>
            <a:fld id="{B5B6B540-88B2-441B-BDA0-29EB6C4E8353}" type="datetime1">
              <a:rPr lang="zh-CN" altLang="en-US"/>
              <a:pPr>
                <a:defRPr/>
              </a:pPr>
              <a:t>2016/8/10 Wednesday</a:t>
            </a:fld>
            <a:endParaRPr lang="zh-CN" altLang="en-US" sz="1800">
              <a:solidFill>
                <a:schemeClr val="tx1"/>
              </a:solidFill>
            </a:endParaRPr>
          </a:p>
        </p:txBody>
      </p:sp>
      <p:sp>
        <p:nvSpPr>
          <p:cNvPr id="5"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6" name="KSO_FN"/>
          <p:cNvSpPr>
            <a:spLocks noGrp="1" noChangeArrowheads="1"/>
          </p:cNvSpPr>
          <p:nvPr>
            <p:ph type="sldNum" sz="quarter" idx="12"/>
          </p:nvPr>
        </p:nvSpPr>
        <p:spPr>
          <a:ln/>
        </p:spPr>
        <p:txBody>
          <a:bodyPr/>
          <a:lstStyle>
            <a:lvl1pPr>
              <a:defRPr/>
            </a:lvl1pPr>
          </a:lstStyle>
          <a:p>
            <a:pPr>
              <a:defRPr/>
            </a:pPr>
            <a:fld id="{80B13C60-1223-4DDC-8549-DF7627FA3BE6}"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231595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47675" y="1200150"/>
            <a:ext cx="4030663" cy="5100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30738" y="1200150"/>
            <a:ext cx="4032250" cy="5100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KSO_FD"/>
          <p:cNvSpPr>
            <a:spLocks noGrp="1" noChangeArrowheads="1"/>
          </p:cNvSpPr>
          <p:nvPr>
            <p:ph type="dt" sz="half" idx="10"/>
          </p:nvPr>
        </p:nvSpPr>
        <p:spPr>
          <a:ln/>
        </p:spPr>
        <p:txBody>
          <a:bodyPr/>
          <a:lstStyle>
            <a:lvl1pPr>
              <a:defRPr/>
            </a:lvl1pPr>
          </a:lstStyle>
          <a:p>
            <a:pPr>
              <a:defRPr/>
            </a:pPr>
            <a:fld id="{455EEC44-5A08-4EA1-8561-2489DD555AEC}" type="datetime1">
              <a:rPr lang="zh-CN" altLang="en-US"/>
              <a:pPr>
                <a:defRPr/>
              </a:pPr>
              <a:t>2016/8/10 Wednesday</a:t>
            </a:fld>
            <a:endParaRPr lang="zh-CN" altLang="en-US" sz="1800">
              <a:solidFill>
                <a:schemeClr val="tx1"/>
              </a:solidFill>
            </a:endParaRPr>
          </a:p>
        </p:txBody>
      </p:sp>
      <p:sp>
        <p:nvSpPr>
          <p:cNvPr id="6"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7" name="KSO_FN"/>
          <p:cNvSpPr>
            <a:spLocks noGrp="1" noChangeArrowheads="1"/>
          </p:cNvSpPr>
          <p:nvPr>
            <p:ph type="sldNum" sz="quarter" idx="12"/>
          </p:nvPr>
        </p:nvSpPr>
        <p:spPr>
          <a:ln/>
        </p:spPr>
        <p:txBody>
          <a:bodyPr/>
          <a:lstStyle>
            <a:lvl1pPr>
              <a:defRPr/>
            </a:lvl1pPr>
          </a:lstStyle>
          <a:p>
            <a:pPr>
              <a:defRPr/>
            </a:pPr>
            <a:fld id="{29620B68-5811-40A0-97C0-0302998DE8A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085666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KSO_FD"/>
          <p:cNvSpPr>
            <a:spLocks noGrp="1" noChangeArrowheads="1"/>
          </p:cNvSpPr>
          <p:nvPr>
            <p:ph type="dt" sz="half" idx="10"/>
          </p:nvPr>
        </p:nvSpPr>
        <p:spPr>
          <a:ln/>
        </p:spPr>
        <p:txBody>
          <a:bodyPr/>
          <a:lstStyle>
            <a:lvl1pPr>
              <a:defRPr/>
            </a:lvl1pPr>
          </a:lstStyle>
          <a:p>
            <a:pPr>
              <a:defRPr/>
            </a:pPr>
            <a:fld id="{B9F1DD84-0E57-4E60-A6B2-8CAD78EAB9C4}" type="datetime1">
              <a:rPr lang="zh-CN" altLang="en-US"/>
              <a:pPr>
                <a:defRPr/>
              </a:pPr>
              <a:t>2016/8/10 Wednesday</a:t>
            </a:fld>
            <a:endParaRPr lang="zh-CN" altLang="en-US" sz="1800">
              <a:solidFill>
                <a:schemeClr val="tx1"/>
              </a:solidFill>
            </a:endParaRPr>
          </a:p>
        </p:txBody>
      </p:sp>
      <p:sp>
        <p:nvSpPr>
          <p:cNvPr id="8"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9" name="KSO_FN"/>
          <p:cNvSpPr>
            <a:spLocks noGrp="1" noChangeArrowheads="1"/>
          </p:cNvSpPr>
          <p:nvPr>
            <p:ph type="sldNum" sz="quarter" idx="12"/>
          </p:nvPr>
        </p:nvSpPr>
        <p:spPr>
          <a:ln/>
        </p:spPr>
        <p:txBody>
          <a:bodyPr/>
          <a:lstStyle>
            <a:lvl1pPr>
              <a:defRPr/>
            </a:lvl1pPr>
          </a:lstStyle>
          <a:p>
            <a:pPr>
              <a:defRPr/>
            </a:pPr>
            <a:fld id="{CAA7F985-09C9-4F99-AC36-25D5236F63D5}"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76590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KSO_FD"/>
          <p:cNvSpPr>
            <a:spLocks noGrp="1" noChangeArrowheads="1"/>
          </p:cNvSpPr>
          <p:nvPr>
            <p:ph type="dt" sz="half" idx="10"/>
          </p:nvPr>
        </p:nvSpPr>
        <p:spPr>
          <a:ln/>
        </p:spPr>
        <p:txBody>
          <a:bodyPr/>
          <a:lstStyle>
            <a:lvl1pPr>
              <a:defRPr/>
            </a:lvl1pPr>
          </a:lstStyle>
          <a:p>
            <a:pPr>
              <a:defRPr/>
            </a:pPr>
            <a:fld id="{41D779AB-5D45-47A6-BD30-D88F726CFEB8}" type="datetime1">
              <a:rPr lang="zh-CN" altLang="en-US"/>
              <a:pPr>
                <a:defRPr/>
              </a:pPr>
              <a:t>2016/8/10 Wednesday</a:t>
            </a:fld>
            <a:endParaRPr lang="zh-CN" altLang="en-US" sz="1800">
              <a:solidFill>
                <a:schemeClr val="tx1"/>
              </a:solidFill>
            </a:endParaRPr>
          </a:p>
        </p:txBody>
      </p:sp>
      <p:sp>
        <p:nvSpPr>
          <p:cNvPr id="4"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5" name="KSO_FN"/>
          <p:cNvSpPr>
            <a:spLocks noGrp="1" noChangeArrowheads="1"/>
          </p:cNvSpPr>
          <p:nvPr>
            <p:ph type="sldNum" sz="quarter" idx="12"/>
          </p:nvPr>
        </p:nvSpPr>
        <p:spPr>
          <a:ln/>
        </p:spPr>
        <p:txBody>
          <a:bodyPr/>
          <a:lstStyle>
            <a:lvl1pPr>
              <a:defRPr/>
            </a:lvl1pPr>
          </a:lstStyle>
          <a:p>
            <a:pPr>
              <a:defRPr/>
            </a:pPr>
            <a:fld id="{E79FA7EA-A28A-4B54-82E6-B3B47DD1B43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1832718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KSO_FD"/>
          <p:cNvSpPr>
            <a:spLocks noGrp="1" noChangeArrowheads="1"/>
          </p:cNvSpPr>
          <p:nvPr>
            <p:ph type="dt" sz="half" idx="10"/>
          </p:nvPr>
        </p:nvSpPr>
        <p:spPr>
          <a:ln/>
        </p:spPr>
        <p:txBody>
          <a:bodyPr/>
          <a:lstStyle>
            <a:lvl1pPr>
              <a:defRPr/>
            </a:lvl1pPr>
          </a:lstStyle>
          <a:p>
            <a:pPr>
              <a:defRPr/>
            </a:pPr>
            <a:fld id="{24C51899-BB8B-4B9C-9E1D-37487BC501B5}" type="datetime1">
              <a:rPr lang="zh-CN" altLang="en-US"/>
              <a:pPr>
                <a:defRPr/>
              </a:pPr>
              <a:t>2016/8/10 Wednesday</a:t>
            </a:fld>
            <a:endParaRPr lang="zh-CN" altLang="en-US" sz="1800">
              <a:solidFill>
                <a:schemeClr val="tx1"/>
              </a:solidFill>
            </a:endParaRPr>
          </a:p>
        </p:txBody>
      </p:sp>
      <p:sp>
        <p:nvSpPr>
          <p:cNvPr id="3"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4" name="KSO_FN"/>
          <p:cNvSpPr>
            <a:spLocks noGrp="1" noChangeArrowheads="1"/>
          </p:cNvSpPr>
          <p:nvPr>
            <p:ph type="sldNum" sz="quarter" idx="12"/>
          </p:nvPr>
        </p:nvSpPr>
        <p:spPr>
          <a:ln/>
        </p:spPr>
        <p:txBody>
          <a:bodyPr/>
          <a:lstStyle>
            <a:lvl1pPr>
              <a:defRPr/>
            </a:lvl1pPr>
          </a:lstStyle>
          <a:p>
            <a:pPr>
              <a:defRPr/>
            </a:pPr>
            <a:fld id="{92CA5498-F638-4EC6-8098-381474D04E24}"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927578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KSO_FD"/>
          <p:cNvSpPr>
            <a:spLocks noGrp="1" noChangeArrowheads="1"/>
          </p:cNvSpPr>
          <p:nvPr>
            <p:ph type="dt" sz="half" idx="10"/>
          </p:nvPr>
        </p:nvSpPr>
        <p:spPr>
          <a:ln/>
        </p:spPr>
        <p:txBody>
          <a:bodyPr/>
          <a:lstStyle>
            <a:lvl1pPr>
              <a:defRPr/>
            </a:lvl1pPr>
          </a:lstStyle>
          <a:p>
            <a:pPr>
              <a:defRPr/>
            </a:pPr>
            <a:fld id="{5B15868D-50CB-405A-84F4-548C6726A1A6}" type="datetime1">
              <a:rPr lang="zh-CN" altLang="en-US"/>
              <a:pPr>
                <a:defRPr/>
              </a:pPr>
              <a:t>2016/8/10 Wednesday</a:t>
            </a:fld>
            <a:endParaRPr lang="zh-CN" altLang="en-US" sz="1800">
              <a:solidFill>
                <a:schemeClr val="tx1"/>
              </a:solidFill>
            </a:endParaRPr>
          </a:p>
        </p:txBody>
      </p:sp>
      <p:sp>
        <p:nvSpPr>
          <p:cNvPr id="6"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7" name="KSO_FN"/>
          <p:cNvSpPr>
            <a:spLocks noGrp="1" noChangeArrowheads="1"/>
          </p:cNvSpPr>
          <p:nvPr>
            <p:ph type="sldNum" sz="quarter" idx="12"/>
          </p:nvPr>
        </p:nvSpPr>
        <p:spPr>
          <a:ln/>
        </p:spPr>
        <p:txBody>
          <a:bodyPr/>
          <a:lstStyle>
            <a:lvl1pPr>
              <a:defRPr/>
            </a:lvl1pPr>
          </a:lstStyle>
          <a:p>
            <a:pPr>
              <a:defRPr/>
            </a:pPr>
            <a:fld id="{998BA7AC-04FB-4650-B322-82B78A3CD25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471951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KSO_FD"/>
          <p:cNvSpPr>
            <a:spLocks noGrp="1" noChangeArrowheads="1"/>
          </p:cNvSpPr>
          <p:nvPr>
            <p:ph type="dt" sz="half" idx="10"/>
          </p:nvPr>
        </p:nvSpPr>
        <p:spPr>
          <a:ln/>
        </p:spPr>
        <p:txBody>
          <a:bodyPr/>
          <a:lstStyle>
            <a:lvl1pPr>
              <a:defRPr/>
            </a:lvl1pPr>
          </a:lstStyle>
          <a:p>
            <a:pPr>
              <a:defRPr/>
            </a:pPr>
            <a:fld id="{C58BF804-D48E-4E8D-9C6C-C84A25DD0711}" type="datetime1">
              <a:rPr lang="zh-CN" altLang="en-US"/>
              <a:pPr>
                <a:defRPr/>
              </a:pPr>
              <a:t>2016/8/10 Wednesday</a:t>
            </a:fld>
            <a:endParaRPr lang="zh-CN" altLang="en-US" sz="1800">
              <a:solidFill>
                <a:schemeClr val="tx1"/>
              </a:solidFill>
            </a:endParaRPr>
          </a:p>
        </p:txBody>
      </p:sp>
      <p:sp>
        <p:nvSpPr>
          <p:cNvPr id="6" name="KSO_FT"/>
          <p:cNvSpPr>
            <a:spLocks noGrp="1" noChangeArrowheads="1"/>
          </p:cNvSpPr>
          <p:nvPr>
            <p:ph type="ftr" sz="quarter" idx="11"/>
          </p:nvPr>
        </p:nvSpPr>
        <p:spPr>
          <a:ln/>
        </p:spPr>
        <p:txBody>
          <a:bodyPr/>
          <a:lstStyle>
            <a:lvl1pPr>
              <a:defRPr/>
            </a:lvl1pPr>
          </a:lstStyle>
          <a:p>
            <a:pPr>
              <a:defRPr/>
            </a:pPr>
            <a:endParaRPr lang="zh-CN" altLang="zh-CN"/>
          </a:p>
        </p:txBody>
      </p:sp>
      <p:sp>
        <p:nvSpPr>
          <p:cNvPr id="7" name="KSO_FN"/>
          <p:cNvSpPr>
            <a:spLocks noGrp="1" noChangeArrowheads="1"/>
          </p:cNvSpPr>
          <p:nvPr>
            <p:ph type="sldNum" sz="quarter" idx="12"/>
          </p:nvPr>
        </p:nvSpPr>
        <p:spPr>
          <a:ln/>
        </p:spPr>
        <p:txBody>
          <a:bodyPr/>
          <a:lstStyle>
            <a:lvl1pPr>
              <a:defRPr/>
            </a:lvl1pPr>
          </a:lstStyle>
          <a:p>
            <a:pPr>
              <a:defRPr/>
            </a:pPr>
            <a:fld id="{94562C8A-1711-4C0B-BF14-292DFC67E80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28639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1026" name="组合 6"/>
          <p:cNvGrpSpPr>
            <a:grpSpLocks noChangeAspect="1"/>
          </p:cNvGrpSpPr>
          <p:nvPr/>
        </p:nvGrpSpPr>
        <p:grpSpPr bwMode="auto">
          <a:xfrm>
            <a:off x="0" y="0"/>
            <a:ext cx="9153525" cy="6865938"/>
            <a:chOff x="0" y="0"/>
            <a:chExt cx="9153525" cy="6866434"/>
          </a:xfrm>
        </p:grpSpPr>
        <p:pic>
          <p:nvPicPr>
            <p:cNvPr id="2" name="图片 17"/>
            <p:cNvPicPr>
              <a:picLocks noChangeAspect="1" noChangeArrowheads="1"/>
            </p:cNvPicPr>
            <p:nvPr/>
          </p:nvPicPr>
          <p:blipFill>
            <a:blip r:embed="rId14">
              <a:extLst>
                <a:ext uri="{28A0092B-C50C-407E-A947-70E740481C1C}">
                  <a14:useLocalDpi xmlns:a14="http://schemas.microsoft.com/office/drawing/2010/main" val="0"/>
                </a:ext>
              </a:extLst>
            </a:blip>
            <a:srcRect r="74167"/>
            <a:stretch>
              <a:fillRect/>
            </a:stretch>
          </p:blipFill>
          <p:spPr bwMode="auto">
            <a:xfrm>
              <a:off x="0" y="0"/>
              <a:ext cx="2362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图片 18"/>
            <p:cNvPicPr>
              <a:picLocks noChangeAspect="1" noChangeArrowheads="1"/>
            </p:cNvPicPr>
            <p:nvPr/>
          </p:nvPicPr>
          <p:blipFill>
            <a:blip r:embed="rId14">
              <a:extLst>
                <a:ext uri="{28A0092B-C50C-407E-A947-70E740481C1C}">
                  <a14:useLocalDpi xmlns:a14="http://schemas.microsoft.com/office/drawing/2010/main" val="0"/>
                </a:ext>
              </a:extLst>
            </a:blip>
            <a:srcRect r="74167"/>
            <a:stretch>
              <a:fillRect/>
            </a:stretch>
          </p:blipFill>
          <p:spPr bwMode="auto">
            <a:xfrm>
              <a:off x="2343150" y="0"/>
              <a:ext cx="2362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图片 20"/>
            <p:cNvPicPr>
              <a:picLocks noChangeAspect="1" noChangeArrowheads="1"/>
            </p:cNvPicPr>
            <p:nvPr/>
          </p:nvPicPr>
          <p:blipFill>
            <a:blip r:embed="rId14">
              <a:extLst>
                <a:ext uri="{28A0092B-C50C-407E-A947-70E740481C1C}">
                  <a14:useLocalDpi xmlns:a14="http://schemas.microsoft.com/office/drawing/2010/main" val="0"/>
                </a:ext>
              </a:extLst>
            </a:blip>
            <a:srcRect r="74167"/>
            <a:stretch>
              <a:fillRect/>
            </a:stretch>
          </p:blipFill>
          <p:spPr bwMode="auto">
            <a:xfrm>
              <a:off x="4705350" y="8434"/>
              <a:ext cx="2362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图片 21"/>
            <p:cNvPicPr>
              <a:picLocks noChangeAspect="1" noChangeArrowheads="1"/>
            </p:cNvPicPr>
            <p:nvPr/>
          </p:nvPicPr>
          <p:blipFill>
            <a:blip r:embed="rId14">
              <a:extLst>
                <a:ext uri="{28A0092B-C50C-407E-A947-70E740481C1C}">
                  <a14:useLocalDpi xmlns:a14="http://schemas.microsoft.com/office/drawing/2010/main" val="0"/>
                </a:ext>
              </a:extLst>
            </a:blip>
            <a:srcRect r="76978"/>
            <a:stretch>
              <a:fillRect/>
            </a:stretch>
          </p:blipFill>
          <p:spPr bwMode="auto">
            <a:xfrm>
              <a:off x="7048500" y="8434"/>
              <a:ext cx="21050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7" name="矩形 16"/>
          <p:cNvSpPr>
            <a:spLocks noChangeArrowheads="1"/>
          </p:cNvSpPr>
          <p:nvPr/>
        </p:nvSpPr>
        <p:spPr bwMode="auto">
          <a:xfrm>
            <a:off x="0" y="-7938"/>
            <a:ext cx="9144000" cy="6865938"/>
          </a:xfrm>
          <a:prstGeom prst="rect">
            <a:avLst/>
          </a:prstGeom>
          <a:solidFill>
            <a:srgbClr val="F2E1C7">
              <a:alpha val="69019"/>
            </a:srgbClr>
          </a:solidFill>
          <a:ln w="12700">
            <a:noFill/>
            <a:bevel/>
            <a:headEnd/>
            <a:tailEnd/>
          </a:ln>
        </p:spPr>
        <p:txBody>
          <a:bodyPr anchor="ctr"/>
          <a:lstStyle/>
          <a:p>
            <a:pPr algn="ctr">
              <a:buFont typeface="Arial" pitchFamily="34" charset="0"/>
              <a:buNone/>
              <a:defRPr/>
            </a:pPr>
            <a:endParaRPr lang="zh-CN" altLang="zh-CN">
              <a:solidFill>
                <a:srgbClr val="FFFFFF"/>
              </a:solidFill>
            </a:endParaRPr>
          </a:p>
        </p:txBody>
      </p:sp>
      <p:sp>
        <p:nvSpPr>
          <p:cNvPr id="1032" name="KSO_FD"/>
          <p:cNvSpPr>
            <a:spLocks noGrp="1" noChangeArrowheads="1"/>
          </p:cNvSpPr>
          <p:nvPr>
            <p:ph type="dt" sz="half" idx="2"/>
          </p:nvPr>
        </p:nvSpPr>
        <p:spPr bwMode="auto">
          <a:xfrm>
            <a:off x="628650" y="6356350"/>
            <a:ext cx="20574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buFont typeface="Arial" pitchFamily="34" charset="0"/>
              <a:buNone/>
              <a:defRPr sz="900">
                <a:solidFill>
                  <a:srgbClr val="9C9C9C"/>
                </a:solidFill>
              </a:defRPr>
            </a:lvl1pPr>
          </a:lstStyle>
          <a:p>
            <a:pPr>
              <a:defRPr/>
            </a:pPr>
            <a:fld id="{3D6CE98C-2AEE-4440-856E-9C0ECBEFB749}" type="datetime1">
              <a:rPr lang="zh-CN" altLang="en-US"/>
              <a:pPr>
                <a:defRPr/>
              </a:pPr>
              <a:t>2016/8/10 Wednesday</a:t>
            </a:fld>
            <a:endParaRPr lang="zh-CN" altLang="en-US" sz="1800">
              <a:solidFill>
                <a:schemeClr val="tx1"/>
              </a:solidFill>
            </a:endParaRPr>
          </a:p>
        </p:txBody>
      </p:sp>
      <p:sp>
        <p:nvSpPr>
          <p:cNvPr id="1033" name="KSO_FT"/>
          <p:cNvSpPr>
            <a:spLocks noGrp="1" noChangeArrowheads="1"/>
          </p:cNvSpPr>
          <p:nvPr>
            <p:ph type="ftr" sz="quarter" idx="3"/>
          </p:nvPr>
        </p:nvSpPr>
        <p:spPr bwMode="auto">
          <a:xfrm>
            <a:off x="3028950" y="6356350"/>
            <a:ext cx="30861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ctr">
              <a:buFont typeface="Arial" pitchFamily="34" charset="0"/>
              <a:buNone/>
              <a:defRPr sz="900">
                <a:solidFill>
                  <a:srgbClr val="9C9C9C"/>
                </a:solidFill>
              </a:defRPr>
            </a:lvl1pPr>
          </a:lstStyle>
          <a:p>
            <a:pPr>
              <a:defRPr/>
            </a:pPr>
            <a:endParaRPr lang="zh-CN" altLang="zh-CN"/>
          </a:p>
        </p:txBody>
      </p:sp>
      <p:sp>
        <p:nvSpPr>
          <p:cNvPr id="1034" name="KSO_FN"/>
          <p:cNvSpPr>
            <a:spLocks noGrp="1" noChangeArrowheads="1"/>
          </p:cNvSpPr>
          <p:nvPr>
            <p:ph type="sldNum" sz="quarter" idx="4"/>
          </p:nvPr>
        </p:nvSpPr>
        <p:spPr bwMode="auto">
          <a:xfrm>
            <a:off x="6457950" y="6356350"/>
            <a:ext cx="2057400" cy="365125"/>
          </a:xfrm>
          <a:prstGeom prst="rect">
            <a:avLst/>
          </a:prstGeom>
          <a:noFill/>
          <a:ln>
            <a:noFill/>
          </a:ln>
          <a:extLst/>
        </p:spPr>
        <p:txBody>
          <a:bodyPr vert="horz" wrap="square" lIns="91440" tIns="45720" rIns="91440" bIns="45720" numCol="1" anchor="ctr" anchorCtr="0" compatLnSpc="1">
            <a:prstTxWarp prst="textNoShape">
              <a:avLst/>
            </a:prstTxWarp>
          </a:bodyPr>
          <a:lstStyle>
            <a:lvl1pPr algn="r">
              <a:buFont typeface="Arial" pitchFamily="34" charset="0"/>
              <a:buNone/>
              <a:defRPr sz="900">
                <a:solidFill>
                  <a:srgbClr val="9C9C9C"/>
                </a:solidFill>
              </a:defRPr>
            </a:lvl1pPr>
          </a:lstStyle>
          <a:p>
            <a:pPr>
              <a:defRPr/>
            </a:pPr>
            <a:fld id="{C943932F-C379-48B5-971E-7BDDC43F8CA2}" type="slidenum">
              <a:rPr lang="zh-CN" altLang="en-US"/>
              <a:pPr>
                <a:defRPr/>
              </a:pPr>
              <a:t>‹#›</a:t>
            </a:fld>
            <a:endParaRPr lang="zh-CN" altLang="en-US" sz="1800">
              <a:solidFill>
                <a:schemeClr val="tx1"/>
              </a:solidFill>
            </a:endParaRPr>
          </a:p>
        </p:txBody>
      </p:sp>
      <p:sp>
        <p:nvSpPr>
          <p:cNvPr id="1031" name="KSO_BT1"/>
          <p:cNvSpPr>
            <a:spLocks noGrp="1" noChangeArrowheads="1"/>
          </p:cNvSpPr>
          <p:nvPr>
            <p:ph type="title" idx="4294967295"/>
          </p:nvPr>
        </p:nvSpPr>
        <p:spPr bwMode="auto">
          <a:xfrm>
            <a:off x="447675" y="276225"/>
            <a:ext cx="8215313"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zh-CN" smtClean="0">
                <a:sym typeface="Broadway" pitchFamily="82" charset="0"/>
              </a:rPr>
              <a:t>单击此处编辑母版标题样式</a:t>
            </a:r>
          </a:p>
        </p:txBody>
      </p:sp>
      <p:sp>
        <p:nvSpPr>
          <p:cNvPr id="4" name="KSO_BC1"/>
          <p:cNvSpPr>
            <a:spLocks noGrp="1" noChangeArrowheads="1"/>
          </p:cNvSpPr>
          <p:nvPr>
            <p:ph type="body" idx="1"/>
          </p:nvPr>
        </p:nvSpPr>
        <p:spPr bwMode="auto">
          <a:xfrm>
            <a:off x="447675" y="1200150"/>
            <a:ext cx="8215313" cy="5100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sldNum="0" hdr="0" ftr="0"/>
  <p:txStyles>
    <p:titleStyle>
      <a:lvl1pPr marL="685800" indent="-685800" algn="l" rtl="0" eaLnBrk="0" fontAlgn="base" hangingPunct="0">
        <a:lnSpc>
          <a:spcPct val="90000"/>
        </a:lnSpc>
        <a:spcBef>
          <a:spcPct val="0"/>
        </a:spcBef>
        <a:spcAft>
          <a:spcPct val="0"/>
        </a:spcAft>
        <a:defRPr sz="3200" b="1">
          <a:solidFill>
            <a:schemeClr val="accent1"/>
          </a:solidFill>
          <a:latin typeface="+mj-lt"/>
          <a:ea typeface="+mj-ea"/>
          <a:cs typeface="+mj-cs"/>
          <a:sym typeface="Broadway" pitchFamily="82" charset="0"/>
        </a:defRPr>
      </a:lvl1pPr>
      <a:lvl2pPr marL="685800" indent="-685800" algn="l" rtl="0" eaLnBrk="0" fontAlgn="base" hangingPunct="0">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2pPr>
      <a:lvl3pPr marL="685800" indent="-685800" algn="l" rtl="0" eaLnBrk="0" fontAlgn="base" hangingPunct="0">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3pPr>
      <a:lvl4pPr marL="685800" indent="-685800" algn="l" rtl="0" eaLnBrk="0" fontAlgn="base" hangingPunct="0">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4pPr>
      <a:lvl5pPr marL="685800" indent="-685800" algn="l" rtl="0" eaLnBrk="0" fontAlgn="base" hangingPunct="0">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5pPr>
      <a:lvl6pPr marL="1143000" indent="-685800" algn="l" rtl="0" fontAlgn="base">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6pPr>
      <a:lvl7pPr marL="1600200" indent="-685800" algn="l" rtl="0" fontAlgn="base">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7pPr>
      <a:lvl8pPr marL="2057400" indent="-685800" algn="l" rtl="0" fontAlgn="base">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8pPr>
      <a:lvl9pPr marL="2514600" indent="-685800" algn="l" rtl="0" fontAlgn="base">
        <a:lnSpc>
          <a:spcPct val="90000"/>
        </a:lnSpc>
        <a:spcBef>
          <a:spcPct val="0"/>
        </a:spcBef>
        <a:spcAft>
          <a:spcPct val="0"/>
        </a:spcAft>
        <a:defRPr sz="3200" b="1">
          <a:solidFill>
            <a:schemeClr val="accent1"/>
          </a:solidFill>
          <a:latin typeface="幼圆" pitchFamily="49" charset="-122"/>
          <a:ea typeface="幼圆" pitchFamily="49" charset="-122"/>
          <a:sym typeface="Broadway" pitchFamily="82" charset="0"/>
        </a:defRPr>
      </a:lvl9pPr>
    </p:titleStyle>
    <p:bodyStyle>
      <a:lvl1pPr marL="361950" indent="-361950" algn="just" defTabSz="685800" rtl="0" eaLnBrk="0" fontAlgn="base" hangingPunct="0">
        <a:lnSpc>
          <a:spcPct val="110000"/>
        </a:lnSpc>
        <a:spcBef>
          <a:spcPts val="1200"/>
        </a:spcBef>
        <a:spcAft>
          <a:spcPct val="0"/>
        </a:spcAft>
        <a:buClr>
          <a:schemeClr val="accent1"/>
        </a:buClr>
        <a:buSzPct val="70000"/>
        <a:buFont typeface="Wingdings" pitchFamily="2" charset="2"/>
        <a:buChar char="{"/>
        <a:defRPr sz="2400">
          <a:solidFill>
            <a:srgbClr val="A36D07"/>
          </a:solidFill>
          <a:latin typeface="+mn-lt"/>
          <a:ea typeface="+mn-ea"/>
          <a:cs typeface="+mn-cs"/>
          <a:sym typeface="Calibri" pitchFamily="34" charset="0"/>
        </a:defRPr>
      </a:lvl1pPr>
      <a:lvl2pPr marL="361950" indent="-361950" algn="just" defTabSz="685800" rtl="0" eaLnBrk="0" fontAlgn="base" hangingPunct="0">
        <a:lnSpc>
          <a:spcPct val="120000"/>
        </a:lnSpc>
        <a:spcBef>
          <a:spcPct val="0"/>
        </a:spcBef>
        <a:spcAft>
          <a:spcPts val="1200"/>
        </a:spcAft>
        <a:buClr>
          <a:srgbClr val="FBDA9D"/>
        </a:buClr>
        <a:buSzPct val="70000"/>
        <a:buFont typeface="幼圆" pitchFamily="49" charset="-122"/>
        <a:buChar char=" "/>
        <a:defRPr sz="1600">
          <a:solidFill>
            <a:schemeClr val="tx1"/>
          </a:solidFill>
          <a:latin typeface="+mn-lt"/>
          <a:ea typeface="+mn-ea"/>
          <a:sym typeface="Calibri" pitchFamily="34" charset="0"/>
        </a:defRPr>
      </a:lvl2pPr>
      <a:lvl3pPr marL="857250" indent="-171450" algn="l" defTabSz="685800" rtl="0" eaLnBrk="0" fontAlgn="base" hangingPunct="0">
        <a:lnSpc>
          <a:spcPct val="90000"/>
        </a:lnSpc>
        <a:spcBef>
          <a:spcPts val="375"/>
        </a:spcBef>
        <a:spcAft>
          <a:spcPts val="1200"/>
        </a:spcAft>
        <a:buClr>
          <a:srgbClr val="FBDA9D"/>
        </a:buClr>
        <a:buSzPct val="70000"/>
        <a:buFont typeface="Arial" pitchFamily="34" charset="0"/>
        <a:buChar char="•"/>
        <a:defRPr sz="1500">
          <a:solidFill>
            <a:schemeClr val="tx1"/>
          </a:solidFill>
          <a:latin typeface="Calibri" pitchFamily="34" charset="0"/>
          <a:ea typeface="+mn-ea"/>
          <a:sym typeface="Calibri" pitchFamily="34" charset="0"/>
        </a:defRPr>
      </a:lvl3pPr>
      <a:lvl4pPr marL="1200150" indent="-171450" algn="l" defTabSz="685800" rtl="0" eaLnBrk="0" fontAlgn="base" hangingPunct="0">
        <a:lnSpc>
          <a:spcPct val="90000"/>
        </a:lnSpc>
        <a:spcBef>
          <a:spcPts val="375"/>
        </a:spcBef>
        <a:spcAft>
          <a:spcPts val="1200"/>
        </a:spcAft>
        <a:buClr>
          <a:srgbClr val="FBDA9D"/>
        </a:buClr>
        <a:buSzPct val="70000"/>
        <a:buFont typeface="Arial" pitchFamily="34" charset="0"/>
        <a:buChar char="•"/>
        <a:defRPr sz="1300">
          <a:solidFill>
            <a:schemeClr val="tx1"/>
          </a:solidFill>
          <a:latin typeface="Calibri" pitchFamily="34" charset="0"/>
          <a:ea typeface="+mn-ea"/>
          <a:sym typeface="Calibri" pitchFamily="34" charset="0"/>
        </a:defRPr>
      </a:lvl4pPr>
      <a:lvl5pPr marL="1543050" indent="-171450" algn="l" defTabSz="685800" rtl="0" eaLnBrk="0" fontAlgn="base" hangingPunct="0">
        <a:lnSpc>
          <a:spcPct val="90000"/>
        </a:lnSpc>
        <a:spcBef>
          <a:spcPts val="375"/>
        </a:spcBef>
        <a:spcAft>
          <a:spcPts val="1200"/>
        </a:spcAft>
        <a:buClr>
          <a:srgbClr val="FBDA9D"/>
        </a:buClr>
        <a:buSzPct val="70000"/>
        <a:buFont typeface="Arial" pitchFamily="34" charset="0"/>
        <a:buChar char="•"/>
        <a:defRPr sz="1300">
          <a:solidFill>
            <a:schemeClr val="tx1"/>
          </a:solidFill>
          <a:latin typeface="Calibri" pitchFamily="34" charset="0"/>
          <a:ea typeface="+mn-ea"/>
          <a:sym typeface="Calibri" pitchFamily="34" charset="0"/>
        </a:defRPr>
      </a:lvl5pPr>
      <a:lvl6pPr marL="2000250" indent="-171450" algn="l" defTabSz="685800" rtl="0" fontAlgn="base">
        <a:lnSpc>
          <a:spcPct val="90000"/>
        </a:lnSpc>
        <a:spcBef>
          <a:spcPts val="375"/>
        </a:spcBef>
        <a:spcAft>
          <a:spcPts val="1200"/>
        </a:spcAft>
        <a:buClr>
          <a:srgbClr val="FBDA9D"/>
        </a:buClr>
        <a:buSzPct val="70000"/>
        <a:buFont typeface="Arial" pitchFamily="34" charset="0"/>
        <a:buChar char="•"/>
        <a:defRPr sz="1300">
          <a:solidFill>
            <a:schemeClr val="tx1"/>
          </a:solidFill>
          <a:latin typeface="Calibri" pitchFamily="34" charset="0"/>
          <a:ea typeface="+mn-ea"/>
          <a:sym typeface="Calibri" pitchFamily="34" charset="0"/>
        </a:defRPr>
      </a:lvl6pPr>
      <a:lvl7pPr marL="2457450" indent="-171450" algn="l" defTabSz="685800" rtl="0" fontAlgn="base">
        <a:lnSpc>
          <a:spcPct val="90000"/>
        </a:lnSpc>
        <a:spcBef>
          <a:spcPts val="375"/>
        </a:spcBef>
        <a:spcAft>
          <a:spcPts val="1200"/>
        </a:spcAft>
        <a:buClr>
          <a:srgbClr val="FBDA9D"/>
        </a:buClr>
        <a:buSzPct val="70000"/>
        <a:buFont typeface="Arial" pitchFamily="34" charset="0"/>
        <a:buChar char="•"/>
        <a:defRPr sz="1300">
          <a:solidFill>
            <a:schemeClr val="tx1"/>
          </a:solidFill>
          <a:latin typeface="Calibri" pitchFamily="34" charset="0"/>
          <a:ea typeface="+mn-ea"/>
          <a:sym typeface="Calibri" pitchFamily="34" charset="0"/>
        </a:defRPr>
      </a:lvl7pPr>
      <a:lvl8pPr marL="2914650" indent="-171450" algn="l" defTabSz="685800" rtl="0" fontAlgn="base">
        <a:lnSpc>
          <a:spcPct val="90000"/>
        </a:lnSpc>
        <a:spcBef>
          <a:spcPts val="375"/>
        </a:spcBef>
        <a:spcAft>
          <a:spcPts val="1200"/>
        </a:spcAft>
        <a:buClr>
          <a:srgbClr val="FBDA9D"/>
        </a:buClr>
        <a:buSzPct val="70000"/>
        <a:buFont typeface="Arial" pitchFamily="34" charset="0"/>
        <a:buChar char="•"/>
        <a:defRPr sz="1300">
          <a:solidFill>
            <a:schemeClr val="tx1"/>
          </a:solidFill>
          <a:latin typeface="Calibri" pitchFamily="34" charset="0"/>
          <a:ea typeface="+mn-ea"/>
          <a:sym typeface="Calibri" pitchFamily="34" charset="0"/>
        </a:defRPr>
      </a:lvl8pPr>
      <a:lvl9pPr marL="3371850" indent="-171450" algn="l" defTabSz="685800" rtl="0" fontAlgn="base">
        <a:lnSpc>
          <a:spcPct val="90000"/>
        </a:lnSpc>
        <a:spcBef>
          <a:spcPts val="375"/>
        </a:spcBef>
        <a:spcAft>
          <a:spcPts val="1200"/>
        </a:spcAft>
        <a:buClr>
          <a:srgbClr val="FBDA9D"/>
        </a:buClr>
        <a:buSzPct val="70000"/>
        <a:buFont typeface="Arial" pitchFamily="34" charset="0"/>
        <a:buChar char="•"/>
        <a:defRPr sz="1300">
          <a:solidFill>
            <a:schemeClr val="tx1"/>
          </a:solidFill>
          <a:latin typeface="Calibri" pitchFamily="34" charset="0"/>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2.xml"/><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2.xml"/><Relationship Id="rId5" Type="http://schemas.openxmlformats.org/officeDocument/2006/relationships/image" Target="../media/image22.jpe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2.xml"/><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2.xml"/><Relationship Id="rId5" Type="http://schemas.openxmlformats.org/officeDocument/2006/relationships/image" Target="../media/image30.jpeg"/><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5" descr="C:\Users\Administrator\Desktop\11111111.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88"/>
            <a:ext cx="2133600" cy="214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5" descr="C:\Users\Administrator\Desktop\11111111.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3" y="4719638"/>
            <a:ext cx="2149476"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5" descr="C:\Users\Administrator\Desktop\11111111.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9925" y="4735513"/>
            <a:ext cx="21336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descr="C:\Users\Administrator\Desktop\11111111.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31038" y="-26988"/>
            <a:ext cx="2149475" cy="213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Picture 6" descr="C:\Users\Administrator\Desktop\11111111111.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9463" y="2492375"/>
            <a:ext cx="504507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Picture 6" descr="C:\Users\Administrator\Desktop\11111111111.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49463" y="3717925"/>
            <a:ext cx="5045075" cy="34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椭圆 44"/>
          <p:cNvSpPr>
            <a:spLocks noChangeArrowheads="1"/>
          </p:cNvSpPr>
          <p:nvPr/>
        </p:nvSpPr>
        <p:spPr bwMode="auto">
          <a:xfrm>
            <a:off x="3708400" y="431800"/>
            <a:ext cx="1690688" cy="1690688"/>
          </a:xfrm>
          <a:prstGeom prst="ellipse">
            <a:avLst/>
          </a:prstGeom>
          <a:blipFill dpi="0" rotWithShape="1">
            <a:blip r:embed="rId8"/>
            <a:srcRect/>
            <a:stretch>
              <a:fillRect/>
            </a:stretch>
          </a:blipFill>
          <a:ln w="50800">
            <a:solidFill>
              <a:srgbClr val="602629"/>
            </a:solidFill>
            <a:bevel/>
            <a:headEnd/>
            <a:tailEnd/>
          </a:ln>
        </p:spPr>
        <p:txBody>
          <a:bodyPr anchor="ctr"/>
          <a:lstStyle/>
          <a:p>
            <a:pPr algn="ctr">
              <a:buFont typeface="Arial" pitchFamily="34" charset="0"/>
              <a:buNone/>
            </a:pPr>
            <a:endParaRPr lang="zh-CN" altLang="zh-CN">
              <a:solidFill>
                <a:srgbClr val="FFFFFF"/>
              </a:solidFill>
              <a:ea typeface="微软雅黑" pitchFamily="34" charset="-122"/>
              <a:sym typeface="Arial" pitchFamily="34" charset="0"/>
            </a:endParaRPr>
          </a:p>
        </p:txBody>
      </p:sp>
      <p:sp>
        <p:nvSpPr>
          <p:cNvPr id="2057" name="Text Box 7"/>
          <p:cNvSpPr>
            <a:spLocks noChangeArrowheads="1"/>
          </p:cNvSpPr>
          <p:nvPr/>
        </p:nvSpPr>
        <p:spPr bwMode="auto">
          <a:xfrm>
            <a:off x="2124075" y="2733675"/>
            <a:ext cx="48244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p>
            <a:pPr algn="ctr">
              <a:buFont typeface="Arial" pitchFamily="34" charset="0"/>
              <a:buNone/>
            </a:pPr>
            <a:r>
              <a:rPr lang="zh-CN" altLang="en-US" sz="7200">
                <a:solidFill>
                  <a:srgbClr val="602629"/>
                </a:solidFill>
                <a:latin typeface="华文行楷" pitchFamily="2" charset="-122"/>
                <a:ea typeface="华文行楷" pitchFamily="2" charset="-122"/>
                <a:sym typeface="华文行楷" pitchFamily="2" charset="-122"/>
              </a:rPr>
              <a:t>求职简历</a:t>
            </a:r>
            <a:endParaRPr lang="en-US" sz="7200">
              <a:solidFill>
                <a:srgbClr val="602629"/>
              </a:solidFill>
              <a:latin typeface="华文行楷" pitchFamily="2" charset="-122"/>
              <a:ea typeface="华文行楷" pitchFamily="2" charset="-122"/>
              <a:sym typeface="华文行楷" pitchFamily="2" charset="-122"/>
            </a:endParaRPr>
          </a:p>
        </p:txBody>
      </p:sp>
      <p:sp>
        <p:nvSpPr>
          <p:cNvPr id="2058" name="Text Box 7"/>
          <p:cNvSpPr>
            <a:spLocks noChangeArrowheads="1"/>
          </p:cNvSpPr>
          <p:nvPr/>
        </p:nvSpPr>
        <p:spPr bwMode="auto">
          <a:xfrm>
            <a:off x="2266950" y="4076700"/>
            <a:ext cx="482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p>
            <a:pPr algn="ctr">
              <a:buFont typeface="Arial" pitchFamily="34" charset="0"/>
              <a:buNone/>
            </a:pPr>
            <a:r>
              <a:rPr lang="zh-CN" altLang="en-US" sz="2800" dirty="0">
                <a:solidFill>
                  <a:srgbClr val="602629"/>
                </a:solidFill>
                <a:latin typeface="华文行楷" pitchFamily="2" charset="-122"/>
                <a:ea typeface="华文行楷" pitchFamily="2" charset="-122"/>
                <a:sym typeface="华文行楷" pitchFamily="2" charset="-122"/>
              </a:rPr>
              <a:t>求职人</a:t>
            </a:r>
            <a:r>
              <a:rPr lang="zh-CN" altLang="en-US" sz="2800" dirty="0" smtClean="0">
                <a:solidFill>
                  <a:srgbClr val="602629"/>
                </a:solidFill>
                <a:latin typeface="华文行楷" pitchFamily="2" charset="-122"/>
                <a:ea typeface="华文行楷" pitchFamily="2" charset="-122"/>
                <a:sym typeface="华文行楷" pitchFamily="2" charset="-122"/>
              </a:rPr>
              <a:t>：</a:t>
            </a:r>
            <a:r>
              <a:rPr lang="en-US" altLang="zh-CN" sz="2800" dirty="0" smtClean="0">
                <a:solidFill>
                  <a:srgbClr val="602629"/>
                </a:solidFill>
                <a:latin typeface="华文行楷" pitchFamily="2" charset="-122"/>
                <a:ea typeface="华文行楷" pitchFamily="2" charset="-122"/>
                <a:sym typeface="华文行楷" pitchFamily="2" charset="-122"/>
              </a:rPr>
              <a:t>PPTS</a:t>
            </a:r>
            <a:endParaRPr lang="en-US" altLang="zh-CN" sz="2800" dirty="0">
              <a:solidFill>
                <a:srgbClr val="602629"/>
              </a:solidFill>
              <a:latin typeface="华文行楷" pitchFamily="2" charset="-122"/>
              <a:ea typeface="华文行楷" pitchFamily="2" charset="-122"/>
              <a:sym typeface="华文行楷" pitchFamily="2" charset="-122"/>
            </a:endParaRPr>
          </a:p>
        </p:txBody>
      </p:sp>
      <p:sp>
        <p:nvSpPr>
          <p:cNvPr id="2059" name="Text Box 7"/>
          <p:cNvSpPr>
            <a:spLocks noChangeArrowheads="1"/>
          </p:cNvSpPr>
          <p:nvPr/>
        </p:nvSpPr>
        <p:spPr bwMode="auto">
          <a:xfrm>
            <a:off x="1908175" y="4652963"/>
            <a:ext cx="48244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p>
            <a:pPr algn="ctr">
              <a:buFont typeface="Arial" pitchFamily="34" charset="0"/>
              <a:buNone/>
            </a:pPr>
            <a:r>
              <a:rPr lang="zh-CN" altLang="en-US" sz="2800">
                <a:solidFill>
                  <a:srgbClr val="602629"/>
                </a:solidFill>
                <a:latin typeface="华文行楷" pitchFamily="2" charset="-122"/>
                <a:ea typeface="华文行楷" pitchFamily="2" charset="-122"/>
                <a:sym typeface="华文行楷" pitchFamily="2" charset="-122"/>
              </a:rPr>
              <a:t>    求职岗位：创意总监</a:t>
            </a:r>
            <a:endParaRPr lang="en-US" sz="2800">
              <a:solidFill>
                <a:srgbClr val="602629"/>
              </a:solidFill>
              <a:latin typeface="华文行楷" pitchFamily="2" charset="-122"/>
              <a:ea typeface="华文行楷" pitchFamily="2" charset="-122"/>
              <a:sym typeface="华文行楷" pitchFamily="2"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64"/>
          <p:cNvSpPr>
            <a:spLocks noChangeArrowheads="1"/>
          </p:cNvSpPr>
          <p:nvPr/>
        </p:nvSpPr>
        <p:spPr bwMode="auto">
          <a:xfrm>
            <a:off x="3492500" y="692150"/>
            <a:ext cx="2030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个人荣誉</a:t>
            </a:r>
          </a:p>
        </p:txBody>
      </p:sp>
      <p:sp>
        <p:nvSpPr>
          <p:cNvPr id="11267" name="KSO_Shape"/>
          <p:cNvSpPr>
            <a:spLocks noChangeArrowheads="1"/>
          </p:cNvSpPr>
          <p:nvPr/>
        </p:nvSpPr>
        <p:spPr bwMode="auto">
          <a:xfrm>
            <a:off x="1263650" y="2244725"/>
            <a:ext cx="1095375" cy="1184275"/>
          </a:xfrm>
          <a:custGeom>
            <a:avLst/>
            <a:gdLst>
              <a:gd name="T0" fmla="*/ 67317 w 1938337"/>
              <a:gd name="T1" fmla="*/ 181592 h 2097088"/>
              <a:gd name="T2" fmla="*/ 109571 w 1938337"/>
              <a:gd name="T3" fmla="*/ 183818 h 2097088"/>
              <a:gd name="T4" fmla="*/ 111166 w 1938337"/>
              <a:gd name="T5" fmla="*/ 167698 h 2097088"/>
              <a:gd name="T6" fmla="*/ 101686 w 1938337"/>
              <a:gd name="T7" fmla="*/ 143441 h 2097088"/>
              <a:gd name="T8" fmla="*/ 75516 w 1938337"/>
              <a:gd name="T9" fmla="*/ 146645 h 2097088"/>
              <a:gd name="T10" fmla="*/ 118168 w 1938337"/>
              <a:gd name="T11" fmla="*/ 24580 h 2097088"/>
              <a:gd name="T12" fmla="*/ 108309 w 1938337"/>
              <a:gd name="T13" fmla="*/ 59275 h 2097088"/>
              <a:gd name="T14" fmla="*/ 97862 w 1938337"/>
              <a:gd name="T15" fmla="*/ 76012 h 2097088"/>
              <a:gd name="T16" fmla="*/ 102963 w 1938337"/>
              <a:gd name="T17" fmla="*/ 77112 h 2097088"/>
              <a:gd name="T18" fmla="*/ 121037 w 1938337"/>
              <a:gd name="T19" fmla="*/ 43249 h 2097088"/>
              <a:gd name="T20" fmla="*/ 123220 w 1938337"/>
              <a:gd name="T21" fmla="*/ 20690 h 2097088"/>
              <a:gd name="T22" fmla="*/ 130430 w 1938337"/>
              <a:gd name="T23" fmla="*/ 48510 h 2097088"/>
              <a:gd name="T24" fmla="*/ 117383 w 1938337"/>
              <a:gd name="T25" fmla="*/ 73491 h 2097088"/>
              <a:gd name="T26" fmla="*/ 103429 w 1938337"/>
              <a:gd name="T27" fmla="*/ 92528 h 2097088"/>
              <a:gd name="T28" fmla="*/ 98695 w 1938337"/>
              <a:gd name="T29" fmla="*/ 103636 h 2097088"/>
              <a:gd name="T30" fmla="*/ 96121 w 1938337"/>
              <a:gd name="T31" fmla="*/ 136349 h 2097088"/>
              <a:gd name="T32" fmla="*/ 80940 w 1938337"/>
              <a:gd name="T33" fmla="*/ 137132 h 2097088"/>
              <a:gd name="T34" fmla="*/ 83319 w 1938337"/>
              <a:gd name="T35" fmla="*/ 106719 h 2097088"/>
              <a:gd name="T36" fmla="*/ 80720 w 1938337"/>
              <a:gd name="T37" fmla="*/ 99232 h 2097088"/>
              <a:gd name="T38" fmla="*/ 76133 w 1938337"/>
              <a:gd name="T39" fmla="*/ 92528 h 2097088"/>
              <a:gd name="T40" fmla="*/ 61762 w 1938337"/>
              <a:gd name="T41" fmla="*/ 73027 h 2097088"/>
              <a:gd name="T42" fmla="*/ 49132 w 1938337"/>
              <a:gd name="T43" fmla="*/ 48510 h 2097088"/>
              <a:gd name="T44" fmla="*/ 25472 w 1938337"/>
              <a:gd name="T45" fmla="*/ 8116 h 2097088"/>
              <a:gd name="T46" fmla="*/ 37915 w 1938337"/>
              <a:gd name="T47" fmla="*/ 18752 h 2097088"/>
              <a:gd name="T48" fmla="*/ 41467 w 1938337"/>
              <a:gd name="T49" fmla="*/ 32983 h 2097088"/>
              <a:gd name="T50" fmla="*/ 34682 w 1938337"/>
              <a:gd name="T51" fmla="*/ 32127 h 2097088"/>
              <a:gd name="T52" fmla="*/ 27579 w 1938337"/>
              <a:gd name="T53" fmla="*/ 18655 h 2097088"/>
              <a:gd name="T54" fmla="*/ 15798 w 1938337"/>
              <a:gd name="T55" fmla="*/ 16283 h 2097088"/>
              <a:gd name="T56" fmla="*/ 8842 w 1938337"/>
              <a:gd name="T57" fmla="*/ 25158 h 2097088"/>
              <a:gd name="T58" fmla="*/ 8989 w 1938337"/>
              <a:gd name="T59" fmla="*/ 39610 h 2097088"/>
              <a:gd name="T60" fmla="*/ 18615 w 1938337"/>
              <a:gd name="T61" fmla="*/ 53180 h 2097088"/>
              <a:gd name="T62" fmla="*/ 50847 w 1938337"/>
              <a:gd name="T63" fmla="*/ 69807 h 2097088"/>
              <a:gd name="T64" fmla="*/ 63951 w 1938337"/>
              <a:gd name="T65" fmla="*/ 81153 h 2097088"/>
              <a:gd name="T66" fmla="*/ 60106 w 1938337"/>
              <a:gd name="T67" fmla="*/ 91080 h 2097088"/>
              <a:gd name="T68" fmla="*/ 50259 w 1938337"/>
              <a:gd name="T69" fmla="*/ 93207 h 2097088"/>
              <a:gd name="T70" fmla="*/ 50896 w 1938337"/>
              <a:gd name="T71" fmla="*/ 86141 h 2097088"/>
              <a:gd name="T72" fmla="*/ 55966 w 1938337"/>
              <a:gd name="T73" fmla="*/ 81788 h 2097088"/>
              <a:gd name="T74" fmla="*/ 31743 w 1938337"/>
              <a:gd name="T75" fmla="*/ 71226 h 2097088"/>
              <a:gd name="T76" fmla="*/ 6393 w 1938337"/>
              <a:gd name="T77" fmla="*/ 51738 h 2097088"/>
              <a:gd name="T78" fmla="*/ 0 w 1938337"/>
              <a:gd name="T79" fmla="*/ 32152 h 2097088"/>
              <a:gd name="T80" fmla="*/ 5217 w 1938337"/>
              <a:gd name="T81" fmla="*/ 14351 h 2097088"/>
              <a:gd name="T82" fmla="*/ 18664 w 1938337"/>
              <a:gd name="T83" fmla="*/ 7358 h 2097088"/>
              <a:gd name="T84" fmla="*/ 172099 w 1938337"/>
              <a:gd name="T85" fmla="*/ 11710 h 2097088"/>
              <a:gd name="T86" fmla="*/ 179611 w 1938337"/>
              <a:gd name="T87" fmla="*/ 29364 h 2097088"/>
              <a:gd name="T88" fmla="*/ 175733 w 1938337"/>
              <a:gd name="T89" fmla="*/ 47996 h 2097088"/>
              <a:gd name="T90" fmla="*/ 159898 w 1938337"/>
              <a:gd name="T91" fmla="*/ 64428 h 2097088"/>
              <a:gd name="T92" fmla="*/ 125014 w 1938337"/>
              <a:gd name="T93" fmla="*/ 79881 h 2097088"/>
              <a:gd name="T94" fmla="*/ 125235 w 1938337"/>
              <a:gd name="T95" fmla="*/ 85065 h 2097088"/>
              <a:gd name="T96" fmla="*/ 130832 w 1938337"/>
              <a:gd name="T97" fmla="*/ 90909 h 2097088"/>
              <a:gd name="T98" fmla="*/ 122854 w 1938337"/>
              <a:gd name="T99" fmla="*/ 93061 h 2097088"/>
              <a:gd name="T100" fmla="*/ 115759 w 1938337"/>
              <a:gd name="T101" fmla="*/ 85016 h 2097088"/>
              <a:gd name="T102" fmla="*/ 120792 w 1938337"/>
              <a:gd name="T103" fmla="*/ 72766 h 2097088"/>
              <a:gd name="T104" fmla="*/ 150398 w 1938337"/>
              <a:gd name="T105" fmla="*/ 60662 h 2097088"/>
              <a:gd name="T106" fmla="*/ 169203 w 1938337"/>
              <a:gd name="T107" fmla="*/ 43131 h 2097088"/>
              <a:gd name="T108" fmla="*/ 171437 w 1938337"/>
              <a:gd name="T109" fmla="*/ 27897 h 2097088"/>
              <a:gd name="T110" fmla="*/ 163335 w 1938337"/>
              <a:gd name="T111" fmla="*/ 16136 h 2097088"/>
              <a:gd name="T112" fmla="*/ 151233 w 1938337"/>
              <a:gd name="T113" fmla="*/ 19462 h 2097088"/>
              <a:gd name="T114" fmla="*/ 144334 w 1938337"/>
              <a:gd name="T115" fmla="*/ 33130 h 2097088"/>
              <a:gd name="T116" fmla="*/ 137608 w 1938337"/>
              <a:gd name="T117" fmla="*/ 31932 h 2097088"/>
              <a:gd name="T118" fmla="*/ 143573 w 1938337"/>
              <a:gd name="T119" fmla="*/ 15965 h 2097088"/>
              <a:gd name="T120" fmla="*/ 158008 w 1938337"/>
              <a:gd name="T121" fmla="*/ 7382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38337"/>
              <a:gd name="T184" fmla="*/ 0 h 2097088"/>
              <a:gd name="T185" fmla="*/ 1938337 w 1938337"/>
              <a:gd name="T186" fmla="*/ 2097088 h 209708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1268" name="KSO_Shape"/>
          <p:cNvSpPr>
            <a:spLocks noChangeArrowheads="1"/>
          </p:cNvSpPr>
          <p:nvPr/>
        </p:nvSpPr>
        <p:spPr bwMode="auto">
          <a:xfrm>
            <a:off x="3959225" y="2244725"/>
            <a:ext cx="1095375" cy="1184275"/>
          </a:xfrm>
          <a:custGeom>
            <a:avLst/>
            <a:gdLst>
              <a:gd name="T0" fmla="*/ 67317 w 1938337"/>
              <a:gd name="T1" fmla="*/ 181592 h 2097088"/>
              <a:gd name="T2" fmla="*/ 109571 w 1938337"/>
              <a:gd name="T3" fmla="*/ 183818 h 2097088"/>
              <a:gd name="T4" fmla="*/ 111166 w 1938337"/>
              <a:gd name="T5" fmla="*/ 167698 h 2097088"/>
              <a:gd name="T6" fmla="*/ 101686 w 1938337"/>
              <a:gd name="T7" fmla="*/ 143441 h 2097088"/>
              <a:gd name="T8" fmla="*/ 75516 w 1938337"/>
              <a:gd name="T9" fmla="*/ 146645 h 2097088"/>
              <a:gd name="T10" fmla="*/ 118168 w 1938337"/>
              <a:gd name="T11" fmla="*/ 24580 h 2097088"/>
              <a:gd name="T12" fmla="*/ 108309 w 1938337"/>
              <a:gd name="T13" fmla="*/ 59275 h 2097088"/>
              <a:gd name="T14" fmla="*/ 97862 w 1938337"/>
              <a:gd name="T15" fmla="*/ 76012 h 2097088"/>
              <a:gd name="T16" fmla="*/ 102963 w 1938337"/>
              <a:gd name="T17" fmla="*/ 77112 h 2097088"/>
              <a:gd name="T18" fmla="*/ 121037 w 1938337"/>
              <a:gd name="T19" fmla="*/ 43249 h 2097088"/>
              <a:gd name="T20" fmla="*/ 123220 w 1938337"/>
              <a:gd name="T21" fmla="*/ 20690 h 2097088"/>
              <a:gd name="T22" fmla="*/ 130430 w 1938337"/>
              <a:gd name="T23" fmla="*/ 48510 h 2097088"/>
              <a:gd name="T24" fmla="*/ 117383 w 1938337"/>
              <a:gd name="T25" fmla="*/ 73491 h 2097088"/>
              <a:gd name="T26" fmla="*/ 103429 w 1938337"/>
              <a:gd name="T27" fmla="*/ 92528 h 2097088"/>
              <a:gd name="T28" fmla="*/ 98695 w 1938337"/>
              <a:gd name="T29" fmla="*/ 103636 h 2097088"/>
              <a:gd name="T30" fmla="*/ 96121 w 1938337"/>
              <a:gd name="T31" fmla="*/ 136349 h 2097088"/>
              <a:gd name="T32" fmla="*/ 80940 w 1938337"/>
              <a:gd name="T33" fmla="*/ 137132 h 2097088"/>
              <a:gd name="T34" fmla="*/ 83319 w 1938337"/>
              <a:gd name="T35" fmla="*/ 106719 h 2097088"/>
              <a:gd name="T36" fmla="*/ 80720 w 1938337"/>
              <a:gd name="T37" fmla="*/ 99232 h 2097088"/>
              <a:gd name="T38" fmla="*/ 76133 w 1938337"/>
              <a:gd name="T39" fmla="*/ 92528 h 2097088"/>
              <a:gd name="T40" fmla="*/ 61762 w 1938337"/>
              <a:gd name="T41" fmla="*/ 73027 h 2097088"/>
              <a:gd name="T42" fmla="*/ 49132 w 1938337"/>
              <a:gd name="T43" fmla="*/ 48510 h 2097088"/>
              <a:gd name="T44" fmla="*/ 25472 w 1938337"/>
              <a:gd name="T45" fmla="*/ 8116 h 2097088"/>
              <a:gd name="T46" fmla="*/ 37915 w 1938337"/>
              <a:gd name="T47" fmla="*/ 18752 h 2097088"/>
              <a:gd name="T48" fmla="*/ 41467 w 1938337"/>
              <a:gd name="T49" fmla="*/ 32983 h 2097088"/>
              <a:gd name="T50" fmla="*/ 34682 w 1938337"/>
              <a:gd name="T51" fmla="*/ 32127 h 2097088"/>
              <a:gd name="T52" fmla="*/ 27579 w 1938337"/>
              <a:gd name="T53" fmla="*/ 18655 h 2097088"/>
              <a:gd name="T54" fmla="*/ 15798 w 1938337"/>
              <a:gd name="T55" fmla="*/ 16283 h 2097088"/>
              <a:gd name="T56" fmla="*/ 8842 w 1938337"/>
              <a:gd name="T57" fmla="*/ 25158 h 2097088"/>
              <a:gd name="T58" fmla="*/ 8989 w 1938337"/>
              <a:gd name="T59" fmla="*/ 39610 h 2097088"/>
              <a:gd name="T60" fmla="*/ 18615 w 1938337"/>
              <a:gd name="T61" fmla="*/ 53180 h 2097088"/>
              <a:gd name="T62" fmla="*/ 50847 w 1938337"/>
              <a:gd name="T63" fmla="*/ 69807 h 2097088"/>
              <a:gd name="T64" fmla="*/ 63951 w 1938337"/>
              <a:gd name="T65" fmla="*/ 81153 h 2097088"/>
              <a:gd name="T66" fmla="*/ 60106 w 1938337"/>
              <a:gd name="T67" fmla="*/ 91080 h 2097088"/>
              <a:gd name="T68" fmla="*/ 50259 w 1938337"/>
              <a:gd name="T69" fmla="*/ 93207 h 2097088"/>
              <a:gd name="T70" fmla="*/ 50896 w 1938337"/>
              <a:gd name="T71" fmla="*/ 86141 h 2097088"/>
              <a:gd name="T72" fmla="*/ 55966 w 1938337"/>
              <a:gd name="T73" fmla="*/ 81788 h 2097088"/>
              <a:gd name="T74" fmla="*/ 31743 w 1938337"/>
              <a:gd name="T75" fmla="*/ 71226 h 2097088"/>
              <a:gd name="T76" fmla="*/ 6393 w 1938337"/>
              <a:gd name="T77" fmla="*/ 51738 h 2097088"/>
              <a:gd name="T78" fmla="*/ 0 w 1938337"/>
              <a:gd name="T79" fmla="*/ 32152 h 2097088"/>
              <a:gd name="T80" fmla="*/ 5217 w 1938337"/>
              <a:gd name="T81" fmla="*/ 14351 h 2097088"/>
              <a:gd name="T82" fmla="*/ 18664 w 1938337"/>
              <a:gd name="T83" fmla="*/ 7358 h 2097088"/>
              <a:gd name="T84" fmla="*/ 172099 w 1938337"/>
              <a:gd name="T85" fmla="*/ 11710 h 2097088"/>
              <a:gd name="T86" fmla="*/ 179611 w 1938337"/>
              <a:gd name="T87" fmla="*/ 29364 h 2097088"/>
              <a:gd name="T88" fmla="*/ 175733 w 1938337"/>
              <a:gd name="T89" fmla="*/ 47996 h 2097088"/>
              <a:gd name="T90" fmla="*/ 159898 w 1938337"/>
              <a:gd name="T91" fmla="*/ 64428 h 2097088"/>
              <a:gd name="T92" fmla="*/ 125014 w 1938337"/>
              <a:gd name="T93" fmla="*/ 79881 h 2097088"/>
              <a:gd name="T94" fmla="*/ 125235 w 1938337"/>
              <a:gd name="T95" fmla="*/ 85065 h 2097088"/>
              <a:gd name="T96" fmla="*/ 130832 w 1938337"/>
              <a:gd name="T97" fmla="*/ 90909 h 2097088"/>
              <a:gd name="T98" fmla="*/ 122854 w 1938337"/>
              <a:gd name="T99" fmla="*/ 93061 h 2097088"/>
              <a:gd name="T100" fmla="*/ 115759 w 1938337"/>
              <a:gd name="T101" fmla="*/ 85016 h 2097088"/>
              <a:gd name="T102" fmla="*/ 120792 w 1938337"/>
              <a:gd name="T103" fmla="*/ 72766 h 2097088"/>
              <a:gd name="T104" fmla="*/ 150398 w 1938337"/>
              <a:gd name="T105" fmla="*/ 60662 h 2097088"/>
              <a:gd name="T106" fmla="*/ 169203 w 1938337"/>
              <a:gd name="T107" fmla="*/ 43131 h 2097088"/>
              <a:gd name="T108" fmla="*/ 171437 w 1938337"/>
              <a:gd name="T109" fmla="*/ 27897 h 2097088"/>
              <a:gd name="T110" fmla="*/ 163335 w 1938337"/>
              <a:gd name="T111" fmla="*/ 16136 h 2097088"/>
              <a:gd name="T112" fmla="*/ 151233 w 1938337"/>
              <a:gd name="T113" fmla="*/ 19462 h 2097088"/>
              <a:gd name="T114" fmla="*/ 144334 w 1938337"/>
              <a:gd name="T115" fmla="*/ 33130 h 2097088"/>
              <a:gd name="T116" fmla="*/ 137608 w 1938337"/>
              <a:gd name="T117" fmla="*/ 31932 h 2097088"/>
              <a:gd name="T118" fmla="*/ 143573 w 1938337"/>
              <a:gd name="T119" fmla="*/ 15965 h 2097088"/>
              <a:gd name="T120" fmla="*/ 158008 w 1938337"/>
              <a:gd name="T121" fmla="*/ 7382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38337"/>
              <a:gd name="T184" fmla="*/ 0 h 2097088"/>
              <a:gd name="T185" fmla="*/ 1938337 w 1938337"/>
              <a:gd name="T186" fmla="*/ 2097088 h 209708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1269" name="KSO_Shape"/>
          <p:cNvSpPr>
            <a:spLocks noChangeArrowheads="1"/>
          </p:cNvSpPr>
          <p:nvPr/>
        </p:nvSpPr>
        <p:spPr bwMode="auto">
          <a:xfrm>
            <a:off x="6732588" y="2244725"/>
            <a:ext cx="1095375" cy="1184275"/>
          </a:xfrm>
          <a:custGeom>
            <a:avLst/>
            <a:gdLst>
              <a:gd name="T0" fmla="*/ 67317 w 1938337"/>
              <a:gd name="T1" fmla="*/ 181592 h 2097088"/>
              <a:gd name="T2" fmla="*/ 109571 w 1938337"/>
              <a:gd name="T3" fmla="*/ 183818 h 2097088"/>
              <a:gd name="T4" fmla="*/ 111166 w 1938337"/>
              <a:gd name="T5" fmla="*/ 167698 h 2097088"/>
              <a:gd name="T6" fmla="*/ 101686 w 1938337"/>
              <a:gd name="T7" fmla="*/ 143441 h 2097088"/>
              <a:gd name="T8" fmla="*/ 75516 w 1938337"/>
              <a:gd name="T9" fmla="*/ 146645 h 2097088"/>
              <a:gd name="T10" fmla="*/ 118168 w 1938337"/>
              <a:gd name="T11" fmla="*/ 24580 h 2097088"/>
              <a:gd name="T12" fmla="*/ 108309 w 1938337"/>
              <a:gd name="T13" fmla="*/ 59275 h 2097088"/>
              <a:gd name="T14" fmla="*/ 97862 w 1938337"/>
              <a:gd name="T15" fmla="*/ 76012 h 2097088"/>
              <a:gd name="T16" fmla="*/ 102963 w 1938337"/>
              <a:gd name="T17" fmla="*/ 77112 h 2097088"/>
              <a:gd name="T18" fmla="*/ 121037 w 1938337"/>
              <a:gd name="T19" fmla="*/ 43249 h 2097088"/>
              <a:gd name="T20" fmla="*/ 123220 w 1938337"/>
              <a:gd name="T21" fmla="*/ 20690 h 2097088"/>
              <a:gd name="T22" fmla="*/ 130430 w 1938337"/>
              <a:gd name="T23" fmla="*/ 48510 h 2097088"/>
              <a:gd name="T24" fmla="*/ 117383 w 1938337"/>
              <a:gd name="T25" fmla="*/ 73491 h 2097088"/>
              <a:gd name="T26" fmla="*/ 103429 w 1938337"/>
              <a:gd name="T27" fmla="*/ 92528 h 2097088"/>
              <a:gd name="T28" fmla="*/ 98695 w 1938337"/>
              <a:gd name="T29" fmla="*/ 103636 h 2097088"/>
              <a:gd name="T30" fmla="*/ 96121 w 1938337"/>
              <a:gd name="T31" fmla="*/ 136349 h 2097088"/>
              <a:gd name="T32" fmla="*/ 80940 w 1938337"/>
              <a:gd name="T33" fmla="*/ 137132 h 2097088"/>
              <a:gd name="T34" fmla="*/ 83319 w 1938337"/>
              <a:gd name="T35" fmla="*/ 106719 h 2097088"/>
              <a:gd name="T36" fmla="*/ 80720 w 1938337"/>
              <a:gd name="T37" fmla="*/ 99232 h 2097088"/>
              <a:gd name="T38" fmla="*/ 76133 w 1938337"/>
              <a:gd name="T39" fmla="*/ 92528 h 2097088"/>
              <a:gd name="T40" fmla="*/ 61762 w 1938337"/>
              <a:gd name="T41" fmla="*/ 73027 h 2097088"/>
              <a:gd name="T42" fmla="*/ 49132 w 1938337"/>
              <a:gd name="T43" fmla="*/ 48510 h 2097088"/>
              <a:gd name="T44" fmla="*/ 25472 w 1938337"/>
              <a:gd name="T45" fmla="*/ 8116 h 2097088"/>
              <a:gd name="T46" fmla="*/ 37915 w 1938337"/>
              <a:gd name="T47" fmla="*/ 18752 h 2097088"/>
              <a:gd name="T48" fmla="*/ 41467 w 1938337"/>
              <a:gd name="T49" fmla="*/ 32983 h 2097088"/>
              <a:gd name="T50" fmla="*/ 34682 w 1938337"/>
              <a:gd name="T51" fmla="*/ 32127 h 2097088"/>
              <a:gd name="T52" fmla="*/ 27579 w 1938337"/>
              <a:gd name="T53" fmla="*/ 18655 h 2097088"/>
              <a:gd name="T54" fmla="*/ 15798 w 1938337"/>
              <a:gd name="T55" fmla="*/ 16283 h 2097088"/>
              <a:gd name="T56" fmla="*/ 8842 w 1938337"/>
              <a:gd name="T57" fmla="*/ 25158 h 2097088"/>
              <a:gd name="T58" fmla="*/ 8989 w 1938337"/>
              <a:gd name="T59" fmla="*/ 39610 h 2097088"/>
              <a:gd name="T60" fmla="*/ 18615 w 1938337"/>
              <a:gd name="T61" fmla="*/ 53180 h 2097088"/>
              <a:gd name="T62" fmla="*/ 50847 w 1938337"/>
              <a:gd name="T63" fmla="*/ 69807 h 2097088"/>
              <a:gd name="T64" fmla="*/ 63951 w 1938337"/>
              <a:gd name="T65" fmla="*/ 81153 h 2097088"/>
              <a:gd name="T66" fmla="*/ 60106 w 1938337"/>
              <a:gd name="T67" fmla="*/ 91080 h 2097088"/>
              <a:gd name="T68" fmla="*/ 50259 w 1938337"/>
              <a:gd name="T69" fmla="*/ 93207 h 2097088"/>
              <a:gd name="T70" fmla="*/ 50896 w 1938337"/>
              <a:gd name="T71" fmla="*/ 86141 h 2097088"/>
              <a:gd name="T72" fmla="*/ 55966 w 1938337"/>
              <a:gd name="T73" fmla="*/ 81788 h 2097088"/>
              <a:gd name="T74" fmla="*/ 31743 w 1938337"/>
              <a:gd name="T75" fmla="*/ 71226 h 2097088"/>
              <a:gd name="T76" fmla="*/ 6393 w 1938337"/>
              <a:gd name="T77" fmla="*/ 51738 h 2097088"/>
              <a:gd name="T78" fmla="*/ 0 w 1938337"/>
              <a:gd name="T79" fmla="*/ 32152 h 2097088"/>
              <a:gd name="T80" fmla="*/ 5217 w 1938337"/>
              <a:gd name="T81" fmla="*/ 14351 h 2097088"/>
              <a:gd name="T82" fmla="*/ 18664 w 1938337"/>
              <a:gd name="T83" fmla="*/ 7358 h 2097088"/>
              <a:gd name="T84" fmla="*/ 172099 w 1938337"/>
              <a:gd name="T85" fmla="*/ 11710 h 2097088"/>
              <a:gd name="T86" fmla="*/ 179611 w 1938337"/>
              <a:gd name="T87" fmla="*/ 29364 h 2097088"/>
              <a:gd name="T88" fmla="*/ 175733 w 1938337"/>
              <a:gd name="T89" fmla="*/ 47996 h 2097088"/>
              <a:gd name="T90" fmla="*/ 159898 w 1938337"/>
              <a:gd name="T91" fmla="*/ 64428 h 2097088"/>
              <a:gd name="T92" fmla="*/ 125014 w 1938337"/>
              <a:gd name="T93" fmla="*/ 79881 h 2097088"/>
              <a:gd name="T94" fmla="*/ 125235 w 1938337"/>
              <a:gd name="T95" fmla="*/ 85065 h 2097088"/>
              <a:gd name="T96" fmla="*/ 130832 w 1938337"/>
              <a:gd name="T97" fmla="*/ 90909 h 2097088"/>
              <a:gd name="T98" fmla="*/ 122854 w 1938337"/>
              <a:gd name="T99" fmla="*/ 93061 h 2097088"/>
              <a:gd name="T100" fmla="*/ 115759 w 1938337"/>
              <a:gd name="T101" fmla="*/ 85016 h 2097088"/>
              <a:gd name="T102" fmla="*/ 120792 w 1938337"/>
              <a:gd name="T103" fmla="*/ 72766 h 2097088"/>
              <a:gd name="T104" fmla="*/ 150398 w 1938337"/>
              <a:gd name="T105" fmla="*/ 60662 h 2097088"/>
              <a:gd name="T106" fmla="*/ 169203 w 1938337"/>
              <a:gd name="T107" fmla="*/ 43131 h 2097088"/>
              <a:gd name="T108" fmla="*/ 171437 w 1938337"/>
              <a:gd name="T109" fmla="*/ 27897 h 2097088"/>
              <a:gd name="T110" fmla="*/ 163335 w 1938337"/>
              <a:gd name="T111" fmla="*/ 16136 h 2097088"/>
              <a:gd name="T112" fmla="*/ 151233 w 1938337"/>
              <a:gd name="T113" fmla="*/ 19462 h 2097088"/>
              <a:gd name="T114" fmla="*/ 144334 w 1938337"/>
              <a:gd name="T115" fmla="*/ 33130 h 2097088"/>
              <a:gd name="T116" fmla="*/ 137608 w 1938337"/>
              <a:gd name="T117" fmla="*/ 31932 h 2097088"/>
              <a:gd name="T118" fmla="*/ 143573 w 1938337"/>
              <a:gd name="T119" fmla="*/ 15965 h 2097088"/>
              <a:gd name="T120" fmla="*/ 158008 w 1938337"/>
              <a:gd name="T121" fmla="*/ 7382 h 209708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938337"/>
              <a:gd name="T184" fmla="*/ 0 h 2097088"/>
              <a:gd name="T185" fmla="*/ 1938337 w 1938337"/>
              <a:gd name="T186" fmla="*/ 2097088 h 209708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938337" h="2097088">
                <a:moveTo>
                  <a:pt x="754655" y="1781504"/>
                </a:moveTo>
                <a:lnTo>
                  <a:pt x="755185" y="1787064"/>
                </a:lnTo>
                <a:lnTo>
                  <a:pt x="755185" y="1789976"/>
                </a:lnTo>
                <a:lnTo>
                  <a:pt x="754655" y="1793153"/>
                </a:lnTo>
                <a:lnTo>
                  <a:pt x="753861" y="1796065"/>
                </a:lnTo>
                <a:lnTo>
                  <a:pt x="753067" y="1798713"/>
                </a:lnTo>
                <a:lnTo>
                  <a:pt x="752009" y="1801360"/>
                </a:lnTo>
                <a:lnTo>
                  <a:pt x="750156" y="1803743"/>
                </a:lnTo>
                <a:lnTo>
                  <a:pt x="748568" y="1806391"/>
                </a:lnTo>
                <a:lnTo>
                  <a:pt x="746980" y="1808244"/>
                </a:lnTo>
                <a:lnTo>
                  <a:pt x="744598" y="1810362"/>
                </a:lnTo>
                <a:lnTo>
                  <a:pt x="742481" y="1812215"/>
                </a:lnTo>
                <a:lnTo>
                  <a:pt x="740099" y="1813804"/>
                </a:lnTo>
                <a:lnTo>
                  <a:pt x="737452" y="1815127"/>
                </a:lnTo>
                <a:lnTo>
                  <a:pt x="734805" y="1815922"/>
                </a:lnTo>
                <a:lnTo>
                  <a:pt x="731894" y="1816716"/>
                </a:lnTo>
                <a:lnTo>
                  <a:pt x="729247" y="1817245"/>
                </a:lnTo>
                <a:lnTo>
                  <a:pt x="726071" y="1817245"/>
                </a:lnTo>
                <a:lnTo>
                  <a:pt x="724483" y="1816981"/>
                </a:lnTo>
                <a:lnTo>
                  <a:pt x="724483" y="1965507"/>
                </a:lnTo>
                <a:lnTo>
                  <a:pt x="726071" y="1965507"/>
                </a:lnTo>
                <a:lnTo>
                  <a:pt x="729247" y="1965507"/>
                </a:lnTo>
                <a:lnTo>
                  <a:pt x="731894" y="1966036"/>
                </a:lnTo>
                <a:lnTo>
                  <a:pt x="734805" y="1966566"/>
                </a:lnTo>
                <a:lnTo>
                  <a:pt x="737452" y="1967625"/>
                </a:lnTo>
                <a:lnTo>
                  <a:pt x="740099" y="1969213"/>
                </a:lnTo>
                <a:lnTo>
                  <a:pt x="742481" y="1970537"/>
                </a:lnTo>
                <a:lnTo>
                  <a:pt x="744598" y="1972125"/>
                </a:lnTo>
                <a:lnTo>
                  <a:pt x="746980" y="1974243"/>
                </a:lnTo>
                <a:lnTo>
                  <a:pt x="748568" y="1976361"/>
                </a:lnTo>
                <a:lnTo>
                  <a:pt x="750156" y="1978744"/>
                </a:lnTo>
                <a:lnTo>
                  <a:pt x="752009" y="1981127"/>
                </a:lnTo>
                <a:lnTo>
                  <a:pt x="753067" y="1984039"/>
                </a:lnTo>
                <a:lnTo>
                  <a:pt x="753861" y="1986687"/>
                </a:lnTo>
                <a:lnTo>
                  <a:pt x="754655" y="1989599"/>
                </a:lnTo>
                <a:lnTo>
                  <a:pt x="755185" y="1992776"/>
                </a:lnTo>
                <a:lnTo>
                  <a:pt x="755185" y="1995688"/>
                </a:lnTo>
                <a:lnTo>
                  <a:pt x="755185" y="1996747"/>
                </a:lnTo>
                <a:lnTo>
                  <a:pt x="1181565" y="1996747"/>
                </a:lnTo>
                <a:lnTo>
                  <a:pt x="1181301" y="1995688"/>
                </a:lnTo>
                <a:lnTo>
                  <a:pt x="1181565" y="1992776"/>
                </a:lnTo>
                <a:lnTo>
                  <a:pt x="1181830" y="1989599"/>
                </a:lnTo>
                <a:lnTo>
                  <a:pt x="1182624" y="1986687"/>
                </a:lnTo>
                <a:lnTo>
                  <a:pt x="1183683" y="1984039"/>
                </a:lnTo>
                <a:lnTo>
                  <a:pt x="1184741" y="1981127"/>
                </a:lnTo>
                <a:lnTo>
                  <a:pt x="1186329" y="1978744"/>
                </a:lnTo>
                <a:lnTo>
                  <a:pt x="1187917" y="1976361"/>
                </a:lnTo>
                <a:lnTo>
                  <a:pt x="1189770" y="1974243"/>
                </a:lnTo>
                <a:lnTo>
                  <a:pt x="1191887" y="1972125"/>
                </a:lnTo>
                <a:lnTo>
                  <a:pt x="1194005" y="1970537"/>
                </a:lnTo>
                <a:lnTo>
                  <a:pt x="1196651" y="1969213"/>
                </a:lnTo>
                <a:lnTo>
                  <a:pt x="1199033" y="1967625"/>
                </a:lnTo>
                <a:lnTo>
                  <a:pt x="1201680" y="1966566"/>
                </a:lnTo>
                <a:lnTo>
                  <a:pt x="1204591" y="1966036"/>
                </a:lnTo>
                <a:lnTo>
                  <a:pt x="1207238" y="1965507"/>
                </a:lnTo>
                <a:lnTo>
                  <a:pt x="1210414" y="1965507"/>
                </a:lnTo>
                <a:lnTo>
                  <a:pt x="1212002" y="1965507"/>
                </a:lnTo>
                <a:lnTo>
                  <a:pt x="1212002" y="1816981"/>
                </a:lnTo>
                <a:lnTo>
                  <a:pt x="1210414" y="1817245"/>
                </a:lnTo>
                <a:lnTo>
                  <a:pt x="1207238" y="1817245"/>
                </a:lnTo>
                <a:lnTo>
                  <a:pt x="1204591" y="1816716"/>
                </a:lnTo>
                <a:lnTo>
                  <a:pt x="1201680" y="1815922"/>
                </a:lnTo>
                <a:lnTo>
                  <a:pt x="1199033" y="1815127"/>
                </a:lnTo>
                <a:lnTo>
                  <a:pt x="1196651" y="1813804"/>
                </a:lnTo>
                <a:lnTo>
                  <a:pt x="1194005" y="1812215"/>
                </a:lnTo>
                <a:lnTo>
                  <a:pt x="1191887" y="1810362"/>
                </a:lnTo>
                <a:lnTo>
                  <a:pt x="1189770" y="1808244"/>
                </a:lnTo>
                <a:lnTo>
                  <a:pt x="1187917" y="1806391"/>
                </a:lnTo>
                <a:lnTo>
                  <a:pt x="1186329" y="1803743"/>
                </a:lnTo>
                <a:lnTo>
                  <a:pt x="1184741" y="1801360"/>
                </a:lnTo>
                <a:lnTo>
                  <a:pt x="1183683" y="1798713"/>
                </a:lnTo>
                <a:lnTo>
                  <a:pt x="1182624" y="1796065"/>
                </a:lnTo>
                <a:lnTo>
                  <a:pt x="1181830" y="1793153"/>
                </a:lnTo>
                <a:lnTo>
                  <a:pt x="1181565" y="1789976"/>
                </a:lnTo>
                <a:lnTo>
                  <a:pt x="1181301" y="1787064"/>
                </a:lnTo>
                <a:lnTo>
                  <a:pt x="1182095" y="1781504"/>
                </a:lnTo>
                <a:lnTo>
                  <a:pt x="754655" y="1781504"/>
                </a:lnTo>
                <a:close/>
                <a:moveTo>
                  <a:pt x="555625" y="1681163"/>
                </a:moveTo>
                <a:lnTo>
                  <a:pt x="1381125" y="1681163"/>
                </a:lnTo>
                <a:lnTo>
                  <a:pt x="1381125" y="2097088"/>
                </a:lnTo>
                <a:lnTo>
                  <a:pt x="555625" y="2097088"/>
                </a:lnTo>
                <a:lnTo>
                  <a:pt x="555625" y="1681163"/>
                </a:lnTo>
                <a:close/>
                <a:moveTo>
                  <a:pt x="846057" y="1552575"/>
                </a:moveTo>
                <a:lnTo>
                  <a:pt x="1096781" y="1552575"/>
                </a:lnTo>
                <a:lnTo>
                  <a:pt x="1104997" y="1562178"/>
                </a:lnTo>
                <a:lnTo>
                  <a:pt x="1112683" y="1571246"/>
                </a:lnTo>
                <a:lnTo>
                  <a:pt x="1120634" y="1579515"/>
                </a:lnTo>
                <a:lnTo>
                  <a:pt x="1128320" y="1587517"/>
                </a:lnTo>
                <a:lnTo>
                  <a:pt x="1135741" y="1594986"/>
                </a:lnTo>
                <a:lnTo>
                  <a:pt x="1143162" y="1602188"/>
                </a:lnTo>
                <a:lnTo>
                  <a:pt x="1150583" y="1608856"/>
                </a:lnTo>
                <a:lnTo>
                  <a:pt x="1157474" y="1614991"/>
                </a:lnTo>
                <a:lnTo>
                  <a:pt x="1170726" y="1626461"/>
                </a:lnTo>
                <a:lnTo>
                  <a:pt x="1182917" y="1636063"/>
                </a:lnTo>
                <a:lnTo>
                  <a:pt x="1193784" y="1644065"/>
                </a:lnTo>
                <a:lnTo>
                  <a:pt x="1203325" y="1651000"/>
                </a:lnTo>
                <a:lnTo>
                  <a:pt x="738187" y="1651000"/>
                </a:lnTo>
                <a:lnTo>
                  <a:pt x="747993" y="1644065"/>
                </a:lnTo>
                <a:lnTo>
                  <a:pt x="759125" y="1635796"/>
                </a:lnTo>
                <a:lnTo>
                  <a:pt x="771582" y="1626194"/>
                </a:lnTo>
                <a:lnTo>
                  <a:pt x="785098" y="1614724"/>
                </a:lnTo>
                <a:lnTo>
                  <a:pt x="792254" y="1608589"/>
                </a:lnTo>
                <a:lnTo>
                  <a:pt x="799675" y="1601921"/>
                </a:lnTo>
                <a:lnTo>
                  <a:pt x="807096" y="1594986"/>
                </a:lnTo>
                <a:lnTo>
                  <a:pt x="814517" y="1587251"/>
                </a:lnTo>
                <a:lnTo>
                  <a:pt x="822468" y="1579249"/>
                </a:lnTo>
                <a:lnTo>
                  <a:pt x="830419" y="1570980"/>
                </a:lnTo>
                <a:lnTo>
                  <a:pt x="838106" y="1562178"/>
                </a:lnTo>
                <a:lnTo>
                  <a:pt x="846057" y="1552575"/>
                </a:lnTo>
                <a:close/>
                <a:moveTo>
                  <a:pt x="1307617" y="216793"/>
                </a:moveTo>
                <a:lnTo>
                  <a:pt x="1304708" y="217057"/>
                </a:lnTo>
                <a:lnTo>
                  <a:pt x="1301269" y="217587"/>
                </a:lnTo>
                <a:lnTo>
                  <a:pt x="1298095" y="218646"/>
                </a:lnTo>
                <a:lnTo>
                  <a:pt x="1295449" y="219971"/>
                </a:lnTo>
                <a:lnTo>
                  <a:pt x="1292540" y="221295"/>
                </a:lnTo>
                <a:lnTo>
                  <a:pt x="1289630" y="223149"/>
                </a:lnTo>
                <a:lnTo>
                  <a:pt x="1287514" y="225002"/>
                </a:lnTo>
                <a:lnTo>
                  <a:pt x="1285133" y="227121"/>
                </a:lnTo>
                <a:lnTo>
                  <a:pt x="1283017" y="229505"/>
                </a:lnTo>
                <a:lnTo>
                  <a:pt x="1281166" y="232153"/>
                </a:lnTo>
                <a:lnTo>
                  <a:pt x="1279578" y="234801"/>
                </a:lnTo>
                <a:lnTo>
                  <a:pt x="1278256" y="237714"/>
                </a:lnTo>
                <a:lnTo>
                  <a:pt x="1277462" y="240892"/>
                </a:lnTo>
                <a:lnTo>
                  <a:pt x="1276404" y="243805"/>
                </a:lnTo>
                <a:lnTo>
                  <a:pt x="1276140" y="247248"/>
                </a:lnTo>
                <a:lnTo>
                  <a:pt x="1274553" y="266051"/>
                </a:lnTo>
                <a:lnTo>
                  <a:pt x="1272965" y="284590"/>
                </a:lnTo>
                <a:lnTo>
                  <a:pt x="1270585" y="303128"/>
                </a:lnTo>
                <a:lnTo>
                  <a:pt x="1268204" y="321931"/>
                </a:lnTo>
                <a:lnTo>
                  <a:pt x="1265295" y="340470"/>
                </a:lnTo>
                <a:lnTo>
                  <a:pt x="1262385" y="359008"/>
                </a:lnTo>
                <a:lnTo>
                  <a:pt x="1258946" y="377546"/>
                </a:lnTo>
                <a:lnTo>
                  <a:pt x="1255243" y="396349"/>
                </a:lnTo>
                <a:lnTo>
                  <a:pt x="1251275" y="414888"/>
                </a:lnTo>
                <a:lnTo>
                  <a:pt x="1246778" y="433161"/>
                </a:lnTo>
                <a:lnTo>
                  <a:pt x="1242282" y="451435"/>
                </a:lnTo>
                <a:lnTo>
                  <a:pt x="1237256" y="469443"/>
                </a:lnTo>
                <a:lnTo>
                  <a:pt x="1231965" y="487187"/>
                </a:lnTo>
                <a:lnTo>
                  <a:pt x="1225882" y="505196"/>
                </a:lnTo>
                <a:lnTo>
                  <a:pt x="1220062" y="522940"/>
                </a:lnTo>
                <a:lnTo>
                  <a:pt x="1213714" y="540418"/>
                </a:lnTo>
                <a:lnTo>
                  <a:pt x="1206836" y="557897"/>
                </a:lnTo>
                <a:lnTo>
                  <a:pt x="1199959" y="575112"/>
                </a:lnTo>
                <a:lnTo>
                  <a:pt x="1192552" y="591796"/>
                </a:lnTo>
                <a:lnTo>
                  <a:pt x="1184617" y="608745"/>
                </a:lnTo>
                <a:lnTo>
                  <a:pt x="1176681" y="625430"/>
                </a:lnTo>
                <a:lnTo>
                  <a:pt x="1168217" y="641585"/>
                </a:lnTo>
                <a:lnTo>
                  <a:pt x="1159223" y="658004"/>
                </a:lnTo>
                <a:lnTo>
                  <a:pt x="1150230" y="673629"/>
                </a:lnTo>
                <a:lnTo>
                  <a:pt x="1140443" y="689255"/>
                </a:lnTo>
                <a:lnTo>
                  <a:pt x="1130391" y="704615"/>
                </a:lnTo>
                <a:lnTo>
                  <a:pt x="1120075" y="719445"/>
                </a:lnTo>
                <a:lnTo>
                  <a:pt x="1109494" y="734276"/>
                </a:lnTo>
                <a:lnTo>
                  <a:pt x="1098385" y="748842"/>
                </a:lnTo>
                <a:lnTo>
                  <a:pt x="1087010" y="762878"/>
                </a:lnTo>
                <a:lnTo>
                  <a:pt x="1075107" y="776650"/>
                </a:lnTo>
                <a:lnTo>
                  <a:pt x="1062939" y="789891"/>
                </a:lnTo>
                <a:lnTo>
                  <a:pt x="1060559" y="792275"/>
                </a:lnTo>
                <a:lnTo>
                  <a:pt x="1058971" y="795188"/>
                </a:lnTo>
                <a:lnTo>
                  <a:pt x="1057120" y="797836"/>
                </a:lnTo>
                <a:lnTo>
                  <a:pt x="1056062" y="801014"/>
                </a:lnTo>
                <a:lnTo>
                  <a:pt x="1055004" y="803927"/>
                </a:lnTo>
                <a:lnTo>
                  <a:pt x="1054475" y="806840"/>
                </a:lnTo>
                <a:lnTo>
                  <a:pt x="1054210" y="810283"/>
                </a:lnTo>
                <a:lnTo>
                  <a:pt x="1054210" y="813461"/>
                </a:lnTo>
                <a:lnTo>
                  <a:pt x="1054210" y="816374"/>
                </a:lnTo>
                <a:lnTo>
                  <a:pt x="1054739" y="819552"/>
                </a:lnTo>
                <a:lnTo>
                  <a:pt x="1055533" y="822730"/>
                </a:lnTo>
                <a:lnTo>
                  <a:pt x="1056591" y="825379"/>
                </a:lnTo>
                <a:lnTo>
                  <a:pt x="1058178" y="828292"/>
                </a:lnTo>
                <a:lnTo>
                  <a:pt x="1060030" y="831205"/>
                </a:lnTo>
                <a:lnTo>
                  <a:pt x="1061881" y="833588"/>
                </a:lnTo>
                <a:lnTo>
                  <a:pt x="1064262" y="836237"/>
                </a:lnTo>
                <a:lnTo>
                  <a:pt x="1066907" y="838355"/>
                </a:lnTo>
                <a:lnTo>
                  <a:pt x="1069552" y="840209"/>
                </a:lnTo>
                <a:lnTo>
                  <a:pt x="1072462" y="841798"/>
                </a:lnTo>
                <a:lnTo>
                  <a:pt x="1075107" y="842858"/>
                </a:lnTo>
                <a:lnTo>
                  <a:pt x="1078281" y="843917"/>
                </a:lnTo>
                <a:lnTo>
                  <a:pt x="1081455" y="844712"/>
                </a:lnTo>
                <a:lnTo>
                  <a:pt x="1084365" y="844976"/>
                </a:lnTo>
                <a:lnTo>
                  <a:pt x="1087539" y="845241"/>
                </a:lnTo>
                <a:lnTo>
                  <a:pt x="1090978" y="844976"/>
                </a:lnTo>
                <a:lnTo>
                  <a:pt x="1093888" y="844447"/>
                </a:lnTo>
                <a:lnTo>
                  <a:pt x="1096797" y="843387"/>
                </a:lnTo>
                <a:lnTo>
                  <a:pt x="1099972" y="842328"/>
                </a:lnTo>
                <a:lnTo>
                  <a:pt x="1102617" y="841004"/>
                </a:lnTo>
                <a:lnTo>
                  <a:pt x="1105526" y="838885"/>
                </a:lnTo>
                <a:lnTo>
                  <a:pt x="1108172" y="837031"/>
                </a:lnTo>
                <a:lnTo>
                  <a:pt x="1110552" y="834648"/>
                </a:lnTo>
                <a:lnTo>
                  <a:pt x="1124043" y="819817"/>
                </a:lnTo>
                <a:lnTo>
                  <a:pt x="1137004" y="804722"/>
                </a:lnTo>
                <a:lnTo>
                  <a:pt x="1149701" y="789097"/>
                </a:lnTo>
                <a:lnTo>
                  <a:pt x="1161604" y="773471"/>
                </a:lnTo>
                <a:lnTo>
                  <a:pt x="1173507" y="757581"/>
                </a:lnTo>
                <a:lnTo>
                  <a:pt x="1184617" y="740897"/>
                </a:lnTo>
                <a:lnTo>
                  <a:pt x="1195727" y="724213"/>
                </a:lnTo>
                <a:lnTo>
                  <a:pt x="1206043" y="707528"/>
                </a:lnTo>
                <a:lnTo>
                  <a:pt x="1216094" y="690049"/>
                </a:lnTo>
                <a:lnTo>
                  <a:pt x="1225617" y="672570"/>
                </a:lnTo>
                <a:lnTo>
                  <a:pt x="1234875" y="654826"/>
                </a:lnTo>
                <a:lnTo>
                  <a:pt x="1243604" y="637082"/>
                </a:lnTo>
                <a:lnTo>
                  <a:pt x="1252069" y="618809"/>
                </a:lnTo>
                <a:lnTo>
                  <a:pt x="1260269" y="600536"/>
                </a:lnTo>
                <a:lnTo>
                  <a:pt x="1267940" y="581997"/>
                </a:lnTo>
                <a:lnTo>
                  <a:pt x="1274817" y="563459"/>
                </a:lnTo>
                <a:lnTo>
                  <a:pt x="1281959" y="544656"/>
                </a:lnTo>
                <a:lnTo>
                  <a:pt x="1288307" y="525853"/>
                </a:lnTo>
                <a:lnTo>
                  <a:pt x="1294127" y="506785"/>
                </a:lnTo>
                <a:lnTo>
                  <a:pt x="1300211" y="487187"/>
                </a:lnTo>
                <a:lnTo>
                  <a:pt x="1305501" y="468119"/>
                </a:lnTo>
                <a:lnTo>
                  <a:pt x="1310262" y="448786"/>
                </a:lnTo>
                <a:lnTo>
                  <a:pt x="1315024" y="429188"/>
                </a:lnTo>
                <a:lnTo>
                  <a:pt x="1319256" y="409591"/>
                </a:lnTo>
                <a:lnTo>
                  <a:pt x="1323224" y="389993"/>
                </a:lnTo>
                <a:lnTo>
                  <a:pt x="1326662" y="370396"/>
                </a:lnTo>
                <a:lnTo>
                  <a:pt x="1330101" y="350798"/>
                </a:lnTo>
                <a:lnTo>
                  <a:pt x="1333011" y="330936"/>
                </a:lnTo>
                <a:lnTo>
                  <a:pt x="1335391" y="311338"/>
                </a:lnTo>
                <a:lnTo>
                  <a:pt x="1337772" y="291475"/>
                </a:lnTo>
                <a:lnTo>
                  <a:pt x="1339624" y="271613"/>
                </a:lnTo>
                <a:lnTo>
                  <a:pt x="1341475" y="252015"/>
                </a:lnTo>
                <a:lnTo>
                  <a:pt x="1341475" y="248572"/>
                </a:lnTo>
                <a:lnTo>
                  <a:pt x="1341211" y="245659"/>
                </a:lnTo>
                <a:lnTo>
                  <a:pt x="1340417" y="242216"/>
                </a:lnTo>
                <a:lnTo>
                  <a:pt x="1339624" y="239039"/>
                </a:lnTo>
                <a:lnTo>
                  <a:pt x="1338566" y="236390"/>
                </a:lnTo>
                <a:lnTo>
                  <a:pt x="1337243" y="233477"/>
                </a:lnTo>
                <a:lnTo>
                  <a:pt x="1335391" y="230829"/>
                </a:lnTo>
                <a:lnTo>
                  <a:pt x="1333540" y="228445"/>
                </a:lnTo>
                <a:lnTo>
                  <a:pt x="1331159" y="226062"/>
                </a:lnTo>
                <a:lnTo>
                  <a:pt x="1329043" y="223943"/>
                </a:lnTo>
                <a:lnTo>
                  <a:pt x="1326398" y="222089"/>
                </a:lnTo>
                <a:lnTo>
                  <a:pt x="1323753" y="220500"/>
                </a:lnTo>
                <a:lnTo>
                  <a:pt x="1320579" y="219176"/>
                </a:lnTo>
                <a:lnTo>
                  <a:pt x="1317669" y="218382"/>
                </a:lnTo>
                <a:lnTo>
                  <a:pt x="1314495" y="217322"/>
                </a:lnTo>
                <a:lnTo>
                  <a:pt x="1311056" y="217057"/>
                </a:lnTo>
                <a:lnTo>
                  <a:pt x="1307617" y="216793"/>
                </a:lnTo>
                <a:close/>
                <a:moveTo>
                  <a:pt x="442912" y="112713"/>
                </a:moveTo>
                <a:lnTo>
                  <a:pt x="1493837" y="112713"/>
                </a:lnTo>
                <a:lnTo>
                  <a:pt x="1485637" y="163826"/>
                </a:lnTo>
                <a:lnTo>
                  <a:pt x="1477172" y="211761"/>
                </a:lnTo>
                <a:lnTo>
                  <a:pt x="1468708" y="257312"/>
                </a:lnTo>
                <a:lnTo>
                  <a:pt x="1460508" y="299685"/>
                </a:lnTo>
                <a:lnTo>
                  <a:pt x="1452308" y="339145"/>
                </a:lnTo>
                <a:lnTo>
                  <a:pt x="1444372" y="375427"/>
                </a:lnTo>
                <a:lnTo>
                  <a:pt x="1436437" y="408532"/>
                </a:lnTo>
                <a:lnTo>
                  <a:pt x="1429559" y="438723"/>
                </a:lnTo>
                <a:lnTo>
                  <a:pt x="1422682" y="465471"/>
                </a:lnTo>
                <a:lnTo>
                  <a:pt x="1416598" y="488776"/>
                </a:lnTo>
                <a:lnTo>
                  <a:pt x="1411308" y="508638"/>
                </a:lnTo>
                <a:lnTo>
                  <a:pt x="1406811" y="525058"/>
                </a:lnTo>
                <a:lnTo>
                  <a:pt x="1399934" y="547304"/>
                </a:lnTo>
                <a:lnTo>
                  <a:pt x="1397817" y="554719"/>
                </a:lnTo>
                <a:lnTo>
                  <a:pt x="1394114" y="564518"/>
                </a:lnTo>
                <a:lnTo>
                  <a:pt x="1390146" y="574847"/>
                </a:lnTo>
                <a:lnTo>
                  <a:pt x="1385914" y="585440"/>
                </a:lnTo>
                <a:lnTo>
                  <a:pt x="1380888" y="596563"/>
                </a:lnTo>
                <a:lnTo>
                  <a:pt x="1375863" y="608216"/>
                </a:lnTo>
                <a:lnTo>
                  <a:pt x="1370308" y="620398"/>
                </a:lnTo>
                <a:lnTo>
                  <a:pt x="1364224" y="632580"/>
                </a:lnTo>
                <a:lnTo>
                  <a:pt x="1357875" y="645027"/>
                </a:lnTo>
                <a:lnTo>
                  <a:pt x="1351263" y="658004"/>
                </a:lnTo>
                <a:lnTo>
                  <a:pt x="1343856" y="671246"/>
                </a:lnTo>
                <a:lnTo>
                  <a:pt x="1336714" y="684488"/>
                </a:lnTo>
                <a:lnTo>
                  <a:pt x="1328779" y="698259"/>
                </a:lnTo>
                <a:lnTo>
                  <a:pt x="1320579" y="711501"/>
                </a:lnTo>
                <a:lnTo>
                  <a:pt x="1312379" y="725537"/>
                </a:lnTo>
                <a:lnTo>
                  <a:pt x="1303649" y="739573"/>
                </a:lnTo>
                <a:lnTo>
                  <a:pt x="1294656" y="753609"/>
                </a:lnTo>
                <a:lnTo>
                  <a:pt x="1285133" y="767645"/>
                </a:lnTo>
                <a:lnTo>
                  <a:pt x="1275875" y="781416"/>
                </a:lnTo>
                <a:lnTo>
                  <a:pt x="1266088" y="795453"/>
                </a:lnTo>
                <a:lnTo>
                  <a:pt x="1256036" y="809489"/>
                </a:lnTo>
                <a:lnTo>
                  <a:pt x="1245720" y="823260"/>
                </a:lnTo>
                <a:lnTo>
                  <a:pt x="1235140" y="836767"/>
                </a:lnTo>
                <a:lnTo>
                  <a:pt x="1224559" y="850273"/>
                </a:lnTo>
                <a:lnTo>
                  <a:pt x="1213714" y="863779"/>
                </a:lnTo>
                <a:lnTo>
                  <a:pt x="1202340" y="877021"/>
                </a:lnTo>
                <a:lnTo>
                  <a:pt x="1191230" y="889468"/>
                </a:lnTo>
                <a:lnTo>
                  <a:pt x="1179591" y="902180"/>
                </a:lnTo>
                <a:lnTo>
                  <a:pt x="1167952" y="914627"/>
                </a:lnTo>
                <a:lnTo>
                  <a:pt x="1156049" y="926280"/>
                </a:lnTo>
                <a:lnTo>
                  <a:pt x="1144146" y="937933"/>
                </a:lnTo>
                <a:lnTo>
                  <a:pt x="1132243" y="949056"/>
                </a:lnTo>
                <a:lnTo>
                  <a:pt x="1119810" y="959914"/>
                </a:lnTo>
                <a:lnTo>
                  <a:pt x="1119810" y="992753"/>
                </a:lnTo>
                <a:lnTo>
                  <a:pt x="1119810" y="993548"/>
                </a:lnTo>
                <a:lnTo>
                  <a:pt x="1119546" y="994872"/>
                </a:lnTo>
                <a:lnTo>
                  <a:pt x="1119546" y="995666"/>
                </a:lnTo>
                <a:lnTo>
                  <a:pt x="1119546" y="996196"/>
                </a:lnTo>
                <a:lnTo>
                  <a:pt x="1119281" y="995931"/>
                </a:lnTo>
                <a:lnTo>
                  <a:pt x="1117694" y="998579"/>
                </a:lnTo>
                <a:lnTo>
                  <a:pt x="1115578" y="1001493"/>
                </a:lnTo>
                <a:lnTo>
                  <a:pt x="1112668" y="1004671"/>
                </a:lnTo>
                <a:lnTo>
                  <a:pt x="1109230" y="1007849"/>
                </a:lnTo>
                <a:lnTo>
                  <a:pt x="1101294" y="1015529"/>
                </a:lnTo>
                <a:lnTo>
                  <a:pt x="1096797" y="1020031"/>
                </a:lnTo>
                <a:lnTo>
                  <a:pt x="1092301" y="1024798"/>
                </a:lnTo>
                <a:lnTo>
                  <a:pt x="1087804" y="1030095"/>
                </a:lnTo>
                <a:lnTo>
                  <a:pt x="1083307" y="1035921"/>
                </a:lnTo>
                <a:lnTo>
                  <a:pt x="1079075" y="1042807"/>
                </a:lnTo>
                <a:lnTo>
                  <a:pt x="1074843" y="1050222"/>
                </a:lnTo>
                <a:lnTo>
                  <a:pt x="1073255" y="1053930"/>
                </a:lnTo>
                <a:lnTo>
                  <a:pt x="1071668" y="1057902"/>
                </a:lnTo>
                <a:lnTo>
                  <a:pt x="1069817" y="1062404"/>
                </a:lnTo>
                <a:lnTo>
                  <a:pt x="1068230" y="1066906"/>
                </a:lnTo>
                <a:lnTo>
                  <a:pt x="1066907" y="1071673"/>
                </a:lnTo>
                <a:lnTo>
                  <a:pt x="1065584" y="1076440"/>
                </a:lnTo>
                <a:lnTo>
                  <a:pt x="1064526" y="1081737"/>
                </a:lnTo>
                <a:lnTo>
                  <a:pt x="1063733" y="1087298"/>
                </a:lnTo>
                <a:lnTo>
                  <a:pt x="1064526" y="1089152"/>
                </a:lnTo>
                <a:lnTo>
                  <a:pt x="1064262" y="1120932"/>
                </a:lnTo>
                <a:lnTo>
                  <a:pt x="1064262" y="1121727"/>
                </a:lnTo>
                <a:lnTo>
                  <a:pt x="1064526" y="1121727"/>
                </a:lnTo>
                <a:lnTo>
                  <a:pt x="1063468" y="1124640"/>
                </a:lnTo>
                <a:lnTo>
                  <a:pt x="1062675" y="1127023"/>
                </a:lnTo>
                <a:lnTo>
                  <a:pt x="1060823" y="1130466"/>
                </a:lnTo>
                <a:lnTo>
                  <a:pt x="1058707" y="1134704"/>
                </a:lnTo>
                <a:lnTo>
                  <a:pt x="1055268" y="1139735"/>
                </a:lnTo>
                <a:lnTo>
                  <a:pt x="1053681" y="1142119"/>
                </a:lnTo>
                <a:lnTo>
                  <a:pt x="1051829" y="1144238"/>
                </a:lnTo>
                <a:lnTo>
                  <a:pt x="1048655" y="1147945"/>
                </a:lnTo>
                <a:lnTo>
                  <a:pt x="1044952" y="1150858"/>
                </a:lnTo>
                <a:lnTo>
                  <a:pt x="1041513" y="1153242"/>
                </a:lnTo>
                <a:lnTo>
                  <a:pt x="1036488" y="1156420"/>
                </a:lnTo>
                <a:lnTo>
                  <a:pt x="1035165" y="1157214"/>
                </a:lnTo>
                <a:lnTo>
                  <a:pt x="1034107" y="1157744"/>
                </a:lnTo>
                <a:lnTo>
                  <a:pt x="1030933" y="1159333"/>
                </a:lnTo>
                <a:lnTo>
                  <a:pt x="1026436" y="1161187"/>
                </a:lnTo>
                <a:lnTo>
                  <a:pt x="1017971" y="1163570"/>
                </a:lnTo>
                <a:lnTo>
                  <a:pt x="1016120" y="1168337"/>
                </a:lnTo>
                <a:lnTo>
                  <a:pt x="1016120" y="1454092"/>
                </a:lnTo>
                <a:lnTo>
                  <a:pt x="1015855" y="1473160"/>
                </a:lnTo>
                <a:lnTo>
                  <a:pt x="1030404" y="1474749"/>
                </a:lnTo>
                <a:lnTo>
                  <a:pt x="1036752" y="1475808"/>
                </a:lnTo>
                <a:lnTo>
                  <a:pt x="1042571" y="1476868"/>
                </a:lnTo>
                <a:lnTo>
                  <a:pt x="1043365" y="1477133"/>
                </a:lnTo>
                <a:lnTo>
                  <a:pt x="1046275" y="1477662"/>
                </a:lnTo>
                <a:lnTo>
                  <a:pt x="1054210" y="1479516"/>
                </a:lnTo>
                <a:lnTo>
                  <a:pt x="1057120" y="1480840"/>
                </a:lnTo>
                <a:lnTo>
                  <a:pt x="1060030" y="1481635"/>
                </a:lnTo>
                <a:lnTo>
                  <a:pt x="1062410" y="1482959"/>
                </a:lnTo>
                <a:lnTo>
                  <a:pt x="1063733" y="1484018"/>
                </a:lnTo>
                <a:lnTo>
                  <a:pt x="1064791" y="1485342"/>
                </a:lnTo>
                <a:lnTo>
                  <a:pt x="1065055" y="1486667"/>
                </a:lnTo>
                <a:lnTo>
                  <a:pt x="1065320" y="1486667"/>
                </a:lnTo>
                <a:lnTo>
                  <a:pt x="1065320" y="1507588"/>
                </a:lnTo>
                <a:lnTo>
                  <a:pt x="1065320" y="1513944"/>
                </a:lnTo>
                <a:lnTo>
                  <a:pt x="1067436" y="1516063"/>
                </a:lnTo>
                <a:lnTo>
                  <a:pt x="871958" y="1516063"/>
                </a:lnTo>
                <a:lnTo>
                  <a:pt x="871958" y="1514739"/>
                </a:lnTo>
                <a:lnTo>
                  <a:pt x="871958" y="1507588"/>
                </a:lnTo>
                <a:lnTo>
                  <a:pt x="871958" y="1486667"/>
                </a:lnTo>
                <a:lnTo>
                  <a:pt x="872223" y="1486667"/>
                </a:lnTo>
                <a:lnTo>
                  <a:pt x="872487" y="1485607"/>
                </a:lnTo>
                <a:lnTo>
                  <a:pt x="873016" y="1484283"/>
                </a:lnTo>
                <a:lnTo>
                  <a:pt x="874074" y="1483489"/>
                </a:lnTo>
                <a:lnTo>
                  <a:pt x="875926" y="1482429"/>
                </a:lnTo>
                <a:lnTo>
                  <a:pt x="877778" y="1481635"/>
                </a:lnTo>
                <a:lnTo>
                  <a:pt x="880158" y="1480575"/>
                </a:lnTo>
                <a:lnTo>
                  <a:pt x="885978" y="1478722"/>
                </a:lnTo>
                <a:lnTo>
                  <a:pt x="892855" y="1477133"/>
                </a:lnTo>
                <a:lnTo>
                  <a:pt x="901319" y="1475808"/>
                </a:lnTo>
                <a:lnTo>
                  <a:pt x="910842" y="1474219"/>
                </a:lnTo>
                <a:lnTo>
                  <a:pt x="921423" y="1473160"/>
                </a:lnTo>
                <a:lnTo>
                  <a:pt x="921423" y="1454092"/>
                </a:lnTo>
                <a:lnTo>
                  <a:pt x="921423" y="1170721"/>
                </a:lnTo>
                <a:lnTo>
                  <a:pt x="920894" y="1170721"/>
                </a:lnTo>
                <a:lnTo>
                  <a:pt x="920894" y="1168602"/>
                </a:lnTo>
                <a:lnTo>
                  <a:pt x="920365" y="1167013"/>
                </a:lnTo>
                <a:lnTo>
                  <a:pt x="919836" y="1163835"/>
                </a:lnTo>
                <a:lnTo>
                  <a:pt x="913752" y="1161981"/>
                </a:lnTo>
                <a:lnTo>
                  <a:pt x="908197" y="1160128"/>
                </a:lnTo>
                <a:lnTo>
                  <a:pt x="902642" y="1157744"/>
                </a:lnTo>
                <a:lnTo>
                  <a:pt x="901849" y="1157214"/>
                </a:lnTo>
                <a:lnTo>
                  <a:pt x="900526" y="1156420"/>
                </a:lnTo>
                <a:lnTo>
                  <a:pt x="898674" y="1155096"/>
                </a:lnTo>
                <a:lnTo>
                  <a:pt x="895765" y="1153772"/>
                </a:lnTo>
                <a:lnTo>
                  <a:pt x="892590" y="1151653"/>
                </a:lnTo>
                <a:lnTo>
                  <a:pt x="889152" y="1148475"/>
                </a:lnTo>
                <a:lnTo>
                  <a:pt x="885449" y="1144502"/>
                </a:lnTo>
                <a:lnTo>
                  <a:pt x="881481" y="1139735"/>
                </a:lnTo>
                <a:lnTo>
                  <a:pt x="877778" y="1134439"/>
                </a:lnTo>
                <a:lnTo>
                  <a:pt x="876984" y="1133115"/>
                </a:lnTo>
                <a:lnTo>
                  <a:pt x="875397" y="1130201"/>
                </a:lnTo>
                <a:lnTo>
                  <a:pt x="874603" y="1129142"/>
                </a:lnTo>
                <a:lnTo>
                  <a:pt x="873545" y="1126759"/>
                </a:lnTo>
                <a:lnTo>
                  <a:pt x="873281" y="1125964"/>
                </a:lnTo>
                <a:lnTo>
                  <a:pt x="872752" y="1124110"/>
                </a:lnTo>
                <a:lnTo>
                  <a:pt x="872487" y="1124110"/>
                </a:lnTo>
                <a:lnTo>
                  <a:pt x="872487" y="1121992"/>
                </a:lnTo>
                <a:lnTo>
                  <a:pt x="872487" y="1121727"/>
                </a:lnTo>
                <a:lnTo>
                  <a:pt x="872487" y="1121197"/>
                </a:lnTo>
                <a:lnTo>
                  <a:pt x="872487" y="1120932"/>
                </a:lnTo>
                <a:lnTo>
                  <a:pt x="872487" y="1087034"/>
                </a:lnTo>
                <a:lnTo>
                  <a:pt x="872752" y="1087034"/>
                </a:lnTo>
                <a:lnTo>
                  <a:pt x="871694" y="1080413"/>
                </a:lnTo>
                <a:lnTo>
                  <a:pt x="870636" y="1074057"/>
                </a:lnTo>
                <a:lnTo>
                  <a:pt x="868784" y="1067966"/>
                </a:lnTo>
                <a:lnTo>
                  <a:pt x="866932" y="1062404"/>
                </a:lnTo>
                <a:lnTo>
                  <a:pt x="864816" y="1057108"/>
                </a:lnTo>
                <a:lnTo>
                  <a:pt x="862700" y="1052076"/>
                </a:lnTo>
                <a:lnTo>
                  <a:pt x="860319" y="1047574"/>
                </a:lnTo>
                <a:lnTo>
                  <a:pt x="857939" y="1043071"/>
                </a:lnTo>
                <a:lnTo>
                  <a:pt x="853707" y="1036980"/>
                </a:lnTo>
                <a:lnTo>
                  <a:pt x="853442" y="1035921"/>
                </a:lnTo>
                <a:lnTo>
                  <a:pt x="849474" y="1030889"/>
                </a:lnTo>
                <a:lnTo>
                  <a:pt x="848681" y="1029830"/>
                </a:lnTo>
                <a:lnTo>
                  <a:pt x="844977" y="1025328"/>
                </a:lnTo>
                <a:lnTo>
                  <a:pt x="844184" y="1024533"/>
                </a:lnTo>
                <a:lnTo>
                  <a:pt x="840216" y="1020296"/>
                </a:lnTo>
                <a:lnTo>
                  <a:pt x="839423" y="1019501"/>
                </a:lnTo>
                <a:lnTo>
                  <a:pt x="835719" y="1015794"/>
                </a:lnTo>
                <a:lnTo>
                  <a:pt x="834661" y="1014734"/>
                </a:lnTo>
                <a:lnTo>
                  <a:pt x="831487" y="1011556"/>
                </a:lnTo>
                <a:lnTo>
                  <a:pt x="827519" y="1008113"/>
                </a:lnTo>
                <a:lnTo>
                  <a:pt x="827255" y="1007849"/>
                </a:lnTo>
                <a:lnTo>
                  <a:pt x="823816" y="1004671"/>
                </a:lnTo>
                <a:lnTo>
                  <a:pt x="821171" y="1001493"/>
                </a:lnTo>
                <a:lnTo>
                  <a:pt x="818790" y="998579"/>
                </a:lnTo>
                <a:lnTo>
                  <a:pt x="817468" y="995931"/>
                </a:lnTo>
                <a:lnTo>
                  <a:pt x="817203" y="996196"/>
                </a:lnTo>
                <a:lnTo>
                  <a:pt x="816939" y="996196"/>
                </a:lnTo>
                <a:lnTo>
                  <a:pt x="816674" y="992753"/>
                </a:lnTo>
                <a:lnTo>
                  <a:pt x="816674" y="959649"/>
                </a:lnTo>
                <a:lnTo>
                  <a:pt x="807945" y="951969"/>
                </a:lnTo>
                <a:lnTo>
                  <a:pt x="798952" y="944024"/>
                </a:lnTo>
                <a:lnTo>
                  <a:pt x="790222" y="935549"/>
                </a:lnTo>
                <a:lnTo>
                  <a:pt x="781493" y="927339"/>
                </a:lnTo>
                <a:lnTo>
                  <a:pt x="772764" y="918865"/>
                </a:lnTo>
                <a:lnTo>
                  <a:pt x="762713" y="908007"/>
                </a:lnTo>
                <a:lnTo>
                  <a:pt x="754777" y="900062"/>
                </a:lnTo>
                <a:lnTo>
                  <a:pt x="747371" y="891587"/>
                </a:lnTo>
                <a:lnTo>
                  <a:pt x="736790" y="879934"/>
                </a:lnTo>
                <a:lnTo>
                  <a:pt x="722242" y="862985"/>
                </a:lnTo>
                <a:lnTo>
                  <a:pt x="712190" y="850803"/>
                </a:lnTo>
                <a:lnTo>
                  <a:pt x="697906" y="833059"/>
                </a:lnTo>
                <a:lnTo>
                  <a:pt x="688648" y="820612"/>
                </a:lnTo>
                <a:lnTo>
                  <a:pt x="674629" y="801809"/>
                </a:lnTo>
                <a:lnTo>
                  <a:pt x="666164" y="790421"/>
                </a:lnTo>
                <a:lnTo>
                  <a:pt x="652145" y="769764"/>
                </a:lnTo>
                <a:lnTo>
                  <a:pt x="644739" y="759435"/>
                </a:lnTo>
                <a:lnTo>
                  <a:pt x="636538" y="746723"/>
                </a:lnTo>
                <a:lnTo>
                  <a:pt x="628603" y="734011"/>
                </a:lnTo>
                <a:lnTo>
                  <a:pt x="625429" y="729244"/>
                </a:lnTo>
                <a:lnTo>
                  <a:pt x="615377" y="713089"/>
                </a:lnTo>
                <a:lnTo>
                  <a:pt x="605855" y="696670"/>
                </a:lnTo>
                <a:lnTo>
                  <a:pt x="596861" y="681045"/>
                </a:lnTo>
                <a:lnTo>
                  <a:pt x="588132" y="665420"/>
                </a:lnTo>
                <a:lnTo>
                  <a:pt x="589719" y="669127"/>
                </a:lnTo>
                <a:lnTo>
                  <a:pt x="574906" y="639996"/>
                </a:lnTo>
                <a:lnTo>
                  <a:pt x="569087" y="627813"/>
                </a:lnTo>
                <a:lnTo>
                  <a:pt x="563267" y="616425"/>
                </a:lnTo>
                <a:lnTo>
                  <a:pt x="558242" y="605038"/>
                </a:lnTo>
                <a:lnTo>
                  <a:pt x="553480" y="594180"/>
                </a:lnTo>
                <a:lnTo>
                  <a:pt x="548983" y="583321"/>
                </a:lnTo>
                <a:lnTo>
                  <a:pt x="545280" y="573258"/>
                </a:lnTo>
                <a:lnTo>
                  <a:pt x="541842" y="563724"/>
                </a:lnTo>
                <a:lnTo>
                  <a:pt x="538932" y="554719"/>
                </a:lnTo>
                <a:lnTo>
                  <a:pt x="536287" y="547304"/>
                </a:lnTo>
                <a:lnTo>
                  <a:pt x="529938" y="525058"/>
                </a:lnTo>
                <a:lnTo>
                  <a:pt x="525441" y="508638"/>
                </a:lnTo>
                <a:lnTo>
                  <a:pt x="520151" y="488776"/>
                </a:lnTo>
                <a:lnTo>
                  <a:pt x="514067" y="465471"/>
                </a:lnTo>
                <a:lnTo>
                  <a:pt x="507190" y="438723"/>
                </a:lnTo>
                <a:lnTo>
                  <a:pt x="500312" y="408532"/>
                </a:lnTo>
                <a:lnTo>
                  <a:pt x="492377" y="375427"/>
                </a:lnTo>
                <a:lnTo>
                  <a:pt x="484441" y="339145"/>
                </a:lnTo>
                <a:lnTo>
                  <a:pt x="476241" y="299685"/>
                </a:lnTo>
                <a:lnTo>
                  <a:pt x="467777" y="257312"/>
                </a:lnTo>
                <a:lnTo>
                  <a:pt x="459577" y="211761"/>
                </a:lnTo>
                <a:lnTo>
                  <a:pt x="451112" y="163826"/>
                </a:lnTo>
                <a:lnTo>
                  <a:pt x="442912" y="112713"/>
                </a:lnTo>
                <a:close/>
                <a:moveTo>
                  <a:pt x="208966" y="79375"/>
                </a:moveTo>
                <a:lnTo>
                  <a:pt x="216098" y="79375"/>
                </a:lnTo>
                <a:lnTo>
                  <a:pt x="224816" y="79375"/>
                </a:lnTo>
                <a:lnTo>
                  <a:pt x="233534" y="79904"/>
                </a:lnTo>
                <a:lnTo>
                  <a:pt x="242252" y="80698"/>
                </a:lnTo>
                <a:lnTo>
                  <a:pt x="250706" y="82286"/>
                </a:lnTo>
                <a:lnTo>
                  <a:pt x="258895" y="83874"/>
                </a:lnTo>
                <a:lnTo>
                  <a:pt x="266821" y="85462"/>
                </a:lnTo>
                <a:lnTo>
                  <a:pt x="274746" y="87844"/>
                </a:lnTo>
                <a:lnTo>
                  <a:pt x="282407" y="90226"/>
                </a:lnTo>
                <a:lnTo>
                  <a:pt x="289804" y="93137"/>
                </a:lnTo>
                <a:lnTo>
                  <a:pt x="297201" y="96313"/>
                </a:lnTo>
                <a:lnTo>
                  <a:pt x="304070" y="99489"/>
                </a:lnTo>
                <a:lnTo>
                  <a:pt x="311203" y="103194"/>
                </a:lnTo>
                <a:lnTo>
                  <a:pt x="318071" y="106900"/>
                </a:lnTo>
                <a:lnTo>
                  <a:pt x="324412" y="111134"/>
                </a:lnTo>
                <a:lnTo>
                  <a:pt x="330752" y="115369"/>
                </a:lnTo>
                <a:lnTo>
                  <a:pt x="336828" y="119603"/>
                </a:lnTo>
                <a:lnTo>
                  <a:pt x="342640" y="124102"/>
                </a:lnTo>
                <a:lnTo>
                  <a:pt x="348188" y="128866"/>
                </a:lnTo>
                <a:lnTo>
                  <a:pt x="353735" y="133630"/>
                </a:lnTo>
                <a:lnTo>
                  <a:pt x="359283" y="138659"/>
                </a:lnTo>
                <a:lnTo>
                  <a:pt x="364303" y="143687"/>
                </a:lnTo>
                <a:lnTo>
                  <a:pt x="369322" y="148716"/>
                </a:lnTo>
                <a:lnTo>
                  <a:pt x="374077" y="154009"/>
                </a:lnTo>
                <a:lnTo>
                  <a:pt x="378568" y="159567"/>
                </a:lnTo>
                <a:lnTo>
                  <a:pt x="387022" y="170153"/>
                </a:lnTo>
                <a:lnTo>
                  <a:pt x="394947" y="181004"/>
                </a:lnTo>
                <a:lnTo>
                  <a:pt x="402344" y="192119"/>
                </a:lnTo>
                <a:lnTo>
                  <a:pt x="408949" y="202971"/>
                </a:lnTo>
                <a:lnTo>
                  <a:pt x="415289" y="213821"/>
                </a:lnTo>
                <a:lnTo>
                  <a:pt x="420837" y="224672"/>
                </a:lnTo>
                <a:lnTo>
                  <a:pt x="425856" y="235259"/>
                </a:lnTo>
                <a:lnTo>
                  <a:pt x="430611" y="245316"/>
                </a:lnTo>
                <a:lnTo>
                  <a:pt x="434838" y="255637"/>
                </a:lnTo>
                <a:lnTo>
                  <a:pt x="438537" y="264900"/>
                </a:lnTo>
                <a:lnTo>
                  <a:pt x="441971" y="273899"/>
                </a:lnTo>
                <a:lnTo>
                  <a:pt x="444613" y="282103"/>
                </a:lnTo>
                <a:lnTo>
                  <a:pt x="449368" y="296924"/>
                </a:lnTo>
                <a:lnTo>
                  <a:pt x="452538" y="308304"/>
                </a:lnTo>
                <a:lnTo>
                  <a:pt x="454388" y="315980"/>
                </a:lnTo>
                <a:lnTo>
                  <a:pt x="455444" y="319420"/>
                </a:lnTo>
                <a:lnTo>
                  <a:pt x="455973" y="323655"/>
                </a:lnTo>
                <a:lnTo>
                  <a:pt x="456237" y="328154"/>
                </a:lnTo>
                <a:lnTo>
                  <a:pt x="456237" y="332653"/>
                </a:lnTo>
                <a:lnTo>
                  <a:pt x="455708" y="337152"/>
                </a:lnTo>
                <a:lnTo>
                  <a:pt x="454652" y="341387"/>
                </a:lnTo>
                <a:lnTo>
                  <a:pt x="453331" y="345621"/>
                </a:lnTo>
                <a:lnTo>
                  <a:pt x="451746" y="349591"/>
                </a:lnTo>
                <a:lnTo>
                  <a:pt x="449368" y="353296"/>
                </a:lnTo>
                <a:lnTo>
                  <a:pt x="447255" y="357002"/>
                </a:lnTo>
                <a:lnTo>
                  <a:pt x="444349" y="359913"/>
                </a:lnTo>
                <a:lnTo>
                  <a:pt x="441707" y="363089"/>
                </a:lnTo>
                <a:lnTo>
                  <a:pt x="438273" y="366000"/>
                </a:lnTo>
                <a:lnTo>
                  <a:pt x="434574" y="368117"/>
                </a:lnTo>
                <a:lnTo>
                  <a:pt x="430876" y="370234"/>
                </a:lnTo>
                <a:lnTo>
                  <a:pt x="426913" y="371822"/>
                </a:lnTo>
                <a:lnTo>
                  <a:pt x="422422" y="372881"/>
                </a:lnTo>
                <a:lnTo>
                  <a:pt x="418459" y="373675"/>
                </a:lnTo>
                <a:lnTo>
                  <a:pt x="414232" y="373940"/>
                </a:lnTo>
                <a:lnTo>
                  <a:pt x="409741" y="373940"/>
                </a:lnTo>
                <a:lnTo>
                  <a:pt x="405779" y="373410"/>
                </a:lnTo>
                <a:lnTo>
                  <a:pt x="401552" y="372352"/>
                </a:lnTo>
                <a:lnTo>
                  <a:pt x="397589" y="371028"/>
                </a:lnTo>
                <a:lnTo>
                  <a:pt x="393891" y="369176"/>
                </a:lnTo>
                <a:lnTo>
                  <a:pt x="390192" y="367059"/>
                </a:lnTo>
                <a:lnTo>
                  <a:pt x="387022" y="364412"/>
                </a:lnTo>
                <a:lnTo>
                  <a:pt x="383852" y="361765"/>
                </a:lnTo>
                <a:lnTo>
                  <a:pt x="380946" y="358589"/>
                </a:lnTo>
                <a:lnTo>
                  <a:pt x="378304" y="355149"/>
                </a:lnTo>
                <a:lnTo>
                  <a:pt x="375926" y="351708"/>
                </a:lnTo>
                <a:lnTo>
                  <a:pt x="374077" y="347739"/>
                </a:lnTo>
                <a:lnTo>
                  <a:pt x="372492" y="343504"/>
                </a:lnTo>
                <a:lnTo>
                  <a:pt x="371435" y="339005"/>
                </a:lnTo>
                <a:lnTo>
                  <a:pt x="371171" y="338476"/>
                </a:lnTo>
                <a:lnTo>
                  <a:pt x="370643" y="335299"/>
                </a:lnTo>
                <a:lnTo>
                  <a:pt x="367209" y="323390"/>
                </a:lnTo>
                <a:lnTo>
                  <a:pt x="364831" y="315186"/>
                </a:lnTo>
                <a:lnTo>
                  <a:pt x="361397" y="305393"/>
                </a:lnTo>
                <a:lnTo>
                  <a:pt x="357170" y="294542"/>
                </a:lnTo>
                <a:lnTo>
                  <a:pt x="352415" y="283162"/>
                </a:lnTo>
                <a:lnTo>
                  <a:pt x="346867" y="270988"/>
                </a:lnTo>
                <a:lnTo>
                  <a:pt x="340527" y="258549"/>
                </a:lnTo>
                <a:lnTo>
                  <a:pt x="337092" y="252462"/>
                </a:lnTo>
                <a:lnTo>
                  <a:pt x="333394" y="246374"/>
                </a:lnTo>
                <a:lnTo>
                  <a:pt x="329431" y="240023"/>
                </a:lnTo>
                <a:lnTo>
                  <a:pt x="325468" y="234200"/>
                </a:lnTo>
                <a:lnTo>
                  <a:pt x="321241" y="228378"/>
                </a:lnTo>
                <a:lnTo>
                  <a:pt x="316750" y="222555"/>
                </a:lnTo>
                <a:lnTo>
                  <a:pt x="312259" y="216997"/>
                </a:lnTo>
                <a:lnTo>
                  <a:pt x="307504" y="211704"/>
                </a:lnTo>
                <a:lnTo>
                  <a:pt x="302749" y="206676"/>
                </a:lnTo>
                <a:lnTo>
                  <a:pt x="297465" y="201912"/>
                </a:lnTo>
                <a:lnTo>
                  <a:pt x="292446" y="197148"/>
                </a:lnTo>
                <a:lnTo>
                  <a:pt x="286898" y="192913"/>
                </a:lnTo>
                <a:lnTo>
                  <a:pt x="279501" y="187885"/>
                </a:lnTo>
                <a:lnTo>
                  <a:pt x="271576" y="183386"/>
                </a:lnTo>
                <a:lnTo>
                  <a:pt x="267877" y="181004"/>
                </a:lnTo>
                <a:lnTo>
                  <a:pt x="263651" y="179151"/>
                </a:lnTo>
                <a:lnTo>
                  <a:pt x="259424" y="177299"/>
                </a:lnTo>
                <a:lnTo>
                  <a:pt x="255197" y="175711"/>
                </a:lnTo>
                <a:lnTo>
                  <a:pt x="250706" y="174387"/>
                </a:lnTo>
                <a:lnTo>
                  <a:pt x="246215" y="173329"/>
                </a:lnTo>
                <a:lnTo>
                  <a:pt x="241460" y="172006"/>
                </a:lnTo>
                <a:lnTo>
                  <a:pt x="236704" y="170947"/>
                </a:lnTo>
                <a:lnTo>
                  <a:pt x="231949" y="170418"/>
                </a:lnTo>
                <a:lnTo>
                  <a:pt x="226930" y="169888"/>
                </a:lnTo>
                <a:lnTo>
                  <a:pt x="221382" y="169624"/>
                </a:lnTo>
                <a:lnTo>
                  <a:pt x="216098" y="169359"/>
                </a:lnTo>
                <a:lnTo>
                  <a:pt x="206852" y="169624"/>
                </a:lnTo>
                <a:lnTo>
                  <a:pt x="197078" y="170682"/>
                </a:lnTo>
                <a:lnTo>
                  <a:pt x="187039" y="172270"/>
                </a:lnTo>
                <a:lnTo>
                  <a:pt x="175943" y="174652"/>
                </a:lnTo>
                <a:lnTo>
                  <a:pt x="170395" y="176240"/>
                </a:lnTo>
                <a:lnTo>
                  <a:pt x="165112" y="178357"/>
                </a:lnTo>
                <a:lnTo>
                  <a:pt x="160093" y="180475"/>
                </a:lnTo>
                <a:lnTo>
                  <a:pt x="155337" y="182856"/>
                </a:lnTo>
                <a:lnTo>
                  <a:pt x="150846" y="185503"/>
                </a:lnTo>
                <a:lnTo>
                  <a:pt x="146355" y="188679"/>
                </a:lnTo>
                <a:lnTo>
                  <a:pt x="142128" y="191855"/>
                </a:lnTo>
                <a:lnTo>
                  <a:pt x="137901" y="195295"/>
                </a:lnTo>
                <a:lnTo>
                  <a:pt x="133939" y="199001"/>
                </a:lnTo>
                <a:lnTo>
                  <a:pt x="129976" y="203235"/>
                </a:lnTo>
                <a:lnTo>
                  <a:pt x="126542" y="207470"/>
                </a:lnTo>
                <a:lnTo>
                  <a:pt x="122843" y="212234"/>
                </a:lnTo>
                <a:lnTo>
                  <a:pt x="119409" y="216997"/>
                </a:lnTo>
                <a:lnTo>
                  <a:pt x="115975" y="222291"/>
                </a:lnTo>
                <a:lnTo>
                  <a:pt x="113069" y="227584"/>
                </a:lnTo>
                <a:lnTo>
                  <a:pt x="109899" y="233406"/>
                </a:lnTo>
                <a:lnTo>
                  <a:pt x="106993" y="239493"/>
                </a:lnTo>
                <a:lnTo>
                  <a:pt x="104351" y="245580"/>
                </a:lnTo>
                <a:lnTo>
                  <a:pt x="101709" y="251932"/>
                </a:lnTo>
                <a:lnTo>
                  <a:pt x="99596" y="258549"/>
                </a:lnTo>
                <a:lnTo>
                  <a:pt x="97218" y="265430"/>
                </a:lnTo>
                <a:lnTo>
                  <a:pt x="95369" y="272311"/>
                </a:lnTo>
                <a:lnTo>
                  <a:pt x="93519" y="279721"/>
                </a:lnTo>
                <a:lnTo>
                  <a:pt x="91934" y="286867"/>
                </a:lnTo>
                <a:lnTo>
                  <a:pt x="90614" y="294278"/>
                </a:lnTo>
                <a:lnTo>
                  <a:pt x="89293" y="301953"/>
                </a:lnTo>
                <a:lnTo>
                  <a:pt x="88236" y="309363"/>
                </a:lnTo>
                <a:lnTo>
                  <a:pt x="87443" y="317038"/>
                </a:lnTo>
                <a:lnTo>
                  <a:pt x="86915" y="324713"/>
                </a:lnTo>
                <a:lnTo>
                  <a:pt x="86387" y="332388"/>
                </a:lnTo>
                <a:lnTo>
                  <a:pt x="86122" y="340063"/>
                </a:lnTo>
                <a:lnTo>
                  <a:pt x="86122" y="348003"/>
                </a:lnTo>
                <a:lnTo>
                  <a:pt x="86122" y="355678"/>
                </a:lnTo>
                <a:lnTo>
                  <a:pt x="86387" y="363618"/>
                </a:lnTo>
                <a:lnTo>
                  <a:pt x="86915" y="371558"/>
                </a:lnTo>
                <a:lnTo>
                  <a:pt x="87443" y="379497"/>
                </a:lnTo>
                <a:lnTo>
                  <a:pt x="88236" y="386908"/>
                </a:lnTo>
                <a:lnTo>
                  <a:pt x="89293" y="394318"/>
                </a:lnTo>
                <a:lnTo>
                  <a:pt x="90614" y="401729"/>
                </a:lnTo>
                <a:lnTo>
                  <a:pt x="91934" y="408874"/>
                </a:lnTo>
                <a:lnTo>
                  <a:pt x="93519" y="416020"/>
                </a:lnTo>
                <a:lnTo>
                  <a:pt x="95105" y="422372"/>
                </a:lnTo>
                <a:lnTo>
                  <a:pt x="96954" y="428724"/>
                </a:lnTo>
                <a:lnTo>
                  <a:pt x="99067" y="435076"/>
                </a:lnTo>
                <a:lnTo>
                  <a:pt x="100916" y="440898"/>
                </a:lnTo>
                <a:lnTo>
                  <a:pt x="103030" y="446456"/>
                </a:lnTo>
                <a:lnTo>
                  <a:pt x="105408" y="452014"/>
                </a:lnTo>
                <a:lnTo>
                  <a:pt x="107521" y="456778"/>
                </a:lnTo>
                <a:lnTo>
                  <a:pt x="112012" y="464982"/>
                </a:lnTo>
                <a:lnTo>
                  <a:pt x="116503" y="473186"/>
                </a:lnTo>
                <a:lnTo>
                  <a:pt x="121258" y="481391"/>
                </a:lnTo>
                <a:lnTo>
                  <a:pt x="126542" y="489331"/>
                </a:lnTo>
                <a:lnTo>
                  <a:pt x="131561" y="497006"/>
                </a:lnTo>
                <a:lnTo>
                  <a:pt x="137109" y="504945"/>
                </a:lnTo>
                <a:lnTo>
                  <a:pt x="142657" y="512620"/>
                </a:lnTo>
                <a:lnTo>
                  <a:pt x="148204" y="519766"/>
                </a:lnTo>
                <a:lnTo>
                  <a:pt x="154545" y="527441"/>
                </a:lnTo>
                <a:lnTo>
                  <a:pt x="160357" y="534587"/>
                </a:lnTo>
                <a:lnTo>
                  <a:pt x="166697" y="541733"/>
                </a:lnTo>
                <a:lnTo>
                  <a:pt x="173301" y="548614"/>
                </a:lnTo>
                <a:lnTo>
                  <a:pt x="179906" y="555495"/>
                </a:lnTo>
                <a:lnTo>
                  <a:pt x="186775" y="562376"/>
                </a:lnTo>
                <a:lnTo>
                  <a:pt x="193643" y="568993"/>
                </a:lnTo>
                <a:lnTo>
                  <a:pt x="200776" y="575609"/>
                </a:lnTo>
                <a:lnTo>
                  <a:pt x="207909" y="581696"/>
                </a:lnTo>
                <a:lnTo>
                  <a:pt x="215306" y="588048"/>
                </a:lnTo>
                <a:lnTo>
                  <a:pt x="230364" y="600222"/>
                </a:lnTo>
                <a:lnTo>
                  <a:pt x="246215" y="612132"/>
                </a:lnTo>
                <a:lnTo>
                  <a:pt x="261801" y="623248"/>
                </a:lnTo>
                <a:lnTo>
                  <a:pt x="278180" y="634098"/>
                </a:lnTo>
                <a:lnTo>
                  <a:pt x="294559" y="644420"/>
                </a:lnTo>
                <a:lnTo>
                  <a:pt x="311467" y="654477"/>
                </a:lnTo>
                <a:lnTo>
                  <a:pt x="328374" y="663740"/>
                </a:lnTo>
                <a:lnTo>
                  <a:pt x="345546" y="673003"/>
                </a:lnTo>
                <a:lnTo>
                  <a:pt x="362453" y="681472"/>
                </a:lnTo>
                <a:lnTo>
                  <a:pt x="379361" y="689677"/>
                </a:lnTo>
                <a:lnTo>
                  <a:pt x="396532" y="697352"/>
                </a:lnTo>
                <a:lnTo>
                  <a:pt x="412911" y="705027"/>
                </a:lnTo>
                <a:lnTo>
                  <a:pt x="429819" y="711643"/>
                </a:lnTo>
                <a:lnTo>
                  <a:pt x="446198" y="718525"/>
                </a:lnTo>
                <a:lnTo>
                  <a:pt x="462049" y="724612"/>
                </a:lnTo>
                <a:lnTo>
                  <a:pt x="477899" y="730963"/>
                </a:lnTo>
                <a:lnTo>
                  <a:pt x="492958" y="736257"/>
                </a:lnTo>
                <a:lnTo>
                  <a:pt x="521753" y="746578"/>
                </a:lnTo>
                <a:lnTo>
                  <a:pt x="548435" y="755577"/>
                </a:lnTo>
                <a:lnTo>
                  <a:pt x="572211" y="763516"/>
                </a:lnTo>
                <a:lnTo>
                  <a:pt x="595987" y="771456"/>
                </a:lnTo>
                <a:lnTo>
                  <a:pt x="606290" y="775161"/>
                </a:lnTo>
                <a:lnTo>
                  <a:pt x="615536" y="778602"/>
                </a:lnTo>
                <a:lnTo>
                  <a:pt x="624783" y="782572"/>
                </a:lnTo>
                <a:lnTo>
                  <a:pt x="629274" y="784954"/>
                </a:lnTo>
                <a:lnTo>
                  <a:pt x="634029" y="787600"/>
                </a:lnTo>
                <a:lnTo>
                  <a:pt x="640633" y="792099"/>
                </a:lnTo>
                <a:lnTo>
                  <a:pt x="646974" y="796863"/>
                </a:lnTo>
                <a:lnTo>
                  <a:pt x="652786" y="802156"/>
                </a:lnTo>
                <a:lnTo>
                  <a:pt x="658069" y="807714"/>
                </a:lnTo>
                <a:lnTo>
                  <a:pt x="663088" y="813801"/>
                </a:lnTo>
                <a:lnTo>
                  <a:pt x="667579" y="819888"/>
                </a:lnTo>
                <a:lnTo>
                  <a:pt x="671806" y="826240"/>
                </a:lnTo>
                <a:lnTo>
                  <a:pt x="675505" y="833121"/>
                </a:lnTo>
                <a:lnTo>
                  <a:pt x="679203" y="840003"/>
                </a:lnTo>
                <a:lnTo>
                  <a:pt x="681845" y="847413"/>
                </a:lnTo>
                <a:lnTo>
                  <a:pt x="684487" y="854823"/>
                </a:lnTo>
                <a:lnTo>
                  <a:pt x="686600" y="862498"/>
                </a:lnTo>
                <a:lnTo>
                  <a:pt x="688450" y="870174"/>
                </a:lnTo>
                <a:lnTo>
                  <a:pt x="689770" y="878378"/>
                </a:lnTo>
                <a:lnTo>
                  <a:pt x="690299" y="886318"/>
                </a:lnTo>
                <a:lnTo>
                  <a:pt x="690563" y="894522"/>
                </a:lnTo>
                <a:lnTo>
                  <a:pt x="690563" y="899551"/>
                </a:lnTo>
                <a:lnTo>
                  <a:pt x="690299" y="904844"/>
                </a:lnTo>
                <a:lnTo>
                  <a:pt x="689770" y="909872"/>
                </a:lnTo>
                <a:lnTo>
                  <a:pt x="688978" y="915165"/>
                </a:lnTo>
                <a:lnTo>
                  <a:pt x="688185" y="920194"/>
                </a:lnTo>
                <a:lnTo>
                  <a:pt x="686865" y="925487"/>
                </a:lnTo>
                <a:lnTo>
                  <a:pt x="685279" y="930516"/>
                </a:lnTo>
                <a:lnTo>
                  <a:pt x="683694" y="935544"/>
                </a:lnTo>
                <a:lnTo>
                  <a:pt x="681581" y="941102"/>
                </a:lnTo>
                <a:lnTo>
                  <a:pt x="679467" y="945866"/>
                </a:lnTo>
                <a:lnTo>
                  <a:pt x="677090" y="950894"/>
                </a:lnTo>
                <a:lnTo>
                  <a:pt x="674448" y="955658"/>
                </a:lnTo>
                <a:lnTo>
                  <a:pt x="671278" y="960422"/>
                </a:lnTo>
                <a:lnTo>
                  <a:pt x="668108" y="965186"/>
                </a:lnTo>
                <a:lnTo>
                  <a:pt x="664409" y="969685"/>
                </a:lnTo>
                <a:lnTo>
                  <a:pt x="660975" y="973920"/>
                </a:lnTo>
                <a:lnTo>
                  <a:pt x="657012" y="978154"/>
                </a:lnTo>
                <a:lnTo>
                  <a:pt x="652786" y="982389"/>
                </a:lnTo>
                <a:lnTo>
                  <a:pt x="648295" y="985829"/>
                </a:lnTo>
                <a:lnTo>
                  <a:pt x="643539" y="989534"/>
                </a:lnTo>
                <a:lnTo>
                  <a:pt x="638784" y="992975"/>
                </a:lnTo>
                <a:lnTo>
                  <a:pt x="633765" y="996415"/>
                </a:lnTo>
                <a:lnTo>
                  <a:pt x="628745" y="999327"/>
                </a:lnTo>
                <a:lnTo>
                  <a:pt x="623198" y="1002238"/>
                </a:lnTo>
                <a:lnTo>
                  <a:pt x="617650" y="1004620"/>
                </a:lnTo>
                <a:lnTo>
                  <a:pt x="611838" y="1007266"/>
                </a:lnTo>
                <a:lnTo>
                  <a:pt x="606026" y="1009119"/>
                </a:lnTo>
                <a:lnTo>
                  <a:pt x="599950" y="1011501"/>
                </a:lnTo>
                <a:lnTo>
                  <a:pt x="593610" y="1013089"/>
                </a:lnTo>
                <a:lnTo>
                  <a:pt x="587005" y="1014942"/>
                </a:lnTo>
                <a:lnTo>
                  <a:pt x="580665" y="1016000"/>
                </a:lnTo>
                <a:lnTo>
                  <a:pt x="574060" y="1017323"/>
                </a:lnTo>
                <a:lnTo>
                  <a:pt x="569834" y="1017588"/>
                </a:lnTo>
                <a:lnTo>
                  <a:pt x="565343" y="1017588"/>
                </a:lnTo>
                <a:lnTo>
                  <a:pt x="561116" y="1017059"/>
                </a:lnTo>
                <a:lnTo>
                  <a:pt x="556889" y="1016265"/>
                </a:lnTo>
                <a:lnTo>
                  <a:pt x="552926" y="1015206"/>
                </a:lnTo>
                <a:lnTo>
                  <a:pt x="549228" y="1013354"/>
                </a:lnTo>
                <a:lnTo>
                  <a:pt x="545529" y="1011236"/>
                </a:lnTo>
                <a:lnTo>
                  <a:pt x="542095" y="1008854"/>
                </a:lnTo>
                <a:lnTo>
                  <a:pt x="538925" y="1006208"/>
                </a:lnTo>
                <a:lnTo>
                  <a:pt x="535755" y="1003032"/>
                </a:lnTo>
                <a:lnTo>
                  <a:pt x="533377" y="999591"/>
                </a:lnTo>
                <a:lnTo>
                  <a:pt x="530999" y="996415"/>
                </a:lnTo>
                <a:lnTo>
                  <a:pt x="528886" y="992446"/>
                </a:lnTo>
                <a:lnTo>
                  <a:pt x="527301" y="988211"/>
                </a:lnTo>
                <a:lnTo>
                  <a:pt x="525980" y="983977"/>
                </a:lnTo>
                <a:lnTo>
                  <a:pt x="525187" y="979477"/>
                </a:lnTo>
                <a:lnTo>
                  <a:pt x="524659" y="974713"/>
                </a:lnTo>
                <a:lnTo>
                  <a:pt x="524659" y="970214"/>
                </a:lnTo>
                <a:lnTo>
                  <a:pt x="525187" y="965980"/>
                </a:lnTo>
                <a:lnTo>
                  <a:pt x="525980" y="961481"/>
                </a:lnTo>
                <a:lnTo>
                  <a:pt x="527037" y="957246"/>
                </a:lnTo>
                <a:lnTo>
                  <a:pt x="528886" y="953276"/>
                </a:lnTo>
                <a:lnTo>
                  <a:pt x="530735" y="949306"/>
                </a:lnTo>
                <a:lnTo>
                  <a:pt x="533113" y="946130"/>
                </a:lnTo>
                <a:lnTo>
                  <a:pt x="535490" y="942690"/>
                </a:lnTo>
                <a:lnTo>
                  <a:pt x="538660" y="939514"/>
                </a:lnTo>
                <a:lnTo>
                  <a:pt x="541831" y="936867"/>
                </a:lnTo>
                <a:lnTo>
                  <a:pt x="545001" y="934221"/>
                </a:lnTo>
                <a:lnTo>
                  <a:pt x="548963" y="932368"/>
                </a:lnTo>
                <a:lnTo>
                  <a:pt x="552926" y="930251"/>
                </a:lnTo>
                <a:lnTo>
                  <a:pt x="556889" y="929192"/>
                </a:lnTo>
                <a:lnTo>
                  <a:pt x="561380" y="928134"/>
                </a:lnTo>
                <a:lnTo>
                  <a:pt x="569041" y="926546"/>
                </a:lnTo>
                <a:lnTo>
                  <a:pt x="575646" y="924958"/>
                </a:lnTo>
                <a:lnTo>
                  <a:pt x="581457" y="923105"/>
                </a:lnTo>
                <a:lnTo>
                  <a:pt x="586213" y="920723"/>
                </a:lnTo>
                <a:lnTo>
                  <a:pt x="590440" y="918606"/>
                </a:lnTo>
                <a:lnTo>
                  <a:pt x="593610" y="916224"/>
                </a:lnTo>
                <a:lnTo>
                  <a:pt x="596516" y="914107"/>
                </a:lnTo>
                <a:lnTo>
                  <a:pt x="598365" y="911990"/>
                </a:lnTo>
                <a:lnTo>
                  <a:pt x="599950" y="910137"/>
                </a:lnTo>
                <a:lnTo>
                  <a:pt x="601535" y="908020"/>
                </a:lnTo>
                <a:lnTo>
                  <a:pt x="602328" y="906167"/>
                </a:lnTo>
                <a:lnTo>
                  <a:pt x="603120" y="904050"/>
                </a:lnTo>
                <a:lnTo>
                  <a:pt x="603913" y="901932"/>
                </a:lnTo>
                <a:lnTo>
                  <a:pt x="604177" y="899551"/>
                </a:lnTo>
                <a:lnTo>
                  <a:pt x="604441" y="897169"/>
                </a:lnTo>
                <a:lnTo>
                  <a:pt x="604705" y="894522"/>
                </a:lnTo>
                <a:lnTo>
                  <a:pt x="604441" y="890023"/>
                </a:lnTo>
                <a:lnTo>
                  <a:pt x="603648" y="885259"/>
                </a:lnTo>
                <a:lnTo>
                  <a:pt x="602063" y="880760"/>
                </a:lnTo>
                <a:lnTo>
                  <a:pt x="599950" y="876261"/>
                </a:lnTo>
                <a:lnTo>
                  <a:pt x="597837" y="872555"/>
                </a:lnTo>
                <a:lnTo>
                  <a:pt x="595195" y="869380"/>
                </a:lnTo>
                <a:lnTo>
                  <a:pt x="593081" y="866998"/>
                </a:lnTo>
                <a:lnTo>
                  <a:pt x="590704" y="865410"/>
                </a:lnTo>
                <a:lnTo>
                  <a:pt x="590175" y="865145"/>
                </a:lnTo>
                <a:lnTo>
                  <a:pt x="587798" y="864086"/>
                </a:lnTo>
                <a:lnTo>
                  <a:pt x="577231" y="859852"/>
                </a:lnTo>
                <a:lnTo>
                  <a:pt x="561908" y="854559"/>
                </a:lnTo>
                <a:lnTo>
                  <a:pt x="542887" y="848207"/>
                </a:lnTo>
                <a:lnTo>
                  <a:pt x="520696" y="840796"/>
                </a:lnTo>
                <a:lnTo>
                  <a:pt x="495599" y="832327"/>
                </a:lnTo>
                <a:lnTo>
                  <a:pt x="468125" y="822800"/>
                </a:lnTo>
                <a:lnTo>
                  <a:pt x="438801" y="811684"/>
                </a:lnTo>
                <a:lnTo>
                  <a:pt x="423479" y="805862"/>
                </a:lnTo>
                <a:lnTo>
                  <a:pt x="407628" y="799774"/>
                </a:lnTo>
                <a:lnTo>
                  <a:pt x="391777" y="792893"/>
                </a:lnTo>
                <a:lnTo>
                  <a:pt x="375398" y="786012"/>
                </a:lnTo>
                <a:lnTo>
                  <a:pt x="358755" y="778602"/>
                </a:lnTo>
                <a:lnTo>
                  <a:pt x="342376" y="770927"/>
                </a:lnTo>
                <a:lnTo>
                  <a:pt x="325468" y="762987"/>
                </a:lnTo>
                <a:lnTo>
                  <a:pt x="308297" y="754253"/>
                </a:lnTo>
                <a:lnTo>
                  <a:pt x="291653" y="745255"/>
                </a:lnTo>
                <a:lnTo>
                  <a:pt x="274482" y="735992"/>
                </a:lnTo>
                <a:lnTo>
                  <a:pt x="257574" y="725670"/>
                </a:lnTo>
                <a:lnTo>
                  <a:pt x="240667" y="715613"/>
                </a:lnTo>
                <a:lnTo>
                  <a:pt x="224024" y="704762"/>
                </a:lnTo>
                <a:lnTo>
                  <a:pt x="207380" y="693382"/>
                </a:lnTo>
                <a:lnTo>
                  <a:pt x="191001" y="681472"/>
                </a:lnTo>
                <a:lnTo>
                  <a:pt x="174887" y="669033"/>
                </a:lnTo>
                <a:lnTo>
                  <a:pt x="164319" y="660564"/>
                </a:lnTo>
                <a:lnTo>
                  <a:pt x="154016" y="651566"/>
                </a:lnTo>
                <a:lnTo>
                  <a:pt x="143449" y="642568"/>
                </a:lnTo>
                <a:lnTo>
                  <a:pt x="133410" y="633305"/>
                </a:lnTo>
                <a:lnTo>
                  <a:pt x="123636" y="623512"/>
                </a:lnTo>
                <a:lnTo>
                  <a:pt x="113861" y="613720"/>
                </a:lnTo>
                <a:lnTo>
                  <a:pt x="104351" y="603663"/>
                </a:lnTo>
                <a:lnTo>
                  <a:pt x="95105" y="593076"/>
                </a:lnTo>
                <a:lnTo>
                  <a:pt x="86122" y="582225"/>
                </a:lnTo>
                <a:lnTo>
                  <a:pt x="77405" y="571374"/>
                </a:lnTo>
                <a:lnTo>
                  <a:pt x="68951" y="559994"/>
                </a:lnTo>
                <a:lnTo>
                  <a:pt x="60761" y="548349"/>
                </a:lnTo>
                <a:lnTo>
                  <a:pt x="52836" y="536440"/>
                </a:lnTo>
                <a:lnTo>
                  <a:pt x="45439" y="524001"/>
                </a:lnTo>
                <a:lnTo>
                  <a:pt x="38306" y="511562"/>
                </a:lnTo>
                <a:lnTo>
                  <a:pt x="31702" y="498594"/>
                </a:lnTo>
                <a:lnTo>
                  <a:pt x="27739" y="490389"/>
                </a:lnTo>
                <a:lnTo>
                  <a:pt x="24041" y="482185"/>
                </a:lnTo>
                <a:lnTo>
                  <a:pt x="20606" y="473451"/>
                </a:lnTo>
                <a:lnTo>
                  <a:pt x="17700" y="464717"/>
                </a:lnTo>
                <a:lnTo>
                  <a:pt x="14794" y="455719"/>
                </a:lnTo>
                <a:lnTo>
                  <a:pt x="12417" y="446456"/>
                </a:lnTo>
                <a:lnTo>
                  <a:pt x="10039" y="437193"/>
                </a:lnTo>
                <a:lnTo>
                  <a:pt x="7926" y="427665"/>
                </a:lnTo>
                <a:lnTo>
                  <a:pt x="6076" y="418137"/>
                </a:lnTo>
                <a:lnTo>
                  <a:pt x="4491" y="408345"/>
                </a:lnTo>
                <a:lnTo>
                  <a:pt x="3170" y="398553"/>
                </a:lnTo>
                <a:lnTo>
                  <a:pt x="1850" y="388761"/>
                </a:lnTo>
                <a:lnTo>
                  <a:pt x="1057" y="378439"/>
                </a:lnTo>
                <a:lnTo>
                  <a:pt x="529" y="368382"/>
                </a:lnTo>
                <a:lnTo>
                  <a:pt x="264" y="358060"/>
                </a:lnTo>
                <a:lnTo>
                  <a:pt x="0" y="348003"/>
                </a:lnTo>
                <a:lnTo>
                  <a:pt x="264" y="332653"/>
                </a:lnTo>
                <a:lnTo>
                  <a:pt x="1057" y="317832"/>
                </a:lnTo>
                <a:lnTo>
                  <a:pt x="2378" y="302747"/>
                </a:lnTo>
                <a:lnTo>
                  <a:pt x="4491" y="287926"/>
                </a:lnTo>
                <a:lnTo>
                  <a:pt x="6869" y="272840"/>
                </a:lnTo>
                <a:lnTo>
                  <a:pt x="10039" y="258019"/>
                </a:lnTo>
                <a:lnTo>
                  <a:pt x="11888" y="250874"/>
                </a:lnTo>
                <a:lnTo>
                  <a:pt x="14002" y="243463"/>
                </a:lnTo>
                <a:lnTo>
                  <a:pt x="15851" y="236053"/>
                </a:lnTo>
                <a:lnTo>
                  <a:pt x="18493" y="228907"/>
                </a:lnTo>
                <a:lnTo>
                  <a:pt x="20606" y="221761"/>
                </a:lnTo>
                <a:lnTo>
                  <a:pt x="23512" y="214880"/>
                </a:lnTo>
                <a:lnTo>
                  <a:pt x="26418" y="207734"/>
                </a:lnTo>
                <a:lnTo>
                  <a:pt x="29324" y="200853"/>
                </a:lnTo>
                <a:lnTo>
                  <a:pt x="32494" y="193972"/>
                </a:lnTo>
                <a:lnTo>
                  <a:pt x="36193" y="187356"/>
                </a:lnTo>
                <a:lnTo>
                  <a:pt x="39363" y="180475"/>
                </a:lnTo>
                <a:lnTo>
                  <a:pt x="43326" y="174123"/>
                </a:lnTo>
                <a:lnTo>
                  <a:pt x="47552" y="167506"/>
                </a:lnTo>
                <a:lnTo>
                  <a:pt x="51779" y="161155"/>
                </a:lnTo>
                <a:lnTo>
                  <a:pt x="56270" y="155332"/>
                </a:lnTo>
                <a:lnTo>
                  <a:pt x="60761" y="148980"/>
                </a:lnTo>
                <a:lnTo>
                  <a:pt x="65781" y="143422"/>
                </a:lnTo>
                <a:lnTo>
                  <a:pt x="70800" y="137865"/>
                </a:lnTo>
                <a:lnTo>
                  <a:pt x="76348" y="132307"/>
                </a:lnTo>
                <a:lnTo>
                  <a:pt x="81896" y="126749"/>
                </a:lnTo>
                <a:lnTo>
                  <a:pt x="89557" y="120397"/>
                </a:lnTo>
                <a:lnTo>
                  <a:pt x="98011" y="114045"/>
                </a:lnTo>
                <a:lnTo>
                  <a:pt x="106728" y="108223"/>
                </a:lnTo>
                <a:lnTo>
                  <a:pt x="115710" y="102930"/>
                </a:lnTo>
                <a:lnTo>
                  <a:pt x="124957" y="98166"/>
                </a:lnTo>
                <a:lnTo>
                  <a:pt x="134731" y="93931"/>
                </a:lnTo>
                <a:lnTo>
                  <a:pt x="139751" y="92079"/>
                </a:lnTo>
                <a:lnTo>
                  <a:pt x="145034" y="90226"/>
                </a:lnTo>
                <a:lnTo>
                  <a:pt x="150318" y="88638"/>
                </a:lnTo>
                <a:lnTo>
                  <a:pt x="155601" y="87315"/>
                </a:lnTo>
                <a:lnTo>
                  <a:pt x="163527" y="85198"/>
                </a:lnTo>
                <a:lnTo>
                  <a:pt x="170924" y="83874"/>
                </a:lnTo>
                <a:lnTo>
                  <a:pt x="178849" y="82551"/>
                </a:lnTo>
                <a:lnTo>
                  <a:pt x="186510" y="81228"/>
                </a:lnTo>
                <a:lnTo>
                  <a:pt x="193907" y="80434"/>
                </a:lnTo>
                <a:lnTo>
                  <a:pt x="201304" y="79640"/>
                </a:lnTo>
                <a:lnTo>
                  <a:pt x="208966" y="79375"/>
                </a:lnTo>
                <a:close/>
                <a:moveTo>
                  <a:pt x="1713004" y="79375"/>
                </a:moveTo>
                <a:lnTo>
                  <a:pt x="1722007" y="79375"/>
                </a:lnTo>
                <a:lnTo>
                  <a:pt x="1729156" y="79375"/>
                </a:lnTo>
                <a:lnTo>
                  <a:pt x="1736570" y="79640"/>
                </a:lnTo>
                <a:lnTo>
                  <a:pt x="1743984" y="80434"/>
                </a:lnTo>
                <a:lnTo>
                  <a:pt x="1751398" y="81228"/>
                </a:lnTo>
                <a:lnTo>
                  <a:pt x="1759077" y="82551"/>
                </a:lnTo>
                <a:lnTo>
                  <a:pt x="1767021" y="83874"/>
                </a:lnTo>
                <a:lnTo>
                  <a:pt x="1774699" y="85198"/>
                </a:lnTo>
                <a:lnTo>
                  <a:pt x="1782643" y="87315"/>
                </a:lnTo>
                <a:lnTo>
                  <a:pt x="1787674" y="88638"/>
                </a:lnTo>
                <a:lnTo>
                  <a:pt x="1792970" y="90226"/>
                </a:lnTo>
                <a:lnTo>
                  <a:pt x="1798001" y="92079"/>
                </a:lnTo>
                <a:lnTo>
                  <a:pt x="1803031" y="93931"/>
                </a:lnTo>
                <a:lnTo>
                  <a:pt x="1813093" y="98166"/>
                </a:lnTo>
                <a:lnTo>
                  <a:pt x="1822626" y="102930"/>
                </a:lnTo>
                <a:lnTo>
                  <a:pt x="1831628" y="108223"/>
                </a:lnTo>
                <a:lnTo>
                  <a:pt x="1840366" y="114045"/>
                </a:lnTo>
                <a:lnTo>
                  <a:pt x="1848310" y="120397"/>
                </a:lnTo>
                <a:lnTo>
                  <a:pt x="1856253" y="126749"/>
                </a:lnTo>
                <a:lnTo>
                  <a:pt x="1863667" y="134159"/>
                </a:lnTo>
                <a:lnTo>
                  <a:pt x="1870817" y="141570"/>
                </a:lnTo>
                <a:lnTo>
                  <a:pt x="1877436" y="148980"/>
                </a:lnTo>
                <a:lnTo>
                  <a:pt x="1883526" y="157185"/>
                </a:lnTo>
                <a:lnTo>
                  <a:pt x="1889352" y="165389"/>
                </a:lnTo>
                <a:lnTo>
                  <a:pt x="1894912" y="174123"/>
                </a:lnTo>
                <a:lnTo>
                  <a:pt x="1899943" y="182856"/>
                </a:lnTo>
                <a:lnTo>
                  <a:pt x="1904709" y="191855"/>
                </a:lnTo>
                <a:lnTo>
                  <a:pt x="1908946" y="200853"/>
                </a:lnTo>
                <a:lnTo>
                  <a:pt x="1913182" y="210116"/>
                </a:lnTo>
                <a:lnTo>
                  <a:pt x="1916625" y="219379"/>
                </a:lnTo>
                <a:lnTo>
                  <a:pt x="1920067" y="228907"/>
                </a:lnTo>
                <a:lnTo>
                  <a:pt x="1923244" y="238435"/>
                </a:lnTo>
                <a:lnTo>
                  <a:pt x="1925627" y="248227"/>
                </a:lnTo>
                <a:lnTo>
                  <a:pt x="1928275" y="258019"/>
                </a:lnTo>
                <a:lnTo>
                  <a:pt x="1930393" y="267812"/>
                </a:lnTo>
                <a:lnTo>
                  <a:pt x="1932512" y="277604"/>
                </a:lnTo>
                <a:lnTo>
                  <a:pt x="1933836" y="287926"/>
                </a:lnTo>
                <a:lnTo>
                  <a:pt x="1935160" y="297983"/>
                </a:lnTo>
                <a:lnTo>
                  <a:pt x="1936483" y="307775"/>
                </a:lnTo>
                <a:lnTo>
                  <a:pt x="1937278" y="317832"/>
                </a:lnTo>
                <a:lnTo>
                  <a:pt x="1937807" y="327889"/>
                </a:lnTo>
                <a:lnTo>
                  <a:pt x="1938337" y="337946"/>
                </a:lnTo>
                <a:lnTo>
                  <a:pt x="1938337" y="348003"/>
                </a:lnTo>
                <a:lnTo>
                  <a:pt x="1938337" y="358060"/>
                </a:lnTo>
                <a:lnTo>
                  <a:pt x="1937807" y="368382"/>
                </a:lnTo>
                <a:lnTo>
                  <a:pt x="1937278" y="378439"/>
                </a:lnTo>
                <a:lnTo>
                  <a:pt x="1936483" y="388760"/>
                </a:lnTo>
                <a:lnTo>
                  <a:pt x="1935160" y="398553"/>
                </a:lnTo>
                <a:lnTo>
                  <a:pt x="1933836" y="408345"/>
                </a:lnTo>
                <a:lnTo>
                  <a:pt x="1932512" y="418137"/>
                </a:lnTo>
                <a:lnTo>
                  <a:pt x="1930393" y="427665"/>
                </a:lnTo>
                <a:lnTo>
                  <a:pt x="1928540" y="437193"/>
                </a:lnTo>
                <a:lnTo>
                  <a:pt x="1925892" y="446456"/>
                </a:lnTo>
                <a:lnTo>
                  <a:pt x="1923509" y="455719"/>
                </a:lnTo>
                <a:lnTo>
                  <a:pt x="1920596" y="464717"/>
                </a:lnTo>
                <a:lnTo>
                  <a:pt x="1917684" y="473451"/>
                </a:lnTo>
                <a:lnTo>
                  <a:pt x="1914241" y="482185"/>
                </a:lnTo>
                <a:lnTo>
                  <a:pt x="1910535" y="490389"/>
                </a:lnTo>
                <a:lnTo>
                  <a:pt x="1906563" y="498593"/>
                </a:lnTo>
                <a:lnTo>
                  <a:pt x="1901267" y="509180"/>
                </a:lnTo>
                <a:lnTo>
                  <a:pt x="1895442" y="519502"/>
                </a:lnTo>
                <a:lnTo>
                  <a:pt x="1889352" y="529823"/>
                </a:lnTo>
                <a:lnTo>
                  <a:pt x="1883262" y="539616"/>
                </a:lnTo>
                <a:lnTo>
                  <a:pt x="1876907" y="549143"/>
                </a:lnTo>
                <a:lnTo>
                  <a:pt x="1870287" y="558671"/>
                </a:lnTo>
                <a:lnTo>
                  <a:pt x="1863403" y="567934"/>
                </a:lnTo>
                <a:lnTo>
                  <a:pt x="1856253" y="576932"/>
                </a:lnTo>
                <a:lnTo>
                  <a:pt x="1849369" y="585931"/>
                </a:lnTo>
                <a:lnTo>
                  <a:pt x="1841955" y="594664"/>
                </a:lnTo>
                <a:lnTo>
                  <a:pt x="1834276" y="603133"/>
                </a:lnTo>
                <a:lnTo>
                  <a:pt x="1826597" y="611338"/>
                </a:lnTo>
                <a:lnTo>
                  <a:pt x="1818654" y="619542"/>
                </a:lnTo>
                <a:lnTo>
                  <a:pt x="1810710" y="627482"/>
                </a:lnTo>
                <a:lnTo>
                  <a:pt x="1802502" y="635422"/>
                </a:lnTo>
                <a:lnTo>
                  <a:pt x="1794294" y="642832"/>
                </a:lnTo>
                <a:lnTo>
                  <a:pt x="1786085" y="650243"/>
                </a:lnTo>
                <a:lnTo>
                  <a:pt x="1777612" y="657653"/>
                </a:lnTo>
                <a:lnTo>
                  <a:pt x="1768874" y="664534"/>
                </a:lnTo>
                <a:lnTo>
                  <a:pt x="1760136" y="671680"/>
                </a:lnTo>
                <a:lnTo>
                  <a:pt x="1751398" y="678296"/>
                </a:lnTo>
                <a:lnTo>
                  <a:pt x="1742660" y="684648"/>
                </a:lnTo>
                <a:lnTo>
                  <a:pt x="1724655" y="697352"/>
                </a:lnTo>
                <a:lnTo>
                  <a:pt x="1706385" y="709526"/>
                </a:lnTo>
                <a:lnTo>
                  <a:pt x="1688114" y="720906"/>
                </a:lnTo>
                <a:lnTo>
                  <a:pt x="1669844" y="732022"/>
                </a:lnTo>
                <a:lnTo>
                  <a:pt x="1651309" y="742344"/>
                </a:lnTo>
                <a:lnTo>
                  <a:pt x="1632774" y="752136"/>
                </a:lnTo>
                <a:lnTo>
                  <a:pt x="1614504" y="761664"/>
                </a:lnTo>
                <a:lnTo>
                  <a:pt x="1596234" y="770397"/>
                </a:lnTo>
                <a:lnTo>
                  <a:pt x="1577964" y="778866"/>
                </a:lnTo>
                <a:lnTo>
                  <a:pt x="1559958" y="786806"/>
                </a:lnTo>
                <a:lnTo>
                  <a:pt x="1542217" y="794217"/>
                </a:lnTo>
                <a:lnTo>
                  <a:pt x="1525271" y="801362"/>
                </a:lnTo>
                <a:lnTo>
                  <a:pt x="1508060" y="807979"/>
                </a:lnTo>
                <a:lnTo>
                  <a:pt x="1491379" y="814331"/>
                </a:lnTo>
                <a:lnTo>
                  <a:pt x="1475756" y="820153"/>
                </a:lnTo>
                <a:lnTo>
                  <a:pt x="1445306" y="830739"/>
                </a:lnTo>
                <a:lnTo>
                  <a:pt x="1417768" y="840532"/>
                </a:lnTo>
                <a:lnTo>
                  <a:pt x="1393673" y="848207"/>
                </a:lnTo>
                <a:lnTo>
                  <a:pt x="1370636" y="856147"/>
                </a:lnTo>
                <a:lnTo>
                  <a:pt x="1361369" y="859323"/>
                </a:lnTo>
                <a:lnTo>
                  <a:pt x="1353955" y="861969"/>
                </a:lnTo>
                <a:lnTo>
                  <a:pt x="1348394" y="864616"/>
                </a:lnTo>
                <a:lnTo>
                  <a:pt x="1346276" y="865674"/>
                </a:lnTo>
                <a:lnTo>
                  <a:pt x="1343893" y="866998"/>
                </a:lnTo>
                <a:lnTo>
                  <a:pt x="1341775" y="869380"/>
                </a:lnTo>
                <a:lnTo>
                  <a:pt x="1339127" y="872555"/>
                </a:lnTo>
                <a:lnTo>
                  <a:pt x="1337009" y="876261"/>
                </a:lnTo>
                <a:lnTo>
                  <a:pt x="1334890" y="880760"/>
                </a:lnTo>
                <a:lnTo>
                  <a:pt x="1333566" y="885259"/>
                </a:lnTo>
                <a:lnTo>
                  <a:pt x="1332507" y="890023"/>
                </a:lnTo>
                <a:lnTo>
                  <a:pt x="1332242" y="894522"/>
                </a:lnTo>
                <a:lnTo>
                  <a:pt x="1332507" y="897169"/>
                </a:lnTo>
                <a:lnTo>
                  <a:pt x="1332772" y="899551"/>
                </a:lnTo>
                <a:lnTo>
                  <a:pt x="1333302" y="901932"/>
                </a:lnTo>
                <a:lnTo>
                  <a:pt x="1333831" y="904050"/>
                </a:lnTo>
                <a:lnTo>
                  <a:pt x="1334625" y="906167"/>
                </a:lnTo>
                <a:lnTo>
                  <a:pt x="1335685" y="908020"/>
                </a:lnTo>
                <a:lnTo>
                  <a:pt x="1337273" y="910137"/>
                </a:lnTo>
                <a:lnTo>
                  <a:pt x="1338597" y="911990"/>
                </a:lnTo>
                <a:lnTo>
                  <a:pt x="1340716" y="914107"/>
                </a:lnTo>
                <a:lnTo>
                  <a:pt x="1343363" y="916224"/>
                </a:lnTo>
                <a:lnTo>
                  <a:pt x="1346806" y="918606"/>
                </a:lnTo>
                <a:lnTo>
                  <a:pt x="1350777" y="920723"/>
                </a:lnTo>
                <a:lnTo>
                  <a:pt x="1355544" y="923105"/>
                </a:lnTo>
                <a:lnTo>
                  <a:pt x="1361369" y="924958"/>
                </a:lnTo>
                <a:lnTo>
                  <a:pt x="1367988" y="926546"/>
                </a:lnTo>
                <a:lnTo>
                  <a:pt x="1375932" y="928134"/>
                </a:lnTo>
                <a:lnTo>
                  <a:pt x="1380169" y="929192"/>
                </a:lnTo>
                <a:lnTo>
                  <a:pt x="1384405" y="930251"/>
                </a:lnTo>
                <a:lnTo>
                  <a:pt x="1388377" y="932368"/>
                </a:lnTo>
                <a:lnTo>
                  <a:pt x="1392084" y="934221"/>
                </a:lnTo>
                <a:lnTo>
                  <a:pt x="1395261" y="936867"/>
                </a:lnTo>
                <a:lnTo>
                  <a:pt x="1398704" y="939514"/>
                </a:lnTo>
                <a:lnTo>
                  <a:pt x="1401616" y="942690"/>
                </a:lnTo>
                <a:lnTo>
                  <a:pt x="1403999" y="946130"/>
                </a:lnTo>
                <a:lnTo>
                  <a:pt x="1406382" y="949306"/>
                </a:lnTo>
                <a:lnTo>
                  <a:pt x="1408236" y="953276"/>
                </a:lnTo>
                <a:lnTo>
                  <a:pt x="1410089" y="957246"/>
                </a:lnTo>
                <a:lnTo>
                  <a:pt x="1411149" y="961481"/>
                </a:lnTo>
                <a:lnTo>
                  <a:pt x="1411943" y="965980"/>
                </a:lnTo>
                <a:lnTo>
                  <a:pt x="1412472" y="970214"/>
                </a:lnTo>
                <a:lnTo>
                  <a:pt x="1412472" y="974713"/>
                </a:lnTo>
                <a:lnTo>
                  <a:pt x="1411943" y="979477"/>
                </a:lnTo>
                <a:lnTo>
                  <a:pt x="1411149" y="983977"/>
                </a:lnTo>
                <a:lnTo>
                  <a:pt x="1410089" y="988211"/>
                </a:lnTo>
                <a:lnTo>
                  <a:pt x="1408236" y="992446"/>
                </a:lnTo>
                <a:lnTo>
                  <a:pt x="1406382" y="996415"/>
                </a:lnTo>
                <a:lnTo>
                  <a:pt x="1403735" y="999591"/>
                </a:lnTo>
                <a:lnTo>
                  <a:pt x="1401351" y="1003032"/>
                </a:lnTo>
                <a:lnTo>
                  <a:pt x="1398439" y="1006208"/>
                </a:lnTo>
                <a:lnTo>
                  <a:pt x="1394997" y="1008854"/>
                </a:lnTo>
                <a:lnTo>
                  <a:pt x="1391819" y="1011236"/>
                </a:lnTo>
                <a:lnTo>
                  <a:pt x="1388112" y="1013354"/>
                </a:lnTo>
                <a:lnTo>
                  <a:pt x="1384140" y="1015206"/>
                </a:lnTo>
                <a:lnTo>
                  <a:pt x="1380169" y="1016265"/>
                </a:lnTo>
                <a:lnTo>
                  <a:pt x="1375932" y="1017059"/>
                </a:lnTo>
                <a:lnTo>
                  <a:pt x="1371695" y="1017588"/>
                </a:lnTo>
                <a:lnTo>
                  <a:pt x="1367459" y="1017588"/>
                </a:lnTo>
                <a:lnTo>
                  <a:pt x="1362958" y="1017323"/>
                </a:lnTo>
                <a:lnTo>
                  <a:pt x="1356338" y="1016000"/>
                </a:lnTo>
                <a:lnTo>
                  <a:pt x="1349718" y="1014942"/>
                </a:lnTo>
                <a:lnTo>
                  <a:pt x="1343363" y="1013089"/>
                </a:lnTo>
                <a:lnTo>
                  <a:pt x="1337273" y="1011501"/>
                </a:lnTo>
                <a:lnTo>
                  <a:pt x="1330918" y="1009119"/>
                </a:lnTo>
                <a:lnTo>
                  <a:pt x="1325093" y="1007266"/>
                </a:lnTo>
                <a:lnTo>
                  <a:pt x="1319533" y="1004620"/>
                </a:lnTo>
                <a:lnTo>
                  <a:pt x="1313972" y="1002238"/>
                </a:lnTo>
                <a:lnTo>
                  <a:pt x="1308147" y="999327"/>
                </a:lnTo>
                <a:lnTo>
                  <a:pt x="1303116" y="996415"/>
                </a:lnTo>
                <a:lnTo>
                  <a:pt x="1298085" y="992975"/>
                </a:lnTo>
                <a:lnTo>
                  <a:pt x="1293319" y="989534"/>
                </a:lnTo>
                <a:lnTo>
                  <a:pt x="1288553" y="985829"/>
                </a:lnTo>
                <a:lnTo>
                  <a:pt x="1284316" y="982389"/>
                </a:lnTo>
                <a:lnTo>
                  <a:pt x="1280080" y="978154"/>
                </a:lnTo>
                <a:lnTo>
                  <a:pt x="1276108" y="973920"/>
                </a:lnTo>
                <a:lnTo>
                  <a:pt x="1272136" y="969685"/>
                </a:lnTo>
                <a:lnTo>
                  <a:pt x="1268959" y="965186"/>
                </a:lnTo>
                <a:lnTo>
                  <a:pt x="1265516" y="960422"/>
                </a:lnTo>
                <a:lnTo>
                  <a:pt x="1262604" y="955658"/>
                </a:lnTo>
                <a:lnTo>
                  <a:pt x="1259956" y="950894"/>
                </a:lnTo>
                <a:lnTo>
                  <a:pt x="1257308" y="945866"/>
                </a:lnTo>
                <a:lnTo>
                  <a:pt x="1255190" y="941102"/>
                </a:lnTo>
                <a:lnTo>
                  <a:pt x="1253071" y="935544"/>
                </a:lnTo>
                <a:lnTo>
                  <a:pt x="1251483" y="930516"/>
                </a:lnTo>
                <a:lnTo>
                  <a:pt x="1250159" y="925487"/>
                </a:lnTo>
                <a:lnTo>
                  <a:pt x="1248570" y="920194"/>
                </a:lnTo>
                <a:lnTo>
                  <a:pt x="1247776" y="915165"/>
                </a:lnTo>
                <a:lnTo>
                  <a:pt x="1246981" y="909872"/>
                </a:lnTo>
                <a:lnTo>
                  <a:pt x="1246452" y="904844"/>
                </a:lnTo>
                <a:lnTo>
                  <a:pt x="1246187" y="899551"/>
                </a:lnTo>
                <a:lnTo>
                  <a:pt x="1246187" y="894522"/>
                </a:lnTo>
                <a:lnTo>
                  <a:pt x="1246452" y="886318"/>
                </a:lnTo>
                <a:lnTo>
                  <a:pt x="1247246" y="878378"/>
                </a:lnTo>
                <a:lnTo>
                  <a:pt x="1248305" y="870174"/>
                </a:lnTo>
                <a:lnTo>
                  <a:pt x="1250159" y="862498"/>
                </a:lnTo>
                <a:lnTo>
                  <a:pt x="1252277" y="854823"/>
                </a:lnTo>
                <a:lnTo>
                  <a:pt x="1254925" y="847413"/>
                </a:lnTo>
                <a:lnTo>
                  <a:pt x="1257838" y="840003"/>
                </a:lnTo>
                <a:lnTo>
                  <a:pt x="1261280" y="833121"/>
                </a:lnTo>
                <a:lnTo>
                  <a:pt x="1264987" y="826240"/>
                </a:lnTo>
                <a:lnTo>
                  <a:pt x="1269223" y="819888"/>
                </a:lnTo>
                <a:lnTo>
                  <a:pt x="1273990" y="813801"/>
                </a:lnTo>
                <a:lnTo>
                  <a:pt x="1278756" y="807714"/>
                </a:lnTo>
                <a:lnTo>
                  <a:pt x="1284051" y="802156"/>
                </a:lnTo>
                <a:lnTo>
                  <a:pt x="1289877" y="796863"/>
                </a:lnTo>
                <a:lnTo>
                  <a:pt x="1296232" y="792099"/>
                </a:lnTo>
                <a:lnTo>
                  <a:pt x="1302851" y="787600"/>
                </a:lnTo>
                <a:lnTo>
                  <a:pt x="1306558" y="785748"/>
                </a:lnTo>
                <a:lnTo>
                  <a:pt x="1310000" y="783630"/>
                </a:lnTo>
                <a:lnTo>
                  <a:pt x="1316620" y="780454"/>
                </a:lnTo>
                <a:lnTo>
                  <a:pt x="1324034" y="777808"/>
                </a:lnTo>
                <a:lnTo>
                  <a:pt x="1331448" y="774897"/>
                </a:lnTo>
                <a:lnTo>
                  <a:pt x="1348394" y="768809"/>
                </a:lnTo>
                <a:lnTo>
                  <a:pt x="1367988" y="762193"/>
                </a:lnTo>
                <a:lnTo>
                  <a:pt x="1390230" y="755047"/>
                </a:lnTo>
                <a:lnTo>
                  <a:pt x="1414856" y="746578"/>
                </a:lnTo>
                <a:lnTo>
                  <a:pt x="1441069" y="737580"/>
                </a:lnTo>
                <a:lnTo>
                  <a:pt x="1469137" y="727258"/>
                </a:lnTo>
                <a:lnTo>
                  <a:pt x="1483965" y="721700"/>
                </a:lnTo>
                <a:lnTo>
                  <a:pt x="1498528" y="715613"/>
                </a:lnTo>
                <a:lnTo>
                  <a:pt x="1513621" y="709526"/>
                </a:lnTo>
                <a:lnTo>
                  <a:pt x="1528978" y="702645"/>
                </a:lnTo>
                <a:lnTo>
                  <a:pt x="1544336" y="696028"/>
                </a:lnTo>
                <a:lnTo>
                  <a:pt x="1559958" y="688618"/>
                </a:lnTo>
                <a:lnTo>
                  <a:pt x="1575581" y="681472"/>
                </a:lnTo>
                <a:lnTo>
                  <a:pt x="1591203" y="673532"/>
                </a:lnTo>
                <a:lnTo>
                  <a:pt x="1606825" y="665063"/>
                </a:lnTo>
                <a:lnTo>
                  <a:pt x="1622183" y="656594"/>
                </a:lnTo>
                <a:lnTo>
                  <a:pt x="1637540" y="647596"/>
                </a:lnTo>
                <a:lnTo>
                  <a:pt x="1652898" y="638333"/>
                </a:lnTo>
                <a:lnTo>
                  <a:pt x="1667726" y="628541"/>
                </a:lnTo>
                <a:lnTo>
                  <a:pt x="1682554" y="618748"/>
                </a:lnTo>
                <a:lnTo>
                  <a:pt x="1696852" y="608162"/>
                </a:lnTo>
                <a:lnTo>
                  <a:pt x="1711151" y="597311"/>
                </a:lnTo>
                <a:lnTo>
                  <a:pt x="1720154" y="589901"/>
                </a:lnTo>
                <a:lnTo>
                  <a:pt x="1729421" y="582225"/>
                </a:lnTo>
                <a:lnTo>
                  <a:pt x="1738159" y="574286"/>
                </a:lnTo>
                <a:lnTo>
                  <a:pt x="1746897" y="566611"/>
                </a:lnTo>
                <a:lnTo>
                  <a:pt x="1755370" y="558406"/>
                </a:lnTo>
                <a:lnTo>
                  <a:pt x="1763578" y="549937"/>
                </a:lnTo>
                <a:lnTo>
                  <a:pt x="1771522" y="541468"/>
                </a:lnTo>
                <a:lnTo>
                  <a:pt x="1778936" y="532734"/>
                </a:lnTo>
                <a:lnTo>
                  <a:pt x="1786615" y="523736"/>
                </a:lnTo>
                <a:lnTo>
                  <a:pt x="1793499" y="514738"/>
                </a:lnTo>
                <a:lnTo>
                  <a:pt x="1800648" y="505475"/>
                </a:lnTo>
                <a:lnTo>
                  <a:pt x="1807003" y="496212"/>
                </a:lnTo>
                <a:lnTo>
                  <a:pt x="1813623" y="486684"/>
                </a:lnTo>
                <a:lnTo>
                  <a:pt x="1819448" y="476892"/>
                </a:lnTo>
                <a:lnTo>
                  <a:pt x="1825009" y="466835"/>
                </a:lnTo>
                <a:lnTo>
                  <a:pt x="1830304" y="456778"/>
                </a:lnTo>
                <a:lnTo>
                  <a:pt x="1832952" y="452014"/>
                </a:lnTo>
                <a:lnTo>
                  <a:pt x="1835335" y="446456"/>
                </a:lnTo>
                <a:lnTo>
                  <a:pt x="1837189" y="440898"/>
                </a:lnTo>
                <a:lnTo>
                  <a:pt x="1839307" y="435076"/>
                </a:lnTo>
                <a:lnTo>
                  <a:pt x="1841161" y="428724"/>
                </a:lnTo>
                <a:lnTo>
                  <a:pt x="1843014" y="422372"/>
                </a:lnTo>
                <a:lnTo>
                  <a:pt x="1844868" y="416020"/>
                </a:lnTo>
                <a:lnTo>
                  <a:pt x="1846192" y="408874"/>
                </a:lnTo>
                <a:lnTo>
                  <a:pt x="1847515" y="401729"/>
                </a:lnTo>
                <a:lnTo>
                  <a:pt x="1848575" y="394318"/>
                </a:lnTo>
                <a:lnTo>
                  <a:pt x="1849899" y="386908"/>
                </a:lnTo>
                <a:lnTo>
                  <a:pt x="1850693" y="379497"/>
                </a:lnTo>
                <a:lnTo>
                  <a:pt x="1851487" y="371558"/>
                </a:lnTo>
                <a:lnTo>
                  <a:pt x="1851752" y="363618"/>
                </a:lnTo>
                <a:lnTo>
                  <a:pt x="1852017" y="355678"/>
                </a:lnTo>
                <a:lnTo>
                  <a:pt x="1852282" y="348003"/>
                </a:lnTo>
                <a:lnTo>
                  <a:pt x="1852017" y="336093"/>
                </a:lnTo>
                <a:lnTo>
                  <a:pt x="1851487" y="324713"/>
                </a:lnTo>
                <a:lnTo>
                  <a:pt x="1850428" y="313068"/>
                </a:lnTo>
                <a:lnTo>
                  <a:pt x="1849104" y="301953"/>
                </a:lnTo>
                <a:lnTo>
                  <a:pt x="1846986" y="290572"/>
                </a:lnTo>
                <a:lnTo>
                  <a:pt x="1844603" y="279721"/>
                </a:lnTo>
                <a:lnTo>
                  <a:pt x="1841955" y="269135"/>
                </a:lnTo>
                <a:lnTo>
                  <a:pt x="1838513" y="258549"/>
                </a:lnTo>
                <a:lnTo>
                  <a:pt x="1835335" y="248756"/>
                </a:lnTo>
                <a:lnTo>
                  <a:pt x="1831364" y="239493"/>
                </a:lnTo>
                <a:lnTo>
                  <a:pt x="1826862" y="230495"/>
                </a:lnTo>
                <a:lnTo>
                  <a:pt x="1822361" y="222290"/>
                </a:lnTo>
                <a:lnTo>
                  <a:pt x="1817330" y="214615"/>
                </a:lnTo>
                <a:lnTo>
                  <a:pt x="1811769" y="207470"/>
                </a:lnTo>
                <a:lnTo>
                  <a:pt x="1806209" y="201118"/>
                </a:lnTo>
                <a:lnTo>
                  <a:pt x="1803031" y="198207"/>
                </a:lnTo>
                <a:lnTo>
                  <a:pt x="1800384" y="195295"/>
                </a:lnTo>
                <a:lnTo>
                  <a:pt x="1796147" y="191855"/>
                </a:lnTo>
                <a:lnTo>
                  <a:pt x="1791646" y="188679"/>
                </a:lnTo>
                <a:lnTo>
                  <a:pt x="1787409" y="185503"/>
                </a:lnTo>
                <a:lnTo>
                  <a:pt x="1782643" y="182856"/>
                </a:lnTo>
                <a:lnTo>
                  <a:pt x="1777877" y="180474"/>
                </a:lnTo>
                <a:lnTo>
                  <a:pt x="1772846" y="178357"/>
                </a:lnTo>
                <a:lnTo>
                  <a:pt x="1767550" y="176240"/>
                </a:lnTo>
                <a:lnTo>
                  <a:pt x="1761725" y="174652"/>
                </a:lnTo>
                <a:lnTo>
                  <a:pt x="1751133" y="172270"/>
                </a:lnTo>
                <a:lnTo>
                  <a:pt x="1740807" y="170682"/>
                </a:lnTo>
                <a:lnTo>
                  <a:pt x="1731010" y="169623"/>
                </a:lnTo>
                <a:lnTo>
                  <a:pt x="1722007" y="169359"/>
                </a:lnTo>
                <a:lnTo>
                  <a:pt x="1716711" y="169623"/>
                </a:lnTo>
                <a:lnTo>
                  <a:pt x="1711151" y="169888"/>
                </a:lnTo>
                <a:lnTo>
                  <a:pt x="1706120" y="170417"/>
                </a:lnTo>
                <a:lnTo>
                  <a:pt x="1701354" y="170947"/>
                </a:lnTo>
                <a:lnTo>
                  <a:pt x="1696588" y="171741"/>
                </a:lnTo>
                <a:lnTo>
                  <a:pt x="1692086" y="172799"/>
                </a:lnTo>
                <a:lnTo>
                  <a:pt x="1687585" y="174387"/>
                </a:lnTo>
                <a:lnTo>
                  <a:pt x="1683084" y="175711"/>
                </a:lnTo>
                <a:lnTo>
                  <a:pt x="1678847" y="177034"/>
                </a:lnTo>
                <a:lnTo>
                  <a:pt x="1674610" y="178886"/>
                </a:lnTo>
                <a:lnTo>
                  <a:pt x="1670903" y="180739"/>
                </a:lnTo>
                <a:lnTo>
                  <a:pt x="1666932" y="182856"/>
                </a:lnTo>
                <a:lnTo>
                  <a:pt x="1659253" y="187356"/>
                </a:lnTo>
                <a:lnTo>
                  <a:pt x="1651574" y="192384"/>
                </a:lnTo>
                <a:lnTo>
                  <a:pt x="1644690" y="197942"/>
                </a:lnTo>
                <a:lnTo>
                  <a:pt x="1637805" y="203764"/>
                </a:lnTo>
                <a:lnTo>
                  <a:pt x="1631185" y="210645"/>
                </a:lnTo>
                <a:lnTo>
                  <a:pt x="1625095" y="217262"/>
                </a:lnTo>
                <a:lnTo>
                  <a:pt x="1619005" y="224937"/>
                </a:lnTo>
                <a:lnTo>
                  <a:pt x="1613445" y="232612"/>
                </a:lnTo>
                <a:lnTo>
                  <a:pt x="1608149" y="240287"/>
                </a:lnTo>
                <a:lnTo>
                  <a:pt x="1603118" y="248227"/>
                </a:lnTo>
                <a:lnTo>
                  <a:pt x="1598352" y="256431"/>
                </a:lnTo>
                <a:lnTo>
                  <a:pt x="1594115" y="264636"/>
                </a:lnTo>
                <a:lnTo>
                  <a:pt x="1589879" y="272575"/>
                </a:lnTo>
                <a:lnTo>
                  <a:pt x="1586172" y="280515"/>
                </a:lnTo>
                <a:lnTo>
                  <a:pt x="1582730" y="288455"/>
                </a:lnTo>
                <a:lnTo>
                  <a:pt x="1580082" y="295601"/>
                </a:lnTo>
                <a:lnTo>
                  <a:pt x="1574786" y="309628"/>
                </a:lnTo>
                <a:lnTo>
                  <a:pt x="1571079" y="321537"/>
                </a:lnTo>
                <a:lnTo>
                  <a:pt x="1568167" y="330800"/>
                </a:lnTo>
                <a:lnTo>
                  <a:pt x="1566578" y="336623"/>
                </a:lnTo>
                <a:lnTo>
                  <a:pt x="1566313" y="339005"/>
                </a:lnTo>
                <a:lnTo>
                  <a:pt x="1564724" y="343504"/>
                </a:lnTo>
                <a:lnTo>
                  <a:pt x="1563400" y="347738"/>
                </a:lnTo>
                <a:lnTo>
                  <a:pt x="1561547" y="351708"/>
                </a:lnTo>
                <a:lnTo>
                  <a:pt x="1559164" y="355149"/>
                </a:lnTo>
                <a:lnTo>
                  <a:pt x="1556781" y="358589"/>
                </a:lnTo>
                <a:lnTo>
                  <a:pt x="1553603" y="361765"/>
                </a:lnTo>
                <a:lnTo>
                  <a:pt x="1550426" y="364412"/>
                </a:lnTo>
                <a:lnTo>
                  <a:pt x="1547248" y="367058"/>
                </a:lnTo>
                <a:lnTo>
                  <a:pt x="1543806" y="369176"/>
                </a:lnTo>
                <a:lnTo>
                  <a:pt x="1539834" y="371028"/>
                </a:lnTo>
                <a:lnTo>
                  <a:pt x="1535863" y="372352"/>
                </a:lnTo>
                <a:lnTo>
                  <a:pt x="1531891" y="373410"/>
                </a:lnTo>
                <a:lnTo>
                  <a:pt x="1527654" y="373940"/>
                </a:lnTo>
                <a:lnTo>
                  <a:pt x="1523418" y="373940"/>
                </a:lnTo>
                <a:lnTo>
                  <a:pt x="1518916" y="373675"/>
                </a:lnTo>
                <a:lnTo>
                  <a:pt x="1514680" y="372881"/>
                </a:lnTo>
                <a:lnTo>
                  <a:pt x="1510708" y="371822"/>
                </a:lnTo>
                <a:lnTo>
                  <a:pt x="1506736" y="370234"/>
                </a:lnTo>
                <a:lnTo>
                  <a:pt x="1502764" y="368117"/>
                </a:lnTo>
                <a:lnTo>
                  <a:pt x="1499057" y="366000"/>
                </a:lnTo>
                <a:lnTo>
                  <a:pt x="1495880" y="363089"/>
                </a:lnTo>
                <a:lnTo>
                  <a:pt x="1492967" y="359913"/>
                </a:lnTo>
                <a:lnTo>
                  <a:pt x="1490055" y="357001"/>
                </a:lnTo>
                <a:lnTo>
                  <a:pt x="1487936" y="353296"/>
                </a:lnTo>
                <a:lnTo>
                  <a:pt x="1485818" y="349591"/>
                </a:lnTo>
                <a:lnTo>
                  <a:pt x="1484229" y="345621"/>
                </a:lnTo>
                <a:lnTo>
                  <a:pt x="1482641" y="341387"/>
                </a:lnTo>
                <a:lnTo>
                  <a:pt x="1481582" y="337152"/>
                </a:lnTo>
                <a:lnTo>
                  <a:pt x="1481052" y="332653"/>
                </a:lnTo>
                <a:lnTo>
                  <a:pt x="1481052" y="328154"/>
                </a:lnTo>
                <a:lnTo>
                  <a:pt x="1481317" y="323654"/>
                </a:lnTo>
                <a:lnTo>
                  <a:pt x="1482111" y="319420"/>
                </a:lnTo>
                <a:lnTo>
                  <a:pt x="1483700" y="312539"/>
                </a:lnTo>
                <a:lnTo>
                  <a:pt x="1485553" y="305922"/>
                </a:lnTo>
                <a:lnTo>
                  <a:pt x="1488201" y="296924"/>
                </a:lnTo>
                <a:lnTo>
                  <a:pt x="1491379" y="286073"/>
                </a:lnTo>
                <a:lnTo>
                  <a:pt x="1495615" y="273899"/>
                </a:lnTo>
                <a:lnTo>
                  <a:pt x="1500646" y="260401"/>
                </a:lnTo>
                <a:lnTo>
                  <a:pt x="1507001" y="245316"/>
                </a:lnTo>
                <a:lnTo>
                  <a:pt x="1513885" y="229966"/>
                </a:lnTo>
                <a:lnTo>
                  <a:pt x="1517857" y="222026"/>
                </a:lnTo>
                <a:lnTo>
                  <a:pt x="1522094" y="213821"/>
                </a:lnTo>
                <a:lnTo>
                  <a:pt x="1526860" y="205882"/>
                </a:lnTo>
                <a:lnTo>
                  <a:pt x="1531626" y="197677"/>
                </a:lnTo>
                <a:lnTo>
                  <a:pt x="1536922" y="189208"/>
                </a:lnTo>
                <a:lnTo>
                  <a:pt x="1542747" y="181004"/>
                </a:lnTo>
                <a:lnTo>
                  <a:pt x="1548572" y="172799"/>
                </a:lnTo>
                <a:lnTo>
                  <a:pt x="1554662" y="164860"/>
                </a:lnTo>
                <a:lnTo>
                  <a:pt x="1561547" y="156655"/>
                </a:lnTo>
                <a:lnTo>
                  <a:pt x="1568431" y="148715"/>
                </a:lnTo>
                <a:lnTo>
                  <a:pt x="1575845" y="141305"/>
                </a:lnTo>
                <a:lnTo>
                  <a:pt x="1583789" y="133630"/>
                </a:lnTo>
                <a:lnTo>
                  <a:pt x="1591997" y="126484"/>
                </a:lnTo>
                <a:lnTo>
                  <a:pt x="1600735" y="119603"/>
                </a:lnTo>
                <a:lnTo>
                  <a:pt x="1607090" y="115369"/>
                </a:lnTo>
                <a:lnTo>
                  <a:pt x="1613180" y="111134"/>
                </a:lnTo>
                <a:lnTo>
                  <a:pt x="1619535" y="106899"/>
                </a:lnTo>
                <a:lnTo>
                  <a:pt x="1626419" y="103194"/>
                </a:lnTo>
                <a:lnTo>
                  <a:pt x="1633304" y="99489"/>
                </a:lnTo>
                <a:lnTo>
                  <a:pt x="1640453" y="96313"/>
                </a:lnTo>
                <a:lnTo>
                  <a:pt x="1647867" y="93137"/>
                </a:lnTo>
                <a:lnTo>
                  <a:pt x="1655281" y="90226"/>
                </a:lnTo>
                <a:lnTo>
                  <a:pt x="1663225" y="87844"/>
                </a:lnTo>
                <a:lnTo>
                  <a:pt x="1671168" y="85462"/>
                </a:lnTo>
                <a:lnTo>
                  <a:pt x="1678847" y="83874"/>
                </a:lnTo>
                <a:lnTo>
                  <a:pt x="1687320" y="82286"/>
                </a:lnTo>
                <a:lnTo>
                  <a:pt x="1695793" y="80698"/>
                </a:lnTo>
                <a:lnTo>
                  <a:pt x="1704266" y="79904"/>
                </a:lnTo>
                <a:lnTo>
                  <a:pt x="1713004" y="79375"/>
                </a:lnTo>
                <a:close/>
                <a:moveTo>
                  <a:pt x="409575" y="0"/>
                </a:moveTo>
                <a:lnTo>
                  <a:pt x="1528763" y="0"/>
                </a:lnTo>
                <a:lnTo>
                  <a:pt x="1528763" y="95250"/>
                </a:lnTo>
                <a:lnTo>
                  <a:pt x="409575" y="95250"/>
                </a:lnTo>
                <a:lnTo>
                  <a:pt x="409575"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1270" name="文本框 25"/>
          <p:cNvSpPr>
            <a:spLocks noChangeArrowheads="1"/>
          </p:cNvSpPr>
          <p:nvPr/>
        </p:nvSpPr>
        <p:spPr bwMode="auto">
          <a:xfrm>
            <a:off x="1000125" y="3789363"/>
            <a:ext cx="19875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sz="1600">
                <a:solidFill>
                  <a:srgbClr val="602629"/>
                </a:solidFill>
                <a:latin typeface="Calibri" pitchFamily="34" charset="0"/>
                <a:ea typeface="黑体" pitchFamily="49" charset="-122"/>
                <a:sym typeface="Calibri" pitchFamily="34" charset="0"/>
              </a:rPr>
              <a:t>在此输入你相荣誉</a:t>
            </a:r>
            <a:endParaRPr lang="en-US" sz="1600">
              <a:solidFill>
                <a:srgbClr val="602629"/>
              </a:solidFill>
              <a:latin typeface="Calibri" pitchFamily="34" charset="0"/>
              <a:ea typeface="黑体" pitchFamily="49" charset="-122"/>
              <a:sym typeface="Calibri" pitchFamily="34" charset="0"/>
            </a:endParaRPr>
          </a:p>
          <a:p>
            <a:pPr>
              <a:buFont typeface="Arial" pitchFamily="34" charset="0"/>
              <a:buNone/>
            </a:pPr>
            <a:r>
              <a:rPr lang="zh-CN" altLang="en-US" sz="1600">
                <a:solidFill>
                  <a:srgbClr val="602629"/>
                </a:solidFill>
                <a:latin typeface="Calibri" pitchFamily="34" charset="0"/>
                <a:ea typeface="黑体" pitchFamily="49" charset="-122"/>
                <a:sym typeface="Calibri" pitchFamily="34" charset="0"/>
              </a:rPr>
              <a:t>和内容描述</a:t>
            </a:r>
          </a:p>
        </p:txBody>
      </p:sp>
      <p:sp>
        <p:nvSpPr>
          <p:cNvPr id="11271" name="文本框 25"/>
          <p:cNvSpPr>
            <a:spLocks noChangeArrowheads="1"/>
          </p:cNvSpPr>
          <p:nvPr/>
        </p:nvSpPr>
        <p:spPr bwMode="auto">
          <a:xfrm>
            <a:off x="3578225" y="3789363"/>
            <a:ext cx="19875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sz="1600">
                <a:solidFill>
                  <a:srgbClr val="602629"/>
                </a:solidFill>
                <a:latin typeface="Calibri" pitchFamily="34" charset="0"/>
                <a:ea typeface="黑体" pitchFamily="49" charset="-122"/>
                <a:sym typeface="Calibri" pitchFamily="34" charset="0"/>
              </a:rPr>
              <a:t>在此输入你相荣誉</a:t>
            </a:r>
            <a:endParaRPr lang="en-US" sz="1600">
              <a:solidFill>
                <a:srgbClr val="602629"/>
              </a:solidFill>
              <a:latin typeface="Calibri" pitchFamily="34" charset="0"/>
              <a:ea typeface="黑体" pitchFamily="49" charset="-122"/>
              <a:sym typeface="Calibri" pitchFamily="34" charset="0"/>
            </a:endParaRPr>
          </a:p>
          <a:p>
            <a:pPr>
              <a:buFont typeface="Arial" pitchFamily="34" charset="0"/>
              <a:buNone/>
            </a:pPr>
            <a:r>
              <a:rPr lang="zh-CN" altLang="en-US" sz="1600">
                <a:solidFill>
                  <a:srgbClr val="602629"/>
                </a:solidFill>
                <a:latin typeface="Calibri" pitchFamily="34" charset="0"/>
                <a:ea typeface="黑体" pitchFamily="49" charset="-122"/>
                <a:sym typeface="Calibri" pitchFamily="34" charset="0"/>
              </a:rPr>
              <a:t>和内容描述</a:t>
            </a:r>
          </a:p>
        </p:txBody>
      </p:sp>
      <p:sp>
        <p:nvSpPr>
          <p:cNvPr id="11272" name="文本框 25"/>
          <p:cNvSpPr>
            <a:spLocks noChangeArrowheads="1"/>
          </p:cNvSpPr>
          <p:nvPr/>
        </p:nvSpPr>
        <p:spPr bwMode="auto">
          <a:xfrm>
            <a:off x="6286500" y="3789363"/>
            <a:ext cx="19875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sz="1600">
                <a:solidFill>
                  <a:srgbClr val="602629"/>
                </a:solidFill>
                <a:latin typeface="Calibri" pitchFamily="34" charset="0"/>
                <a:ea typeface="黑体" pitchFamily="49" charset="-122"/>
                <a:sym typeface="Calibri" pitchFamily="34" charset="0"/>
              </a:rPr>
              <a:t>在此输入你相荣誉</a:t>
            </a:r>
            <a:endParaRPr lang="en-US" sz="1600">
              <a:solidFill>
                <a:srgbClr val="602629"/>
              </a:solidFill>
              <a:latin typeface="Calibri" pitchFamily="34" charset="0"/>
              <a:ea typeface="黑体" pitchFamily="49" charset="-122"/>
              <a:sym typeface="Calibri" pitchFamily="34" charset="0"/>
            </a:endParaRPr>
          </a:p>
          <a:p>
            <a:pPr>
              <a:buFont typeface="Arial" pitchFamily="34" charset="0"/>
              <a:buNone/>
            </a:pPr>
            <a:r>
              <a:rPr lang="zh-CN" altLang="en-US" sz="1600">
                <a:solidFill>
                  <a:srgbClr val="602629"/>
                </a:solidFill>
                <a:latin typeface="Calibri" pitchFamily="34" charset="0"/>
                <a:ea typeface="黑体" pitchFamily="49" charset="-122"/>
                <a:sym typeface="Calibri" pitchFamily="34" charset="0"/>
              </a:rPr>
              <a:t>和内容描述</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立方体 1"/>
          <p:cNvSpPr>
            <a:spLocks noChangeArrowheads="1"/>
          </p:cNvSpPr>
          <p:nvPr/>
        </p:nvSpPr>
        <p:spPr bwMode="auto">
          <a:xfrm>
            <a:off x="2705100" y="2998788"/>
            <a:ext cx="3629025" cy="395287"/>
          </a:xfrm>
          <a:prstGeom prst="cube">
            <a:avLst>
              <a:gd name="adj" fmla="val 25000"/>
            </a:avLst>
          </a:prstGeom>
          <a:solidFill>
            <a:srgbClr val="5F5F5F">
              <a:alpha val="12157"/>
            </a:srgbClr>
          </a:solidFill>
          <a:ln w="0">
            <a:solidFill>
              <a:srgbClr val="333333">
                <a:alpha val="7059"/>
              </a:srgbClr>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2291" name="立方体 2"/>
          <p:cNvSpPr>
            <a:spLocks noChangeArrowheads="1"/>
          </p:cNvSpPr>
          <p:nvPr/>
        </p:nvSpPr>
        <p:spPr bwMode="auto">
          <a:xfrm>
            <a:off x="2705100" y="4410075"/>
            <a:ext cx="3629025" cy="393700"/>
          </a:xfrm>
          <a:prstGeom prst="cube">
            <a:avLst>
              <a:gd name="adj" fmla="val 25000"/>
            </a:avLst>
          </a:prstGeom>
          <a:solidFill>
            <a:srgbClr val="5F5F5F">
              <a:alpha val="12157"/>
            </a:srgbClr>
          </a:solidFill>
          <a:ln w="0">
            <a:solidFill>
              <a:srgbClr val="333333">
                <a:alpha val="7059"/>
              </a:srgbClr>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2292" name="立方体 3"/>
          <p:cNvSpPr>
            <a:spLocks noChangeArrowheads="1"/>
          </p:cNvSpPr>
          <p:nvPr/>
        </p:nvSpPr>
        <p:spPr bwMode="auto">
          <a:xfrm>
            <a:off x="2705100" y="3705225"/>
            <a:ext cx="3629025" cy="393700"/>
          </a:xfrm>
          <a:prstGeom prst="cube">
            <a:avLst>
              <a:gd name="adj" fmla="val 25000"/>
            </a:avLst>
          </a:prstGeom>
          <a:solidFill>
            <a:srgbClr val="5F5F5F">
              <a:alpha val="12157"/>
            </a:srgbClr>
          </a:solidFill>
          <a:ln w="0">
            <a:solidFill>
              <a:srgbClr val="333333">
                <a:alpha val="7059"/>
              </a:srgbClr>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2293" name="立方体 4"/>
          <p:cNvSpPr>
            <a:spLocks noChangeArrowheads="1"/>
          </p:cNvSpPr>
          <p:nvPr/>
        </p:nvSpPr>
        <p:spPr bwMode="auto">
          <a:xfrm>
            <a:off x="2705100" y="4410075"/>
            <a:ext cx="2944813" cy="393700"/>
          </a:xfrm>
          <a:prstGeom prst="cube">
            <a:avLst>
              <a:gd name="adj" fmla="val 25000"/>
            </a:avLst>
          </a:prstGeom>
          <a:solidFill>
            <a:srgbClr val="6DAA2D"/>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12294" name="立方体 5"/>
          <p:cNvSpPr>
            <a:spLocks noChangeArrowheads="1"/>
          </p:cNvSpPr>
          <p:nvPr/>
        </p:nvSpPr>
        <p:spPr bwMode="auto">
          <a:xfrm>
            <a:off x="2705100" y="2293938"/>
            <a:ext cx="3629025" cy="395287"/>
          </a:xfrm>
          <a:prstGeom prst="cube">
            <a:avLst>
              <a:gd name="adj" fmla="val 25000"/>
            </a:avLst>
          </a:prstGeom>
          <a:solidFill>
            <a:srgbClr val="5F5F5F">
              <a:alpha val="12157"/>
            </a:srgbClr>
          </a:solidFill>
          <a:ln w="0">
            <a:solidFill>
              <a:srgbClr val="333333">
                <a:alpha val="7059"/>
              </a:srgbClr>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2295" name="文本框 6"/>
          <p:cNvSpPr>
            <a:spLocks noChangeArrowheads="1"/>
          </p:cNvSpPr>
          <p:nvPr/>
        </p:nvSpPr>
        <p:spPr bwMode="auto">
          <a:xfrm>
            <a:off x="1560513" y="2330450"/>
            <a:ext cx="1130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buFont typeface="Arial" pitchFamily="34" charset="0"/>
              <a:buNone/>
            </a:pPr>
            <a:r>
              <a:rPr lang="zh-CN" altLang="en-US">
                <a:solidFill>
                  <a:srgbClr val="602629"/>
                </a:solidFill>
                <a:latin typeface="微软雅黑" pitchFamily="34" charset="-122"/>
                <a:ea typeface="微软雅黑" pitchFamily="34" charset="-122"/>
                <a:sym typeface="微软雅黑" pitchFamily="34" charset="-122"/>
              </a:rPr>
              <a:t>普通话</a:t>
            </a:r>
          </a:p>
        </p:txBody>
      </p:sp>
      <p:sp>
        <p:nvSpPr>
          <p:cNvPr id="12296" name="文本框 7"/>
          <p:cNvSpPr>
            <a:spLocks noChangeArrowheads="1"/>
          </p:cNvSpPr>
          <p:nvPr/>
        </p:nvSpPr>
        <p:spPr bwMode="auto">
          <a:xfrm>
            <a:off x="6491288" y="2276475"/>
            <a:ext cx="631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a:buFont typeface="Arial" pitchFamily="34" charset="0"/>
              <a:buNone/>
            </a:pPr>
            <a:r>
              <a:rPr lang="en-US" altLang="zh-CN">
                <a:latin typeface="Calibri" pitchFamily="34" charset="0"/>
                <a:ea typeface="华文细黑" pitchFamily="2" charset="-122"/>
              </a:rPr>
              <a:t>70</a:t>
            </a:r>
            <a:r>
              <a:rPr lang="en-US" altLang="zh-CN" sz="1400">
                <a:latin typeface="Calibri" pitchFamily="34" charset="0"/>
                <a:ea typeface="华文细黑" pitchFamily="2" charset="-122"/>
              </a:rPr>
              <a:t>%</a:t>
            </a:r>
            <a:endParaRPr lang="zh-CN" altLang="en-US" sz="1400">
              <a:latin typeface="Calibri" pitchFamily="34" charset="0"/>
              <a:ea typeface="华文细黑" pitchFamily="2" charset="-122"/>
            </a:endParaRPr>
          </a:p>
        </p:txBody>
      </p:sp>
      <p:sp>
        <p:nvSpPr>
          <p:cNvPr id="12297" name="立方体 8"/>
          <p:cNvSpPr>
            <a:spLocks noChangeArrowheads="1"/>
          </p:cNvSpPr>
          <p:nvPr/>
        </p:nvSpPr>
        <p:spPr bwMode="auto">
          <a:xfrm>
            <a:off x="2705100" y="2998788"/>
            <a:ext cx="1882775" cy="395287"/>
          </a:xfrm>
          <a:prstGeom prst="cube">
            <a:avLst>
              <a:gd name="adj" fmla="val 25000"/>
            </a:avLst>
          </a:prstGeom>
          <a:solidFill>
            <a:schemeClr val="accent1"/>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12298" name="文本框 12"/>
          <p:cNvSpPr>
            <a:spLocks noChangeArrowheads="1"/>
          </p:cNvSpPr>
          <p:nvPr/>
        </p:nvSpPr>
        <p:spPr bwMode="auto">
          <a:xfrm>
            <a:off x="1560513" y="3035300"/>
            <a:ext cx="1130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zh-CN" altLang="en-US">
                <a:solidFill>
                  <a:srgbClr val="602629"/>
                </a:solidFill>
                <a:latin typeface="微软雅黑" pitchFamily="34" charset="-122"/>
                <a:ea typeface="微软雅黑" pitchFamily="34" charset="-122"/>
                <a:sym typeface="微软雅黑" pitchFamily="34" charset="-122"/>
              </a:rPr>
              <a:t>英语</a:t>
            </a:r>
          </a:p>
        </p:txBody>
      </p:sp>
      <p:sp>
        <p:nvSpPr>
          <p:cNvPr id="12299" name="文本框 13"/>
          <p:cNvSpPr>
            <a:spLocks noChangeArrowheads="1"/>
          </p:cNvSpPr>
          <p:nvPr/>
        </p:nvSpPr>
        <p:spPr bwMode="auto">
          <a:xfrm>
            <a:off x="6491288" y="2981325"/>
            <a:ext cx="6318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a:buFont typeface="Arial" pitchFamily="34" charset="0"/>
              <a:buNone/>
            </a:pPr>
            <a:r>
              <a:rPr lang="en-US" altLang="zh-CN">
                <a:latin typeface="Calibri" pitchFamily="34" charset="0"/>
                <a:ea typeface="华文细黑" pitchFamily="2" charset="-122"/>
              </a:rPr>
              <a:t>53</a:t>
            </a:r>
            <a:r>
              <a:rPr lang="en-US" altLang="zh-CN" sz="1400">
                <a:latin typeface="Calibri" pitchFamily="34" charset="0"/>
                <a:ea typeface="华文细黑" pitchFamily="2" charset="-122"/>
              </a:rPr>
              <a:t>%</a:t>
            </a:r>
            <a:endParaRPr lang="zh-CN" altLang="en-US" sz="1400">
              <a:latin typeface="Calibri" pitchFamily="34" charset="0"/>
              <a:ea typeface="华文细黑" pitchFamily="2" charset="-122"/>
            </a:endParaRPr>
          </a:p>
        </p:txBody>
      </p:sp>
      <p:sp>
        <p:nvSpPr>
          <p:cNvPr id="12300" name="立方体 11"/>
          <p:cNvSpPr>
            <a:spLocks noChangeArrowheads="1"/>
          </p:cNvSpPr>
          <p:nvPr/>
        </p:nvSpPr>
        <p:spPr bwMode="auto">
          <a:xfrm>
            <a:off x="2705100" y="3705225"/>
            <a:ext cx="3189288" cy="393700"/>
          </a:xfrm>
          <a:prstGeom prst="cube">
            <a:avLst>
              <a:gd name="adj" fmla="val 25000"/>
            </a:avLst>
          </a:prstGeom>
          <a:solidFill>
            <a:schemeClr val="accent2"/>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12301" name="文本框 17"/>
          <p:cNvSpPr>
            <a:spLocks noChangeArrowheads="1"/>
          </p:cNvSpPr>
          <p:nvPr/>
        </p:nvSpPr>
        <p:spPr bwMode="auto">
          <a:xfrm>
            <a:off x="1560513" y="3740150"/>
            <a:ext cx="1130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zh-CN" altLang="en-US">
                <a:solidFill>
                  <a:srgbClr val="602629"/>
                </a:solidFill>
                <a:latin typeface="微软雅黑" pitchFamily="34" charset="-122"/>
                <a:ea typeface="微软雅黑" pitchFamily="34" charset="-122"/>
                <a:sym typeface="微软雅黑" pitchFamily="34" charset="-122"/>
              </a:rPr>
              <a:t>韩语</a:t>
            </a:r>
          </a:p>
        </p:txBody>
      </p:sp>
      <p:sp>
        <p:nvSpPr>
          <p:cNvPr id="12302" name="文本框 18"/>
          <p:cNvSpPr>
            <a:spLocks noChangeArrowheads="1"/>
          </p:cNvSpPr>
          <p:nvPr/>
        </p:nvSpPr>
        <p:spPr bwMode="auto">
          <a:xfrm>
            <a:off x="6491288" y="3687763"/>
            <a:ext cx="1092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a:buFont typeface="Arial" pitchFamily="34" charset="0"/>
              <a:buNone/>
            </a:pPr>
            <a:r>
              <a:rPr lang="en-US" altLang="zh-CN" sz="2800" b="1">
                <a:solidFill>
                  <a:srgbClr val="ED7D31"/>
                </a:solidFill>
                <a:latin typeface="Calibri" pitchFamily="34" charset="0"/>
                <a:ea typeface="华文细黑" pitchFamily="2" charset="-122"/>
              </a:rPr>
              <a:t>90</a:t>
            </a:r>
            <a:r>
              <a:rPr lang="en-US" altLang="zh-CN" sz="2000" b="1">
                <a:solidFill>
                  <a:srgbClr val="ED7D31"/>
                </a:solidFill>
                <a:latin typeface="Calibri" pitchFamily="34" charset="0"/>
                <a:ea typeface="华文细黑" pitchFamily="2" charset="-122"/>
              </a:rPr>
              <a:t>%</a:t>
            </a:r>
            <a:endParaRPr lang="zh-CN" altLang="en-US" sz="2000" b="1">
              <a:solidFill>
                <a:srgbClr val="ED7D31"/>
              </a:solidFill>
              <a:latin typeface="Calibri" pitchFamily="34" charset="0"/>
              <a:ea typeface="华文细黑" pitchFamily="2" charset="-122"/>
            </a:endParaRPr>
          </a:p>
        </p:txBody>
      </p:sp>
      <p:sp>
        <p:nvSpPr>
          <p:cNvPr id="12303" name="文本框 22"/>
          <p:cNvSpPr>
            <a:spLocks noChangeArrowheads="1"/>
          </p:cNvSpPr>
          <p:nvPr/>
        </p:nvSpPr>
        <p:spPr bwMode="auto">
          <a:xfrm>
            <a:off x="1560513" y="4445000"/>
            <a:ext cx="11303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zh-CN" altLang="en-US">
                <a:solidFill>
                  <a:srgbClr val="602629"/>
                </a:solidFill>
                <a:latin typeface="微软雅黑" pitchFamily="34" charset="-122"/>
                <a:ea typeface="微软雅黑" pitchFamily="34" charset="-122"/>
                <a:sym typeface="微软雅黑" pitchFamily="34" charset="-122"/>
              </a:rPr>
              <a:t>德语</a:t>
            </a:r>
          </a:p>
        </p:txBody>
      </p:sp>
      <p:sp>
        <p:nvSpPr>
          <p:cNvPr id="12304" name="文本框 23"/>
          <p:cNvSpPr>
            <a:spLocks noChangeArrowheads="1"/>
          </p:cNvSpPr>
          <p:nvPr/>
        </p:nvSpPr>
        <p:spPr bwMode="auto">
          <a:xfrm>
            <a:off x="6491288" y="4392613"/>
            <a:ext cx="631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p>
            <a:pPr>
              <a:buFont typeface="Arial" pitchFamily="34" charset="0"/>
              <a:buNone/>
            </a:pPr>
            <a:r>
              <a:rPr lang="en-US" altLang="zh-CN">
                <a:latin typeface="Calibri" pitchFamily="34" charset="0"/>
                <a:ea typeface="华文细黑" pitchFamily="2" charset="-122"/>
              </a:rPr>
              <a:t>82</a:t>
            </a:r>
            <a:r>
              <a:rPr lang="en-US" altLang="zh-CN" sz="1400">
                <a:latin typeface="Calibri" pitchFamily="34" charset="0"/>
                <a:ea typeface="华文细黑" pitchFamily="2" charset="-122"/>
              </a:rPr>
              <a:t>%</a:t>
            </a:r>
            <a:endParaRPr lang="zh-CN" altLang="en-US" sz="1400">
              <a:latin typeface="Calibri" pitchFamily="34" charset="0"/>
              <a:ea typeface="华文细黑" pitchFamily="2" charset="-122"/>
            </a:endParaRPr>
          </a:p>
        </p:txBody>
      </p:sp>
      <p:sp>
        <p:nvSpPr>
          <p:cNvPr id="12305" name="立方体 16"/>
          <p:cNvSpPr>
            <a:spLocks noChangeArrowheads="1"/>
          </p:cNvSpPr>
          <p:nvPr/>
        </p:nvSpPr>
        <p:spPr bwMode="auto">
          <a:xfrm>
            <a:off x="2705100" y="2293938"/>
            <a:ext cx="2479675" cy="395287"/>
          </a:xfrm>
          <a:prstGeom prst="cube">
            <a:avLst>
              <a:gd name="adj" fmla="val 25000"/>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12306" name="矩形 64"/>
          <p:cNvSpPr>
            <a:spLocks noChangeArrowheads="1"/>
          </p:cNvSpPr>
          <p:nvPr/>
        </p:nvSpPr>
        <p:spPr bwMode="auto">
          <a:xfrm>
            <a:off x="3492500" y="692150"/>
            <a:ext cx="2030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语言能力</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椭圆 1"/>
          <p:cNvSpPr>
            <a:spLocks noChangeArrowheads="1"/>
          </p:cNvSpPr>
          <p:nvPr/>
        </p:nvSpPr>
        <p:spPr bwMode="auto">
          <a:xfrm>
            <a:off x="1677988" y="2841625"/>
            <a:ext cx="1228725" cy="1228725"/>
          </a:xfrm>
          <a:prstGeom prst="ellipse">
            <a:avLst/>
          </a:prstGeom>
          <a:solidFill>
            <a:srgbClr val="FFFFFF"/>
          </a:solidFill>
          <a:ln w="9525">
            <a:solidFill>
              <a:schemeClr val="accent1"/>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3315" name="椭圆 3"/>
          <p:cNvSpPr>
            <a:spLocks noChangeArrowheads="1"/>
          </p:cNvSpPr>
          <p:nvPr/>
        </p:nvSpPr>
        <p:spPr bwMode="auto">
          <a:xfrm>
            <a:off x="1739900" y="2905125"/>
            <a:ext cx="1104900" cy="1104900"/>
          </a:xfrm>
          <a:prstGeom prst="ellipse">
            <a:avLst/>
          </a:prstGeom>
          <a:solidFill>
            <a:srgbClr val="FFFFFF"/>
          </a:solidFill>
          <a:ln w="9525">
            <a:solidFill>
              <a:schemeClr val="accent1"/>
            </a:solidFill>
            <a:bevel/>
            <a:headEnd/>
            <a:tailEnd/>
          </a:ln>
        </p:spPr>
        <p:txBody>
          <a:bodyPr lIns="0" tIns="0" rIns="0" bIns="0" anchor="ctr"/>
          <a:lstStyle/>
          <a:p>
            <a:pPr algn="ctr">
              <a:buFont typeface="Arial" pitchFamily="34" charset="0"/>
              <a:buNone/>
            </a:pPr>
            <a:endParaRPr lang="zh-CN" altLang="zh-CN" sz="2000">
              <a:solidFill>
                <a:schemeClr val="accent1"/>
              </a:solidFill>
              <a:latin typeface="Impact" pitchFamily="34" charset="0"/>
              <a:sym typeface="Impact" pitchFamily="34" charset="0"/>
            </a:endParaRPr>
          </a:p>
        </p:txBody>
      </p:sp>
      <p:sp>
        <p:nvSpPr>
          <p:cNvPr id="13316" name="椭圆 4"/>
          <p:cNvSpPr>
            <a:spLocks noChangeArrowheads="1"/>
          </p:cNvSpPr>
          <p:nvPr/>
        </p:nvSpPr>
        <p:spPr bwMode="auto">
          <a:xfrm>
            <a:off x="3895725" y="2852738"/>
            <a:ext cx="1228725" cy="1228725"/>
          </a:xfrm>
          <a:prstGeom prst="ellipse">
            <a:avLst/>
          </a:prstGeom>
          <a:solidFill>
            <a:srgbClr val="FFFFFF"/>
          </a:solidFill>
          <a:ln w="9525">
            <a:solidFill>
              <a:schemeClr val="accent2"/>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3317" name="椭圆 6"/>
          <p:cNvSpPr>
            <a:spLocks noChangeArrowheads="1"/>
          </p:cNvSpPr>
          <p:nvPr/>
        </p:nvSpPr>
        <p:spPr bwMode="auto">
          <a:xfrm>
            <a:off x="3951288" y="2905125"/>
            <a:ext cx="1104900" cy="1104900"/>
          </a:xfrm>
          <a:prstGeom prst="ellipse">
            <a:avLst/>
          </a:prstGeom>
          <a:solidFill>
            <a:srgbClr val="FFFFFF"/>
          </a:solidFill>
          <a:ln w="9525">
            <a:solidFill>
              <a:schemeClr val="accent2"/>
            </a:solidFill>
            <a:bevel/>
            <a:headEnd/>
            <a:tailEnd/>
          </a:ln>
        </p:spPr>
        <p:txBody>
          <a:bodyPr lIns="0" tIns="0" rIns="0" bIns="0" anchor="ctr"/>
          <a:lstStyle/>
          <a:p>
            <a:pPr algn="ctr">
              <a:buFont typeface="Arial" pitchFamily="34" charset="0"/>
              <a:buNone/>
            </a:pPr>
            <a:endParaRPr lang="zh-CN" altLang="zh-CN" sz="2000">
              <a:solidFill>
                <a:schemeClr val="accent2"/>
              </a:solidFill>
              <a:latin typeface="Impact" pitchFamily="34" charset="0"/>
              <a:sym typeface="Impact" pitchFamily="34" charset="0"/>
            </a:endParaRPr>
          </a:p>
        </p:txBody>
      </p:sp>
      <p:sp>
        <p:nvSpPr>
          <p:cNvPr id="13318" name="椭圆 7"/>
          <p:cNvSpPr>
            <a:spLocks noChangeArrowheads="1"/>
          </p:cNvSpPr>
          <p:nvPr/>
        </p:nvSpPr>
        <p:spPr bwMode="auto">
          <a:xfrm>
            <a:off x="6102350" y="2914650"/>
            <a:ext cx="1228725" cy="1228725"/>
          </a:xfrm>
          <a:prstGeom prst="ellipse">
            <a:avLst/>
          </a:prstGeom>
          <a:solidFill>
            <a:srgbClr val="FFFFFF"/>
          </a:solidFill>
          <a:ln w="9525">
            <a:solidFill>
              <a:srgbClr val="FC8492"/>
            </a:solidFill>
            <a:bevel/>
            <a:headEnd/>
            <a:tailEnd/>
          </a:ln>
        </p:spPr>
        <p:txBody>
          <a:bodyPr anchor="ctr"/>
          <a:lstStyle/>
          <a:p>
            <a:pPr algn="ctr">
              <a:buFont typeface="Arial" pitchFamily="34" charset="0"/>
              <a:buNone/>
            </a:pPr>
            <a:endParaRPr lang="zh-CN" altLang="zh-CN">
              <a:solidFill>
                <a:srgbClr val="FFFFFF"/>
              </a:solidFill>
            </a:endParaRPr>
          </a:p>
        </p:txBody>
      </p:sp>
      <p:sp>
        <p:nvSpPr>
          <p:cNvPr id="13319" name="椭圆 9"/>
          <p:cNvSpPr>
            <a:spLocks noChangeArrowheads="1"/>
          </p:cNvSpPr>
          <p:nvPr/>
        </p:nvSpPr>
        <p:spPr bwMode="auto">
          <a:xfrm>
            <a:off x="6164263" y="2976563"/>
            <a:ext cx="1104900" cy="1104900"/>
          </a:xfrm>
          <a:prstGeom prst="ellipse">
            <a:avLst/>
          </a:prstGeom>
          <a:solidFill>
            <a:srgbClr val="FFFFFF"/>
          </a:solidFill>
          <a:ln w="9525">
            <a:solidFill>
              <a:srgbClr val="FC8492"/>
            </a:solidFill>
            <a:bevel/>
            <a:headEnd/>
            <a:tailEnd/>
          </a:ln>
        </p:spPr>
        <p:txBody>
          <a:bodyPr lIns="0" tIns="0" rIns="0" bIns="0" anchor="ctr"/>
          <a:lstStyle/>
          <a:p>
            <a:pPr algn="ctr">
              <a:buFont typeface="Arial" pitchFamily="34" charset="0"/>
              <a:buNone/>
            </a:pPr>
            <a:endParaRPr lang="zh-CN" altLang="zh-CN" sz="2000">
              <a:solidFill>
                <a:srgbClr val="FC8492"/>
              </a:solidFill>
              <a:latin typeface="Impact" pitchFamily="34" charset="0"/>
              <a:sym typeface="Impact" pitchFamily="34" charset="0"/>
            </a:endParaRPr>
          </a:p>
        </p:txBody>
      </p:sp>
      <p:sp>
        <p:nvSpPr>
          <p:cNvPr id="13320" name="文本框 17"/>
          <p:cNvSpPr>
            <a:spLocks noChangeArrowheads="1"/>
          </p:cNvSpPr>
          <p:nvPr/>
        </p:nvSpPr>
        <p:spPr bwMode="auto">
          <a:xfrm>
            <a:off x="1677988" y="4306888"/>
            <a:ext cx="122872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熟练掌握技能输入你的内容</a:t>
            </a:r>
          </a:p>
        </p:txBody>
      </p:sp>
      <p:sp>
        <p:nvSpPr>
          <p:cNvPr id="13321" name="矩形 64"/>
          <p:cNvSpPr>
            <a:spLocks noChangeArrowheads="1"/>
          </p:cNvSpPr>
          <p:nvPr/>
        </p:nvSpPr>
        <p:spPr bwMode="auto">
          <a:xfrm>
            <a:off x="3492500" y="692150"/>
            <a:ext cx="2030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职业技能</a:t>
            </a:r>
          </a:p>
        </p:txBody>
      </p:sp>
      <p:sp>
        <p:nvSpPr>
          <p:cNvPr id="13322" name="KSO_Shape"/>
          <p:cNvSpPr>
            <a:spLocks noChangeArrowheads="1"/>
          </p:cNvSpPr>
          <p:nvPr/>
        </p:nvSpPr>
        <p:spPr bwMode="auto">
          <a:xfrm>
            <a:off x="2039938" y="3124200"/>
            <a:ext cx="504825" cy="685800"/>
          </a:xfrm>
          <a:custGeom>
            <a:avLst/>
            <a:gdLst>
              <a:gd name="T0" fmla="*/ 6733 w 2092325"/>
              <a:gd name="T1" fmla="*/ 9607 h 2844800"/>
              <a:gd name="T2" fmla="*/ 6674 w 2092325"/>
              <a:gd name="T3" fmla="*/ 9574 h 2844800"/>
              <a:gd name="T4" fmla="*/ 525 w 2092325"/>
              <a:gd name="T5" fmla="*/ 8895 h 2844800"/>
              <a:gd name="T6" fmla="*/ 7086 w 2092325"/>
              <a:gd name="T7" fmla="*/ 8343 h 2844800"/>
              <a:gd name="T8" fmla="*/ 6393 w 2092325"/>
              <a:gd name="T9" fmla="*/ 8502 h 2844800"/>
              <a:gd name="T10" fmla="*/ 6359 w 2092325"/>
              <a:gd name="T11" fmla="*/ 8239 h 2844800"/>
              <a:gd name="T12" fmla="*/ 2047 w 2092325"/>
              <a:gd name="T13" fmla="*/ 5271 h 2844800"/>
              <a:gd name="T14" fmla="*/ 2047 w 2092325"/>
              <a:gd name="T15" fmla="*/ 6385 h 2844800"/>
              <a:gd name="T16" fmla="*/ 1259 w 2092325"/>
              <a:gd name="T17" fmla="*/ 6416 h 2844800"/>
              <a:gd name="T18" fmla="*/ 1200 w 2092325"/>
              <a:gd name="T19" fmla="*/ 5312 h 2844800"/>
              <a:gd name="T20" fmla="*/ 1266 w 2092325"/>
              <a:gd name="T21" fmla="*/ 5239 h 2844800"/>
              <a:gd name="T22" fmla="*/ 3287 w 2092325"/>
              <a:gd name="T23" fmla="*/ 4901 h 2844800"/>
              <a:gd name="T24" fmla="*/ 3302 w 2092325"/>
              <a:gd name="T25" fmla="*/ 6372 h 2844800"/>
              <a:gd name="T26" fmla="*/ 2515 w 2092325"/>
              <a:gd name="T27" fmla="*/ 6418 h 2844800"/>
              <a:gd name="T28" fmla="*/ 2448 w 2092325"/>
              <a:gd name="T29" fmla="*/ 6345 h 2844800"/>
              <a:gd name="T30" fmla="*/ 2507 w 2092325"/>
              <a:gd name="T31" fmla="*/ 4881 h 2844800"/>
              <a:gd name="T32" fmla="*/ 4534 w 2092325"/>
              <a:gd name="T33" fmla="*/ 4161 h 2844800"/>
              <a:gd name="T34" fmla="*/ 4550 w 2092325"/>
              <a:gd name="T35" fmla="*/ 6372 h 2844800"/>
              <a:gd name="T36" fmla="*/ 3768 w 2092325"/>
              <a:gd name="T37" fmla="*/ 6418 h 2844800"/>
              <a:gd name="T38" fmla="*/ 3701 w 2092325"/>
              <a:gd name="T39" fmla="*/ 6345 h 2844800"/>
              <a:gd name="T40" fmla="*/ 3760 w 2092325"/>
              <a:gd name="T41" fmla="*/ 4140 h 2844800"/>
              <a:gd name="T42" fmla="*/ 4788 w 2092325"/>
              <a:gd name="T43" fmla="*/ 3514 h 2844800"/>
              <a:gd name="T44" fmla="*/ 4060 w 2092325"/>
              <a:gd name="T45" fmla="*/ 3476 h 2844800"/>
              <a:gd name="T46" fmla="*/ 3701 w 2092325"/>
              <a:gd name="T47" fmla="*/ 3922 h 2844800"/>
              <a:gd name="T48" fmla="*/ 3218 w 2092325"/>
              <a:gd name="T49" fmla="*/ 4318 h 2844800"/>
              <a:gd name="T50" fmla="*/ 2716 w 2092325"/>
              <a:gd name="T51" fmla="*/ 4584 h 2844800"/>
              <a:gd name="T52" fmla="*/ 2230 w 2092325"/>
              <a:gd name="T53" fmla="*/ 4744 h 2844800"/>
              <a:gd name="T54" fmla="*/ 1485 w 2092325"/>
              <a:gd name="T55" fmla="*/ 4849 h 2844800"/>
              <a:gd name="T56" fmla="*/ 1284 w 2092325"/>
              <a:gd name="T57" fmla="*/ 4441 h 2844800"/>
              <a:gd name="T58" fmla="*/ 1869 w 2092325"/>
              <a:gd name="T59" fmla="*/ 4399 h 2844800"/>
              <a:gd name="T60" fmla="*/ 2485 w 2092325"/>
              <a:gd name="T61" fmla="*/ 4235 h 2844800"/>
              <a:gd name="T62" fmla="*/ 3098 w 2092325"/>
              <a:gd name="T63" fmla="*/ 3902 h 2844800"/>
              <a:gd name="T64" fmla="*/ 3407 w 2092325"/>
              <a:gd name="T65" fmla="*/ 3635 h 2844800"/>
              <a:gd name="T66" fmla="*/ 3712 w 2092325"/>
              <a:gd name="T67" fmla="*/ 3256 h 2844800"/>
              <a:gd name="T68" fmla="*/ 3673 w 2092325"/>
              <a:gd name="T69" fmla="*/ 2979 h 2844800"/>
              <a:gd name="T70" fmla="*/ 3812 w 2092325"/>
              <a:gd name="T71" fmla="*/ 2489 h 2844800"/>
              <a:gd name="T72" fmla="*/ 6754 w 2092325"/>
              <a:gd name="T73" fmla="*/ 2043 h 2844800"/>
              <a:gd name="T74" fmla="*/ 6935 w 2092325"/>
              <a:gd name="T75" fmla="*/ 2105 h 2844800"/>
              <a:gd name="T76" fmla="*/ 7022 w 2092325"/>
              <a:gd name="T77" fmla="*/ 2230 h 2844800"/>
              <a:gd name="T78" fmla="*/ 7085 w 2092325"/>
              <a:gd name="T79" fmla="*/ 2457 h 2844800"/>
              <a:gd name="T80" fmla="*/ 6360 w 2092325"/>
              <a:gd name="T81" fmla="*/ 2487 h 2844800"/>
              <a:gd name="T82" fmla="*/ 6412 w 2092325"/>
              <a:gd name="T83" fmla="*/ 2270 h 2844800"/>
              <a:gd name="T84" fmla="*/ 6493 w 2092325"/>
              <a:gd name="T85" fmla="*/ 2126 h 2844800"/>
              <a:gd name="T86" fmla="*/ 6612 w 2092325"/>
              <a:gd name="T87" fmla="*/ 2056 h 2844800"/>
              <a:gd name="T88" fmla="*/ 683 w 2092325"/>
              <a:gd name="T89" fmla="*/ 0 h 2844800"/>
              <a:gd name="T90" fmla="*/ 5366 w 2092325"/>
              <a:gd name="T91" fmla="*/ 52 h 2844800"/>
              <a:gd name="T92" fmla="*/ 5605 w 2092325"/>
              <a:gd name="T93" fmla="*/ 210 h 2844800"/>
              <a:gd name="T94" fmla="*/ 5752 w 2092325"/>
              <a:gd name="T95" fmla="*/ 452 h 2844800"/>
              <a:gd name="T96" fmla="*/ 5780 w 2092325"/>
              <a:gd name="T97" fmla="*/ 9032 h 2844800"/>
              <a:gd name="T98" fmla="*/ 5684 w 2092325"/>
              <a:gd name="T99" fmla="*/ 9299 h 2844800"/>
              <a:gd name="T100" fmla="*/ 5482 w 2092325"/>
              <a:gd name="T101" fmla="*/ 9497 h 2844800"/>
              <a:gd name="T102" fmla="*/ 5204 w 2092325"/>
              <a:gd name="T103" fmla="*/ 9601 h 2844800"/>
              <a:gd name="T104" fmla="*/ 513 w 2092325"/>
              <a:gd name="T105" fmla="*/ 9588 h 2844800"/>
              <a:gd name="T106" fmla="*/ 250 w 2092325"/>
              <a:gd name="T107" fmla="*/ 9461 h 2844800"/>
              <a:gd name="T108" fmla="*/ 68 w 2092325"/>
              <a:gd name="T109" fmla="*/ 9245 h 2844800"/>
              <a:gd name="T110" fmla="*/ 0 w 2092325"/>
              <a:gd name="T111" fmla="*/ 8967 h 2844800"/>
              <a:gd name="T112" fmla="*/ 54 w 2092325"/>
              <a:gd name="T113" fmla="*/ 392 h 2844800"/>
              <a:gd name="T114" fmla="*/ 225 w 2092325"/>
              <a:gd name="T115" fmla="*/ 166 h 2844800"/>
              <a:gd name="T116" fmla="*/ 481 w 2092325"/>
              <a:gd name="T117" fmla="*/ 29 h 28448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092325"/>
              <a:gd name="T178" fmla="*/ 0 h 2844800"/>
              <a:gd name="T179" fmla="*/ 2092325 w 2092325"/>
              <a:gd name="T180" fmla="*/ 2844800 h 28448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3323" name="KSO_Shape"/>
          <p:cNvSpPr>
            <a:spLocks noChangeArrowheads="1"/>
          </p:cNvSpPr>
          <p:nvPr/>
        </p:nvSpPr>
        <p:spPr bwMode="auto">
          <a:xfrm>
            <a:off x="4140200" y="3255963"/>
            <a:ext cx="696913" cy="496887"/>
          </a:xfrm>
          <a:custGeom>
            <a:avLst/>
            <a:gdLst>
              <a:gd name="T0" fmla="*/ 6489 w 2509838"/>
              <a:gd name="T1" fmla="*/ 9602 h 1787526"/>
              <a:gd name="T2" fmla="*/ 8112 w 2509838"/>
              <a:gd name="T3" fmla="*/ 9819 h 1787526"/>
              <a:gd name="T4" fmla="*/ 8439 w 2509838"/>
              <a:gd name="T5" fmla="*/ 9572 h 1787526"/>
              <a:gd name="T6" fmla="*/ 14496 w 2509838"/>
              <a:gd name="T7" fmla="*/ 9359 h 1787526"/>
              <a:gd name="T8" fmla="*/ 14790 w 2509838"/>
              <a:gd name="T9" fmla="*/ 9506 h 1787526"/>
              <a:gd name="T10" fmla="*/ 14919 w 2509838"/>
              <a:gd name="T11" fmla="*/ 9795 h 1787526"/>
              <a:gd name="T12" fmla="*/ 14835 w 2509838"/>
              <a:gd name="T13" fmla="*/ 10467 h 1787526"/>
              <a:gd name="T14" fmla="*/ 14567 w 2509838"/>
              <a:gd name="T15" fmla="*/ 10651 h 1787526"/>
              <a:gd name="T16" fmla="*/ 330 w 2509838"/>
              <a:gd name="T17" fmla="*/ 10644 h 1787526"/>
              <a:gd name="T18" fmla="*/ 74 w 2509838"/>
              <a:gd name="T19" fmla="*/ 10449 h 1787526"/>
              <a:gd name="T20" fmla="*/ 4 w 2509838"/>
              <a:gd name="T21" fmla="*/ 9772 h 1787526"/>
              <a:gd name="T22" fmla="*/ 147 w 2509838"/>
              <a:gd name="T23" fmla="*/ 9491 h 1787526"/>
              <a:gd name="T24" fmla="*/ 450 w 2509838"/>
              <a:gd name="T25" fmla="*/ 9357 h 1787526"/>
              <a:gd name="T26" fmla="*/ 5549 w 2509838"/>
              <a:gd name="T27" fmla="*/ 4473 h 1787526"/>
              <a:gd name="T28" fmla="*/ 5542 w 2509838"/>
              <a:gd name="T29" fmla="*/ 6931 h 1787526"/>
              <a:gd name="T30" fmla="*/ 4933 w 2509838"/>
              <a:gd name="T31" fmla="*/ 6973 h 1787526"/>
              <a:gd name="T32" fmla="*/ 4841 w 2509838"/>
              <a:gd name="T33" fmla="*/ 4540 h 1787526"/>
              <a:gd name="T34" fmla="*/ 4976 w 2509838"/>
              <a:gd name="T35" fmla="*/ 4408 h 1787526"/>
              <a:gd name="T36" fmla="*/ 8420 w 2509838"/>
              <a:gd name="T37" fmla="*/ 4099 h 1787526"/>
              <a:gd name="T38" fmla="*/ 8394 w 2509838"/>
              <a:gd name="T39" fmla="*/ 6935 h 1787526"/>
              <a:gd name="T40" fmla="*/ 7780 w 2509838"/>
              <a:gd name="T41" fmla="*/ 6965 h 1787526"/>
              <a:gd name="T42" fmla="*/ 7705 w 2509838"/>
              <a:gd name="T43" fmla="*/ 4145 h 1787526"/>
              <a:gd name="T44" fmla="*/ 5876 w 2509838"/>
              <a:gd name="T45" fmla="*/ 4010 h 1787526"/>
              <a:gd name="T46" fmla="*/ 6471 w 2509838"/>
              <a:gd name="T47" fmla="*/ 4114 h 1787526"/>
              <a:gd name="T48" fmla="*/ 6428 w 2509838"/>
              <a:gd name="T49" fmla="*/ 6946 h 1787526"/>
              <a:gd name="T50" fmla="*/ 5806 w 2509838"/>
              <a:gd name="T51" fmla="*/ 6957 h 1787526"/>
              <a:gd name="T52" fmla="*/ 5744 w 2509838"/>
              <a:gd name="T53" fmla="*/ 4128 h 1787526"/>
              <a:gd name="T54" fmla="*/ 9191 w 2509838"/>
              <a:gd name="T55" fmla="*/ 3526 h 1787526"/>
              <a:gd name="T56" fmla="*/ 9340 w 2509838"/>
              <a:gd name="T57" fmla="*/ 3685 h 1787526"/>
              <a:gd name="T58" fmla="*/ 9263 w 2509838"/>
              <a:gd name="T59" fmla="*/ 6961 h 1787526"/>
              <a:gd name="T60" fmla="*/ 8641 w 2509838"/>
              <a:gd name="T61" fmla="*/ 6927 h 1787526"/>
              <a:gd name="T62" fmla="*/ 8616 w 2509838"/>
              <a:gd name="T63" fmla="*/ 3630 h 1787526"/>
              <a:gd name="T64" fmla="*/ 7308 w 2509838"/>
              <a:gd name="T65" fmla="*/ 3527 h 1787526"/>
              <a:gd name="T66" fmla="*/ 7446 w 2509838"/>
              <a:gd name="T67" fmla="*/ 3703 h 1787526"/>
              <a:gd name="T68" fmla="*/ 7352 w 2509838"/>
              <a:gd name="T69" fmla="*/ 6971 h 1787526"/>
              <a:gd name="T70" fmla="*/ 6734 w 2509838"/>
              <a:gd name="T71" fmla="*/ 6914 h 1787526"/>
              <a:gd name="T72" fmla="*/ 6726 w 2509838"/>
              <a:gd name="T73" fmla="*/ 3614 h 1787526"/>
              <a:gd name="T74" fmla="*/ 10184 w 2509838"/>
              <a:gd name="T75" fmla="*/ 3037 h 1787526"/>
              <a:gd name="T76" fmla="*/ 10306 w 2509838"/>
              <a:gd name="T77" fmla="*/ 3259 h 1787526"/>
              <a:gd name="T78" fmla="*/ 10200 w 2509838"/>
              <a:gd name="T79" fmla="*/ 6975 h 1787526"/>
              <a:gd name="T80" fmla="*/ 9587 w 2509838"/>
              <a:gd name="T81" fmla="*/ 6887 h 1787526"/>
              <a:gd name="T82" fmla="*/ 9595 w 2509838"/>
              <a:gd name="T83" fmla="*/ 3116 h 1787526"/>
              <a:gd name="T84" fmla="*/ 10306 w 2509838"/>
              <a:gd name="T85" fmla="*/ 2772 h 1787526"/>
              <a:gd name="T86" fmla="*/ 8926 w 2509838"/>
              <a:gd name="T87" fmla="*/ 2264 h 1787526"/>
              <a:gd name="T88" fmla="*/ 1119 w 2509838"/>
              <a:gd name="T89" fmla="*/ 616 h 1787526"/>
              <a:gd name="T90" fmla="*/ 945 w 2509838"/>
              <a:gd name="T91" fmla="*/ 834 h 1787526"/>
              <a:gd name="T92" fmla="*/ 952 w 2509838"/>
              <a:gd name="T93" fmla="*/ 8082 h 1787526"/>
              <a:gd name="T94" fmla="*/ 1138 w 2509838"/>
              <a:gd name="T95" fmla="*/ 8294 h 1787526"/>
              <a:gd name="T96" fmla="*/ 13602 w 2509838"/>
              <a:gd name="T97" fmla="*/ 8350 h 1787526"/>
              <a:gd name="T98" fmla="*/ 13869 w 2509838"/>
              <a:gd name="T99" fmla="*/ 8233 h 1787526"/>
              <a:gd name="T100" fmla="*/ 13994 w 2509838"/>
              <a:gd name="T101" fmla="*/ 7983 h 1787526"/>
              <a:gd name="T102" fmla="*/ 13933 w 2509838"/>
              <a:gd name="T103" fmla="*/ 743 h 1787526"/>
              <a:gd name="T104" fmla="*/ 13708 w 2509838"/>
              <a:gd name="T105" fmla="*/ 572 h 1787526"/>
              <a:gd name="T106" fmla="*/ 14486 w 2509838"/>
              <a:gd name="T107" fmla="*/ 4 h 1787526"/>
              <a:gd name="T108" fmla="*/ 14781 w 2509838"/>
              <a:gd name="T109" fmla="*/ 152 h 1787526"/>
              <a:gd name="T110" fmla="*/ 14911 w 2509838"/>
              <a:gd name="T111" fmla="*/ 443 h 1787526"/>
              <a:gd name="T112" fmla="*/ 14826 w 2509838"/>
              <a:gd name="T113" fmla="*/ 8693 h 1787526"/>
              <a:gd name="T114" fmla="*/ 14560 w 2509838"/>
              <a:gd name="T115" fmla="*/ 8879 h 1787526"/>
              <a:gd name="T116" fmla="*/ 340 w 2509838"/>
              <a:gd name="T117" fmla="*/ 8870 h 1787526"/>
              <a:gd name="T118" fmla="*/ 82 w 2509838"/>
              <a:gd name="T119" fmla="*/ 8674 h 1787526"/>
              <a:gd name="T120" fmla="*/ 12 w 2509838"/>
              <a:gd name="T121" fmla="*/ 420 h 1787526"/>
              <a:gd name="T122" fmla="*/ 156 w 2509838"/>
              <a:gd name="T123" fmla="*/ 137 h 1787526"/>
              <a:gd name="T124" fmla="*/ 460 w 2509838"/>
              <a:gd name="T125" fmla="*/ 1 h 178752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509838"/>
              <a:gd name="T190" fmla="*/ 0 h 1787526"/>
              <a:gd name="T191" fmla="*/ 2509838 w 2509838"/>
              <a:gd name="T192" fmla="*/ 1787526 h 178752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3324" name="KSO_Shape"/>
          <p:cNvSpPr>
            <a:spLocks noChangeArrowheads="1"/>
          </p:cNvSpPr>
          <p:nvPr/>
        </p:nvSpPr>
        <p:spPr bwMode="auto">
          <a:xfrm>
            <a:off x="6423025" y="3254375"/>
            <a:ext cx="585788" cy="508000"/>
          </a:xfrm>
          <a:custGeom>
            <a:avLst/>
            <a:gdLst>
              <a:gd name="T0" fmla="*/ 2147483647 w 5619"/>
              <a:gd name="T1" fmla="*/ 2147483647 h 4883"/>
              <a:gd name="T2" fmla="*/ 2147483647 w 5619"/>
              <a:gd name="T3" fmla="*/ 2147483647 h 4883"/>
              <a:gd name="T4" fmla="*/ 2147483647 w 5619"/>
              <a:gd name="T5" fmla="*/ 2147483647 h 4883"/>
              <a:gd name="T6" fmla="*/ 2147483647 w 5619"/>
              <a:gd name="T7" fmla="*/ 2147483647 h 4883"/>
              <a:gd name="T8" fmla="*/ 2147483647 w 5619"/>
              <a:gd name="T9" fmla="*/ 2147483647 h 4883"/>
              <a:gd name="T10" fmla="*/ 2147483647 w 5619"/>
              <a:gd name="T11" fmla="*/ 2147483647 h 4883"/>
              <a:gd name="T12" fmla="*/ 2147483647 w 5619"/>
              <a:gd name="T13" fmla="*/ 2147483647 h 4883"/>
              <a:gd name="T14" fmla="*/ 2147483647 w 5619"/>
              <a:gd name="T15" fmla="*/ 2147483647 h 4883"/>
              <a:gd name="T16" fmla="*/ 2147483647 w 5619"/>
              <a:gd name="T17" fmla="*/ 2147483647 h 4883"/>
              <a:gd name="T18" fmla="*/ 2147483647 w 5619"/>
              <a:gd name="T19" fmla="*/ 2147483647 h 4883"/>
              <a:gd name="T20" fmla="*/ 2147483647 w 5619"/>
              <a:gd name="T21" fmla="*/ 2147483647 h 4883"/>
              <a:gd name="T22" fmla="*/ 2147483647 w 5619"/>
              <a:gd name="T23" fmla="*/ 2147483647 h 4883"/>
              <a:gd name="T24" fmla="*/ 2147483647 w 5619"/>
              <a:gd name="T25" fmla="*/ 2147483647 h 4883"/>
              <a:gd name="T26" fmla="*/ 2147483647 w 5619"/>
              <a:gd name="T27" fmla="*/ 2147483647 h 4883"/>
              <a:gd name="T28" fmla="*/ 2147483647 w 5619"/>
              <a:gd name="T29" fmla="*/ 2147483647 h 4883"/>
              <a:gd name="T30" fmla="*/ 2147483647 w 5619"/>
              <a:gd name="T31" fmla="*/ 2147483647 h 4883"/>
              <a:gd name="T32" fmla="*/ 2147483647 w 5619"/>
              <a:gd name="T33" fmla="*/ 2147483647 h 4883"/>
              <a:gd name="T34" fmla="*/ 2147483647 w 5619"/>
              <a:gd name="T35" fmla="*/ 2147483647 h 4883"/>
              <a:gd name="T36" fmla="*/ 2147483647 w 5619"/>
              <a:gd name="T37" fmla="*/ 2147483647 h 4883"/>
              <a:gd name="T38" fmla="*/ 2147483647 w 5619"/>
              <a:gd name="T39" fmla="*/ 2147483647 h 4883"/>
              <a:gd name="T40" fmla="*/ 2147483647 w 5619"/>
              <a:gd name="T41" fmla="*/ 2147483647 h 4883"/>
              <a:gd name="T42" fmla="*/ 2147483647 w 5619"/>
              <a:gd name="T43" fmla="*/ 2147483647 h 4883"/>
              <a:gd name="T44" fmla="*/ 2147483647 w 5619"/>
              <a:gd name="T45" fmla="*/ 2147483647 h 4883"/>
              <a:gd name="T46" fmla="*/ 2147483647 w 5619"/>
              <a:gd name="T47" fmla="*/ 2147483647 h 4883"/>
              <a:gd name="T48" fmla="*/ 2147483647 w 5619"/>
              <a:gd name="T49" fmla="*/ 2147483647 h 4883"/>
              <a:gd name="T50" fmla="*/ 2147483647 w 5619"/>
              <a:gd name="T51" fmla="*/ 2147483647 h 4883"/>
              <a:gd name="T52" fmla="*/ 2147483647 w 5619"/>
              <a:gd name="T53" fmla="*/ 2147483647 h 4883"/>
              <a:gd name="T54" fmla="*/ 2147483647 w 5619"/>
              <a:gd name="T55" fmla="*/ 2147483647 h 4883"/>
              <a:gd name="T56" fmla="*/ 2147483647 w 5619"/>
              <a:gd name="T57" fmla="*/ 2147483647 h 4883"/>
              <a:gd name="T58" fmla="*/ 2147483647 w 5619"/>
              <a:gd name="T59" fmla="*/ 2147483647 h 4883"/>
              <a:gd name="T60" fmla="*/ 2147483647 w 5619"/>
              <a:gd name="T61" fmla="*/ 2147483647 h 4883"/>
              <a:gd name="T62" fmla="*/ 2147483647 w 5619"/>
              <a:gd name="T63" fmla="*/ 2147483647 h 4883"/>
              <a:gd name="T64" fmla="*/ 2147483647 w 5619"/>
              <a:gd name="T65" fmla="*/ 2147483647 h 4883"/>
              <a:gd name="T66" fmla="*/ 2147483647 w 5619"/>
              <a:gd name="T67" fmla="*/ 2147483647 h 4883"/>
              <a:gd name="T68" fmla="*/ 2147483647 w 5619"/>
              <a:gd name="T69" fmla="*/ 2147483647 h 4883"/>
              <a:gd name="T70" fmla="*/ 2147483647 w 5619"/>
              <a:gd name="T71" fmla="*/ 2147483647 h 4883"/>
              <a:gd name="T72" fmla="*/ 2147483647 w 5619"/>
              <a:gd name="T73" fmla="*/ 2147483647 h 4883"/>
              <a:gd name="T74" fmla="*/ 2147483647 w 5619"/>
              <a:gd name="T75" fmla="*/ 2147483647 h 4883"/>
              <a:gd name="T76" fmla="*/ 2147483647 w 5619"/>
              <a:gd name="T77" fmla="*/ 2147483647 h 4883"/>
              <a:gd name="T78" fmla="*/ 2147483647 w 5619"/>
              <a:gd name="T79" fmla="*/ 2147483647 h 4883"/>
              <a:gd name="T80" fmla="*/ 2147483647 w 5619"/>
              <a:gd name="T81" fmla="*/ 2147483647 h 4883"/>
              <a:gd name="T82" fmla="*/ 2147483647 w 5619"/>
              <a:gd name="T83" fmla="*/ 2147483647 h 4883"/>
              <a:gd name="T84" fmla="*/ 2147483647 w 5619"/>
              <a:gd name="T85" fmla="*/ 2147483647 h 4883"/>
              <a:gd name="T86" fmla="*/ 2147483647 w 5619"/>
              <a:gd name="T87" fmla="*/ 2147483647 h 4883"/>
              <a:gd name="T88" fmla="*/ 2147483647 w 5619"/>
              <a:gd name="T89" fmla="*/ 2147483647 h 4883"/>
              <a:gd name="T90" fmla="*/ 2147483647 w 5619"/>
              <a:gd name="T91" fmla="*/ 2147483647 h 4883"/>
              <a:gd name="T92" fmla="*/ 2147483647 w 5619"/>
              <a:gd name="T93" fmla="*/ 2147483647 h 4883"/>
              <a:gd name="T94" fmla="*/ 2147483647 w 5619"/>
              <a:gd name="T95" fmla="*/ 2147483647 h 4883"/>
              <a:gd name="T96" fmla="*/ 2147483647 w 5619"/>
              <a:gd name="T97" fmla="*/ 2147483647 h 4883"/>
              <a:gd name="T98" fmla="*/ 2147483647 w 5619"/>
              <a:gd name="T99" fmla="*/ 2147483647 h 4883"/>
              <a:gd name="T100" fmla="*/ 2147483647 w 5619"/>
              <a:gd name="T101" fmla="*/ 2147483647 h 4883"/>
              <a:gd name="T102" fmla="*/ 2147483647 w 5619"/>
              <a:gd name="T103" fmla="*/ 2147483647 h 4883"/>
              <a:gd name="T104" fmla="*/ 2147483647 w 5619"/>
              <a:gd name="T105" fmla="*/ 2147483647 h 4883"/>
              <a:gd name="T106" fmla="*/ 2147483647 w 5619"/>
              <a:gd name="T107" fmla="*/ 2147483647 h 4883"/>
              <a:gd name="T108" fmla="*/ 2147483647 w 5619"/>
              <a:gd name="T109" fmla="*/ 2147483647 h 4883"/>
              <a:gd name="T110" fmla="*/ 2147483647 w 5619"/>
              <a:gd name="T111" fmla="*/ 2147483647 h 4883"/>
              <a:gd name="T112" fmla="*/ 2147483647 w 5619"/>
              <a:gd name="T113" fmla="*/ 2147483647 h 4883"/>
              <a:gd name="T114" fmla="*/ 2147483647 w 5619"/>
              <a:gd name="T115" fmla="*/ 2147483647 h 4883"/>
              <a:gd name="T116" fmla="*/ 2147483647 w 5619"/>
              <a:gd name="T117" fmla="*/ 2147483647 h 4883"/>
              <a:gd name="T118" fmla="*/ 2147483647 w 5619"/>
              <a:gd name="T119" fmla="*/ 2147483647 h 4883"/>
              <a:gd name="T120" fmla="*/ 2147483647 w 5619"/>
              <a:gd name="T121" fmla="*/ 2147483647 h 4883"/>
              <a:gd name="T122" fmla="*/ 2147483647 w 5619"/>
              <a:gd name="T123" fmla="*/ 2147483647 h 4883"/>
              <a:gd name="T124" fmla="*/ 2147483647 w 5619"/>
              <a:gd name="T125" fmla="*/ 2147483647 h 488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5619"/>
              <a:gd name="T190" fmla="*/ 0 h 4883"/>
              <a:gd name="T191" fmla="*/ 5619 w 5619"/>
              <a:gd name="T192" fmla="*/ 4883 h 488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5619" h="4883">
                <a:moveTo>
                  <a:pt x="1214" y="39"/>
                </a:moveTo>
                <a:lnTo>
                  <a:pt x="1214" y="39"/>
                </a:lnTo>
                <a:lnTo>
                  <a:pt x="1240" y="39"/>
                </a:lnTo>
                <a:lnTo>
                  <a:pt x="1266" y="42"/>
                </a:lnTo>
                <a:lnTo>
                  <a:pt x="1290" y="44"/>
                </a:lnTo>
                <a:lnTo>
                  <a:pt x="1314" y="49"/>
                </a:lnTo>
                <a:lnTo>
                  <a:pt x="1339" y="53"/>
                </a:lnTo>
                <a:lnTo>
                  <a:pt x="1363" y="59"/>
                </a:lnTo>
                <a:lnTo>
                  <a:pt x="1386" y="66"/>
                </a:lnTo>
                <a:lnTo>
                  <a:pt x="1408" y="74"/>
                </a:lnTo>
                <a:lnTo>
                  <a:pt x="1430" y="83"/>
                </a:lnTo>
                <a:lnTo>
                  <a:pt x="1452" y="94"/>
                </a:lnTo>
                <a:lnTo>
                  <a:pt x="1473" y="104"/>
                </a:lnTo>
                <a:lnTo>
                  <a:pt x="1494" y="117"/>
                </a:lnTo>
                <a:lnTo>
                  <a:pt x="1515" y="129"/>
                </a:lnTo>
                <a:lnTo>
                  <a:pt x="1534" y="143"/>
                </a:lnTo>
                <a:lnTo>
                  <a:pt x="1553" y="157"/>
                </a:lnTo>
                <a:lnTo>
                  <a:pt x="1571" y="173"/>
                </a:lnTo>
                <a:lnTo>
                  <a:pt x="1588" y="188"/>
                </a:lnTo>
                <a:lnTo>
                  <a:pt x="1606" y="205"/>
                </a:lnTo>
                <a:lnTo>
                  <a:pt x="1622" y="223"/>
                </a:lnTo>
                <a:lnTo>
                  <a:pt x="1637" y="240"/>
                </a:lnTo>
                <a:lnTo>
                  <a:pt x="1651" y="259"/>
                </a:lnTo>
                <a:lnTo>
                  <a:pt x="1665" y="279"/>
                </a:lnTo>
                <a:lnTo>
                  <a:pt x="1678" y="298"/>
                </a:lnTo>
                <a:lnTo>
                  <a:pt x="1690" y="319"/>
                </a:lnTo>
                <a:lnTo>
                  <a:pt x="1701" y="340"/>
                </a:lnTo>
                <a:lnTo>
                  <a:pt x="1711" y="362"/>
                </a:lnTo>
                <a:lnTo>
                  <a:pt x="1721" y="384"/>
                </a:lnTo>
                <a:lnTo>
                  <a:pt x="1729" y="406"/>
                </a:lnTo>
                <a:lnTo>
                  <a:pt x="1736" y="429"/>
                </a:lnTo>
                <a:lnTo>
                  <a:pt x="1743" y="453"/>
                </a:lnTo>
                <a:lnTo>
                  <a:pt x="1747" y="477"/>
                </a:lnTo>
                <a:lnTo>
                  <a:pt x="1752" y="501"/>
                </a:lnTo>
                <a:lnTo>
                  <a:pt x="678" y="501"/>
                </a:lnTo>
                <a:lnTo>
                  <a:pt x="682" y="477"/>
                </a:lnTo>
                <a:lnTo>
                  <a:pt x="687" y="453"/>
                </a:lnTo>
                <a:lnTo>
                  <a:pt x="693" y="429"/>
                </a:lnTo>
                <a:lnTo>
                  <a:pt x="701" y="406"/>
                </a:lnTo>
                <a:lnTo>
                  <a:pt x="709" y="384"/>
                </a:lnTo>
                <a:lnTo>
                  <a:pt x="719" y="362"/>
                </a:lnTo>
                <a:lnTo>
                  <a:pt x="728" y="340"/>
                </a:lnTo>
                <a:lnTo>
                  <a:pt x="740" y="319"/>
                </a:lnTo>
                <a:lnTo>
                  <a:pt x="751" y="298"/>
                </a:lnTo>
                <a:lnTo>
                  <a:pt x="764" y="279"/>
                </a:lnTo>
                <a:lnTo>
                  <a:pt x="778" y="259"/>
                </a:lnTo>
                <a:lnTo>
                  <a:pt x="793" y="240"/>
                </a:lnTo>
                <a:lnTo>
                  <a:pt x="808" y="223"/>
                </a:lnTo>
                <a:lnTo>
                  <a:pt x="824" y="205"/>
                </a:lnTo>
                <a:lnTo>
                  <a:pt x="841" y="188"/>
                </a:lnTo>
                <a:lnTo>
                  <a:pt x="858" y="173"/>
                </a:lnTo>
                <a:lnTo>
                  <a:pt x="877" y="157"/>
                </a:lnTo>
                <a:lnTo>
                  <a:pt x="895" y="143"/>
                </a:lnTo>
                <a:lnTo>
                  <a:pt x="915" y="129"/>
                </a:lnTo>
                <a:lnTo>
                  <a:pt x="935" y="117"/>
                </a:lnTo>
                <a:lnTo>
                  <a:pt x="956" y="104"/>
                </a:lnTo>
                <a:lnTo>
                  <a:pt x="976" y="94"/>
                </a:lnTo>
                <a:lnTo>
                  <a:pt x="999" y="83"/>
                </a:lnTo>
                <a:lnTo>
                  <a:pt x="1021" y="74"/>
                </a:lnTo>
                <a:lnTo>
                  <a:pt x="1044" y="66"/>
                </a:lnTo>
                <a:lnTo>
                  <a:pt x="1067" y="59"/>
                </a:lnTo>
                <a:lnTo>
                  <a:pt x="1090" y="53"/>
                </a:lnTo>
                <a:lnTo>
                  <a:pt x="1115" y="49"/>
                </a:lnTo>
                <a:lnTo>
                  <a:pt x="1139" y="44"/>
                </a:lnTo>
                <a:lnTo>
                  <a:pt x="1165" y="42"/>
                </a:lnTo>
                <a:lnTo>
                  <a:pt x="1189" y="39"/>
                </a:lnTo>
                <a:lnTo>
                  <a:pt x="1214" y="39"/>
                </a:lnTo>
                <a:close/>
                <a:moveTo>
                  <a:pt x="3276" y="995"/>
                </a:moveTo>
                <a:lnTo>
                  <a:pt x="3276" y="995"/>
                </a:lnTo>
                <a:lnTo>
                  <a:pt x="3322" y="996"/>
                </a:lnTo>
                <a:lnTo>
                  <a:pt x="3367" y="997"/>
                </a:lnTo>
                <a:lnTo>
                  <a:pt x="3411" y="1001"/>
                </a:lnTo>
                <a:lnTo>
                  <a:pt x="3455" y="1004"/>
                </a:lnTo>
                <a:lnTo>
                  <a:pt x="3499" y="1009"/>
                </a:lnTo>
                <a:lnTo>
                  <a:pt x="3543" y="1016"/>
                </a:lnTo>
                <a:lnTo>
                  <a:pt x="3586" y="1023"/>
                </a:lnTo>
                <a:lnTo>
                  <a:pt x="3630" y="1031"/>
                </a:lnTo>
                <a:lnTo>
                  <a:pt x="3672" y="1040"/>
                </a:lnTo>
                <a:lnTo>
                  <a:pt x="3715" y="1051"/>
                </a:lnTo>
                <a:lnTo>
                  <a:pt x="3757" y="1062"/>
                </a:lnTo>
                <a:lnTo>
                  <a:pt x="3799" y="1074"/>
                </a:lnTo>
                <a:lnTo>
                  <a:pt x="3839" y="1088"/>
                </a:lnTo>
                <a:lnTo>
                  <a:pt x="3880" y="1102"/>
                </a:lnTo>
                <a:lnTo>
                  <a:pt x="3919" y="1117"/>
                </a:lnTo>
                <a:lnTo>
                  <a:pt x="3960" y="1133"/>
                </a:lnTo>
                <a:lnTo>
                  <a:pt x="3998" y="1150"/>
                </a:lnTo>
                <a:lnTo>
                  <a:pt x="4038" y="1169"/>
                </a:lnTo>
                <a:lnTo>
                  <a:pt x="4075" y="1188"/>
                </a:lnTo>
                <a:lnTo>
                  <a:pt x="4113" y="1207"/>
                </a:lnTo>
                <a:lnTo>
                  <a:pt x="4151" y="1228"/>
                </a:lnTo>
                <a:lnTo>
                  <a:pt x="4187" y="1249"/>
                </a:lnTo>
                <a:lnTo>
                  <a:pt x="4222" y="1272"/>
                </a:lnTo>
                <a:lnTo>
                  <a:pt x="4258" y="1296"/>
                </a:lnTo>
                <a:lnTo>
                  <a:pt x="4292" y="1319"/>
                </a:lnTo>
                <a:lnTo>
                  <a:pt x="4327" y="1344"/>
                </a:lnTo>
                <a:lnTo>
                  <a:pt x="4361" y="1370"/>
                </a:lnTo>
                <a:lnTo>
                  <a:pt x="4393" y="1397"/>
                </a:lnTo>
                <a:lnTo>
                  <a:pt x="4426" y="1423"/>
                </a:lnTo>
                <a:lnTo>
                  <a:pt x="4457" y="1451"/>
                </a:lnTo>
                <a:lnTo>
                  <a:pt x="4487" y="1480"/>
                </a:lnTo>
                <a:lnTo>
                  <a:pt x="4517" y="1509"/>
                </a:lnTo>
                <a:lnTo>
                  <a:pt x="4548" y="1539"/>
                </a:lnTo>
                <a:lnTo>
                  <a:pt x="4575" y="1571"/>
                </a:lnTo>
                <a:lnTo>
                  <a:pt x="4604" y="1602"/>
                </a:lnTo>
                <a:lnTo>
                  <a:pt x="4631" y="1635"/>
                </a:lnTo>
                <a:lnTo>
                  <a:pt x="4658" y="1667"/>
                </a:lnTo>
                <a:lnTo>
                  <a:pt x="4683" y="1701"/>
                </a:lnTo>
                <a:lnTo>
                  <a:pt x="4708" y="1735"/>
                </a:lnTo>
                <a:lnTo>
                  <a:pt x="4732" y="1769"/>
                </a:lnTo>
                <a:lnTo>
                  <a:pt x="4755" y="1805"/>
                </a:lnTo>
                <a:lnTo>
                  <a:pt x="4779" y="1841"/>
                </a:lnTo>
                <a:lnTo>
                  <a:pt x="4799" y="1877"/>
                </a:lnTo>
                <a:lnTo>
                  <a:pt x="4820" y="1914"/>
                </a:lnTo>
                <a:lnTo>
                  <a:pt x="4840" y="1953"/>
                </a:lnTo>
                <a:lnTo>
                  <a:pt x="4859" y="1990"/>
                </a:lnTo>
                <a:lnTo>
                  <a:pt x="4877" y="2029"/>
                </a:lnTo>
                <a:lnTo>
                  <a:pt x="4895" y="2068"/>
                </a:lnTo>
                <a:lnTo>
                  <a:pt x="4911" y="2108"/>
                </a:lnTo>
                <a:lnTo>
                  <a:pt x="4926" y="2148"/>
                </a:lnTo>
                <a:lnTo>
                  <a:pt x="4940" y="2188"/>
                </a:lnTo>
                <a:lnTo>
                  <a:pt x="4954" y="2229"/>
                </a:lnTo>
                <a:lnTo>
                  <a:pt x="4965" y="2271"/>
                </a:lnTo>
                <a:lnTo>
                  <a:pt x="4977" y="2313"/>
                </a:lnTo>
                <a:lnTo>
                  <a:pt x="4988" y="2356"/>
                </a:lnTo>
                <a:lnTo>
                  <a:pt x="4997" y="2397"/>
                </a:lnTo>
                <a:lnTo>
                  <a:pt x="5005" y="2440"/>
                </a:lnTo>
                <a:lnTo>
                  <a:pt x="5012" y="2485"/>
                </a:lnTo>
                <a:lnTo>
                  <a:pt x="5018" y="2529"/>
                </a:lnTo>
                <a:lnTo>
                  <a:pt x="5024" y="2573"/>
                </a:lnTo>
                <a:lnTo>
                  <a:pt x="5027" y="2617"/>
                </a:lnTo>
                <a:lnTo>
                  <a:pt x="5031" y="2661"/>
                </a:lnTo>
                <a:lnTo>
                  <a:pt x="5032" y="2706"/>
                </a:lnTo>
                <a:lnTo>
                  <a:pt x="5033" y="2752"/>
                </a:lnTo>
                <a:lnTo>
                  <a:pt x="5032" y="2797"/>
                </a:lnTo>
                <a:lnTo>
                  <a:pt x="5031" y="2842"/>
                </a:lnTo>
                <a:lnTo>
                  <a:pt x="5027" y="2887"/>
                </a:lnTo>
                <a:lnTo>
                  <a:pt x="5024" y="2932"/>
                </a:lnTo>
                <a:lnTo>
                  <a:pt x="5018" y="2976"/>
                </a:lnTo>
                <a:lnTo>
                  <a:pt x="5012" y="3020"/>
                </a:lnTo>
                <a:lnTo>
                  <a:pt x="5005" y="3063"/>
                </a:lnTo>
                <a:lnTo>
                  <a:pt x="4997" y="3106"/>
                </a:lnTo>
                <a:lnTo>
                  <a:pt x="4988" y="3149"/>
                </a:lnTo>
                <a:lnTo>
                  <a:pt x="4977" y="3191"/>
                </a:lnTo>
                <a:lnTo>
                  <a:pt x="4965" y="3232"/>
                </a:lnTo>
                <a:lnTo>
                  <a:pt x="4954" y="3274"/>
                </a:lnTo>
                <a:lnTo>
                  <a:pt x="4940" y="3316"/>
                </a:lnTo>
                <a:lnTo>
                  <a:pt x="4926" y="3355"/>
                </a:lnTo>
                <a:lnTo>
                  <a:pt x="4911" y="3396"/>
                </a:lnTo>
                <a:lnTo>
                  <a:pt x="4895" y="3435"/>
                </a:lnTo>
                <a:lnTo>
                  <a:pt x="4877" y="3475"/>
                </a:lnTo>
                <a:lnTo>
                  <a:pt x="4859" y="3513"/>
                </a:lnTo>
                <a:lnTo>
                  <a:pt x="4840" y="3552"/>
                </a:lnTo>
                <a:lnTo>
                  <a:pt x="4820" y="3589"/>
                </a:lnTo>
                <a:lnTo>
                  <a:pt x="4799" y="3626"/>
                </a:lnTo>
                <a:lnTo>
                  <a:pt x="4779" y="3663"/>
                </a:lnTo>
                <a:lnTo>
                  <a:pt x="4755" y="3699"/>
                </a:lnTo>
                <a:lnTo>
                  <a:pt x="4732" y="3734"/>
                </a:lnTo>
                <a:lnTo>
                  <a:pt x="4708" y="3769"/>
                </a:lnTo>
                <a:lnTo>
                  <a:pt x="4683" y="3804"/>
                </a:lnTo>
                <a:lnTo>
                  <a:pt x="4658" y="3836"/>
                </a:lnTo>
                <a:lnTo>
                  <a:pt x="4631" y="3870"/>
                </a:lnTo>
                <a:lnTo>
                  <a:pt x="4604" y="3901"/>
                </a:lnTo>
                <a:lnTo>
                  <a:pt x="4575" y="3934"/>
                </a:lnTo>
                <a:lnTo>
                  <a:pt x="4548" y="3964"/>
                </a:lnTo>
                <a:lnTo>
                  <a:pt x="4517" y="3994"/>
                </a:lnTo>
                <a:lnTo>
                  <a:pt x="4487" y="4023"/>
                </a:lnTo>
                <a:lnTo>
                  <a:pt x="4457" y="4052"/>
                </a:lnTo>
                <a:lnTo>
                  <a:pt x="4426" y="4080"/>
                </a:lnTo>
                <a:lnTo>
                  <a:pt x="4393" y="4108"/>
                </a:lnTo>
                <a:lnTo>
                  <a:pt x="4361" y="4134"/>
                </a:lnTo>
                <a:lnTo>
                  <a:pt x="4327" y="4160"/>
                </a:lnTo>
                <a:lnTo>
                  <a:pt x="4292" y="4184"/>
                </a:lnTo>
                <a:lnTo>
                  <a:pt x="4258" y="4209"/>
                </a:lnTo>
                <a:lnTo>
                  <a:pt x="4222" y="4232"/>
                </a:lnTo>
                <a:lnTo>
                  <a:pt x="4187" y="4254"/>
                </a:lnTo>
                <a:lnTo>
                  <a:pt x="4151" y="4276"/>
                </a:lnTo>
                <a:lnTo>
                  <a:pt x="4113" y="4297"/>
                </a:lnTo>
                <a:lnTo>
                  <a:pt x="4075" y="4317"/>
                </a:lnTo>
                <a:lnTo>
                  <a:pt x="4038" y="4335"/>
                </a:lnTo>
                <a:lnTo>
                  <a:pt x="3998" y="4354"/>
                </a:lnTo>
                <a:lnTo>
                  <a:pt x="3960" y="4370"/>
                </a:lnTo>
                <a:lnTo>
                  <a:pt x="3919" y="4386"/>
                </a:lnTo>
                <a:lnTo>
                  <a:pt x="3880" y="4402"/>
                </a:lnTo>
                <a:lnTo>
                  <a:pt x="3839" y="4417"/>
                </a:lnTo>
                <a:lnTo>
                  <a:pt x="3799" y="4429"/>
                </a:lnTo>
                <a:lnTo>
                  <a:pt x="3757" y="4442"/>
                </a:lnTo>
                <a:lnTo>
                  <a:pt x="3715" y="4454"/>
                </a:lnTo>
                <a:lnTo>
                  <a:pt x="3672" y="4464"/>
                </a:lnTo>
                <a:lnTo>
                  <a:pt x="3630" y="4474"/>
                </a:lnTo>
                <a:lnTo>
                  <a:pt x="3586" y="4482"/>
                </a:lnTo>
                <a:lnTo>
                  <a:pt x="3543" y="4489"/>
                </a:lnTo>
                <a:lnTo>
                  <a:pt x="3499" y="4494"/>
                </a:lnTo>
                <a:lnTo>
                  <a:pt x="3455" y="4499"/>
                </a:lnTo>
                <a:lnTo>
                  <a:pt x="3411" y="4504"/>
                </a:lnTo>
                <a:lnTo>
                  <a:pt x="3367" y="4506"/>
                </a:lnTo>
                <a:lnTo>
                  <a:pt x="3322" y="4508"/>
                </a:lnTo>
                <a:lnTo>
                  <a:pt x="3276" y="4508"/>
                </a:lnTo>
                <a:lnTo>
                  <a:pt x="3231" y="4508"/>
                </a:lnTo>
                <a:lnTo>
                  <a:pt x="3186" y="4506"/>
                </a:lnTo>
                <a:lnTo>
                  <a:pt x="3140" y="4504"/>
                </a:lnTo>
                <a:lnTo>
                  <a:pt x="3096" y="4499"/>
                </a:lnTo>
                <a:lnTo>
                  <a:pt x="3052" y="4494"/>
                </a:lnTo>
                <a:lnTo>
                  <a:pt x="3008" y="4489"/>
                </a:lnTo>
                <a:lnTo>
                  <a:pt x="2965" y="4482"/>
                </a:lnTo>
                <a:lnTo>
                  <a:pt x="2922" y="4474"/>
                </a:lnTo>
                <a:lnTo>
                  <a:pt x="2879" y="4464"/>
                </a:lnTo>
                <a:lnTo>
                  <a:pt x="2837" y="4454"/>
                </a:lnTo>
                <a:lnTo>
                  <a:pt x="2795" y="4442"/>
                </a:lnTo>
                <a:lnTo>
                  <a:pt x="2754" y="4429"/>
                </a:lnTo>
                <a:lnTo>
                  <a:pt x="2712" y="4417"/>
                </a:lnTo>
                <a:lnTo>
                  <a:pt x="2671" y="4402"/>
                </a:lnTo>
                <a:lnTo>
                  <a:pt x="2632" y="4386"/>
                </a:lnTo>
                <a:lnTo>
                  <a:pt x="2593" y="4370"/>
                </a:lnTo>
                <a:lnTo>
                  <a:pt x="2553" y="4354"/>
                </a:lnTo>
                <a:lnTo>
                  <a:pt x="2515" y="4335"/>
                </a:lnTo>
                <a:lnTo>
                  <a:pt x="2476" y="4317"/>
                </a:lnTo>
                <a:lnTo>
                  <a:pt x="2438" y="4297"/>
                </a:lnTo>
                <a:lnTo>
                  <a:pt x="2402" y="4276"/>
                </a:lnTo>
                <a:lnTo>
                  <a:pt x="2365" y="4254"/>
                </a:lnTo>
                <a:lnTo>
                  <a:pt x="2329" y="4232"/>
                </a:lnTo>
                <a:lnTo>
                  <a:pt x="2294" y="4209"/>
                </a:lnTo>
                <a:lnTo>
                  <a:pt x="2259" y="4184"/>
                </a:lnTo>
                <a:lnTo>
                  <a:pt x="2225" y="4160"/>
                </a:lnTo>
                <a:lnTo>
                  <a:pt x="2192" y="4134"/>
                </a:lnTo>
                <a:lnTo>
                  <a:pt x="2158" y="4108"/>
                </a:lnTo>
                <a:lnTo>
                  <a:pt x="2126" y="4080"/>
                </a:lnTo>
                <a:lnTo>
                  <a:pt x="2094" y="4052"/>
                </a:lnTo>
                <a:lnTo>
                  <a:pt x="2064" y="4023"/>
                </a:lnTo>
                <a:lnTo>
                  <a:pt x="2034" y="3994"/>
                </a:lnTo>
                <a:lnTo>
                  <a:pt x="2004" y="3964"/>
                </a:lnTo>
                <a:lnTo>
                  <a:pt x="1976" y="3934"/>
                </a:lnTo>
                <a:lnTo>
                  <a:pt x="1948" y="3901"/>
                </a:lnTo>
                <a:lnTo>
                  <a:pt x="1920" y="3870"/>
                </a:lnTo>
                <a:lnTo>
                  <a:pt x="1894" y="3836"/>
                </a:lnTo>
                <a:lnTo>
                  <a:pt x="1868" y="3804"/>
                </a:lnTo>
                <a:lnTo>
                  <a:pt x="1844" y="3769"/>
                </a:lnTo>
                <a:lnTo>
                  <a:pt x="1819" y="3734"/>
                </a:lnTo>
                <a:lnTo>
                  <a:pt x="1796" y="3699"/>
                </a:lnTo>
                <a:lnTo>
                  <a:pt x="1774" y="3663"/>
                </a:lnTo>
                <a:lnTo>
                  <a:pt x="1752" y="3626"/>
                </a:lnTo>
                <a:lnTo>
                  <a:pt x="1731" y="3589"/>
                </a:lnTo>
                <a:lnTo>
                  <a:pt x="1711" y="3552"/>
                </a:lnTo>
                <a:lnTo>
                  <a:pt x="1693" y="3513"/>
                </a:lnTo>
                <a:lnTo>
                  <a:pt x="1674" y="3475"/>
                </a:lnTo>
                <a:lnTo>
                  <a:pt x="1658" y="3435"/>
                </a:lnTo>
                <a:lnTo>
                  <a:pt x="1642" y="3396"/>
                </a:lnTo>
                <a:lnTo>
                  <a:pt x="1625" y="3355"/>
                </a:lnTo>
                <a:lnTo>
                  <a:pt x="1612" y="3316"/>
                </a:lnTo>
                <a:lnTo>
                  <a:pt x="1599" y="3274"/>
                </a:lnTo>
                <a:lnTo>
                  <a:pt x="1586" y="3232"/>
                </a:lnTo>
                <a:lnTo>
                  <a:pt x="1574" y="3191"/>
                </a:lnTo>
                <a:lnTo>
                  <a:pt x="1564" y="3149"/>
                </a:lnTo>
                <a:lnTo>
                  <a:pt x="1555" y="3106"/>
                </a:lnTo>
                <a:lnTo>
                  <a:pt x="1547" y="3063"/>
                </a:lnTo>
                <a:lnTo>
                  <a:pt x="1540" y="3020"/>
                </a:lnTo>
                <a:lnTo>
                  <a:pt x="1534" y="2976"/>
                </a:lnTo>
                <a:lnTo>
                  <a:pt x="1528" y="2932"/>
                </a:lnTo>
                <a:lnTo>
                  <a:pt x="1524" y="2887"/>
                </a:lnTo>
                <a:lnTo>
                  <a:pt x="1522" y="2842"/>
                </a:lnTo>
                <a:lnTo>
                  <a:pt x="1520" y="2797"/>
                </a:lnTo>
                <a:lnTo>
                  <a:pt x="1520" y="2752"/>
                </a:lnTo>
                <a:lnTo>
                  <a:pt x="1520" y="2706"/>
                </a:lnTo>
                <a:lnTo>
                  <a:pt x="1522" y="2661"/>
                </a:lnTo>
                <a:lnTo>
                  <a:pt x="1524" y="2617"/>
                </a:lnTo>
                <a:lnTo>
                  <a:pt x="1528" y="2573"/>
                </a:lnTo>
                <a:lnTo>
                  <a:pt x="1534" y="2529"/>
                </a:lnTo>
                <a:lnTo>
                  <a:pt x="1540" y="2485"/>
                </a:lnTo>
                <a:lnTo>
                  <a:pt x="1547" y="2440"/>
                </a:lnTo>
                <a:lnTo>
                  <a:pt x="1555" y="2397"/>
                </a:lnTo>
                <a:lnTo>
                  <a:pt x="1564" y="2356"/>
                </a:lnTo>
                <a:lnTo>
                  <a:pt x="1574" y="2313"/>
                </a:lnTo>
                <a:lnTo>
                  <a:pt x="1586" y="2271"/>
                </a:lnTo>
                <a:lnTo>
                  <a:pt x="1599" y="2229"/>
                </a:lnTo>
                <a:lnTo>
                  <a:pt x="1612" y="2188"/>
                </a:lnTo>
                <a:lnTo>
                  <a:pt x="1625" y="2148"/>
                </a:lnTo>
                <a:lnTo>
                  <a:pt x="1642" y="2108"/>
                </a:lnTo>
                <a:lnTo>
                  <a:pt x="1658" y="2068"/>
                </a:lnTo>
                <a:lnTo>
                  <a:pt x="1674" y="2029"/>
                </a:lnTo>
                <a:lnTo>
                  <a:pt x="1693" y="1990"/>
                </a:lnTo>
                <a:lnTo>
                  <a:pt x="1711" y="1953"/>
                </a:lnTo>
                <a:lnTo>
                  <a:pt x="1731" y="1914"/>
                </a:lnTo>
                <a:lnTo>
                  <a:pt x="1752" y="1877"/>
                </a:lnTo>
                <a:lnTo>
                  <a:pt x="1774" y="1841"/>
                </a:lnTo>
                <a:lnTo>
                  <a:pt x="1796" y="1805"/>
                </a:lnTo>
                <a:lnTo>
                  <a:pt x="1819" y="1769"/>
                </a:lnTo>
                <a:lnTo>
                  <a:pt x="1844" y="1735"/>
                </a:lnTo>
                <a:lnTo>
                  <a:pt x="1868" y="1701"/>
                </a:lnTo>
                <a:lnTo>
                  <a:pt x="1894" y="1667"/>
                </a:lnTo>
                <a:lnTo>
                  <a:pt x="1920" y="1635"/>
                </a:lnTo>
                <a:lnTo>
                  <a:pt x="1948" y="1602"/>
                </a:lnTo>
                <a:lnTo>
                  <a:pt x="1976" y="1571"/>
                </a:lnTo>
                <a:lnTo>
                  <a:pt x="2004" y="1539"/>
                </a:lnTo>
                <a:lnTo>
                  <a:pt x="2034" y="1509"/>
                </a:lnTo>
                <a:lnTo>
                  <a:pt x="2064" y="1480"/>
                </a:lnTo>
                <a:lnTo>
                  <a:pt x="2094" y="1451"/>
                </a:lnTo>
                <a:lnTo>
                  <a:pt x="2126" y="1423"/>
                </a:lnTo>
                <a:lnTo>
                  <a:pt x="2158" y="1397"/>
                </a:lnTo>
                <a:lnTo>
                  <a:pt x="2192" y="1370"/>
                </a:lnTo>
                <a:lnTo>
                  <a:pt x="2225" y="1344"/>
                </a:lnTo>
                <a:lnTo>
                  <a:pt x="2259" y="1319"/>
                </a:lnTo>
                <a:lnTo>
                  <a:pt x="2294" y="1296"/>
                </a:lnTo>
                <a:lnTo>
                  <a:pt x="2329" y="1272"/>
                </a:lnTo>
                <a:lnTo>
                  <a:pt x="2365" y="1249"/>
                </a:lnTo>
                <a:lnTo>
                  <a:pt x="2402" y="1228"/>
                </a:lnTo>
                <a:lnTo>
                  <a:pt x="2438" y="1207"/>
                </a:lnTo>
                <a:lnTo>
                  <a:pt x="2476" y="1188"/>
                </a:lnTo>
                <a:lnTo>
                  <a:pt x="2515" y="1169"/>
                </a:lnTo>
                <a:lnTo>
                  <a:pt x="2553" y="1150"/>
                </a:lnTo>
                <a:lnTo>
                  <a:pt x="2593" y="1133"/>
                </a:lnTo>
                <a:lnTo>
                  <a:pt x="2632" y="1117"/>
                </a:lnTo>
                <a:lnTo>
                  <a:pt x="2671" y="1102"/>
                </a:lnTo>
                <a:lnTo>
                  <a:pt x="2712" y="1088"/>
                </a:lnTo>
                <a:lnTo>
                  <a:pt x="2754" y="1074"/>
                </a:lnTo>
                <a:lnTo>
                  <a:pt x="2795" y="1062"/>
                </a:lnTo>
                <a:lnTo>
                  <a:pt x="2837" y="1051"/>
                </a:lnTo>
                <a:lnTo>
                  <a:pt x="2879" y="1040"/>
                </a:lnTo>
                <a:lnTo>
                  <a:pt x="2922" y="1031"/>
                </a:lnTo>
                <a:lnTo>
                  <a:pt x="2965" y="1023"/>
                </a:lnTo>
                <a:lnTo>
                  <a:pt x="3008" y="1016"/>
                </a:lnTo>
                <a:lnTo>
                  <a:pt x="3052" y="1009"/>
                </a:lnTo>
                <a:lnTo>
                  <a:pt x="3096" y="1004"/>
                </a:lnTo>
                <a:lnTo>
                  <a:pt x="3140" y="1001"/>
                </a:lnTo>
                <a:lnTo>
                  <a:pt x="3186" y="997"/>
                </a:lnTo>
                <a:lnTo>
                  <a:pt x="3231" y="996"/>
                </a:lnTo>
                <a:lnTo>
                  <a:pt x="3276" y="995"/>
                </a:lnTo>
                <a:close/>
                <a:moveTo>
                  <a:pt x="3052" y="1894"/>
                </a:moveTo>
                <a:lnTo>
                  <a:pt x="3052" y="1894"/>
                </a:lnTo>
                <a:lnTo>
                  <a:pt x="3031" y="1882"/>
                </a:lnTo>
                <a:lnTo>
                  <a:pt x="3009" y="1873"/>
                </a:lnTo>
                <a:lnTo>
                  <a:pt x="2987" y="1865"/>
                </a:lnTo>
                <a:lnTo>
                  <a:pt x="2965" y="1858"/>
                </a:lnTo>
                <a:lnTo>
                  <a:pt x="2942" y="1852"/>
                </a:lnTo>
                <a:lnTo>
                  <a:pt x="2919" y="1848"/>
                </a:lnTo>
                <a:lnTo>
                  <a:pt x="2896" y="1846"/>
                </a:lnTo>
                <a:lnTo>
                  <a:pt x="2871" y="1845"/>
                </a:lnTo>
                <a:lnTo>
                  <a:pt x="2848" y="1845"/>
                </a:lnTo>
                <a:lnTo>
                  <a:pt x="2824" y="1846"/>
                </a:lnTo>
                <a:lnTo>
                  <a:pt x="2799" y="1849"/>
                </a:lnTo>
                <a:lnTo>
                  <a:pt x="2775" y="1854"/>
                </a:lnTo>
                <a:lnTo>
                  <a:pt x="2750" y="1859"/>
                </a:lnTo>
                <a:lnTo>
                  <a:pt x="2726" y="1866"/>
                </a:lnTo>
                <a:lnTo>
                  <a:pt x="2703" y="1874"/>
                </a:lnTo>
                <a:lnTo>
                  <a:pt x="2678" y="1883"/>
                </a:lnTo>
                <a:lnTo>
                  <a:pt x="2654" y="1895"/>
                </a:lnTo>
                <a:lnTo>
                  <a:pt x="2631" y="1906"/>
                </a:lnTo>
                <a:lnTo>
                  <a:pt x="2608" y="1919"/>
                </a:lnTo>
                <a:lnTo>
                  <a:pt x="2584" y="1933"/>
                </a:lnTo>
                <a:lnTo>
                  <a:pt x="2561" y="1948"/>
                </a:lnTo>
                <a:lnTo>
                  <a:pt x="2539" y="1966"/>
                </a:lnTo>
                <a:lnTo>
                  <a:pt x="2517" y="1983"/>
                </a:lnTo>
                <a:lnTo>
                  <a:pt x="2495" y="2002"/>
                </a:lnTo>
                <a:lnTo>
                  <a:pt x="2474" y="2021"/>
                </a:lnTo>
                <a:lnTo>
                  <a:pt x="2454" y="2042"/>
                </a:lnTo>
                <a:lnTo>
                  <a:pt x="2433" y="2064"/>
                </a:lnTo>
                <a:lnTo>
                  <a:pt x="2415" y="2086"/>
                </a:lnTo>
                <a:lnTo>
                  <a:pt x="2396" y="2111"/>
                </a:lnTo>
                <a:lnTo>
                  <a:pt x="2379" y="2135"/>
                </a:lnTo>
                <a:lnTo>
                  <a:pt x="2362" y="2162"/>
                </a:lnTo>
                <a:lnTo>
                  <a:pt x="2345" y="2188"/>
                </a:lnTo>
                <a:lnTo>
                  <a:pt x="2330" y="2215"/>
                </a:lnTo>
                <a:lnTo>
                  <a:pt x="2316" y="2243"/>
                </a:lnTo>
                <a:lnTo>
                  <a:pt x="2303" y="2271"/>
                </a:lnTo>
                <a:lnTo>
                  <a:pt x="2292" y="2299"/>
                </a:lnTo>
                <a:lnTo>
                  <a:pt x="2281" y="2327"/>
                </a:lnTo>
                <a:lnTo>
                  <a:pt x="2273" y="2356"/>
                </a:lnTo>
                <a:lnTo>
                  <a:pt x="2265" y="2384"/>
                </a:lnTo>
                <a:lnTo>
                  <a:pt x="2258" y="2411"/>
                </a:lnTo>
                <a:lnTo>
                  <a:pt x="2254" y="2439"/>
                </a:lnTo>
                <a:lnTo>
                  <a:pt x="2249" y="2467"/>
                </a:lnTo>
                <a:lnTo>
                  <a:pt x="2245" y="2495"/>
                </a:lnTo>
                <a:lnTo>
                  <a:pt x="2244" y="2523"/>
                </a:lnTo>
                <a:lnTo>
                  <a:pt x="2243" y="2550"/>
                </a:lnTo>
                <a:lnTo>
                  <a:pt x="2244" y="2576"/>
                </a:lnTo>
                <a:lnTo>
                  <a:pt x="2245" y="2603"/>
                </a:lnTo>
                <a:lnTo>
                  <a:pt x="2248" y="2629"/>
                </a:lnTo>
                <a:lnTo>
                  <a:pt x="2252" y="2654"/>
                </a:lnTo>
                <a:lnTo>
                  <a:pt x="2257" y="2680"/>
                </a:lnTo>
                <a:lnTo>
                  <a:pt x="2263" y="2704"/>
                </a:lnTo>
                <a:lnTo>
                  <a:pt x="2271" y="2727"/>
                </a:lnTo>
                <a:lnTo>
                  <a:pt x="2279" y="2750"/>
                </a:lnTo>
                <a:lnTo>
                  <a:pt x="2288" y="2774"/>
                </a:lnTo>
                <a:lnTo>
                  <a:pt x="2299" y="2795"/>
                </a:lnTo>
                <a:lnTo>
                  <a:pt x="2310" y="2815"/>
                </a:lnTo>
                <a:lnTo>
                  <a:pt x="2323" y="2836"/>
                </a:lnTo>
                <a:lnTo>
                  <a:pt x="2337" y="2855"/>
                </a:lnTo>
                <a:lnTo>
                  <a:pt x="2352" y="2874"/>
                </a:lnTo>
                <a:lnTo>
                  <a:pt x="2368" y="2890"/>
                </a:lnTo>
                <a:lnTo>
                  <a:pt x="2386" y="2906"/>
                </a:lnTo>
                <a:lnTo>
                  <a:pt x="2404" y="2921"/>
                </a:lnTo>
                <a:lnTo>
                  <a:pt x="2423" y="2935"/>
                </a:lnTo>
                <a:lnTo>
                  <a:pt x="2444" y="2948"/>
                </a:lnTo>
                <a:lnTo>
                  <a:pt x="2465" y="2958"/>
                </a:lnTo>
                <a:lnTo>
                  <a:pt x="2485" y="2968"/>
                </a:lnTo>
                <a:lnTo>
                  <a:pt x="2503" y="2975"/>
                </a:lnTo>
                <a:lnTo>
                  <a:pt x="2523" y="2979"/>
                </a:lnTo>
                <a:lnTo>
                  <a:pt x="2540" y="2982"/>
                </a:lnTo>
                <a:lnTo>
                  <a:pt x="2559" y="2982"/>
                </a:lnTo>
                <a:lnTo>
                  <a:pt x="2575" y="2980"/>
                </a:lnTo>
                <a:lnTo>
                  <a:pt x="2593" y="2978"/>
                </a:lnTo>
                <a:lnTo>
                  <a:pt x="2609" y="2973"/>
                </a:lnTo>
                <a:lnTo>
                  <a:pt x="2625" y="2966"/>
                </a:lnTo>
                <a:lnTo>
                  <a:pt x="2640" y="2958"/>
                </a:lnTo>
                <a:lnTo>
                  <a:pt x="2656" y="2949"/>
                </a:lnTo>
                <a:lnTo>
                  <a:pt x="2671" y="2937"/>
                </a:lnTo>
                <a:lnTo>
                  <a:pt x="2687" y="2926"/>
                </a:lnTo>
                <a:lnTo>
                  <a:pt x="2700" y="2912"/>
                </a:lnTo>
                <a:lnTo>
                  <a:pt x="2716" y="2897"/>
                </a:lnTo>
                <a:lnTo>
                  <a:pt x="2730" y="2879"/>
                </a:lnTo>
                <a:lnTo>
                  <a:pt x="2743" y="2862"/>
                </a:lnTo>
                <a:lnTo>
                  <a:pt x="2771" y="2824"/>
                </a:lnTo>
                <a:lnTo>
                  <a:pt x="2799" y="2782"/>
                </a:lnTo>
                <a:lnTo>
                  <a:pt x="2828" y="2737"/>
                </a:lnTo>
                <a:lnTo>
                  <a:pt x="2856" y="2688"/>
                </a:lnTo>
                <a:lnTo>
                  <a:pt x="2885" y="2637"/>
                </a:lnTo>
                <a:lnTo>
                  <a:pt x="2945" y="2530"/>
                </a:lnTo>
                <a:lnTo>
                  <a:pt x="3008" y="2424"/>
                </a:lnTo>
                <a:lnTo>
                  <a:pt x="3037" y="2374"/>
                </a:lnTo>
                <a:lnTo>
                  <a:pt x="3065" y="2326"/>
                </a:lnTo>
                <a:lnTo>
                  <a:pt x="3089" y="2279"/>
                </a:lnTo>
                <a:lnTo>
                  <a:pt x="3111" y="2235"/>
                </a:lnTo>
                <a:lnTo>
                  <a:pt x="3131" y="2192"/>
                </a:lnTo>
                <a:lnTo>
                  <a:pt x="3138" y="2171"/>
                </a:lnTo>
                <a:lnTo>
                  <a:pt x="3145" y="2151"/>
                </a:lnTo>
                <a:lnTo>
                  <a:pt x="3151" y="2132"/>
                </a:lnTo>
                <a:lnTo>
                  <a:pt x="3156" y="2112"/>
                </a:lnTo>
                <a:lnTo>
                  <a:pt x="3159" y="2093"/>
                </a:lnTo>
                <a:lnTo>
                  <a:pt x="3160" y="2075"/>
                </a:lnTo>
                <a:lnTo>
                  <a:pt x="3161" y="2057"/>
                </a:lnTo>
                <a:lnTo>
                  <a:pt x="3160" y="2040"/>
                </a:lnTo>
                <a:lnTo>
                  <a:pt x="3157" y="2022"/>
                </a:lnTo>
                <a:lnTo>
                  <a:pt x="3153" y="2006"/>
                </a:lnTo>
                <a:lnTo>
                  <a:pt x="3147" y="1990"/>
                </a:lnTo>
                <a:lnTo>
                  <a:pt x="3139" y="1975"/>
                </a:lnTo>
                <a:lnTo>
                  <a:pt x="3130" y="1960"/>
                </a:lnTo>
                <a:lnTo>
                  <a:pt x="3118" y="1946"/>
                </a:lnTo>
                <a:lnTo>
                  <a:pt x="3105" y="1932"/>
                </a:lnTo>
                <a:lnTo>
                  <a:pt x="3089" y="1919"/>
                </a:lnTo>
                <a:lnTo>
                  <a:pt x="3072" y="1906"/>
                </a:lnTo>
                <a:lnTo>
                  <a:pt x="3052" y="1894"/>
                </a:lnTo>
                <a:close/>
                <a:moveTo>
                  <a:pt x="4125" y="1903"/>
                </a:moveTo>
                <a:lnTo>
                  <a:pt x="4125" y="1903"/>
                </a:lnTo>
                <a:lnTo>
                  <a:pt x="4083" y="1863"/>
                </a:lnTo>
                <a:lnTo>
                  <a:pt x="4039" y="1826"/>
                </a:lnTo>
                <a:lnTo>
                  <a:pt x="3994" y="1790"/>
                </a:lnTo>
                <a:lnTo>
                  <a:pt x="3947" y="1757"/>
                </a:lnTo>
                <a:lnTo>
                  <a:pt x="3923" y="1740"/>
                </a:lnTo>
                <a:lnTo>
                  <a:pt x="3899" y="1725"/>
                </a:lnTo>
                <a:lnTo>
                  <a:pt x="3873" y="1711"/>
                </a:lnTo>
                <a:lnTo>
                  <a:pt x="3848" y="1696"/>
                </a:lnTo>
                <a:lnTo>
                  <a:pt x="3822" y="1683"/>
                </a:lnTo>
                <a:lnTo>
                  <a:pt x="3796" y="1671"/>
                </a:lnTo>
                <a:lnTo>
                  <a:pt x="3770" y="1658"/>
                </a:lnTo>
                <a:lnTo>
                  <a:pt x="3743" y="1646"/>
                </a:lnTo>
                <a:lnTo>
                  <a:pt x="3716" y="1635"/>
                </a:lnTo>
                <a:lnTo>
                  <a:pt x="3688" y="1624"/>
                </a:lnTo>
                <a:lnTo>
                  <a:pt x="3661" y="1615"/>
                </a:lnTo>
                <a:lnTo>
                  <a:pt x="3633" y="1606"/>
                </a:lnTo>
                <a:lnTo>
                  <a:pt x="3605" y="1598"/>
                </a:lnTo>
                <a:lnTo>
                  <a:pt x="3576" y="1589"/>
                </a:lnTo>
                <a:lnTo>
                  <a:pt x="3547" y="1582"/>
                </a:lnTo>
                <a:lnTo>
                  <a:pt x="3518" y="1577"/>
                </a:lnTo>
                <a:lnTo>
                  <a:pt x="3489" y="1571"/>
                </a:lnTo>
                <a:lnTo>
                  <a:pt x="3459" y="1566"/>
                </a:lnTo>
                <a:lnTo>
                  <a:pt x="3428" y="1562"/>
                </a:lnTo>
                <a:lnTo>
                  <a:pt x="3398" y="1558"/>
                </a:lnTo>
                <a:lnTo>
                  <a:pt x="3368" y="1556"/>
                </a:lnTo>
                <a:lnTo>
                  <a:pt x="3338" y="1553"/>
                </a:lnTo>
                <a:lnTo>
                  <a:pt x="3307" y="1552"/>
                </a:lnTo>
                <a:lnTo>
                  <a:pt x="3276" y="1552"/>
                </a:lnTo>
                <a:lnTo>
                  <a:pt x="3245" y="1552"/>
                </a:lnTo>
                <a:lnTo>
                  <a:pt x="3214" y="1553"/>
                </a:lnTo>
                <a:lnTo>
                  <a:pt x="3183" y="1556"/>
                </a:lnTo>
                <a:lnTo>
                  <a:pt x="3153" y="1558"/>
                </a:lnTo>
                <a:lnTo>
                  <a:pt x="3123" y="1562"/>
                </a:lnTo>
                <a:lnTo>
                  <a:pt x="3093" y="1566"/>
                </a:lnTo>
                <a:lnTo>
                  <a:pt x="3064" y="1571"/>
                </a:lnTo>
                <a:lnTo>
                  <a:pt x="3034" y="1577"/>
                </a:lnTo>
                <a:lnTo>
                  <a:pt x="3005" y="1582"/>
                </a:lnTo>
                <a:lnTo>
                  <a:pt x="2976" y="1589"/>
                </a:lnTo>
                <a:lnTo>
                  <a:pt x="2948" y="1598"/>
                </a:lnTo>
                <a:lnTo>
                  <a:pt x="2919" y="1606"/>
                </a:lnTo>
                <a:lnTo>
                  <a:pt x="2891" y="1615"/>
                </a:lnTo>
                <a:lnTo>
                  <a:pt x="2863" y="1624"/>
                </a:lnTo>
                <a:lnTo>
                  <a:pt x="2836" y="1635"/>
                </a:lnTo>
                <a:lnTo>
                  <a:pt x="2808" y="1646"/>
                </a:lnTo>
                <a:lnTo>
                  <a:pt x="2782" y="1658"/>
                </a:lnTo>
                <a:lnTo>
                  <a:pt x="2755" y="1671"/>
                </a:lnTo>
                <a:lnTo>
                  <a:pt x="2730" y="1683"/>
                </a:lnTo>
                <a:lnTo>
                  <a:pt x="2704" y="1696"/>
                </a:lnTo>
                <a:lnTo>
                  <a:pt x="2678" y="1711"/>
                </a:lnTo>
                <a:lnTo>
                  <a:pt x="2654" y="1725"/>
                </a:lnTo>
                <a:lnTo>
                  <a:pt x="2629" y="1740"/>
                </a:lnTo>
                <a:lnTo>
                  <a:pt x="2605" y="1757"/>
                </a:lnTo>
                <a:lnTo>
                  <a:pt x="2558" y="1790"/>
                </a:lnTo>
                <a:lnTo>
                  <a:pt x="2512" y="1826"/>
                </a:lnTo>
                <a:lnTo>
                  <a:pt x="2469" y="1863"/>
                </a:lnTo>
                <a:lnTo>
                  <a:pt x="2428" y="1903"/>
                </a:lnTo>
                <a:lnTo>
                  <a:pt x="2387" y="1945"/>
                </a:lnTo>
                <a:lnTo>
                  <a:pt x="2350" y="1989"/>
                </a:lnTo>
                <a:lnTo>
                  <a:pt x="2314" y="2034"/>
                </a:lnTo>
                <a:lnTo>
                  <a:pt x="2280" y="2081"/>
                </a:lnTo>
                <a:lnTo>
                  <a:pt x="2265" y="2105"/>
                </a:lnTo>
                <a:lnTo>
                  <a:pt x="2250" y="2129"/>
                </a:lnTo>
                <a:lnTo>
                  <a:pt x="2235" y="2155"/>
                </a:lnTo>
                <a:lnTo>
                  <a:pt x="2221" y="2180"/>
                </a:lnTo>
                <a:lnTo>
                  <a:pt x="2207" y="2206"/>
                </a:lnTo>
                <a:lnTo>
                  <a:pt x="2194" y="2231"/>
                </a:lnTo>
                <a:lnTo>
                  <a:pt x="2182" y="2258"/>
                </a:lnTo>
                <a:lnTo>
                  <a:pt x="2170" y="2285"/>
                </a:lnTo>
                <a:lnTo>
                  <a:pt x="2159" y="2312"/>
                </a:lnTo>
                <a:lnTo>
                  <a:pt x="2149" y="2339"/>
                </a:lnTo>
                <a:lnTo>
                  <a:pt x="2139" y="2367"/>
                </a:lnTo>
                <a:lnTo>
                  <a:pt x="2129" y="2395"/>
                </a:lnTo>
                <a:lnTo>
                  <a:pt x="2121" y="2423"/>
                </a:lnTo>
                <a:lnTo>
                  <a:pt x="2113" y="2452"/>
                </a:lnTo>
                <a:lnTo>
                  <a:pt x="2106" y="2481"/>
                </a:lnTo>
                <a:lnTo>
                  <a:pt x="2100" y="2510"/>
                </a:lnTo>
                <a:lnTo>
                  <a:pt x="2094" y="2539"/>
                </a:lnTo>
                <a:lnTo>
                  <a:pt x="2090" y="2569"/>
                </a:lnTo>
                <a:lnTo>
                  <a:pt x="2085" y="2600"/>
                </a:lnTo>
                <a:lnTo>
                  <a:pt x="2082" y="2630"/>
                </a:lnTo>
                <a:lnTo>
                  <a:pt x="2079" y="2660"/>
                </a:lnTo>
                <a:lnTo>
                  <a:pt x="2077" y="2690"/>
                </a:lnTo>
                <a:lnTo>
                  <a:pt x="2076" y="2721"/>
                </a:lnTo>
                <a:lnTo>
                  <a:pt x="2076" y="2752"/>
                </a:lnTo>
                <a:lnTo>
                  <a:pt x="2076" y="2783"/>
                </a:lnTo>
                <a:lnTo>
                  <a:pt x="2077" y="2813"/>
                </a:lnTo>
                <a:lnTo>
                  <a:pt x="2079" y="2845"/>
                </a:lnTo>
                <a:lnTo>
                  <a:pt x="2082" y="2875"/>
                </a:lnTo>
                <a:lnTo>
                  <a:pt x="2085" y="2905"/>
                </a:lnTo>
                <a:lnTo>
                  <a:pt x="2090" y="2935"/>
                </a:lnTo>
                <a:lnTo>
                  <a:pt x="2094" y="2964"/>
                </a:lnTo>
                <a:lnTo>
                  <a:pt x="2100" y="2994"/>
                </a:lnTo>
                <a:lnTo>
                  <a:pt x="2106" y="3023"/>
                </a:lnTo>
                <a:lnTo>
                  <a:pt x="2113" y="3052"/>
                </a:lnTo>
                <a:lnTo>
                  <a:pt x="2121" y="3080"/>
                </a:lnTo>
                <a:lnTo>
                  <a:pt x="2129" y="3109"/>
                </a:lnTo>
                <a:lnTo>
                  <a:pt x="2139" y="3137"/>
                </a:lnTo>
                <a:lnTo>
                  <a:pt x="2149" y="3165"/>
                </a:lnTo>
                <a:lnTo>
                  <a:pt x="2159" y="3192"/>
                </a:lnTo>
                <a:lnTo>
                  <a:pt x="2170" y="3220"/>
                </a:lnTo>
                <a:lnTo>
                  <a:pt x="2182" y="3246"/>
                </a:lnTo>
                <a:lnTo>
                  <a:pt x="2194" y="3272"/>
                </a:lnTo>
                <a:lnTo>
                  <a:pt x="2207" y="3298"/>
                </a:lnTo>
                <a:lnTo>
                  <a:pt x="2221" y="3324"/>
                </a:lnTo>
                <a:lnTo>
                  <a:pt x="2235" y="3350"/>
                </a:lnTo>
                <a:lnTo>
                  <a:pt x="2250" y="3374"/>
                </a:lnTo>
                <a:lnTo>
                  <a:pt x="2265" y="3398"/>
                </a:lnTo>
                <a:lnTo>
                  <a:pt x="2280" y="3423"/>
                </a:lnTo>
                <a:lnTo>
                  <a:pt x="2314" y="3470"/>
                </a:lnTo>
                <a:lnTo>
                  <a:pt x="2350" y="3516"/>
                </a:lnTo>
                <a:lnTo>
                  <a:pt x="2387" y="3559"/>
                </a:lnTo>
                <a:lnTo>
                  <a:pt x="2428" y="3600"/>
                </a:lnTo>
                <a:lnTo>
                  <a:pt x="2469" y="3640"/>
                </a:lnTo>
                <a:lnTo>
                  <a:pt x="2512" y="3678"/>
                </a:lnTo>
                <a:lnTo>
                  <a:pt x="2558" y="3714"/>
                </a:lnTo>
                <a:lnTo>
                  <a:pt x="2605" y="3747"/>
                </a:lnTo>
                <a:lnTo>
                  <a:pt x="2629" y="3763"/>
                </a:lnTo>
                <a:lnTo>
                  <a:pt x="2654" y="3778"/>
                </a:lnTo>
                <a:lnTo>
                  <a:pt x="2678" y="3793"/>
                </a:lnTo>
                <a:lnTo>
                  <a:pt x="2704" y="3807"/>
                </a:lnTo>
                <a:lnTo>
                  <a:pt x="2730" y="3821"/>
                </a:lnTo>
                <a:lnTo>
                  <a:pt x="2755" y="3834"/>
                </a:lnTo>
                <a:lnTo>
                  <a:pt x="2782" y="3847"/>
                </a:lnTo>
                <a:lnTo>
                  <a:pt x="2808" y="3858"/>
                </a:lnTo>
                <a:lnTo>
                  <a:pt x="2836" y="3869"/>
                </a:lnTo>
                <a:lnTo>
                  <a:pt x="2863" y="3879"/>
                </a:lnTo>
                <a:lnTo>
                  <a:pt x="2891" y="3889"/>
                </a:lnTo>
                <a:lnTo>
                  <a:pt x="2919" y="3899"/>
                </a:lnTo>
                <a:lnTo>
                  <a:pt x="2948" y="3907"/>
                </a:lnTo>
                <a:lnTo>
                  <a:pt x="2976" y="3914"/>
                </a:lnTo>
                <a:lnTo>
                  <a:pt x="3005" y="3922"/>
                </a:lnTo>
                <a:lnTo>
                  <a:pt x="3034" y="3928"/>
                </a:lnTo>
                <a:lnTo>
                  <a:pt x="3064" y="3934"/>
                </a:lnTo>
                <a:lnTo>
                  <a:pt x="3093" y="3938"/>
                </a:lnTo>
                <a:lnTo>
                  <a:pt x="3123" y="3943"/>
                </a:lnTo>
                <a:lnTo>
                  <a:pt x="3153" y="3946"/>
                </a:lnTo>
                <a:lnTo>
                  <a:pt x="3183" y="3949"/>
                </a:lnTo>
                <a:lnTo>
                  <a:pt x="3214" y="3951"/>
                </a:lnTo>
                <a:lnTo>
                  <a:pt x="3245" y="3952"/>
                </a:lnTo>
                <a:lnTo>
                  <a:pt x="3276" y="3952"/>
                </a:lnTo>
                <a:lnTo>
                  <a:pt x="3307" y="3952"/>
                </a:lnTo>
                <a:lnTo>
                  <a:pt x="3338" y="3951"/>
                </a:lnTo>
                <a:lnTo>
                  <a:pt x="3368" y="3949"/>
                </a:lnTo>
                <a:lnTo>
                  <a:pt x="3398" y="3946"/>
                </a:lnTo>
                <a:lnTo>
                  <a:pt x="3428" y="3943"/>
                </a:lnTo>
                <a:lnTo>
                  <a:pt x="3459" y="3938"/>
                </a:lnTo>
                <a:lnTo>
                  <a:pt x="3489" y="3934"/>
                </a:lnTo>
                <a:lnTo>
                  <a:pt x="3518" y="3928"/>
                </a:lnTo>
                <a:lnTo>
                  <a:pt x="3547" y="3922"/>
                </a:lnTo>
                <a:lnTo>
                  <a:pt x="3576" y="3914"/>
                </a:lnTo>
                <a:lnTo>
                  <a:pt x="3605" y="3907"/>
                </a:lnTo>
                <a:lnTo>
                  <a:pt x="3633" y="3899"/>
                </a:lnTo>
                <a:lnTo>
                  <a:pt x="3661" y="3889"/>
                </a:lnTo>
                <a:lnTo>
                  <a:pt x="3688" y="3879"/>
                </a:lnTo>
                <a:lnTo>
                  <a:pt x="3716" y="3869"/>
                </a:lnTo>
                <a:lnTo>
                  <a:pt x="3743" y="3858"/>
                </a:lnTo>
                <a:lnTo>
                  <a:pt x="3770" y="3847"/>
                </a:lnTo>
                <a:lnTo>
                  <a:pt x="3796" y="3834"/>
                </a:lnTo>
                <a:lnTo>
                  <a:pt x="3822" y="3821"/>
                </a:lnTo>
                <a:lnTo>
                  <a:pt x="3848" y="3807"/>
                </a:lnTo>
                <a:lnTo>
                  <a:pt x="3873" y="3793"/>
                </a:lnTo>
                <a:lnTo>
                  <a:pt x="3899" y="3778"/>
                </a:lnTo>
                <a:lnTo>
                  <a:pt x="3923" y="3763"/>
                </a:lnTo>
                <a:lnTo>
                  <a:pt x="3947" y="3747"/>
                </a:lnTo>
                <a:lnTo>
                  <a:pt x="3994" y="3714"/>
                </a:lnTo>
                <a:lnTo>
                  <a:pt x="4039" y="3678"/>
                </a:lnTo>
                <a:lnTo>
                  <a:pt x="4083" y="3640"/>
                </a:lnTo>
                <a:lnTo>
                  <a:pt x="4125" y="3600"/>
                </a:lnTo>
                <a:lnTo>
                  <a:pt x="4164" y="3559"/>
                </a:lnTo>
                <a:lnTo>
                  <a:pt x="4202" y="3516"/>
                </a:lnTo>
                <a:lnTo>
                  <a:pt x="4238" y="3470"/>
                </a:lnTo>
                <a:lnTo>
                  <a:pt x="4271" y="3423"/>
                </a:lnTo>
                <a:lnTo>
                  <a:pt x="4286" y="3398"/>
                </a:lnTo>
                <a:lnTo>
                  <a:pt x="4303" y="3374"/>
                </a:lnTo>
                <a:lnTo>
                  <a:pt x="4317" y="3350"/>
                </a:lnTo>
                <a:lnTo>
                  <a:pt x="4332" y="3324"/>
                </a:lnTo>
                <a:lnTo>
                  <a:pt x="4344" y="3298"/>
                </a:lnTo>
                <a:lnTo>
                  <a:pt x="4357" y="3272"/>
                </a:lnTo>
                <a:lnTo>
                  <a:pt x="4370" y="3246"/>
                </a:lnTo>
                <a:lnTo>
                  <a:pt x="4382" y="3220"/>
                </a:lnTo>
                <a:lnTo>
                  <a:pt x="4393" y="3192"/>
                </a:lnTo>
                <a:lnTo>
                  <a:pt x="4404" y="3165"/>
                </a:lnTo>
                <a:lnTo>
                  <a:pt x="4413" y="3137"/>
                </a:lnTo>
                <a:lnTo>
                  <a:pt x="4422" y="3109"/>
                </a:lnTo>
                <a:lnTo>
                  <a:pt x="4430" y="3080"/>
                </a:lnTo>
                <a:lnTo>
                  <a:pt x="4438" y="3052"/>
                </a:lnTo>
                <a:lnTo>
                  <a:pt x="4445" y="3023"/>
                </a:lnTo>
                <a:lnTo>
                  <a:pt x="4451" y="2994"/>
                </a:lnTo>
                <a:lnTo>
                  <a:pt x="4457" y="2964"/>
                </a:lnTo>
                <a:lnTo>
                  <a:pt x="4462" y="2935"/>
                </a:lnTo>
                <a:lnTo>
                  <a:pt x="4466" y="2905"/>
                </a:lnTo>
                <a:lnTo>
                  <a:pt x="4470" y="2875"/>
                </a:lnTo>
                <a:lnTo>
                  <a:pt x="4472" y="2845"/>
                </a:lnTo>
                <a:lnTo>
                  <a:pt x="4474" y="2813"/>
                </a:lnTo>
                <a:lnTo>
                  <a:pt x="4476" y="2783"/>
                </a:lnTo>
                <a:lnTo>
                  <a:pt x="4476" y="2752"/>
                </a:lnTo>
                <a:lnTo>
                  <a:pt x="4476" y="2721"/>
                </a:lnTo>
                <a:lnTo>
                  <a:pt x="4474" y="2690"/>
                </a:lnTo>
                <a:lnTo>
                  <a:pt x="4472" y="2660"/>
                </a:lnTo>
                <a:lnTo>
                  <a:pt x="4470" y="2630"/>
                </a:lnTo>
                <a:lnTo>
                  <a:pt x="4466" y="2600"/>
                </a:lnTo>
                <a:lnTo>
                  <a:pt x="4462" y="2569"/>
                </a:lnTo>
                <a:lnTo>
                  <a:pt x="4457" y="2539"/>
                </a:lnTo>
                <a:lnTo>
                  <a:pt x="4451" y="2510"/>
                </a:lnTo>
                <a:lnTo>
                  <a:pt x="4445" y="2481"/>
                </a:lnTo>
                <a:lnTo>
                  <a:pt x="4438" y="2452"/>
                </a:lnTo>
                <a:lnTo>
                  <a:pt x="4430" y="2423"/>
                </a:lnTo>
                <a:lnTo>
                  <a:pt x="4422" y="2395"/>
                </a:lnTo>
                <a:lnTo>
                  <a:pt x="4413" y="2367"/>
                </a:lnTo>
                <a:lnTo>
                  <a:pt x="4404" y="2339"/>
                </a:lnTo>
                <a:lnTo>
                  <a:pt x="4393" y="2312"/>
                </a:lnTo>
                <a:lnTo>
                  <a:pt x="4382" y="2285"/>
                </a:lnTo>
                <a:lnTo>
                  <a:pt x="4370" y="2258"/>
                </a:lnTo>
                <a:lnTo>
                  <a:pt x="4357" y="2231"/>
                </a:lnTo>
                <a:lnTo>
                  <a:pt x="4344" y="2206"/>
                </a:lnTo>
                <a:lnTo>
                  <a:pt x="4332" y="2180"/>
                </a:lnTo>
                <a:lnTo>
                  <a:pt x="4317" y="2155"/>
                </a:lnTo>
                <a:lnTo>
                  <a:pt x="4303" y="2129"/>
                </a:lnTo>
                <a:lnTo>
                  <a:pt x="4286" y="2105"/>
                </a:lnTo>
                <a:lnTo>
                  <a:pt x="4271" y="2081"/>
                </a:lnTo>
                <a:lnTo>
                  <a:pt x="4238" y="2034"/>
                </a:lnTo>
                <a:lnTo>
                  <a:pt x="4202" y="1989"/>
                </a:lnTo>
                <a:lnTo>
                  <a:pt x="4164" y="1945"/>
                </a:lnTo>
                <a:lnTo>
                  <a:pt x="4125" y="1903"/>
                </a:lnTo>
                <a:close/>
                <a:moveTo>
                  <a:pt x="2363" y="0"/>
                </a:moveTo>
                <a:lnTo>
                  <a:pt x="1975" y="737"/>
                </a:lnTo>
                <a:lnTo>
                  <a:pt x="663" y="737"/>
                </a:lnTo>
                <a:lnTo>
                  <a:pt x="629" y="737"/>
                </a:lnTo>
                <a:lnTo>
                  <a:pt x="596" y="739"/>
                </a:lnTo>
                <a:lnTo>
                  <a:pt x="562" y="744"/>
                </a:lnTo>
                <a:lnTo>
                  <a:pt x="530" y="750"/>
                </a:lnTo>
                <a:lnTo>
                  <a:pt x="498" y="758"/>
                </a:lnTo>
                <a:lnTo>
                  <a:pt x="467" y="766"/>
                </a:lnTo>
                <a:lnTo>
                  <a:pt x="435" y="777"/>
                </a:lnTo>
                <a:lnTo>
                  <a:pt x="405" y="789"/>
                </a:lnTo>
                <a:lnTo>
                  <a:pt x="376" y="802"/>
                </a:lnTo>
                <a:lnTo>
                  <a:pt x="347" y="817"/>
                </a:lnTo>
                <a:lnTo>
                  <a:pt x="321" y="832"/>
                </a:lnTo>
                <a:lnTo>
                  <a:pt x="293" y="850"/>
                </a:lnTo>
                <a:lnTo>
                  <a:pt x="267" y="868"/>
                </a:lnTo>
                <a:lnTo>
                  <a:pt x="242" y="888"/>
                </a:lnTo>
                <a:lnTo>
                  <a:pt x="218" y="909"/>
                </a:lnTo>
                <a:lnTo>
                  <a:pt x="195" y="931"/>
                </a:lnTo>
                <a:lnTo>
                  <a:pt x="173" y="954"/>
                </a:lnTo>
                <a:lnTo>
                  <a:pt x="152" y="979"/>
                </a:lnTo>
                <a:lnTo>
                  <a:pt x="132" y="1003"/>
                </a:lnTo>
                <a:lnTo>
                  <a:pt x="114" y="1030"/>
                </a:lnTo>
                <a:lnTo>
                  <a:pt x="97" y="1056"/>
                </a:lnTo>
                <a:lnTo>
                  <a:pt x="80" y="1084"/>
                </a:lnTo>
                <a:lnTo>
                  <a:pt x="66" y="1112"/>
                </a:lnTo>
                <a:lnTo>
                  <a:pt x="52" y="1142"/>
                </a:lnTo>
                <a:lnTo>
                  <a:pt x="41" y="1171"/>
                </a:lnTo>
                <a:lnTo>
                  <a:pt x="30" y="1203"/>
                </a:lnTo>
                <a:lnTo>
                  <a:pt x="21" y="1234"/>
                </a:lnTo>
                <a:lnTo>
                  <a:pt x="14" y="1265"/>
                </a:lnTo>
                <a:lnTo>
                  <a:pt x="8" y="1299"/>
                </a:lnTo>
                <a:lnTo>
                  <a:pt x="4" y="1332"/>
                </a:lnTo>
                <a:lnTo>
                  <a:pt x="1" y="1365"/>
                </a:lnTo>
                <a:lnTo>
                  <a:pt x="0" y="1399"/>
                </a:lnTo>
                <a:lnTo>
                  <a:pt x="0" y="4222"/>
                </a:lnTo>
                <a:lnTo>
                  <a:pt x="1" y="4255"/>
                </a:lnTo>
                <a:lnTo>
                  <a:pt x="4" y="4289"/>
                </a:lnTo>
                <a:lnTo>
                  <a:pt x="8" y="4321"/>
                </a:lnTo>
                <a:lnTo>
                  <a:pt x="14" y="4354"/>
                </a:lnTo>
                <a:lnTo>
                  <a:pt x="21" y="4386"/>
                </a:lnTo>
                <a:lnTo>
                  <a:pt x="30" y="4418"/>
                </a:lnTo>
                <a:lnTo>
                  <a:pt x="41" y="4448"/>
                </a:lnTo>
                <a:lnTo>
                  <a:pt x="52" y="4478"/>
                </a:lnTo>
                <a:lnTo>
                  <a:pt x="66" y="4507"/>
                </a:lnTo>
                <a:lnTo>
                  <a:pt x="80" y="4536"/>
                </a:lnTo>
                <a:lnTo>
                  <a:pt x="97" y="4564"/>
                </a:lnTo>
                <a:lnTo>
                  <a:pt x="114" y="4591"/>
                </a:lnTo>
                <a:lnTo>
                  <a:pt x="132" y="4616"/>
                </a:lnTo>
                <a:lnTo>
                  <a:pt x="152" y="4642"/>
                </a:lnTo>
                <a:lnTo>
                  <a:pt x="173" y="4666"/>
                </a:lnTo>
                <a:lnTo>
                  <a:pt x="195" y="4689"/>
                </a:lnTo>
                <a:lnTo>
                  <a:pt x="218" y="4712"/>
                </a:lnTo>
                <a:lnTo>
                  <a:pt x="242" y="4732"/>
                </a:lnTo>
                <a:lnTo>
                  <a:pt x="267" y="4752"/>
                </a:lnTo>
                <a:lnTo>
                  <a:pt x="293" y="4770"/>
                </a:lnTo>
                <a:lnTo>
                  <a:pt x="321" y="4787"/>
                </a:lnTo>
                <a:lnTo>
                  <a:pt x="347" y="4803"/>
                </a:lnTo>
                <a:lnTo>
                  <a:pt x="376" y="4818"/>
                </a:lnTo>
                <a:lnTo>
                  <a:pt x="405" y="4831"/>
                </a:lnTo>
                <a:lnTo>
                  <a:pt x="435" y="4843"/>
                </a:lnTo>
                <a:lnTo>
                  <a:pt x="467" y="4853"/>
                </a:lnTo>
                <a:lnTo>
                  <a:pt x="498" y="4862"/>
                </a:lnTo>
                <a:lnTo>
                  <a:pt x="530" y="4871"/>
                </a:lnTo>
                <a:lnTo>
                  <a:pt x="562" y="4876"/>
                </a:lnTo>
                <a:lnTo>
                  <a:pt x="596" y="4880"/>
                </a:lnTo>
                <a:lnTo>
                  <a:pt x="629" y="4883"/>
                </a:lnTo>
                <a:lnTo>
                  <a:pt x="663" y="4883"/>
                </a:lnTo>
                <a:lnTo>
                  <a:pt x="4956" y="4883"/>
                </a:lnTo>
                <a:lnTo>
                  <a:pt x="4991" y="4883"/>
                </a:lnTo>
                <a:lnTo>
                  <a:pt x="5024" y="4880"/>
                </a:lnTo>
                <a:lnTo>
                  <a:pt x="5057" y="4876"/>
                </a:lnTo>
                <a:lnTo>
                  <a:pt x="5090" y="4871"/>
                </a:lnTo>
                <a:lnTo>
                  <a:pt x="5121" y="4862"/>
                </a:lnTo>
                <a:lnTo>
                  <a:pt x="5154" y="4853"/>
                </a:lnTo>
                <a:lnTo>
                  <a:pt x="5184" y="4843"/>
                </a:lnTo>
                <a:lnTo>
                  <a:pt x="5214" y="4831"/>
                </a:lnTo>
                <a:lnTo>
                  <a:pt x="5243" y="4818"/>
                </a:lnTo>
                <a:lnTo>
                  <a:pt x="5272" y="4803"/>
                </a:lnTo>
                <a:lnTo>
                  <a:pt x="5300" y="4787"/>
                </a:lnTo>
                <a:lnTo>
                  <a:pt x="5327" y="4770"/>
                </a:lnTo>
                <a:lnTo>
                  <a:pt x="5352" y="4752"/>
                </a:lnTo>
                <a:lnTo>
                  <a:pt x="5378" y="4732"/>
                </a:lnTo>
                <a:lnTo>
                  <a:pt x="5401" y="4712"/>
                </a:lnTo>
                <a:lnTo>
                  <a:pt x="5424" y="4689"/>
                </a:lnTo>
                <a:lnTo>
                  <a:pt x="5446" y="4666"/>
                </a:lnTo>
                <a:lnTo>
                  <a:pt x="5467" y="4642"/>
                </a:lnTo>
                <a:lnTo>
                  <a:pt x="5487" y="4616"/>
                </a:lnTo>
                <a:lnTo>
                  <a:pt x="5505" y="4591"/>
                </a:lnTo>
                <a:lnTo>
                  <a:pt x="5523" y="4564"/>
                </a:lnTo>
                <a:lnTo>
                  <a:pt x="5539" y="4536"/>
                </a:lnTo>
                <a:lnTo>
                  <a:pt x="5553" y="4507"/>
                </a:lnTo>
                <a:lnTo>
                  <a:pt x="5567" y="4478"/>
                </a:lnTo>
                <a:lnTo>
                  <a:pt x="5578" y="4448"/>
                </a:lnTo>
                <a:lnTo>
                  <a:pt x="5589" y="4418"/>
                </a:lnTo>
                <a:lnTo>
                  <a:pt x="5598" y="4386"/>
                </a:lnTo>
                <a:lnTo>
                  <a:pt x="5605" y="4354"/>
                </a:lnTo>
                <a:lnTo>
                  <a:pt x="5611" y="4321"/>
                </a:lnTo>
                <a:lnTo>
                  <a:pt x="5616" y="4289"/>
                </a:lnTo>
                <a:lnTo>
                  <a:pt x="5618" y="4255"/>
                </a:lnTo>
                <a:lnTo>
                  <a:pt x="5619" y="4222"/>
                </a:lnTo>
                <a:lnTo>
                  <a:pt x="5619" y="1399"/>
                </a:lnTo>
                <a:lnTo>
                  <a:pt x="5618" y="1365"/>
                </a:lnTo>
                <a:lnTo>
                  <a:pt x="5616" y="1332"/>
                </a:lnTo>
                <a:lnTo>
                  <a:pt x="5611" y="1299"/>
                </a:lnTo>
                <a:lnTo>
                  <a:pt x="5605" y="1265"/>
                </a:lnTo>
                <a:lnTo>
                  <a:pt x="5598" y="1234"/>
                </a:lnTo>
                <a:lnTo>
                  <a:pt x="5589" y="1203"/>
                </a:lnTo>
                <a:lnTo>
                  <a:pt x="5578" y="1171"/>
                </a:lnTo>
                <a:lnTo>
                  <a:pt x="5567" y="1142"/>
                </a:lnTo>
                <a:lnTo>
                  <a:pt x="5553" y="1112"/>
                </a:lnTo>
                <a:lnTo>
                  <a:pt x="5539" y="1084"/>
                </a:lnTo>
                <a:lnTo>
                  <a:pt x="5523" y="1056"/>
                </a:lnTo>
                <a:lnTo>
                  <a:pt x="5505" y="1030"/>
                </a:lnTo>
                <a:lnTo>
                  <a:pt x="5487" y="1003"/>
                </a:lnTo>
                <a:lnTo>
                  <a:pt x="5467" y="979"/>
                </a:lnTo>
                <a:lnTo>
                  <a:pt x="5446" y="954"/>
                </a:lnTo>
                <a:lnTo>
                  <a:pt x="5424" y="931"/>
                </a:lnTo>
                <a:lnTo>
                  <a:pt x="5401" y="909"/>
                </a:lnTo>
                <a:lnTo>
                  <a:pt x="5378" y="888"/>
                </a:lnTo>
                <a:lnTo>
                  <a:pt x="5352" y="868"/>
                </a:lnTo>
                <a:lnTo>
                  <a:pt x="5327" y="850"/>
                </a:lnTo>
                <a:lnTo>
                  <a:pt x="5300" y="832"/>
                </a:lnTo>
                <a:lnTo>
                  <a:pt x="5272" y="817"/>
                </a:lnTo>
                <a:lnTo>
                  <a:pt x="5243" y="802"/>
                </a:lnTo>
                <a:lnTo>
                  <a:pt x="5214" y="789"/>
                </a:lnTo>
                <a:lnTo>
                  <a:pt x="5184" y="777"/>
                </a:lnTo>
                <a:lnTo>
                  <a:pt x="5154" y="766"/>
                </a:lnTo>
                <a:lnTo>
                  <a:pt x="5121" y="758"/>
                </a:lnTo>
                <a:lnTo>
                  <a:pt x="5090" y="750"/>
                </a:lnTo>
                <a:lnTo>
                  <a:pt x="5057" y="744"/>
                </a:lnTo>
                <a:lnTo>
                  <a:pt x="5024" y="739"/>
                </a:lnTo>
                <a:lnTo>
                  <a:pt x="4991" y="737"/>
                </a:lnTo>
                <a:lnTo>
                  <a:pt x="4956" y="737"/>
                </a:lnTo>
                <a:lnTo>
                  <a:pt x="4746" y="737"/>
                </a:lnTo>
                <a:lnTo>
                  <a:pt x="4300" y="0"/>
                </a:lnTo>
                <a:lnTo>
                  <a:pt x="2363"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3325" name="文本框 17"/>
          <p:cNvSpPr>
            <a:spLocks noChangeArrowheads="1"/>
          </p:cNvSpPr>
          <p:nvPr/>
        </p:nvSpPr>
        <p:spPr bwMode="auto">
          <a:xfrm>
            <a:off x="3927475" y="4306888"/>
            <a:ext cx="122872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熟练掌握技能输入你的内容</a:t>
            </a:r>
          </a:p>
        </p:txBody>
      </p:sp>
      <p:sp>
        <p:nvSpPr>
          <p:cNvPr id="13326" name="文本框 17"/>
          <p:cNvSpPr>
            <a:spLocks noChangeArrowheads="1"/>
          </p:cNvSpPr>
          <p:nvPr/>
        </p:nvSpPr>
        <p:spPr bwMode="auto">
          <a:xfrm>
            <a:off x="6102350" y="4378325"/>
            <a:ext cx="1228725"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熟练掌握技能输入你的内容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64"/>
          <p:cNvSpPr>
            <a:spLocks noChangeArrowheads="1"/>
          </p:cNvSpPr>
          <p:nvPr/>
        </p:nvSpPr>
        <p:spPr bwMode="auto">
          <a:xfrm>
            <a:off x="3492500" y="692150"/>
            <a:ext cx="2030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自我评价</a:t>
            </a:r>
          </a:p>
        </p:txBody>
      </p:sp>
      <p:sp>
        <p:nvSpPr>
          <p:cNvPr id="14339" name="椭圆 2"/>
          <p:cNvSpPr>
            <a:spLocks noChangeArrowheads="1"/>
          </p:cNvSpPr>
          <p:nvPr/>
        </p:nvSpPr>
        <p:spPr bwMode="auto">
          <a:xfrm>
            <a:off x="3062288" y="2390775"/>
            <a:ext cx="1539875" cy="1543050"/>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600">
              <a:solidFill>
                <a:srgbClr val="FFFFFF"/>
              </a:solidFill>
            </a:endParaRPr>
          </a:p>
        </p:txBody>
      </p:sp>
      <p:sp>
        <p:nvSpPr>
          <p:cNvPr id="14340" name="Freeform 5"/>
          <p:cNvSpPr>
            <a:spLocks noEditPoints="1" noChangeArrowheads="1"/>
          </p:cNvSpPr>
          <p:nvPr/>
        </p:nvSpPr>
        <p:spPr bwMode="auto">
          <a:xfrm>
            <a:off x="3602038" y="2838450"/>
            <a:ext cx="460375" cy="647700"/>
          </a:xfrm>
          <a:custGeom>
            <a:avLst/>
            <a:gdLst>
              <a:gd name="T0" fmla="*/ 2147483647 w 83"/>
              <a:gd name="T1" fmla="*/ 2147483647 h 119"/>
              <a:gd name="T2" fmla="*/ 2147483647 w 83"/>
              <a:gd name="T3" fmla="*/ 2147483647 h 119"/>
              <a:gd name="T4" fmla="*/ 2147483647 w 83"/>
              <a:gd name="T5" fmla="*/ 2147483647 h 119"/>
              <a:gd name="T6" fmla="*/ 2147483647 w 83"/>
              <a:gd name="T7" fmla="*/ 2147483647 h 119"/>
              <a:gd name="T8" fmla="*/ 2147483647 w 83"/>
              <a:gd name="T9" fmla="*/ 2147483647 h 119"/>
              <a:gd name="T10" fmla="*/ 2147483647 w 83"/>
              <a:gd name="T11" fmla="*/ 2147483647 h 119"/>
              <a:gd name="T12" fmla="*/ 2147483647 w 83"/>
              <a:gd name="T13" fmla="*/ 2147483647 h 119"/>
              <a:gd name="T14" fmla="*/ 2147483647 w 83"/>
              <a:gd name="T15" fmla="*/ 2147483647 h 119"/>
              <a:gd name="T16" fmla="*/ 2147483647 w 83"/>
              <a:gd name="T17" fmla="*/ 2147483647 h 119"/>
              <a:gd name="T18" fmla="*/ 2147483647 w 83"/>
              <a:gd name="T19" fmla="*/ 2147483647 h 119"/>
              <a:gd name="T20" fmla="*/ 2147483647 w 83"/>
              <a:gd name="T21" fmla="*/ 2147483647 h 119"/>
              <a:gd name="T22" fmla="*/ 2147483647 w 83"/>
              <a:gd name="T23" fmla="*/ 2147483647 h 119"/>
              <a:gd name="T24" fmla="*/ 2147483647 w 83"/>
              <a:gd name="T25" fmla="*/ 2147483647 h 119"/>
              <a:gd name="T26" fmla="*/ 2147483647 w 83"/>
              <a:gd name="T27" fmla="*/ 2147483647 h 119"/>
              <a:gd name="T28" fmla="*/ 2147483647 w 83"/>
              <a:gd name="T29" fmla="*/ 2147483647 h 119"/>
              <a:gd name="T30" fmla="*/ 2147483647 w 83"/>
              <a:gd name="T31" fmla="*/ 2147483647 h 119"/>
              <a:gd name="T32" fmla="*/ 2147483647 w 83"/>
              <a:gd name="T33" fmla="*/ 2147483647 h 119"/>
              <a:gd name="T34" fmla="*/ 2147483647 w 83"/>
              <a:gd name="T35" fmla="*/ 2147483647 h 119"/>
              <a:gd name="T36" fmla="*/ 2147483647 w 83"/>
              <a:gd name="T37" fmla="*/ 2147483647 h 119"/>
              <a:gd name="T38" fmla="*/ 2147483647 w 83"/>
              <a:gd name="T39" fmla="*/ 2147483647 h 119"/>
              <a:gd name="T40" fmla="*/ 2147483647 w 83"/>
              <a:gd name="T41" fmla="*/ 2147483647 h 119"/>
              <a:gd name="T42" fmla="*/ 2147483647 w 83"/>
              <a:gd name="T43" fmla="*/ 2147483647 h 119"/>
              <a:gd name="T44" fmla="*/ 0 w 83"/>
              <a:gd name="T45" fmla="*/ 2147483647 h 119"/>
              <a:gd name="T46" fmla="*/ 2147483647 w 83"/>
              <a:gd name="T47" fmla="*/ 2147483647 h 119"/>
              <a:gd name="T48" fmla="*/ 2147483647 w 83"/>
              <a:gd name="T49" fmla="*/ 2147483647 h 119"/>
              <a:gd name="T50" fmla="*/ 2147483647 w 83"/>
              <a:gd name="T51" fmla="*/ 2147483647 h 119"/>
              <a:gd name="T52" fmla="*/ 2147483647 w 83"/>
              <a:gd name="T53" fmla="*/ 2147483647 h 119"/>
              <a:gd name="T54" fmla="*/ 2147483647 w 83"/>
              <a:gd name="T55" fmla="*/ 2147483647 h 119"/>
              <a:gd name="T56" fmla="*/ 2147483647 w 83"/>
              <a:gd name="T57" fmla="*/ 2147483647 h 119"/>
              <a:gd name="T58" fmla="*/ 2147483647 w 83"/>
              <a:gd name="T59" fmla="*/ 2147483647 h 119"/>
              <a:gd name="T60" fmla="*/ 2147483647 w 83"/>
              <a:gd name="T61" fmla="*/ 2147483647 h 119"/>
              <a:gd name="T62" fmla="*/ 2147483647 w 83"/>
              <a:gd name="T63" fmla="*/ 2147483647 h 119"/>
              <a:gd name="T64" fmla="*/ 2147483647 w 83"/>
              <a:gd name="T65" fmla="*/ 2147483647 h 119"/>
              <a:gd name="T66" fmla="*/ 2147483647 w 83"/>
              <a:gd name="T67" fmla="*/ 2147483647 h 11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3"/>
              <a:gd name="T103" fmla="*/ 0 h 119"/>
              <a:gd name="T104" fmla="*/ 83 w 83"/>
              <a:gd name="T105" fmla="*/ 119 h 11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3" h="119">
                <a:moveTo>
                  <a:pt x="45" y="17"/>
                </a:moveTo>
                <a:cubicBezTo>
                  <a:pt x="70" y="31"/>
                  <a:pt x="70" y="31"/>
                  <a:pt x="70" y="31"/>
                </a:cubicBezTo>
                <a:cubicBezTo>
                  <a:pt x="73" y="27"/>
                  <a:pt x="73" y="27"/>
                  <a:pt x="73" y="27"/>
                </a:cubicBezTo>
                <a:cubicBezTo>
                  <a:pt x="74" y="26"/>
                  <a:pt x="74" y="25"/>
                  <a:pt x="73" y="24"/>
                </a:cubicBezTo>
                <a:cubicBezTo>
                  <a:pt x="73" y="23"/>
                  <a:pt x="73" y="22"/>
                  <a:pt x="72" y="21"/>
                </a:cubicBezTo>
                <a:cubicBezTo>
                  <a:pt x="53" y="11"/>
                  <a:pt x="53" y="11"/>
                  <a:pt x="53" y="11"/>
                </a:cubicBezTo>
                <a:cubicBezTo>
                  <a:pt x="52" y="10"/>
                  <a:pt x="51" y="10"/>
                  <a:pt x="50" y="10"/>
                </a:cubicBezTo>
                <a:cubicBezTo>
                  <a:pt x="49" y="10"/>
                  <a:pt x="48" y="11"/>
                  <a:pt x="48" y="12"/>
                </a:cubicBezTo>
                <a:cubicBezTo>
                  <a:pt x="45" y="17"/>
                  <a:pt x="45" y="17"/>
                  <a:pt x="45" y="17"/>
                </a:cubicBezTo>
                <a:close/>
                <a:moveTo>
                  <a:pt x="40" y="26"/>
                </a:moveTo>
                <a:cubicBezTo>
                  <a:pt x="45" y="29"/>
                  <a:pt x="45" y="29"/>
                  <a:pt x="45" y="29"/>
                </a:cubicBezTo>
                <a:cubicBezTo>
                  <a:pt x="24" y="66"/>
                  <a:pt x="24" y="66"/>
                  <a:pt x="24" y="66"/>
                </a:cubicBezTo>
                <a:cubicBezTo>
                  <a:pt x="18" y="63"/>
                  <a:pt x="18" y="63"/>
                  <a:pt x="18" y="63"/>
                </a:cubicBezTo>
                <a:cubicBezTo>
                  <a:pt x="40" y="26"/>
                  <a:pt x="40" y="26"/>
                  <a:pt x="40" y="26"/>
                </a:cubicBezTo>
                <a:close/>
                <a:moveTo>
                  <a:pt x="13" y="72"/>
                </a:moveTo>
                <a:cubicBezTo>
                  <a:pt x="11" y="93"/>
                  <a:pt x="11" y="93"/>
                  <a:pt x="11" y="93"/>
                </a:cubicBezTo>
                <a:cubicBezTo>
                  <a:pt x="22" y="98"/>
                  <a:pt x="22" y="98"/>
                  <a:pt x="22" y="98"/>
                </a:cubicBezTo>
                <a:cubicBezTo>
                  <a:pt x="39" y="87"/>
                  <a:pt x="39" y="87"/>
                  <a:pt x="39" y="87"/>
                </a:cubicBezTo>
                <a:cubicBezTo>
                  <a:pt x="35" y="83"/>
                  <a:pt x="30" y="82"/>
                  <a:pt x="24" y="82"/>
                </a:cubicBezTo>
                <a:cubicBezTo>
                  <a:pt x="20" y="77"/>
                  <a:pt x="17" y="74"/>
                  <a:pt x="13" y="72"/>
                </a:cubicBezTo>
                <a:close/>
                <a:moveTo>
                  <a:pt x="45" y="94"/>
                </a:moveTo>
                <a:cubicBezTo>
                  <a:pt x="8" y="119"/>
                  <a:pt x="8" y="119"/>
                  <a:pt x="8" y="119"/>
                </a:cubicBezTo>
                <a:cubicBezTo>
                  <a:pt x="0" y="115"/>
                  <a:pt x="0" y="115"/>
                  <a:pt x="0" y="115"/>
                </a:cubicBezTo>
                <a:cubicBezTo>
                  <a:pt x="3" y="70"/>
                  <a:pt x="3" y="70"/>
                  <a:pt x="3" y="70"/>
                </a:cubicBezTo>
                <a:cubicBezTo>
                  <a:pt x="6" y="66"/>
                  <a:pt x="6" y="66"/>
                  <a:pt x="6" y="66"/>
                </a:cubicBezTo>
                <a:cubicBezTo>
                  <a:pt x="28" y="27"/>
                  <a:pt x="28" y="27"/>
                  <a:pt x="28" y="27"/>
                </a:cubicBezTo>
                <a:cubicBezTo>
                  <a:pt x="37" y="12"/>
                  <a:pt x="37" y="12"/>
                  <a:pt x="37" y="12"/>
                </a:cubicBezTo>
                <a:cubicBezTo>
                  <a:pt x="40" y="7"/>
                  <a:pt x="40" y="7"/>
                  <a:pt x="40" y="7"/>
                </a:cubicBezTo>
                <a:cubicBezTo>
                  <a:pt x="42" y="4"/>
                  <a:pt x="44" y="2"/>
                  <a:pt x="48" y="1"/>
                </a:cubicBezTo>
                <a:cubicBezTo>
                  <a:pt x="51" y="0"/>
                  <a:pt x="55" y="0"/>
                  <a:pt x="58" y="2"/>
                </a:cubicBezTo>
                <a:cubicBezTo>
                  <a:pt x="76" y="13"/>
                  <a:pt x="76" y="13"/>
                  <a:pt x="76" y="13"/>
                </a:cubicBezTo>
                <a:cubicBezTo>
                  <a:pt x="80" y="15"/>
                  <a:pt x="82" y="18"/>
                  <a:pt x="83" y="21"/>
                </a:cubicBezTo>
                <a:cubicBezTo>
                  <a:pt x="83" y="24"/>
                  <a:pt x="83" y="28"/>
                  <a:pt x="81" y="31"/>
                </a:cubicBezTo>
                <a:cubicBezTo>
                  <a:pt x="69" y="52"/>
                  <a:pt x="57" y="73"/>
                  <a:pt x="45" y="94"/>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4341" name="椭圆 4"/>
          <p:cNvSpPr>
            <a:spLocks noChangeArrowheads="1"/>
          </p:cNvSpPr>
          <p:nvPr/>
        </p:nvSpPr>
        <p:spPr bwMode="auto">
          <a:xfrm>
            <a:off x="1698625" y="2390775"/>
            <a:ext cx="1541463" cy="1543050"/>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600">
              <a:solidFill>
                <a:srgbClr val="FFFFFF"/>
              </a:solidFill>
            </a:endParaRPr>
          </a:p>
        </p:txBody>
      </p:sp>
      <p:grpSp>
        <p:nvGrpSpPr>
          <p:cNvPr id="14342" name="组合 4"/>
          <p:cNvGrpSpPr>
            <a:grpSpLocks/>
          </p:cNvGrpSpPr>
          <p:nvPr/>
        </p:nvGrpSpPr>
        <p:grpSpPr bwMode="auto">
          <a:xfrm>
            <a:off x="2127250" y="2927350"/>
            <a:ext cx="685800" cy="469900"/>
            <a:chOff x="0" y="0"/>
            <a:chExt cx="859439" cy="587464"/>
          </a:xfrm>
        </p:grpSpPr>
        <p:sp>
          <p:nvSpPr>
            <p:cNvPr id="14348" name="Freeform 13"/>
            <p:cNvSpPr>
              <a:spLocks noEditPoints="1" noChangeArrowheads="1"/>
            </p:cNvSpPr>
            <p:nvPr/>
          </p:nvSpPr>
          <p:spPr bwMode="auto">
            <a:xfrm>
              <a:off x="0" y="0"/>
              <a:ext cx="492274" cy="587464"/>
            </a:xfrm>
            <a:custGeom>
              <a:avLst/>
              <a:gdLst>
                <a:gd name="T0" fmla="*/ 2147483647 w 75"/>
                <a:gd name="T1" fmla="*/ 2147483647 h 89"/>
                <a:gd name="T2" fmla="*/ 2147483647 w 75"/>
                <a:gd name="T3" fmla="*/ 2147483647 h 89"/>
                <a:gd name="T4" fmla="*/ 2147483647 w 75"/>
                <a:gd name="T5" fmla="*/ 2147483647 h 89"/>
                <a:gd name="T6" fmla="*/ 2147483647 w 75"/>
                <a:gd name="T7" fmla="*/ 0 h 89"/>
                <a:gd name="T8" fmla="*/ 2147483647 w 75"/>
                <a:gd name="T9" fmla="*/ 2147483647 h 89"/>
                <a:gd name="T10" fmla="*/ 2147483647 w 75"/>
                <a:gd name="T11" fmla="*/ 2147483647 h 89"/>
                <a:gd name="T12" fmla="*/ 2147483647 w 75"/>
                <a:gd name="T13" fmla="*/ 2147483647 h 89"/>
                <a:gd name="T14" fmla="*/ 2147483647 w 75"/>
                <a:gd name="T15" fmla="*/ 2147483647 h 89"/>
                <a:gd name="T16" fmla="*/ 2147483647 w 75"/>
                <a:gd name="T17" fmla="*/ 2147483647 h 89"/>
                <a:gd name="T18" fmla="*/ 2147483647 w 75"/>
                <a:gd name="T19" fmla="*/ 2147483647 h 89"/>
                <a:gd name="T20" fmla="*/ 2147483647 w 75"/>
                <a:gd name="T21" fmla="*/ 2147483647 h 89"/>
                <a:gd name="T22" fmla="*/ 2147483647 w 75"/>
                <a:gd name="T23" fmla="*/ 2147483647 h 89"/>
                <a:gd name="T24" fmla="*/ 2147483647 w 75"/>
                <a:gd name="T25" fmla="*/ 2147483647 h 89"/>
                <a:gd name="T26" fmla="*/ 2147483647 w 75"/>
                <a:gd name="T27" fmla="*/ 2147483647 h 89"/>
                <a:gd name="T28" fmla="*/ 2147483647 w 75"/>
                <a:gd name="T29" fmla="*/ 2147483647 h 89"/>
                <a:gd name="T30" fmla="*/ 2147483647 w 75"/>
                <a:gd name="T31" fmla="*/ 2147483647 h 89"/>
                <a:gd name="T32" fmla="*/ 2147483647 w 75"/>
                <a:gd name="T33" fmla="*/ 2147483647 h 89"/>
                <a:gd name="T34" fmla="*/ 0 w 75"/>
                <a:gd name="T35" fmla="*/ 2147483647 h 89"/>
                <a:gd name="T36" fmla="*/ 2147483647 w 75"/>
                <a:gd name="T37" fmla="*/ 2147483647 h 89"/>
                <a:gd name="T38" fmla="*/ 2147483647 w 75"/>
                <a:gd name="T39" fmla="*/ 2147483647 h 89"/>
                <a:gd name="T40" fmla="*/ 2147483647 w 75"/>
                <a:gd name="T41" fmla="*/ 2147483647 h 89"/>
                <a:gd name="T42" fmla="*/ 2147483647 w 75"/>
                <a:gd name="T43" fmla="*/ 2147483647 h 89"/>
                <a:gd name="T44" fmla="*/ 2147483647 w 75"/>
                <a:gd name="T45" fmla="*/ 2147483647 h 89"/>
                <a:gd name="T46" fmla="*/ 2147483647 w 75"/>
                <a:gd name="T47" fmla="*/ 2147483647 h 89"/>
                <a:gd name="T48" fmla="*/ 2147483647 w 75"/>
                <a:gd name="T49" fmla="*/ 2147483647 h 89"/>
                <a:gd name="T50" fmla="*/ 2147483647 w 75"/>
                <a:gd name="T51" fmla="*/ 2147483647 h 89"/>
                <a:gd name="T52" fmla="*/ 2147483647 w 75"/>
                <a:gd name="T53" fmla="*/ 2147483647 h 89"/>
                <a:gd name="T54" fmla="*/ 2147483647 w 75"/>
                <a:gd name="T55" fmla="*/ 2147483647 h 89"/>
                <a:gd name="T56" fmla="*/ 2147483647 w 75"/>
                <a:gd name="T57" fmla="*/ 2147483647 h 89"/>
                <a:gd name="T58" fmla="*/ 2147483647 w 75"/>
                <a:gd name="T59" fmla="*/ 2147483647 h 89"/>
                <a:gd name="T60" fmla="*/ 2147483647 w 75"/>
                <a:gd name="T61" fmla="*/ 2147483647 h 89"/>
                <a:gd name="T62" fmla="*/ 2147483647 w 75"/>
                <a:gd name="T63" fmla="*/ 2147483647 h 89"/>
                <a:gd name="T64" fmla="*/ 2147483647 w 75"/>
                <a:gd name="T65" fmla="*/ 2147483647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5"/>
                <a:gd name="T100" fmla="*/ 0 h 89"/>
                <a:gd name="T101" fmla="*/ 75 w 75"/>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5" h="89">
                  <a:moveTo>
                    <a:pt x="30" y="14"/>
                  </a:moveTo>
                  <a:cubicBezTo>
                    <a:pt x="30" y="11"/>
                    <a:pt x="32" y="7"/>
                    <a:pt x="34" y="5"/>
                  </a:cubicBezTo>
                  <a:cubicBezTo>
                    <a:pt x="34" y="5"/>
                    <a:pt x="34" y="5"/>
                    <a:pt x="34" y="5"/>
                  </a:cubicBezTo>
                  <a:cubicBezTo>
                    <a:pt x="37" y="2"/>
                    <a:pt x="42" y="0"/>
                    <a:pt x="46" y="0"/>
                  </a:cubicBezTo>
                  <a:cubicBezTo>
                    <a:pt x="51" y="0"/>
                    <a:pt x="55" y="2"/>
                    <a:pt x="58" y="5"/>
                  </a:cubicBezTo>
                  <a:cubicBezTo>
                    <a:pt x="58" y="5"/>
                    <a:pt x="58" y="5"/>
                    <a:pt x="58" y="5"/>
                  </a:cubicBezTo>
                  <a:cubicBezTo>
                    <a:pt x="61" y="8"/>
                    <a:pt x="62" y="12"/>
                    <a:pt x="62" y="17"/>
                  </a:cubicBezTo>
                  <a:cubicBezTo>
                    <a:pt x="62" y="20"/>
                    <a:pt x="61" y="23"/>
                    <a:pt x="60" y="26"/>
                  </a:cubicBezTo>
                  <a:cubicBezTo>
                    <a:pt x="59" y="28"/>
                    <a:pt x="59" y="28"/>
                    <a:pt x="59" y="28"/>
                  </a:cubicBezTo>
                  <a:cubicBezTo>
                    <a:pt x="75" y="28"/>
                    <a:pt x="75" y="28"/>
                    <a:pt x="75" y="28"/>
                  </a:cubicBezTo>
                  <a:cubicBezTo>
                    <a:pt x="75" y="43"/>
                    <a:pt x="75" y="43"/>
                    <a:pt x="75" y="43"/>
                  </a:cubicBezTo>
                  <a:cubicBezTo>
                    <a:pt x="59" y="43"/>
                    <a:pt x="59" y="43"/>
                    <a:pt x="59" y="43"/>
                  </a:cubicBezTo>
                  <a:cubicBezTo>
                    <a:pt x="59" y="46"/>
                    <a:pt x="59" y="46"/>
                    <a:pt x="59" y="46"/>
                  </a:cubicBezTo>
                  <a:cubicBezTo>
                    <a:pt x="61" y="50"/>
                    <a:pt x="62" y="54"/>
                    <a:pt x="62" y="58"/>
                  </a:cubicBezTo>
                  <a:cubicBezTo>
                    <a:pt x="62" y="67"/>
                    <a:pt x="58" y="74"/>
                    <a:pt x="53" y="80"/>
                  </a:cubicBezTo>
                  <a:cubicBezTo>
                    <a:pt x="47" y="85"/>
                    <a:pt x="39" y="89"/>
                    <a:pt x="31" y="89"/>
                  </a:cubicBezTo>
                  <a:cubicBezTo>
                    <a:pt x="22" y="89"/>
                    <a:pt x="15" y="85"/>
                    <a:pt x="9" y="80"/>
                  </a:cubicBezTo>
                  <a:cubicBezTo>
                    <a:pt x="4" y="74"/>
                    <a:pt x="0" y="67"/>
                    <a:pt x="0" y="58"/>
                  </a:cubicBezTo>
                  <a:cubicBezTo>
                    <a:pt x="0" y="50"/>
                    <a:pt x="4" y="42"/>
                    <a:pt x="9" y="36"/>
                  </a:cubicBezTo>
                  <a:cubicBezTo>
                    <a:pt x="11" y="34"/>
                    <a:pt x="13" y="33"/>
                    <a:pt x="15" y="31"/>
                  </a:cubicBezTo>
                  <a:cubicBezTo>
                    <a:pt x="30" y="14"/>
                    <a:pt x="30" y="14"/>
                    <a:pt x="30" y="14"/>
                  </a:cubicBezTo>
                  <a:close/>
                  <a:moveTo>
                    <a:pt x="15" y="57"/>
                  </a:moveTo>
                  <a:cubicBezTo>
                    <a:pt x="21" y="51"/>
                    <a:pt x="28" y="47"/>
                    <a:pt x="38" y="43"/>
                  </a:cubicBezTo>
                  <a:cubicBezTo>
                    <a:pt x="28" y="42"/>
                    <a:pt x="16" y="44"/>
                    <a:pt x="15" y="57"/>
                  </a:cubicBezTo>
                  <a:close/>
                  <a:moveTo>
                    <a:pt x="45" y="44"/>
                  </a:moveTo>
                  <a:cubicBezTo>
                    <a:pt x="41" y="40"/>
                    <a:pt x="36" y="38"/>
                    <a:pt x="31" y="38"/>
                  </a:cubicBezTo>
                  <a:cubicBezTo>
                    <a:pt x="25" y="38"/>
                    <a:pt x="20" y="40"/>
                    <a:pt x="17" y="44"/>
                  </a:cubicBezTo>
                  <a:cubicBezTo>
                    <a:pt x="13" y="48"/>
                    <a:pt x="11" y="53"/>
                    <a:pt x="11" y="58"/>
                  </a:cubicBezTo>
                  <a:cubicBezTo>
                    <a:pt x="11" y="64"/>
                    <a:pt x="13" y="69"/>
                    <a:pt x="17" y="72"/>
                  </a:cubicBezTo>
                  <a:cubicBezTo>
                    <a:pt x="20" y="76"/>
                    <a:pt x="25" y="78"/>
                    <a:pt x="31" y="78"/>
                  </a:cubicBezTo>
                  <a:cubicBezTo>
                    <a:pt x="36" y="78"/>
                    <a:pt x="41" y="76"/>
                    <a:pt x="45" y="72"/>
                  </a:cubicBezTo>
                  <a:cubicBezTo>
                    <a:pt x="49" y="69"/>
                    <a:pt x="51" y="64"/>
                    <a:pt x="51" y="58"/>
                  </a:cubicBezTo>
                  <a:cubicBezTo>
                    <a:pt x="51" y="53"/>
                    <a:pt x="49" y="48"/>
                    <a:pt x="45" y="44"/>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4349" name="Freeform 14"/>
            <p:cNvSpPr>
              <a:spLocks noEditPoints="1" noChangeArrowheads="1"/>
            </p:cNvSpPr>
            <p:nvPr/>
          </p:nvSpPr>
          <p:spPr bwMode="auto">
            <a:xfrm>
              <a:off x="440598" y="0"/>
              <a:ext cx="418841" cy="587464"/>
            </a:xfrm>
            <a:custGeom>
              <a:avLst/>
              <a:gdLst>
                <a:gd name="T0" fmla="*/ 2147483647 w 64"/>
                <a:gd name="T1" fmla="*/ 2147483647 h 89"/>
                <a:gd name="T2" fmla="*/ 2147483647 w 64"/>
                <a:gd name="T3" fmla="*/ 2147483647 h 89"/>
                <a:gd name="T4" fmla="*/ 2147483647 w 64"/>
                <a:gd name="T5" fmla="*/ 2147483647 h 89"/>
                <a:gd name="T6" fmla="*/ 2147483647 w 64"/>
                <a:gd name="T7" fmla="*/ 0 h 89"/>
                <a:gd name="T8" fmla="*/ 2147483647 w 64"/>
                <a:gd name="T9" fmla="*/ 2147483647 h 89"/>
                <a:gd name="T10" fmla="*/ 2147483647 w 64"/>
                <a:gd name="T11" fmla="*/ 2147483647 h 89"/>
                <a:gd name="T12" fmla="*/ 2147483647 w 64"/>
                <a:gd name="T13" fmla="*/ 2147483647 h 89"/>
                <a:gd name="T14" fmla="*/ 2147483647 w 64"/>
                <a:gd name="T15" fmla="*/ 2147483647 h 89"/>
                <a:gd name="T16" fmla="*/ 2147483647 w 64"/>
                <a:gd name="T17" fmla="*/ 2147483647 h 89"/>
                <a:gd name="T18" fmla="*/ 0 w 64"/>
                <a:gd name="T19" fmla="*/ 2147483647 h 89"/>
                <a:gd name="T20" fmla="*/ 0 w 64"/>
                <a:gd name="T21" fmla="*/ 2147483647 h 89"/>
                <a:gd name="T22" fmla="*/ 2147483647 w 64"/>
                <a:gd name="T23" fmla="*/ 2147483647 h 89"/>
                <a:gd name="T24" fmla="*/ 2147483647 w 64"/>
                <a:gd name="T25" fmla="*/ 2147483647 h 89"/>
                <a:gd name="T26" fmla="*/ 2147483647 w 64"/>
                <a:gd name="T27" fmla="*/ 2147483647 h 89"/>
                <a:gd name="T28" fmla="*/ 2147483647 w 64"/>
                <a:gd name="T29" fmla="*/ 2147483647 h 89"/>
                <a:gd name="T30" fmla="*/ 2147483647 w 64"/>
                <a:gd name="T31" fmla="*/ 2147483647 h 89"/>
                <a:gd name="T32" fmla="*/ 2147483647 w 64"/>
                <a:gd name="T33" fmla="*/ 2147483647 h 89"/>
                <a:gd name="T34" fmla="*/ 2147483647 w 64"/>
                <a:gd name="T35" fmla="*/ 2147483647 h 89"/>
                <a:gd name="T36" fmla="*/ 2147483647 w 64"/>
                <a:gd name="T37" fmla="*/ 2147483647 h 89"/>
                <a:gd name="T38" fmla="*/ 2147483647 w 64"/>
                <a:gd name="T39" fmla="*/ 2147483647 h 89"/>
                <a:gd name="T40" fmla="*/ 2147483647 w 64"/>
                <a:gd name="T41" fmla="*/ 2147483647 h 89"/>
                <a:gd name="T42" fmla="*/ 2147483647 w 64"/>
                <a:gd name="T43" fmla="*/ 2147483647 h 89"/>
                <a:gd name="T44" fmla="*/ 2147483647 w 64"/>
                <a:gd name="T45" fmla="*/ 2147483647 h 89"/>
                <a:gd name="T46" fmla="*/ 2147483647 w 64"/>
                <a:gd name="T47" fmla="*/ 2147483647 h 89"/>
                <a:gd name="T48" fmla="*/ 2147483647 w 64"/>
                <a:gd name="T49" fmla="*/ 2147483647 h 89"/>
                <a:gd name="T50" fmla="*/ 2147483647 w 64"/>
                <a:gd name="T51" fmla="*/ 2147483647 h 89"/>
                <a:gd name="T52" fmla="*/ 2147483647 w 64"/>
                <a:gd name="T53" fmla="*/ 2147483647 h 89"/>
                <a:gd name="T54" fmla="*/ 2147483647 w 64"/>
                <a:gd name="T55" fmla="*/ 2147483647 h 89"/>
                <a:gd name="T56" fmla="*/ 2147483647 w 64"/>
                <a:gd name="T57" fmla="*/ 2147483647 h 89"/>
                <a:gd name="T58" fmla="*/ 2147483647 w 64"/>
                <a:gd name="T59" fmla="*/ 2147483647 h 89"/>
                <a:gd name="T60" fmla="*/ 2147483647 w 64"/>
                <a:gd name="T61" fmla="*/ 2147483647 h 89"/>
                <a:gd name="T62" fmla="*/ 2147483647 w 64"/>
                <a:gd name="T63" fmla="*/ 2147483647 h 89"/>
                <a:gd name="T64" fmla="*/ 2147483647 w 64"/>
                <a:gd name="T65" fmla="*/ 2147483647 h 8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89"/>
                <a:gd name="T101" fmla="*/ 64 w 64"/>
                <a:gd name="T102" fmla="*/ 89 h 8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89">
                  <a:moveTo>
                    <a:pt x="34" y="14"/>
                  </a:moveTo>
                  <a:cubicBezTo>
                    <a:pt x="33" y="11"/>
                    <a:pt x="32" y="7"/>
                    <a:pt x="29" y="5"/>
                  </a:cubicBezTo>
                  <a:cubicBezTo>
                    <a:pt x="29" y="5"/>
                    <a:pt x="29" y="5"/>
                    <a:pt x="29" y="5"/>
                  </a:cubicBezTo>
                  <a:cubicBezTo>
                    <a:pt x="26" y="2"/>
                    <a:pt x="22" y="0"/>
                    <a:pt x="18" y="0"/>
                  </a:cubicBezTo>
                  <a:cubicBezTo>
                    <a:pt x="13" y="0"/>
                    <a:pt x="9" y="2"/>
                    <a:pt x="6" y="5"/>
                  </a:cubicBezTo>
                  <a:cubicBezTo>
                    <a:pt x="6" y="5"/>
                    <a:pt x="6" y="5"/>
                    <a:pt x="6" y="5"/>
                  </a:cubicBezTo>
                  <a:cubicBezTo>
                    <a:pt x="3" y="8"/>
                    <a:pt x="1" y="12"/>
                    <a:pt x="1" y="17"/>
                  </a:cubicBezTo>
                  <a:cubicBezTo>
                    <a:pt x="1" y="20"/>
                    <a:pt x="2" y="23"/>
                    <a:pt x="4" y="26"/>
                  </a:cubicBezTo>
                  <a:cubicBezTo>
                    <a:pt x="4" y="28"/>
                    <a:pt x="4" y="28"/>
                    <a:pt x="4" y="28"/>
                  </a:cubicBezTo>
                  <a:cubicBezTo>
                    <a:pt x="0" y="28"/>
                    <a:pt x="0" y="28"/>
                    <a:pt x="0" y="28"/>
                  </a:cubicBezTo>
                  <a:cubicBezTo>
                    <a:pt x="0" y="42"/>
                    <a:pt x="0" y="42"/>
                    <a:pt x="0" y="42"/>
                  </a:cubicBezTo>
                  <a:cubicBezTo>
                    <a:pt x="5" y="42"/>
                    <a:pt x="5" y="42"/>
                    <a:pt x="5" y="42"/>
                  </a:cubicBezTo>
                  <a:cubicBezTo>
                    <a:pt x="5" y="46"/>
                    <a:pt x="5" y="46"/>
                    <a:pt x="5" y="46"/>
                  </a:cubicBezTo>
                  <a:cubicBezTo>
                    <a:pt x="3" y="50"/>
                    <a:pt x="2" y="54"/>
                    <a:pt x="2" y="58"/>
                  </a:cubicBezTo>
                  <a:cubicBezTo>
                    <a:pt x="2" y="67"/>
                    <a:pt x="6" y="74"/>
                    <a:pt x="11" y="80"/>
                  </a:cubicBezTo>
                  <a:cubicBezTo>
                    <a:pt x="17" y="85"/>
                    <a:pt x="24" y="89"/>
                    <a:pt x="33" y="89"/>
                  </a:cubicBezTo>
                  <a:cubicBezTo>
                    <a:pt x="41" y="89"/>
                    <a:pt x="49" y="85"/>
                    <a:pt x="55" y="80"/>
                  </a:cubicBezTo>
                  <a:cubicBezTo>
                    <a:pt x="60" y="74"/>
                    <a:pt x="64" y="67"/>
                    <a:pt x="64" y="58"/>
                  </a:cubicBezTo>
                  <a:cubicBezTo>
                    <a:pt x="64" y="50"/>
                    <a:pt x="60" y="42"/>
                    <a:pt x="55" y="36"/>
                  </a:cubicBezTo>
                  <a:cubicBezTo>
                    <a:pt x="53" y="34"/>
                    <a:pt x="51" y="33"/>
                    <a:pt x="49" y="31"/>
                  </a:cubicBezTo>
                  <a:cubicBezTo>
                    <a:pt x="34" y="14"/>
                    <a:pt x="34" y="14"/>
                    <a:pt x="34" y="14"/>
                  </a:cubicBezTo>
                  <a:close/>
                  <a:moveTo>
                    <a:pt x="17" y="57"/>
                  </a:moveTo>
                  <a:cubicBezTo>
                    <a:pt x="18" y="44"/>
                    <a:pt x="30" y="42"/>
                    <a:pt x="40" y="43"/>
                  </a:cubicBezTo>
                  <a:cubicBezTo>
                    <a:pt x="30" y="47"/>
                    <a:pt x="23" y="51"/>
                    <a:pt x="17" y="57"/>
                  </a:cubicBezTo>
                  <a:close/>
                  <a:moveTo>
                    <a:pt x="19" y="44"/>
                  </a:moveTo>
                  <a:cubicBezTo>
                    <a:pt x="22" y="40"/>
                    <a:pt x="27" y="38"/>
                    <a:pt x="33" y="38"/>
                  </a:cubicBezTo>
                  <a:cubicBezTo>
                    <a:pt x="38" y="38"/>
                    <a:pt x="43" y="40"/>
                    <a:pt x="47" y="44"/>
                  </a:cubicBezTo>
                  <a:cubicBezTo>
                    <a:pt x="51" y="48"/>
                    <a:pt x="53" y="53"/>
                    <a:pt x="53" y="58"/>
                  </a:cubicBezTo>
                  <a:cubicBezTo>
                    <a:pt x="53" y="64"/>
                    <a:pt x="51" y="69"/>
                    <a:pt x="47" y="72"/>
                  </a:cubicBezTo>
                  <a:cubicBezTo>
                    <a:pt x="43" y="76"/>
                    <a:pt x="38" y="78"/>
                    <a:pt x="33" y="78"/>
                  </a:cubicBezTo>
                  <a:cubicBezTo>
                    <a:pt x="27" y="78"/>
                    <a:pt x="22" y="76"/>
                    <a:pt x="19" y="72"/>
                  </a:cubicBezTo>
                  <a:cubicBezTo>
                    <a:pt x="15" y="69"/>
                    <a:pt x="13" y="64"/>
                    <a:pt x="13" y="58"/>
                  </a:cubicBezTo>
                  <a:cubicBezTo>
                    <a:pt x="13" y="53"/>
                    <a:pt x="15" y="48"/>
                    <a:pt x="19" y="44"/>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grpSp>
      <p:sp>
        <p:nvSpPr>
          <p:cNvPr id="14343" name="椭圆 8"/>
          <p:cNvSpPr>
            <a:spLocks noChangeArrowheads="1"/>
          </p:cNvSpPr>
          <p:nvPr/>
        </p:nvSpPr>
        <p:spPr bwMode="auto">
          <a:xfrm>
            <a:off x="4432300" y="2390775"/>
            <a:ext cx="1539875" cy="1543050"/>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600">
              <a:solidFill>
                <a:srgbClr val="FFFFFF"/>
              </a:solidFill>
            </a:endParaRPr>
          </a:p>
        </p:txBody>
      </p:sp>
      <p:sp>
        <p:nvSpPr>
          <p:cNvPr id="14344" name="Freeform 9"/>
          <p:cNvSpPr>
            <a:spLocks noEditPoints="1" noChangeArrowheads="1"/>
          </p:cNvSpPr>
          <p:nvPr/>
        </p:nvSpPr>
        <p:spPr bwMode="auto">
          <a:xfrm>
            <a:off x="4902200" y="2921000"/>
            <a:ext cx="600075" cy="482600"/>
          </a:xfrm>
          <a:custGeom>
            <a:avLst/>
            <a:gdLst>
              <a:gd name="T0" fmla="*/ 2147483647 w 521"/>
              <a:gd name="T1" fmla="*/ 2147483647 h 418"/>
              <a:gd name="T2" fmla="*/ 2147483647 w 521"/>
              <a:gd name="T3" fmla="*/ 2147483647 h 418"/>
              <a:gd name="T4" fmla="*/ 2147483647 w 521"/>
              <a:gd name="T5" fmla="*/ 0 h 418"/>
              <a:gd name="T6" fmla="*/ 2147483647 w 521"/>
              <a:gd name="T7" fmla="*/ 0 h 418"/>
              <a:gd name="T8" fmla="*/ 2147483647 w 521"/>
              <a:gd name="T9" fmla="*/ 2147483647 h 418"/>
              <a:gd name="T10" fmla="*/ 2147483647 w 521"/>
              <a:gd name="T11" fmla="*/ 2147483647 h 418"/>
              <a:gd name="T12" fmla="*/ 2147483647 w 521"/>
              <a:gd name="T13" fmla="*/ 2147483647 h 418"/>
              <a:gd name="T14" fmla="*/ 2147483647 w 521"/>
              <a:gd name="T15" fmla="*/ 2147483647 h 418"/>
              <a:gd name="T16" fmla="*/ 2147483647 w 521"/>
              <a:gd name="T17" fmla="*/ 2147483647 h 418"/>
              <a:gd name="T18" fmla="*/ 2147483647 w 521"/>
              <a:gd name="T19" fmla="*/ 2147483647 h 418"/>
              <a:gd name="T20" fmla="*/ 2147483647 w 521"/>
              <a:gd name="T21" fmla="*/ 2147483647 h 418"/>
              <a:gd name="T22" fmla="*/ 2147483647 w 521"/>
              <a:gd name="T23" fmla="*/ 2147483647 h 418"/>
              <a:gd name="T24" fmla="*/ 2147483647 w 521"/>
              <a:gd name="T25" fmla="*/ 2147483647 h 418"/>
              <a:gd name="T26" fmla="*/ 0 w 521"/>
              <a:gd name="T27" fmla="*/ 2147483647 h 418"/>
              <a:gd name="T28" fmla="*/ 0 w 521"/>
              <a:gd name="T29" fmla="*/ 2147483647 h 418"/>
              <a:gd name="T30" fmla="*/ 2147483647 w 521"/>
              <a:gd name="T31" fmla="*/ 2147483647 h 418"/>
              <a:gd name="T32" fmla="*/ 2147483647 w 521"/>
              <a:gd name="T33" fmla="*/ 2147483647 h 418"/>
              <a:gd name="T34" fmla="*/ 2147483647 w 521"/>
              <a:gd name="T35" fmla="*/ 2147483647 h 418"/>
              <a:gd name="T36" fmla="*/ 2147483647 w 521"/>
              <a:gd name="T37" fmla="*/ 2147483647 h 418"/>
              <a:gd name="T38" fmla="*/ 2147483647 w 521"/>
              <a:gd name="T39" fmla="*/ 2147483647 h 418"/>
              <a:gd name="T40" fmla="*/ 2147483647 w 521"/>
              <a:gd name="T41" fmla="*/ 2147483647 h 418"/>
              <a:gd name="T42" fmla="*/ 2147483647 w 521"/>
              <a:gd name="T43" fmla="*/ 2147483647 h 418"/>
              <a:gd name="T44" fmla="*/ 2147483647 w 521"/>
              <a:gd name="T45" fmla="*/ 2147483647 h 418"/>
              <a:gd name="T46" fmla="*/ 2147483647 w 521"/>
              <a:gd name="T47" fmla="*/ 2147483647 h 418"/>
              <a:gd name="T48" fmla="*/ 2147483647 w 521"/>
              <a:gd name="T49" fmla="*/ 2147483647 h 418"/>
              <a:gd name="T50" fmla="*/ 2147483647 w 521"/>
              <a:gd name="T51" fmla="*/ 2147483647 h 418"/>
              <a:gd name="T52" fmla="*/ 2147483647 w 521"/>
              <a:gd name="T53" fmla="*/ 2147483647 h 418"/>
              <a:gd name="T54" fmla="*/ 2147483647 w 521"/>
              <a:gd name="T55" fmla="*/ 2147483647 h 418"/>
              <a:gd name="T56" fmla="*/ 2147483647 w 521"/>
              <a:gd name="T57" fmla="*/ 2147483647 h 418"/>
              <a:gd name="T58" fmla="*/ 2147483647 w 521"/>
              <a:gd name="T59" fmla="*/ 2147483647 h 418"/>
              <a:gd name="T60" fmla="*/ 2147483647 w 521"/>
              <a:gd name="T61" fmla="*/ 2147483647 h 418"/>
              <a:gd name="T62" fmla="*/ 2147483647 w 521"/>
              <a:gd name="T63" fmla="*/ 2147483647 h 418"/>
              <a:gd name="T64" fmla="*/ 2147483647 w 521"/>
              <a:gd name="T65" fmla="*/ 2147483647 h 418"/>
              <a:gd name="T66" fmla="*/ 2147483647 w 521"/>
              <a:gd name="T67" fmla="*/ 2147483647 h 418"/>
              <a:gd name="T68" fmla="*/ 2147483647 w 521"/>
              <a:gd name="T69" fmla="*/ 2147483647 h 418"/>
              <a:gd name="T70" fmla="*/ 2147483647 w 521"/>
              <a:gd name="T71" fmla="*/ 2147483647 h 418"/>
              <a:gd name="T72" fmla="*/ 2147483647 w 521"/>
              <a:gd name="T73" fmla="*/ 2147483647 h 418"/>
              <a:gd name="T74" fmla="*/ 2147483647 w 521"/>
              <a:gd name="T75" fmla="*/ 2147483647 h 418"/>
              <a:gd name="T76" fmla="*/ 2147483647 w 521"/>
              <a:gd name="T77" fmla="*/ 2147483647 h 418"/>
              <a:gd name="T78" fmla="*/ 2147483647 w 521"/>
              <a:gd name="T79" fmla="*/ 2147483647 h 41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21"/>
              <a:gd name="T121" fmla="*/ 0 h 418"/>
              <a:gd name="T122" fmla="*/ 521 w 521"/>
              <a:gd name="T123" fmla="*/ 418 h 41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21" h="418">
                <a:moveTo>
                  <a:pt x="24" y="65"/>
                </a:moveTo>
                <a:lnTo>
                  <a:pt x="328" y="65"/>
                </a:lnTo>
                <a:lnTo>
                  <a:pt x="332" y="65"/>
                </a:lnTo>
                <a:lnTo>
                  <a:pt x="332" y="23"/>
                </a:lnTo>
                <a:lnTo>
                  <a:pt x="332" y="0"/>
                </a:lnTo>
                <a:lnTo>
                  <a:pt x="351" y="0"/>
                </a:lnTo>
                <a:lnTo>
                  <a:pt x="503" y="0"/>
                </a:lnTo>
                <a:lnTo>
                  <a:pt x="521" y="0"/>
                </a:lnTo>
                <a:lnTo>
                  <a:pt x="521" y="23"/>
                </a:lnTo>
                <a:lnTo>
                  <a:pt x="521" y="394"/>
                </a:lnTo>
                <a:lnTo>
                  <a:pt x="521" y="418"/>
                </a:lnTo>
                <a:lnTo>
                  <a:pt x="503" y="418"/>
                </a:lnTo>
                <a:lnTo>
                  <a:pt x="351" y="418"/>
                </a:lnTo>
                <a:lnTo>
                  <a:pt x="332" y="418"/>
                </a:lnTo>
                <a:lnTo>
                  <a:pt x="332" y="394"/>
                </a:lnTo>
                <a:lnTo>
                  <a:pt x="332" y="339"/>
                </a:lnTo>
                <a:lnTo>
                  <a:pt x="328" y="339"/>
                </a:lnTo>
                <a:lnTo>
                  <a:pt x="235" y="339"/>
                </a:lnTo>
                <a:lnTo>
                  <a:pt x="235" y="381"/>
                </a:lnTo>
                <a:lnTo>
                  <a:pt x="258" y="381"/>
                </a:lnTo>
                <a:lnTo>
                  <a:pt x="258" y="418"/>
                </a:lnTo>
                <a:lnTo>
                  <a:pt x="79" y="418"/>
                </a:lnTo>
                <a:lnTo>
                  <a:pt x="79" y="381"/>
                </a:lnTo>
                <a:lnTo>
                  <a:pt x="106" y="381"/>
                </a:lnTo>
                <a:lnTo>
                  <a:pt x="106" y="339"/>
                </a:lnTo>
                <a:lnTo>
                  <a:pt x="24" y="339"/>
                </a:lnTo>
                <a:lnTo>
                  <a:pt x="0" y="339"/>
                </a:lnTo>
                <a:lnTo>
                  <a:pt x="0" y="316"/>
                </a:lnTo>
                <a:lnTo>
                  <a:pt x="0" y="88"/>
                </a:lnTo>
                <a:lnTo>
                  <a:pt x="0" y="65"/>
                </a:lnTo>
                <a:lnTo>
                  <a:pt x="24" y="65"/>
                </a:lnTo>
                <a:close/>
                <a:moveTo>
                  <a:pt x="93" y="260"/>
                </a:moveTo>
                <a:lnTo>
                  <a:pt x="116" y="260"/>
                </a:lnTo>
                <a:lnTo>
                  <a:pt x="116" y="190"/>
                </a:lnTo>
                <a:lnTo>
                  <a:pt x="93" y="190"/>
                </a:lnTo>
                <a:lnTo>
                  <a:pt x="93" y="260"/>
                </a:lnTo>
                <a:close/>
                <a:moveTo>
                  <a:pt x="231" y="260"/>
                </a:moveTo>
                <a:lnTo>
                  <a:pt x="258" y="260"/>
                </a:lnTo>
                <a:lnTo>
                  <a:pt x="258" y="139"/>
                </a:lnTo>
                <a:lnTo>
                  <a:pt x="231" y="139"/>
                </a:lnTo>
                <a:lnTo>
                  <a:pt x="231" y="260"/>
                </a:lnTo>
                <a:close/>
                <a:moveTo>
                  <a:pt x="199" y="260"/>
                </a:moveTo>
                <a:lnTo>
                  <a:pt x="222" y="260"/>
                </a:lnTo>
                <a:lnTo>
                  <a:pt x="222" y="218"/>
                </a:lnTo>
                <a:lnTo>
                  <a:pt x="199" y="218"/>
                </a:lnTo>
                <a:lnTo>
                  <a:pt x="199" y="260"/>
                </a:lnTo>
                <a:close/>
                <a:moveTo>
                  <a:pt x="162" y="260"/>
                </a:moveTo>
                <a:lnTo>
                  <a:pt x="185" y="260"/>
                </a:lnTo>
                <a:lnTo>
                  <a:pt x="185" y="204"/>
                </a:lnTo>
                <a:lnTo>
                  <a:pt x="162" y="204"/>
                </a:lnTo>
                <a:lnTo>
                  <a:pt x="162" y="260"/>
                </a:lnTo>
                <a:close/>
                <a:moveTo>
                  <a:pt x="129" y="260"/>
                </a:moveTo>
                <a:lnTo>
                  <a:pt x="153" y="260"/>
                </a:lnTo>
                <a:lnTo>
                  <a:pt x="153" y="172"/>
                </a:lnTo>
                <a:lnTo>
                  <a:pt x="129" y="172"/>
                </a:lnTo>
                <a:lnTo>
                  <a:pt x="129" y="260"/>
                </a:lnTo>
                <a:close/>
                <a:moveTo>
                  <a:pt x="397" y="148"/>
                </a:moveTo>
                <a:lnTo>
                  <a:pt x="480" y="148"/>
                </a:lnTo>
                <a:lnTo>
                  <a:pt x="480" y="121"/>
                </a:lnTo>
                <a:lnTo>
                  <a:pt x="397" y="121"/>
                </a:lnTo>
                <a:lnTo>
                  <a:pt x="397" y="79"/>
                </a:lnTo>
                <a:lnTo>
                  <a:pt x="480" y="79"/>
                </a:lnTo>
                <a:lnTo>
                  <a:pt x="480" y="46"/>
                </a:lnTo>
                <a:lnTo>
                  <a:pt x="374" y="46"/>
                </a:lnTo>
                <a:lnTo>
                  <a:pt x="374" y="376"/>
                </a:lnTo>
                <a:lnTo>
                  <a:pt x="480" y="376"/>
                </a:lnTo>
                <a:lnTo>
                  <a:pt x="480" y="190"/>
                </a:lnTo>
                <a:lnTo>
                  <a:pt x="397" y="190"/>
                </a:lnTo>
                <a:lnTo>
                  <a:pt x="397" y="148"/>
                </a:lnTo>
                <a:close/>
                <a:moveTo>
                  <a:pt x="309" y="111"/>
                </a:moveTo>
                <a:lnTo>
                  <a:pt x="42" y="111"/>
                </a:lnTo>
                <a:lnTo>
                  <a:pt x="42" y="297"/>
                </a:lnTo>
                <a:lnTo>
                  <a:pt x="309" y="297"/>
                </a:lnTo>
                <a:lnTo>
                  <a:pt x="309" y="111"/>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4345" name="椭圆 10"/>
          <p:cNvSpPr>
            <a:spLocks noChangeArrowheads="1"/>
          </p:cNvSpPr>
          <p:nvPr/>
        </p:nvSpPr>
        <p:spPr bwMode="auto">
          <a:xfrm>
            <a:off x="5802313" y="2390775"/>
            <a:ext cx="1539875" cy="1543050"/>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600">
              <a:solidFill>
                <a:srgbClr val="FFFFFF"/>
              </a:solidFill>
            </a:endParaRPr>
          </a:p>
        </p:txBody>
      </p:sp>
      <p:sp>
        <p:nvSpPr>
          <p:cNvPr id="14346" name="Freeform 18"/>
          <p:cNvSpPr>
            <a:spLocks noEditPoints="1" noChangeArrowheads="1"/>
          </p:cNvSpPr>
          <p:nvPr/>
        </p:nvSpPr>
        <p:spPr bwMode="auto">
          <a:xfrm>
            <a:off x="6324600" y="2867025"/>
            <a:ext cx="492125" cy="596900"/>
          </a:xfrm>
          <a:custGeom>
            <a:avLst/>
            <a:gdLst>
              <a:gd name="T0" fmla="*/ 2147483647 w 101"/>
              <a:gd name="T1" fmla="*/ 2147483647 h 123"/>
              <a:gd name="T2" fmla="*/ 2147483647 w 101"/>
              <a:gd name="T3" fmla="*/ 2147483647 h 123"/>
              <a:gd name="T4" fmla="*/ 2147483647 w 101"/>
              <a:gd name="T5" fmla="*/ 2147483647 h 123"/>
              <a:gd name="T6" fmla="*/ 2147483647 w 101"/>
              <a:gd name="T7" fmla="*/ 2147483647 h 123"/>
              <a:gd name="T8" fmla="*/ 2147483647 w 101"/>
              <a:gd name="T9" fmla="*/ 2147483647 h 123"/>
              <a:gd name="T10" fmla="*/ 2147483647 w 101"/>
              <a:gd name="T11" fmla="*/ 2147483647 h 123"/>
              <a:gd name="T12" fmla="*/ 2147483647 w 101"/>
              <a:gd name="T13" fmla="*/ 2147483647 h 123"/>
              <a:gd name="T14" fmla="*/ 2147483647 w 101"/>
              <a:gd name="T15" fmla="*/ 2147483647 h 123"/>
              <a:gd name="T16" fmla="*/ 2147483647 w 101"/>
              <a:gd name="T17" fmla="*/ 2147483647 h 123"/>
              <a:gd name="T18" fmla="*/ 2147483647 w 101"/>
              <a:gd name="T19" fmla="*/ 2147483647 h 123"/>
              <a:gd name="T20" fmla="*/ 2147483647 w 101"/>
              <a:gd name="T21" fmla="*/ 2147483647 h 123"/>
              <a:gd name="T22" fmla="*/ 2147483647 w 101"/>
              <a:gd name="T23" fmla="*/ 2147483647 h 123"/>
              <a:gd name="T24" fmla="*/ 2147483647 w 101"/>
              <a:gd name="T25" fmla="*/ 2147483647 h 123"/>
              <a:gd name="T26" fmla="*/ 2147483647 w 101"/>
              <a:gd name="T27" fmla="*/ 2147483647 h 123"/>
              <a:gd name="T28" fmla="*/ 2147483647 w 101"/>
              <a:gd name="T29" fmla="*/ 2147483647 h 123"/>
              <a:gd name="T30" fmla="*/ 2147483647 w 101"/>
              <a:gd name="T31" fmla="*/ 2147483647 h 123"/>
              <a:gd name="T32" fmla="*/ 2147483647 w 101"/>
              <a:gd name="T33" fmla="*/ 2147483647 h 123"/>
              <a:gd name="T34" fmla="*/ 2147483647 w 101"/>
              <a:gd name="T35" fmla="*/ 2147483647 h 123"/>
              <a:gd name="T36" fmla="*/ 2147483647 w 101"/>
              <a:gd name="T37" fmla="*/ 2147483647 h 123"/>
              <a:gd name="T38" fmla="*/ 2147483647 w 101"/>
              <a:gd name="T39" fmla="*/ 2147483647 h 123"/>
              <a:gd name="T40" fmla="*/ 2147483647 w 101"/>
              <a:gd name="T41" fmla="*/ 2147483647 h 123"/>
              <a:gd name="T42" fmla="*/ 2147483647 w 101"/>
              <a:gd name="T43" fmla="*/ 2147483647 h 123"/>
              <a:gd name="T44" fmla="*/ 2147483647 w 101"/>
              <a:gd name="T45" fmla="*/ 2147483647 h 123"/>
              <a:gd name="T46" fmla="*/ 2147483647 w 101"/>
              <a:gd name="T47" fmla="*/ 2147483647 h 123"/>
              <a:gd name="T48" fmla="*/ 2147483647 w 101"/>
              <a:gd name="T49" fmla="*/ 2147483647 h 123"/>
              <a:gd name="T50" fmla="*/ 2147483647 w 101"/>
              <a:gd name="T51" fmla="*/ 2147483647 h 123"/>
              <a:gd name="T52" fmla="*/ 2147483647 w 101"/>
              <a:gd name="T53" fmla="*/ 2147483647 h 123"/>
              <a:gd name="T54" fmla="*/ 2147483647 w 101"/>
              <a:gd name="T55" fmla="*/ 2147483647 h 123"/>
              <a:gd name="T56" fmla="*/ 2147483647 w 101"/>
              <a:gd name="T57" fmla="*/ 2147483647 h 123"/>
              <a:gd name="T58" fmla="*/ 2147483647 w 101"/>
              <a:gd name="T59" fmla="*/ 2147483647 h 123"/>
              <a:gd name="T60" fmla="*/ 2147483647 w 101"/>
              <a:gd name="T61" fmla="*/ 2147483647 h 123"/>
              <a:gd name="T62" fmla="*/ 2147483647 w 101"/>
              <a:gd name="T63" fmla="*/ 2147483647 h 123"/>
              <a:gd name="T64" fmla="*/ 2147483647 w 101"/>
              <a:gd name="T65" fmla="*/ 2147483647 h 123"/>
              <a:gd name="T66" fmla="*/ 2147483647 w 101"/>
              <a:gd name="T67" fmla="*/ 2147483647 h 123"/>
              <a:gd name="T68" fmla="*/ 2147483647 w 101"/>
              <a:gd name="T69" fmla="*/ 2147483647 h 123"/>
              <a:gd name="T70" fmla="*/ 2147483647 w 101"/>
              <a:gd name="T71" fmla="*/ 2147483647 h 123"/>
              <a:gd name="T72" fmla="*/ 2147483647 w 101"/>
              <a:gd name="T73" fmla="*/ 2147483647 h 123"/>
              <a:gd name="T74" fmla="*/ 2147483647 w 101"/>
              <a:gd name="T75" fmla="*/ 2147483647 h 123"/>
              <a:gd name="T76" fmla="*/ 2147483647 w 101"/>
              <a:gd name="T77" fmla="*/ 2147483647 h 123"/>
              <a:gd name="T78" fmla="*/ 2147483647 w 101"/>
              <a:gd name="T79" fmla="*/ 2147483647 h 123"/>
              <a:gd name="T80" fmla="*/ 2147483647 w 101"/>
              <a:gd name="T81" fmla="*/ 2147483647 h 123"/>
              <a:gd name="T82" fmla="*/ 2147483647 w 101"/>
              <a:gd name="T83" fmla="*/ 2147483647 h 123"/>
              <a:gd name="T84" fmla="*/ 0 w 101"/>
              <a:gd name="T85" fmla="*/ 2147483647 h 123"/>
              <a:gd name="T86" fmla="*/ 0 w 101"/>
              <a:gd name="T87" fmla="*/ 2147483647 h 123"/>
              <a:gd name="T88" fmla="*/ 2147483647 w 101"/>
              <a:gd name="T89" fmla="*/ 2147483647 h 123"/>
              <a:gd name="T90" fmla="*/ 2147483647 w 101"/>
              <a:gd name="T91" fmla="*/ 2147483647 h 123"/>
              <a:gd name="T92" fmla="*/ 2147483647 w 101"/>
              <a:gd name="T93" fmla="*/ 2147483647 h 123"/>
              <a:gd name="T94" fmla="*/ 2147483647 w 101"/>
              <a:gd name="T95" fmla="*/ 2147483647 h 123"/>
              <a:gd name="T96" fmla="*/ 2147483647 w 101"/>
              <a:gd name="T97" fmla="*/ 2147483647 h 123"/>
              <a:gd name="T98" fmla="*/ 2147483647 w 101"/>
              <a:gd name="T99" fmla="*/ 0 h 123"/>
              <a:gd name="T100" fmla="*/ 2147483647 w 101"/>
              <a:gd name="T101" fmla="*/ 2147483647 h 12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1"/>
              <a:gd name="T154" fmla="*/ 0 h 123"/>
              <a:gd name="T155" fmla="*/ 101 w 101"/>
              <a:gd name="T156" fmla="*/ 123 h 12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1" h="123">
                <a:moveTo>
                  <a:pt x="17" y="16"/>
                </a:moveTo>
                <a:cubicBezTo>
                  <a:pt x="66" y="10"/>
                  <a:pt x="66" y="10"/>
                  <a:pt x="66" y="10"/>
                </a:cubicBezTo>
                <a:cubicBezTo>
                  <a:pt x="70" y="10"/>
                  <a:pt x="73" y="12"/>
                  <a:pt x="73" y="16"/>
                </a:cubicBezTo>
                <a:cubicBezTo>
                  <a:pt x="73" y="18"/>
                  <a:pt x="73" y="18"/>
                  <a:pt x="73" y="18"/>
                </a:cubicBezTo>
                <a:cubicBezTo>
                  <a:pt x="28" y="24"/>
                  <a:pt x="28" y="24"/>
                  <a:pt x="28" y="24"/>
                </a:cubicBezTo>
                <a:cubicBezTo>
                  <a:pt x="24" y="25"/>
                  <a:pt x="23" y="27"/>
                  <a:pt x="23" y="31"/>
                </a:cubicBezTo>
                <a:cubicBezTo>
                  <a:pt x="23" y="99"/>
                  <a:pt x="23" y="99"/>
                  <a:pt x="23" y="99"/>
                </a:cubicBezTo>
                <a:cubicBezTo>
                  <a:pt x="17" y="99"/>
                  <a:pt x="17" y="99"/>
                  <a:pt x="17" y="99"/>
                </a:cubicBezTo>
                <a:cubicBezTo>
                  <a:pt x="17" y="16"/>
                  <a:pt x="17" y="16"/>
                  <a:pt x="17" y="16"/>
                </a:cubicBezTo>
                <a:close/>
                <a:moveTo>
                  <a:pt x="54" y="49"/>
                </a:moveTo>
                <a:cubicBezTo>
                  <a:pt x="54" y="66"/>
                  <a:pt x="54" y="66"/>
                  <a:pt x="54" y="66"/>
                </a:cubicBezTo>
                <a:cubicBezTo>
                  <a:pt x="92" y="61"/>
                  <a:pt x="92" y="61"/>
                  <a:pt x="92" y="61"/>
                </a:cubicBezTo>
                <a:cubicBezTo>
                  <a:pt x="92" y="44"/>
                  <a:pt x="92" y="44"/>
                  <a:pt x="92" y="44"/>
                </a:cubicBezTo>
                <a:cubicBezTo>
                  <a:pt x="54" y="49"/>
                  <a:pt x="54" y="49"/>
                  <a:pt x="54" y="49"/>
                </a:cubicBezTo>
                <a:close/>
                <a:moveTo>
                  <a:pt x="45" y="38"/>
                </a:moveTo>
                <a:cubicBezTo>
                  <a:pt x="45" y="121"/>
                  <a:pt x="45" y="121"/>
                  <a:pt x="45" y="121"/>
                </a:cubicBezTo>
                <a:cubicBezTo>
                  <a:pt x="93" y="115"/>
                  <a:pt x="93" y="115"/>
                  <a:pt x="93" y="115"/>
                </a:cubicBezTo>
                <a:cubicBezTo>
                  <a:pt x="97" y="114"/>
                  <a:pt x="101" y="111"/>
                  <a:pt x="101" y="107"/>
                </a:cubicBezTo>
                <a:cubicBezTo>
                  <a:pt x="101" y="38"/>
                  <a:pt x="101" y="38"/>
                  <a:pt x="101" y="38"/>
                </a:cubicBezTo>
                <a:cubicBezTo>
                  <a:pt x="101" y="34"/>
                  <a:pt x="97" y="31"/>
                  <a:pt x="93" y="32"/>
                </a:cubicBezTo>
                <a:cubicBezTo>
                  <a:pt x="45" y="38"/>
                  <a:pt x="45" y="38"/>
                  <a:pt x="45" y="38"/>
                </a:cubicBezTo>
                <a:close/>
                <a:moveTo>
                  <a:pt x="30" y="29"/>
                </a:moveTo>
                <a:cubicBezTo>
                  <a:pt x="28" y="28"/>
                  <a:pt x="27" y="29"/>
                  <a:pt x="27" y="31"/>
                </a:cubicBezTo>
                <a:cubicBezTo>
                  <a:pt x="27" y="111"/>
                  <a:pt x="27" y="111"/>
                  <a:pt x="27" y="111"/>
                </a:cubicBezTo>
                <a:cubicBezTo>
                  <a:pt x="27" y="113"/>
                  <a:pt x="28" y="115"/>
                  <a:pt x="30" y="116"/>
                </a:cubicBezTo>
                <a:cubicBezTo>
                  <a:pt x="38" y="122"/>
                  <a:pt x="38" y="122"/>
                  <a:pt x="38" y="122"/>
                </a:cubicBezTo>
                <a:cubicBezTo>
                  <a:pt x="40" y="123"/>
                  <a:pt x="41" y="122"/>
                  <a:pt x="41" y="119"/>
                </a:cubicBezTo>
                <a:cubicBezTo>
                  <a:pt x="41" y="39"/>
                  <a:pt x="41" y="39"/>
                  <a:pt x="41" y="39"/>
                </a:cubicBezTo>
                <a:cubicBezTo>
                  <a:pt x="41" y="37"/>
                  <a:pt x="40" y="35"/>
                  <a:pt x="38" y="34"/>
                </a:cubicBezTo>
                <a:cubicBezTo>
                  <a:pt x="30" y="29"/>
                  <a:pt x="30" y="29"/>
                  <a:pt x="30" y="29"/>
                </a:cubicBezTo>
                <a:close/>
                <a:moveTo>
                  <a:pt x="36" y="27"/>
                </a:moveTo>
                <a:cubicBezTo>
                  <a:pt x="41" y="31"/>
                  <a:pt x="41" y="31"/>
                  <a:pt x="41" y="31"/>
                </a:cubicBezTo>
                <a:cubicBezTo>
                  <a:pt x="41" y="31"/>
                  <a:pt x="42" y="31"/>
                  <a:pt x="42" y="31"/>
                </a:cubicBezTo>
                <a:cubicBezTo>
                  <a:pt x="88" y="25"/>
                  <a:pt x="88" y="25"/>
                  <a:pt x="88" y="25"/>
                </a:cubicBezTo>
                <a:cubicBezTo>
                  <a:pt x="87" y="23"/>
                  <a:pt x="84" y="21"/>
                  <a:pt x="81" y="22"/>
                </a:cubicBezTo>
                <a:cubicBezTo>
                  <a:pt x="36" y="27"/>
                  <a:pt x="36" y="27"/>
                  <a:pt x="36" y="27"/>
                </a:cubicBezTo>
                <a:close/>
                <a:moveTo>
                  <a:pt x="2" y="7"/>
                </a:moveTo>
                <a:cubicBezTo>
                  <a:pt x="11" y="13"/>
                  <a:pt x="11" y="13"/>
                  <a:pt x="11" y="13"/>
                </a:cubicBezTo>
                <a:cubicBezTo>
                  <a:pt x="12" y="14"/>
                  <a:pt x="13" y="16"/>
                  <a:pt x="13" y="18"/>
                </a:cubicBezTo>
                <a:cubicBezTo>
                  <a:pt x="13" y="98"/>
                  <a:pt x="13" y="98"/>
                  <a:pt x="13" y="98"/>
                </a:cubicBezTo>
                <a:cubicBezTo>
                  <a:pt x="13" y="100"/>
                  <a:pt x="12" y="101"/>
                  <a:pt x="11" y="100"/>
                </a:cubicBezTo>
                <a:cubicBezTo>
                  <a:pt x="2" y="95"/>
                  <a:pt x="2" y="95"/>
                  <a:pt x="2" y="95"/>
                </a:cubicBezTo>
                <a:cubicBezTo>
                  <a:pt x="1" y="94"/>
                  <a:pt x="0" y="92"/>
                  <a:pt x="0" y="89"/>
                </a:cubicBezTo>
                <a:cubicBezTo>
                  <a:pt x="0" y="9"/>
                  <a:pt x="0" y="9"/>
                  <a:pt x="0" y="9"/>
                </a:cubicBezTo>
                <a:cubicBezTo>
                  <a:pt x="0" y="7"/>
                  <a:pt x="1" y="6"/>
                  <a:pt x="2" y="7"/>
                </a:cubicBezTo>
                <a:close/>
                <a:moveTo>
                  <a:pt x="8" y="6"/>
                </a:moveTo>
                <a:cubicBezTo>
                  <a:pt x="13" y="9"/>
                  <a:pt x="13" y="9"/>
                  <a:pt x="13" y="9"/>
                </a:cubicBezTo>
                <a:cubicBezTo>
                  <a:pt x="14" y="9"/>
                  <a:pt x="14" y="9"/>
                  <a:pt x="14" y="10"/>
                </a:cubicBezTo>
                <a:cubicBezTo>
                  <a:pt x="60" y="4"/>
                  <a:pt x="60" y="4"/>
                  <a:pt x="60" y="4"/>
                </a:cubicBezTo>
                <a:cubicBezTo>
                  <a:pt x="59" y="1"/>
                  <a:pt x="56" y="0"/>
                  <a:pt x="53" y="0"/>
                </a:cubicBezTo>
                <a:lnTo>
                  <a:pt x="8" y="6"/>
                </a:ln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4347" name="圆角矩形 12"/>
          <p:cNvSpPr>
            <a:spLocks noChangeArrowheads="1"/>
          </p:cNvSpPr>
          <p:nvPr/>
        </p:nvSpPr>
        <p:spPr bwMode="auto">
          <a:xfrm>
            <a:off x="1116013" y="4621213"/>
            <a:ext cx="7172325" cy="1255712"/>
          </a:xfrm>
          <a:prstGeom prst="roundRect">
            <a:avLst>
              <a:gd name="adj" fmla="val 25667"/>
            </a:avLst>
          </a:prstGeom>
          <a:solidFill>
            <a:srgbClr val="FEFFFF"/>
          </a:solidFill>
          <a:ln w="12700">
            <a:solidFill>
              <a:srgbClr val="EDA1A0"/>
            </a:solidFill>
            <a:bevel/>
            <a:headEnd/>
            <a:tailEnd/>
          </a:ln>
        </p:spPr>
        <p:txBody>
          <a:bodyPr lIns="144000" rIns="144000" anchor="ctr"/>
          <a:lstStyle/>
          <a:p>
            <a:pPr>
              <a:buFont typeface="Arial" pitchFamily="34" charset="0"/>
              <a:buNone/>
            </a:pPr>
            <a:r>
              <a:rPr lang="zh-CN" altLang="en-US">
                <a:solidFill>
                  <a:srgbClr val="602629"/>
                </a:solidFill>
                <a:latin typeface="微软雅黑" pitchFamily="34" charset="-122"/>
                <a:ea typeface="微软雅黑" pitchFamily="34" charset="-122"/>
                <a:sym typeface="微软雅黑" pitchFamily="34" charset="-122"/>
              </a:rPr>
              <a:t>本人性格开朗，沉稳上进，具有良好的学习能力和适应环境能力。做事踏实认真，吃苦耐劳、尽职尽责，积极主动，独立性强，具有高度的责任感和敬业精神。待人真实诚恳，积极沟通交流，团结协作。在校期间多次参与社会实践，加之一年的工作经历，积累了一定工作经验和方法，希望能成为贵公司的一员，与公司一起成长。</a:t>
            </a:r>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直接连接符 4"/>
          <p:cNvSpPr>
            <a:spLocks noChangeShapeType="1"/>
          </p:cNvSpPr>
          <p:nvPr/>
        </p:nvSpPr>
        <p:spPr bwMode="auto">
          <a:xfrm>
            <a:off x="889000" y="3892550"/>
            <a:ext cx="7175500" cy="0"/>
          </a:xfrm>
          <a:prstGeom prst="line">
            <a:avLst/>
          </a:prstGeom>
          <a:noFill/>
          <a:ln w="63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63" name="直接连接符 46"/>
          <p:cNvSpPr>
            <a:spLocks noChangeShapeType="1"/>
          </p:cNvSpPr>
          <p:nvPr/>
        </p:nvSpPr>
        <p:spPr bwMode="auto">
          <a:xfrm rot="5400000">
            <a:off x="1546225" y="3892550"/>
            <a:ext cx="3467100" cy="0"/>
          </a:xfrm>
          <a:prstGeom prst="line">
            <a:avLst/>
          </a:prstGeom>
          <a:noFill/>
          <a:ln w="63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64" name="直接连接符 47"/>
          <p:cNvSpPr>
            <a:spLocks noChangeShapeType="1"/>
          </p:cNvSpPr>
          <p:nvPr/>
        </p:nvSpPr>
        <p:spPr bwMode="auto">
          <a:xfrm rot="5400000">
            <a:off x="3938588" y="3892550"/>
            <a:ext cx="3467100" cy="0"/>
          </a:xfrm>
          <a:prstGeom prst="line">
            <a:avLst/>
          </a:prstGeom>
          <a:noFill/>
          <a:ln w="6350">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65" name="KSO_Shape"/>
          <p:cNvSpPr>
            <a:spLocks noChangeArrowheads="1"/>
          </p:cNvSpPr>
          <p:nvPr/>
        </p:nvSpPr>
        <p:spPr bwMode="auto">
          <a:xfrm>
            <a:off x="1112838" y="2786063"/>
            <a:ext cx="538162" cy="454025"/>
          </a:xfrm>
          <a:custGeom>
            <a:avLst/>
            <a:gdLst>
              <a:gd name="T0" fmla="*/ 992 w 2301876"/>
              <a:gd name="T1" fmla="*/ 4218 h 1941513"/>
              <a:gd name="T2" fmla="*/ 961 w 2301876"/>
              <a:gd name="T3" fmla="*/ 4397 h 1941513"/>
              <a:gd name="T4" fmla="*/ 1143 w 2301876"/>
              <a:gd name="T5" fmla="*/ 4562 h 1941513"/>
              <a:gd name="T6" fmla="*/ 2081 w 2301876"/>
              <a:gd name="T7" fmla="*/ 4514 h 1941513"/>
              <a:gd name="T8" fmla="*/ 2160 w 2301876"/>
              <a:gd name="T9" fmla="*/ 4320 h 1941513"/>
              <a:gd name="T10" fmla="*/ 2005 w 2301876"/>
              <a:gd name="T11" fmla="*/ 4129 h 1941513"/>
              <a:gd name="T12" fmla="*/ 4030 w 2301876"/>
              <a:gd name="T13" fmla="*/ 3730 h 1941513"/>
              <a:gd name="T14" fmla="*/ 3965 w 2301876"/>
              <a:gd name="T15" fmla="*/ 3949 h 1941513"/>
              <a:gd name="T16" fmla="*/ 4762 w 2301876"/>
              <a:gd name="T17" fmla="*/ 4057 h 1941513"/>
              <a:gd name="T18" fmla="*/ 4923 w 2301876"/>
              <a:gd name="T19" fmla="*/ 3897 h 1941513"/>
              <a:gd name="T20" fmla="*/ 4798 w 2301876"/>
              <a:gd name="T21" fmla="*/ 3708 h 1941513"/>
              <a:gd name="T22" fmla="*/ 4569 w 2301876"/>
              <a:gd name="T23" fmla="*/ 1545 h 1941513"/>
              <a:gd name="T24" fmla="*/ 4735 w 2301876"/>
              <a:gd name="T25" fmla="*/ 1725 h 1941513"/>
              <a:gd name="T26" fmla="*/ 4783 w 2301876"/>
              <a:gd name="T27" fmla="*/ 1997 h 1941513"/>
              <a:gd name="T28" fmla="*/ 4901 w 2301876"/>
              <a:gd name="T29" fmla="*/ 2144 h 1941513"/>
              <a:gd name="T30" fmla="*/ 4730 w 2301876"/>
              <a:gd name="T31" fmla="*/ 2512 h 1941513"/>
              <a:gd name="T32" fmla="*/ 5055 w 2301876"/>
              <a:gd name="T33" fmla="*/ 2742 h 1941513"/>
              <a:gd name="T34" fmla="*/ 3674 w 2301876"/>
              <a:gd name="T35" fmla="*/ 3308 h 1941513"/>
              <a:gd name="T36" fmla="*/ 3837 w 2301876"/>
              <a:gd name="T37" fmla="*/ 2720 h 1941513"/>
              <a:gd name="T38" fmla="*/ 4172 w 2301876"/>
              <a:gd name="T39" fmla="*/ 2502 h 1941513"/>
              <a:gd name="T40" fmla="*/ 3989 w 2301876"/>
              <a:gd name="T41" fmla="*/ 2132 h 1941513"/>
              <a:gd name="T42" fmla="*/ 4094 w 2301876"/>
              <a:gd name="T43" fmla="*/ 1976 h 1941513"/>
              <a:gd name="T44" fmla="*/ 4148 w 2301876"/>
              <a:gd name="T45" fmla="*/ 1709 h 1941513"/>
              <a:gd name="T46" fmla="*/ 4320 w 2301876"/>
              <a:gd name="T47" fmla="*/ 1538 h 1941513"/>
              <a:gd name="T48" fmla="*/ 1704 w 2301876"/>
              <a:gd name="T49" fmla="*/ 1428 h 1941513"/>
              <a:gd name="T50" fmla="*/ 1917 w 2301876"/>
              <a:gd name="T51" fmla="*/ 1642 h 1941513"/>
              <a:gd name="T52" fmla="*/ 1976 w 2301876"/>
              <a:gd name="T53" fmla="*/ 1965 h 1941513"/>
              <a:gd name="T54" fmla="*/ 1891 w 2301876"/>
              <a:gd name="T55" fmla="*/ 2212 h 1941513"/>
              <a:gd name="T56" fmla="*/ 1717 w 2301876"/>
              <a:gd name="T57" fmla="*/ 2371 h 1941513"/>
              <a:gd name="T58" fmla="*/ 2117 w 2301876"/>
              <a:gd name="T59" fmla="*/ 2738 h 1941513"/>
              <a:gd name="T60" fmla="*/ 2436 w 2301876"/>
              <a:gd name="T61" fmla="*/ 3100 h 1941513"/>
              <a:gd name="T62" fmla="*/ 666 w 2301876"/>
              <a:gd name="T63" fmla="*/ 3132 h 1941513"/>
              <a:gd name="T64" fmla="*/ 970 w 2301876"/>
              <a:gd name="T65" fmla="*/ 2759 h 1941513"/>
              <a:gd name="T66" fmla="*/ 1414 w 2301876"/>
              <a:gd name="T67" fmla="*/ 2377 h 1941513"/>
              <a:gd name="T68" fmla="*/ 1235 w 2301876"/>
              <a:gd name="T69" fmla="*/ 2226 h 1941513"/>
              <a:gd name="T70" fmla="*/ 1143 w 2301876"/>
              <a:gd name="T71" fmla="*/ 1984 h 1941513"/>
              <a:gd name="T72" fmla="*/ 1189 w 2301876"/>
              <a:gd name="T73" fmla="*/ 1663 h 1941513"/>
              <a:gd name="T74" fmla="*/ 1395 w 2301876"/>
              <a:gd name="T75" fmla="*/ 1438 h 1941513"/>
              <a:gd name="T76" fmla="*/ 419 w 2301876"/>
              <a:gd name="T77" fmla="*/ 402 h 1941513"/>
              <a:gd name="T78" fmla="*/ 399 w 2301876"/>
              <a:gd name="T79" fmla="*/ 3621 h 1941513"/>
              <a:gd name="T80" fmla="*/ 593 w 2301876"/>
              <a:gd name="T81" fmla="*/ 3860 h 1941513"/>
              <a:gd name="T82" fmla="*/ 2704 w 2301876"/>
              <a:gd name="T83" fmla="*/ 3660 h 1941513"/>
              <a:gd name="T84" fmla="*/ 2707 w 2301876"/>
              <a:gd name="T85" fmla="*/ 410 h 1941513"/>
              <a:gd name="T86" fmla="*/ 5363 w 2301876"/>
              <a:gd name="T87" fmla="*/ 391 h 1941513"/>
              <a:gd name="T88" fmla="*/ 5585 w 2301876"/>
              <a:gd name="T89" fmla="*/ 496 h 1941513"/>
              <a:gd name="T90" fmla="*/ 5689 w 2301876"/>
              <a:gd name="T91" fmla="*/ 719 h 1941513"/>
              <a:gd name="T92" fmla="*/ 5616 w 2301876"/>
              <a:gd name="T93" fmla="*/ 3978 h 1941513"/>
              <a:gd name="T94" fmla="*/ 5285 w 2301876"/>
              <a:gd name="T95" fmla="*/ 4217 h 1941513"/>
              <a:gd name="T96" fmla="*/ 3698 w 2301876"/>
              <a:gd name="T97" fmla="*/ 4233 h 1941513"/>
              <a:gd name="T98" fmla="*/ 3555 w 2301876"/>
              <a:gd name="T99" fmla="*/ 3407 h 1941513"/>
              <a:gd name="T100" fmla="*/ 5247 w 2301876"/>
              <a:gd name="T101" fmla="*/ 3469 h 1941513"/>
              <a:gd name="T102" fmla="*/ 5377 w 2301876"/>
              <a:gd name="T103" fmla="*/ 3254 h 1941513"/>
              <a:gd name="T104" fmla="*/ 2684 w 2301876"/>
              <a:gd name="T105" fmla="*/ 1 h 1941513"/>
              <a:gd name="T106" fmla="*/ 2967 w 2301876"/>
              <a:gd name="T107" fmla="*/ 118 h 1941513"/>
              <a:gd name="T108" fmla="*/ 3111 w 2301876"/>
              <a:gd name="T109" fmla="*/ 387 h 1941513"/>
              <a:gd name="T110" fmla="*/ 3040 w 2301876"/>
              <a:gd name="T111" fmla="*/ 4435 h 1941513"/>
              <a:gd name="T112" fmla="*/ 2653 w 2301876"/>
              <a:gd name="T113" fmla="*/ 4750 h 1941513"/>
              <a:gd name="T114" fmla="*/ 600 w 2301876"/>
              <a:gd name="T115" fmla="*/ 4783 h 1941513"/>
              <a:gd name="T116" fmla="*/ 137 w 2301876"/>
              <a:gd name="T117" fmla="*/ 4527 h 1941513"/>
              <a:gd name="T118" fmla="*/ 0 w 2301876"/>
              <a:gd name="T119" fmla="*/ 456 h 1941513"/>
              <a:gd name="T120" fmla="*/ 104 w 2301876"/>
              <a:gd name="T121" fmla="*/ 166 h 1941513"/>
              <a:gd name="T122" fmla="*/ 363 w 2301876"/>
              <a:gd name="T123" fmla="*/ 9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01876"/>
              <a:gd name="T187" fmla="*/ 0 h 1941513"/>
              <a:gd name="T188" fmla="*/ 2301876 w 2301876"/>
              <a:gd name="T189" fmla="*/ 1941513 h 194151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1"/>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5366" name="标题 1"/>
          <p:cNvSpPr>
            <a:spLocks noChangeArrowheads="1"/>
          </p:cNvSpPr>
          <p:nvPr/>
        </p:nvSpPr>
        <p:spPr bwMode="auto">
          <a:xfrm>
            <a:off x="1847850" y="2574925"/>
            <a:ext cx="1439863"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30000"/>
              </a:lnSpc>
              <a:buFont typeface="Arial" pitchFamily="34" charset="0"/>
              <a:buNone/>
            </a:pPr>
            <a:r>
              <a:rPr lang="zh-CN" altLang="en-US">
                <a:solidFill>
                  <a:srgbClr val="602629"/>
                </a:solidFill>
                <a:latin typeface="Calibri" pitchFamily="34" charset="0"/>
              </a:rPr>
              <a:t>输入你爱好内容</a:t>
            </a:r>
          </a:p>
        </p:txBody>
      </p:sp>
      <p:sp>
        <p:nvSpPr>
          <p:cNvPr id="15367" name="KSO_Shape"/>
          <p:cNvSpPr>
            <a:spLocks noChangeArrowheads="1"/>
          </p:cNvSpPr>
          <p:nvPr/>
        </p:nvSpPr>
        <p:spPr bwMode="auto">
          <a:xfrm>
            <a:off x="3543300" y="2778125"/>
            <a:ext cx="576263" cy="534988"/>
          </a:xfrm>
          <a:custGeom>
            <a:avLst/>
            <a:gdLst>
              <a:gd name="T0" fmla="*/ 170667 w 969654"/>
              <a:gd name="T1" fmla="*/ 101186 h 903534"/>
              <a:gd name="T2" fmla="*/ 163110 w 969654"/>
              <a:gd name="T3" fmla="*/ 108660 h 903534"/>
              <a:gd name="T4" fmla="*/ 170667 w 969654"/>
              <a:gd name="T5" fmla="*/ 116133 h 903534"/>
              <a:gd name="T6" fmla="*/ 178223 w 969654"/>
              <a:gd name="T7" fmla="*/ 108660 h 903534"/>
              <a:gd name="T8" fmla="*/ 170667 w 969654"/>
              <a:gd name="T9" fmla="*/ 101186 h 903534"/>
              <a:gd name="T10" fmla="*/ 127401 w 969654"/>
              <a:gd name="T11" fmla="*/ 101186 h 903534"/>
              <a:gd name="T12" fmla="*/ 119845 w 969654"/>
              <a:gd name="T13" fmla="*/ 108660 h 903534"/>
              <a:gd name="T14" fmla="*/ 127401 w 969654"/>
              <a:gd name="T15" fmla="*/ 116133 h 903534"/>
              <a:gd name="T16" fmla="*/ 134957 w 969654"/>
              <a:gd name="T17" fmla="*/ 108660 h 903534"/>
              <a:gd name="T18" fmla="*/ 127401 w 969654"/>
              <a:gd name="T19" fmla="*/ 101186 h 903534"/>
              <a:gd name="T20" fmla="*/ 145113 w 969654"/>
              <a:gd name="T21" fmla="*/ 69855 h 903534"/>
              <a:gd name="T22" fmla="*/ 189279 w 969654"/>
              <a:gd name="T23" fmla="*/ 87624 h 903534"/>
              <a:gd name="T24" fmla="*/ 184958 w 969654"/>
              <a:gd name="T25" fmla="*/ 160735 h 903534"/>
              <a:gd name="T26" fmla="*/ 190137 w 969654"/>
              <a:gd name="T27" fmla="*/ 187561 h 903534"/>
              <a:gd name="T28" fmla="*/ 166329 w 969654"/>
              <a:gd name="T29" fmla="*/ 171168 h 903534"/>
              <a:gd name="T30" fmla="*/ 96506 w 969654"/>
              <a:gd name="T31" fmla="*/ 148024 h 903534"/>
              <a:gd name="T32" fmla="*/ 116488 w 969654"/>
              <a:gd name="T33" fmla="*/ 77485 h 903534"/>
              <a:gd name="T34" fmla="*/ 145113 w 969654"/>
              <a:gd name="T35" fmla="*/ 69855 h 903534"/>
              <a:gd name="T36" fmla="*/ 114998 w 969654"/>
              <a:gd name="T37" fmla="*/ 38874 h 903534"/>
              <a:gd name="T38" fmla="*/ 103664 w 969654"/>
              <a:gd name="T39" fmla="*/ 50084 h 903534"/>
              <a:gd name="T40" fmla="*/ 114998 w 969654"/>
              <a:gd name="T41" fmla="*/ 61293 h 903534"/>
              <a:gd name="T42" fmla="*/ 126333 w 969654"/>
              <a:gd name="T43" fmla="*/ 50084 h 903534"/>
              <a:gd name="T44" fmla="*/ 114998 w 969654"/>
              <a:gd name="T45" fmla="*/ 38874 h 903534"/>
              <a:gd name="T46" fmla="*/ 61805 w 969654"/>
              <a:gd name="T47" fmla="*/ 38874 h 903534"/>
              <a:gd name="T48" fmla="*/ 50470 w 969654"/>
              <a:gd name="T49" fmla="*/ 50084 h 903534"/>
              <a:gd name="T50" fmla="*/ 61805 w 969654"/>
              <a:gd name="T51" fmla="*/ 61293 h 903534"/>
              <a:gd name="T52" fmla="*/ 73139 w 969654"/>
              <a:gd name="T53" fmla="*/ 50084 h 903534"/>
              <a:gd name="T54" fmla="*/ 61805 w 969654"/>
              <a:gd name="T55" fmla="*/ 38874 h 903534"/>
              <a:gd name="T56" fmla="*/ 85754 w 969654"/>
              <a:gd name="T57" fmla="*/ 35 h 903534"/>
              <a:gd name="T58" fmla="*/ 116104 w 969654"/>
              <a:gd name="T59" fmla="*/ 3903 h 903534"/>
              <a:gd name="T60" fmla="*/ 176373 w 969654"/>
              <a:gd name="T61" fmla="*/ 77941 h 903534"/>
              <a:gd name="T62" fmla="*/ 112384 w 969654"/>
              <a:gd name="T63" fmla="*/ 74212 h 903534"/>
              <a:gd name="T64" fmla="*/ 92401 w 969654"/>
              <a:gd name="T65" fmla="*/ 144752 h 903534"/>
              <a:gd name="T66" fmla="*/ 100415 w 969654"/>
              <a:gd name="T67" fmla="*/ 153522 h 903534"/>
              <a:gd name="T68" fmla="*/ 76965 w 969654"/>
              <a:gd name="T69" fmla="*/ 153904 h 903534"/>
              <a:gd name="T70" fmla="*/ 51574 w 969654"/>
              <a:gd name="T71" fmla="*/ 173871 h 903534"/>
              <a:gd name="T72" fmla="*/ 44966 w 969654"/>
              <a:gd name="T73" fmla="*/ 144579 h 903534"/>
              <a:gd name="T74" fmla="*/ 11426 w 969654"/>
              <a:gd name="T75" fmla="*/ 39305 h 903534"/>
              <a:gd name="T76" fmla="*/ 85754 w 969654"/>
              <a:gd name="T77" fmla="*/ 35 h 9035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9654"/>
              <a:gd name="T118" fmla="*/ 0 h 903534"/>
              <a:gd name="T119" fmla="*/ 969654 w 969654"/>
              <a:gd name="T120" fmla="*/ 903534 h 90353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accent2"/>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15368" name="KSO_Shape"/>
          <p:cNvSpPr>
            <a:spLocks noChangeArrowheads="1"/>
          </p:cNvSpPr>
          <p:nvPr/>
        </p:nvSpPr>
        <p:spPr bwMode="auto">
          <a:xfrm>
            <a:off x="5997575" y="2797175"/>
            <a:ext cx="538163" cy="442913"/>
          </a:xfrm>
          <a:custGeom>
            <a:avLst/>
            <a:gdLst>
              <a:gd name="T0" fmla="*/ 19440 w 1903412"/>
              <a:gd name="T1" fmla="*/ 35427 h 1563688"/>
              <a:gd name="T2" fmla="*/ 28284 w 1903412"/>
              <a:gd name="T3" fmla="*/ 34864 h 1563688"/>
              <a:gd name="T4" fmla="*/ 37050 w 1903412"/>
              <a:gd name="T5" fmla="*/ 31928 h 1563688"/>
              <a:gd name="T6" fmla="*/ 30800 w 1903412"/>
              <a:gd name="T7" fmla="*/ 31284 h 1563688"/>
              <a:gd name="T8" fmla="*/ 8907 w 1903412"/>
              <a:gd name="T9" fmla="*/ 30470 h 1563688"/>
              <a:gd name="T10" fmla="*/ 37903 w 1903412"/>
              <a:gd name="T11" fmla="*/ 30460 h 1563688"/>
              <a:gd name="T12" fmla="*/ 28363 w 1903412"/>
              <a:gd name="T13" fmla="*/ 30416 h 1563688"/>
              <a:gd name="T14" fmla="*/ 11266 w 1903412"/>
              <a:gd name="T15" fmla="*/ 30001 h 1563688"/>
              <a:gd name="T16" fmla="*/ 38161 w 1903412"/>
              <a:gd name="T17" fmla="*/ 29599 h 1563688"/>
              <a:gd name="T18" fmla="*/ 32219 w 1903412"/>
              <a:gd name="T19" fmla="*/ 30185 h 1563688"/>
              <a:gd name="T20" fmla="*/ 24242 w 1903412"/>
              <a:gd name="T21" fmla="*/ 29556 h 1563688"/>
              <a:gd name="T22" fmla="*/ 16071 w 1903412"/>
              <a:gd name="T23" fmla="*/ 33284 h 1563688"/>
              <a:gd name="T24" fmla="*/ 32584 w 1903412"/>
              <a:gd name="T25" fmla="*/ 29332 h 1563688"/>
              <a:gd name="T26" fmla="*/ 26729 w 1903412"/>
              <a:gd name="T27" fmla="*/ 28710 h 1563688"/>
              <a:gd name="T28" fmla="*/ 33889 w 1903412"/>
              <a:gd name="T29" fmla="*/ 27871 h 1563688"/>
              <a:gd name="T30" fmla="*/ 28119 w 1903412"/>
              <a:gd name="T31" fmla="*/ 28471 h 1563688"/>
              <a:gd name="T32" fmla="*/ 36462 w 1903412"/>
              <a:gd name="T33" fmla="*/ 27017 h 1563688"/>
              <a:gd name="T34" fmla="*/ 28549 w 1903412"/>
              <a:gd name="T35" fmla="*/ 27618 h 1563688"/>
              <a:gd name="T36" fmla="*/ 39172 w 1903412"/>
              <a:gd name="T37" fmla="*/ 25788 h 1563688"/>
              <a:gd name="T38" fmla="*/ 40204 w 1903412"/>
              <a:gd name="T39" fmla="*/ 25853 h 1563688"/>
              <a:gd name="T40" fmla="*/ 38426 w 1903412"/>
              <a:gd name="T41" fmla="*/ 26417 h 1563688"/>
              <a:gd name="T42" fmla="*/ 35695 w 1903412"/>
              <a:gd name="T43" fmla="*/ 26272 h 1563688"/>
              <a:gd name="T44" fmla="*/ 34147 w 1903412"/>
              <a:gd name="T45" fmla="*/ 25745 h 1563688"/>
              <a:gd name="T46" fmla="*/ 35115 w 1903412"/>
              <a:gd name="T47" fmla="*/ 25954 h 1563688"/>
              <a:gd name="T48" fmla="*/ 41136 w 1903412"/>
              <a:gd name="T49" fmla="*/ 26258 h 1563688"/>
              <a:gd name="T50" fmla="*/ 19081 w 1903412"/>
              <a:gd name="T51" fmla="*/ 34683 h 1563688"/>
              <a:gd name="T52" fmla="*/ 5443 w 1903412"/>
              <a:gd name="T53" fmla="*/ 25354 h 1563688"/>
              <a:gd name="T54" fmla="*/ 6971 w 1903412"/>
              <a:gd name="T55" fmla="*/ 27309 h 1563688"/>
              <a:gd name="T56" fmla="*/ 9301 w 1903412"/>
              <a:gd name="T57" fmla="*/ 28738 h 1563688"/>
              <a:gd name="T58" fmla="*/ 12292 w 1903412"/>
              <a:gd name="T59" fmla="*/ 25686 h 1563688"/>
              <a:gd name="T60" fmla="*/ 12945 w 1903412"/>
              <a:gd name="T61" fmla="*/ 22187 h 1563688"/>
              <a:gd name="T62" fmla="*/ 7759 w 1903412"/>
              <a:gd name="T63" fmla="*/ 23154 h 1563688"/>
              <a:gd name="T64" fmla="*/ 2281 w 1903412"/>
              <a:gd name="T65" fmla="*/ 23024 h 1563688"/>
              <a:gd name="T66" fmla="*/ 4905 w 1903412"/>
              <a:gd name="T67" fmla="*/ 19315 h 1563688"/>
              <a:gd name="T68" fmla="*/ 33852 w 1903412"/>
              <a:gd name="T69" fmla="*/ 22988 h 1563688"/>
              <a:gd name="T70" fmla="*/ 39059 w 1903412"/>
              <a:gd name="T71" fmla="*/ 18146 h 1563688"/>
              <a:gd name="T72" fmla="*/ 28329 w 1903412"/>
              <a:gd name="T73" fmla="*/ 12692 h 1563688"/>
              <a:gd name="T74" fmla="*/ 23042 w 1903412"/>
              <a:gd name="T75" fmla="*/ 18435 h 1563688"/>
              <a:gd name="T76" fmla="*/ 22153 w 1903412"/>
              <a:gd name="T77" fmla="*/ 12143 h 1563688"/>
              <a:gd name="T78" fmla="*/ 39619 w 1903412"/>
              <a:gd name="T79" fmla="*/ 11746 h 1563688"/>
              <a:gd name="T80" fmla="*/ 10427 w 1903412"/>
              <a:gd name="T81" fmla="*/ 12554 h 1563688"/>
              <a:gd name="T82" fmla="*/ 40495 w 1903412"/>
              <a:gd name="T83" fmla="*/ 24856 h 1563688"/>
              <a:gd name="T84" fmla="*/ 2130 w 1903412"/>
              <a:gd name="T85" fmla="*/ 12490 h 1563688"/>
              <a:gd name="T86" fmla="*/ 5673 w 1903412"/>
              <a:gd name="T87" fmla="*/ 11277 h 1563688"/>
              <a:gd name="T88" fmla="*/ 16301 w 1903412"/>
              <a:gd name="T89" fmla="*/ 6891 h 1563688"/>
              <a:gd name="T90" fmla="*/ 8498 w 1903412"/>
              <a:gd name="T91" fmla="*/ 10758 h 1563688"/>
              <a:gd name="T92" fmla="*/ 5429 w 1903412"/>
              <a:gd name="T93" fmla="*/ 6746 h 1563688"/>
              <a:gd name="T94" fmla="*/ 7925 w 1903412"/>
              <a:gd name="T95" fmla="*/ 6032 h 1563688"/>
              <a:gd name="T96" fmla="*/ 9818 w 1903412"/>
              <a:gd name="T97" fmla="*/ 3261 h 1563688"/>
              <a:gd name="T98" fmla="*/ 23623 w 1903412"/>
              <a:gd name="T99" fmla="*/ 5094 h 1563688"/>
              <a:gd name="T100" fmla="*/ 12019 w 1903412"/>
              <a:gd name="T101" fmla="*/ 3348 h 1563688"/>
              <a:gd name="T102" fmla="*/ 21134 w 1903412"/>
              <a:gd name="T103" fmla="*/ 4928 h 1563688"/>
              <a:gd name="T104" fmla="*/ 15526 w 1903412"/>
              <a:gd name="T105" fmla="*/ 2266 h 1563688"/>
              <a:gd name="T106" fmla="*/ 19743 w 1903412"/>
              <a:gd name="T107" fmla="*/ 144 h 1563688"/>
              <a:gd name="T108" fmla="*/ 28707 w 1903412"/>
              <a:gd name="T109" fmla="*/ 4142 h 1563688"/>
              <a:gd name="T110" fmla="*/ 29460 w 1903412"/>
              <a:gd name="T111" fmla="*/ 6746 h 1563688"/>
              <a:gd name="T112" fmla="*/ 24325 w 1903412"/>
              <a:gd name="T113" fmla="*/ 6335 h 1563688"/>
              <a:gd name="T114" fmla="*/ 18108 w 1903412"/>
              <a:gd name="T115" fmla="*/ 6905 h 1563688"/>
              <a:gd name="T116" fmla="*/ 19169 w 1903412"/>
              <a:gd name="T117" fmla="*/ 28219 h 1563688"/>
              <a:gd name="T118" fmla="*/ 9825 w 1903412"/>
              <a:gd name="T119" fmla="*/ 33342 h 1563688"/>
              <a:gd name="T120" fmla="*/ 2037 w 1903412"/>
              <a:gd name="T121" fmla="*/ 25780 h 1563688"/>
              <a:gd name="T122" fmla="*/ 983 w 1903412"/>
              <a:gd name="T123" fmla="*/ 11717 h 1563688"/>
              <a:gd name="T124" fmla="*/ 8240 w 1903412"/>
              <a:gd name="T125" fmla="*/ 2641 h 15636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903412"/>
              <a:gd name="T190" fmla="*/ 0 h 1563688"/>
              <a:gd name="T191" fmla="*/ 1903412 w 1903412"/>
              <a:gd name="T192" fmla="*/ 1563688 h 15636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FC8492"/>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5369" name="KSO_Shape"/>
          <p:cNvSpPr>
            <a:spLocks noChangeArrowheads="1"/>
          </p:cNvSpPr>
          <p:nvPr/>
        </p:nvSpPr>
        <p:spPr bwMode="auto">
          <a:xfrm>
            <a:off x="1119188" y="4471988"/>
            <a:ext cx="539750" cy="387350"/>
          </a:xfrm>
          <a:custGeom>
            <a:avLst/>
            <a:gdLst>
              <a:gd name="T0" fmla="*/ 2147483647 w 5832"/>
              <a:gd name="T1" fmla="*/ 2147483647 h 4173"/>
              <a:gd name="T2" fmla="*/ 2147483647 w 5832"/>
              <a:gd name="T3" fmla="*/ 2147483647 h 4173"/>
              <a:gd name="T4" fmla="*/ 2147483647 w 5832"/>
              <a:gd name="T5" fmla="*/ 2147483647 h 4173"/>
              <a:gd name="T6" fmla="*/ 2147483647 w 5832"/>
              <a:gd name="T7" fmla="*/ 2147483647 h 4173"/>
              <a:gd name="T8" fmla="*/ 2147483647 w 5832"/>
              <a:gd name="T9" fmla="*/ 2147483647 h 4173"/>
              <a:gd name="T10" fmla="*/ 2147483647 w 5832"/>
              <a:gd name="T11" fmla="*/ 2147483647 h 4173"/>
              <a:gd name="T12" fmla="*/ 2147483647 w 5832"/>
              <a:gd name="T13" fmla="*/ 2147483647 h 4173"/>
              <a:gd name="T14" fmla="*/ 2147483647 w 5832"/>
              <a:gd name="T15" fmla="*/ 2147483647 h 4173"/>
              <a:gd name="T16" fmla="*/ 2147483647 w 5832"/>
              <a:gd name="T17" fmla="*/ 2147483647 h 4173"/>
              <a:gd name="T18" fmla="*/ 2147483647 w 5832"/>
              <a:gd name="T19" fmla="*/ 0 h 4173"/>
              <a:gd name="T20" fmla="*/ 2147483647 w 5832"/>
              <a:gd name="T21" fmla="*/ 2147483647 h 4173"/>
              <a:gd name="T22" fmla="*/ 2147483647 w 5832"/>
              <a:gd name="T23" fmla="*/ 2147483647 h 4173"/>
              <a:gd name="T24" fmla="*/ 2147483647 w 5832"/>
              <a:gd name="T25" fmla="*/ 2147483647 h 4173"/>
              <a:gd name="T26" fmla="*/ 2147483647 w 5832"/>
              <a:gd name="T27" fmla="*/ 2147483647 h 4173"/>
              <a:gd name="T28" fmla="*/ 2147483647 w 5832"/>
              <a:gd name="T29" fmla="*/ 2147483647 h 4173"/>
              <a:gd name="T30" fmla="*/ 2147483647 w 5832"/>
              <a:gd name="T31" fmla="*/ 2147483647 h 4173"/>
              <a:gd name="T32" fmla="*/ 2147483647 w 5832"/>
              <a:gd name="T33" fmla="*/ 2147483647 h 4173"/>
              <a:gd name="T34" fmla="*/ 2147483647 w 5832"/>
              <a:gd name="T35" fmla="*/ 2147483647 h 4173"/>
              <a:gd name="T36" fmla="*/ 2147483647 w 5832"/>
              <a:gd name="T37" fmla="*/ 2147483647 h 4173"/>
              <a:gd name="T38" fmla="*/ 2147483647 w 5832"/>
              <a:gd name="T39" fmla="*/ 2147483647 h 4173"/>
              <a:gd name="T40" fmla="*/ 2147483647 w 5832"/>
              <a:gd name="T41" fmla="*/ 2147483647 h 4173"/>
              <a:gd name="T42" fmla="*/ 2147483647 w 5832"/>
              <a:gd name="T43" fmla="*/ 2147483647 h 4173"/>
              <a:gd name="T44" fmla="*/ 2147483647 w 5832"/>
              <a:gd name="T45" fmla="*/ 2147483647 h 4173"/>
              <a:gd name="T46" fmla="*/ 2147483647 w 5832"/>
              <a:gd name="T47" fmla="*/ 2147483647 h 4173"/>
              <a:gd name="T48" fmla="*/ 2147483647 w 5832"/>
              <a:gd name="T49" fmla="*/ 2147483647 h 4173"/>
              <a:gd name="T50" fmla="*/ 2147483647 w 5832"/>
              <a:gd name="T51" fmla="*/ 2147483647 h 4173"/>
              <a:gd name="T52" fmla="*/ 2147483647 w 5832"/>
              <a:gd name="T53" fmla="*/ 2147483647 h 4173"/>
              <a:gd name="T54" fmla="*/ 2147483647 w 5832"/>
              <a:gd name="T55" fmla="*/ 2147483647 h 4173"/>
              <a:gd name="T56" fmla="*/ 2147483647 w 5832"/>
              <a:gd name="T57" fmla="*/ 2147483647 h 4173"/>
              <a:gd name="T58" fmla="*/ 2147483647 w 5832"/>
              <a:gd name="T59" fmla="*/ 2147483647 h 4173"/>
              <a:gd name="T60" fmla="*/ 2147483647 w 5832"/>
              <a:gd name="T61" fmla="*/ 2147483647 h 4173"/>
              <a:gd name="T62" fmla="*/ 2147483647 w 5832"/>
              <a:gd name="T63" fmla="*/ 2147483647 h 4173"/>
              <a:gd name="T64" fmla="*/ 2147483647 w 5832"/>
              <a:gd name="T65" fmla="*/ 2147483647 h 4173"/>
              <a:gd name="T66" fmla="*/ 2147483647 w 5832"/>
              <a:gd name="T67" fmla="*/ 2147483647 h 4173"/>
              <a:gd name="T68" fmla="*/ 2147483647 w 5832"/>
              <a:gd name="T69" fmla="*/ 2147483647 h 4173"/>
              <a:gd name="T70" fmla="*/ 2147483647 w 5832"/>
              <a:gd name="T71" fmla="*/ 2147483647 h 4173"/>
              <a:gd name="T72" fmla="*/ 2147483647 w 5832"/>
              <a:gd name="T73" fmla="*/ 2147483647 h 4173"/>
              <a:gd name="T74" fmla="*/ 2147483647 w 5832"/>
              <a:gd name="T75" fmla="*/ 2147483647 h 4173"/>
              <a:gd name="T76" fmla="*/ 2147483647 w 5832"/>
              <a:gd name="T77" fmla="*/ 2147483647 h 4173"/>
              <a:gd name="T78" fmla="*/ 2147483647 w 5832"/>
              <a:gd name="T79" fmla="*/ 2147483647 h 4173"/>
              <a:gd name="T80" fmla="*/ 2147483647 w 5832"/>
              <a:gd name="T81" fmla="*/ 2147483647 h 4173"/>
              <a:gd name="T82" fmla="*/ 2147483647 w 5832"/>
              <a:gd name="T83" fmla="*/ 2147483647 h 4173"/>
              <a:gd name="T84" fmla="*/ 2147483647 w 5832"/>
              <a:gd name="T85" fmla="*/ 2147483647 h 4173"/>
              <a:gd name="T86" fmla="*/ 2147483647 w 5832"/>
              <a:gd name="T87" fmla="*/ 2147483647 h 4173"/>
              <a:gd name="T88" fmla="*/ 2147483647 w 5832"/>
              <a:gd name="T89" fmla="*/ 2147483647 h 4173"/>
              <a:gd name="T90" fmla="*/ 2147483647 w 5832"/>
              <a:gd name="T91" fmla="*/ 2147483647 h 4173"/>
              <a:gd name="T92" fmla="*/ 2147483647 w 5832"/>
              <a:gd name="T93" fmla="*/ 2147483647 h 4173"/>
              <a:gd name="T94" fmla="*/ 2147483647 w 5832"/>
              <a:gd name="T95" fmla="*/ 2147483647 h 4173"/>
              <a:gd name="T96" fmla="*/ 2147483647 w 5832"/>
              <a:gd name="T97" fmla="*/ 2147483647 h 4173"/>
              <a:gd name="T98" fmla="*/ 2147483647 w 5832"/>
              <a:gd name="T99" fmla="*/ 2147483647 h 4173"/>
              <a:gd name="T100" fmla="*/ 2147483647 w 5832"/>
              <a:gd name="T101" fmla="*/ 2147483647 h 4173"/>
              <a:gd name="T102" fmla="*/ 2147483647 w 5832"/>
              <a:gd name="T103" fmla="*/ 2147483647 h 4173"/>
              <a:gd name="T104" fmla="*/ 2147483647 w 5832"/>
              <a:gd name="T105" fmla="*/ 2147483647 h 4173"/>
              <a:gd name="T106" fmla="*/ 2147483647 w 5832"/>
              <a:gd name="T107" fmla="*/ 2147483647 h 4173"/>
              <a:gd name="T108" fmla="*/ 2147483647 w 5832"/>
              <a:gd name="T109" fmla="*/ 2147483647 h 4173"/>
              <a:gd name="T110" fmla="*/ 2147483647 w 5832"/>
              <a:gd name="T111" fmla="*/ 2147483647 h 4173"/>
              <a:gd name="T112" fmla="*/ 2147483647 w 5832"/>
              <a:gd name="T113" fmla="*/ 2147483647 h 4173"/>
              <a:gd name="T114" fmla="*/ 2147483647 w 5832"/>
              <a:gd name="T115" fmla="*/ 2147483647 h 4173"/>
              <a:gd name="T116" fmla="*/ 2147483647 w 5832"/>
              <a:gd name="T117" fmla="*/ 2147483647 h 4173"/>
              <a:gd name="T118" fmla="*/ 2147483647 w 5832"/>
              <a:gd name="T119" fmla="*/ 2147483647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32"/>
              <a:gd name="T181" fmla="*/ 0 h 4173"/>
              <a:gd name="T182" fmla="*/ 5832 w 5832"/>
              <a:gd name="T183" fmla="*/ 4173 h 417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rgbClr val="FAB48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5370" name="KSO_Shape"/>
          <p:cNvSpPr>
            <a:spLocks noChangeArrowheads="1"/>
          </p:cNvSpPr>
          <p:nvPr/>
        </p:nvSpPr>
        <p:spPr bwMode="auto">
          <a:xfrm>
            <a:off x="3565525" y="4491038"/>
            <a:ext cx="547688" cy="379412"/>
          </a:xfrm>
          <a:custGeom>
            <a:avLst/>
            <a:gdLst>
              <a:gd name="T0" fmla="*/ 2147483647 w 6190"/>
              <a:gd name="T1" fmla="*/ 2147483647 h 4291"/>
              <a:gd name="T2" fmla="*/ 2147483647 w 6190"/>
              <a:gd name="T3" fmla="*/ 2147483647 h 4291"/>
              <a:gd name="T4" fmla="*/ 2147483647 w 6190"/>
              <a:gd name="T5" fmla="*/ 2147483647 h 4291"/>
              <a:gd name="T6" fmla="*/ 2147483647 w 6190"/>
              <a:gd name="T7" fmla="*/ 2147483647 h 4291"/>
              <a:gd name="T8" fmla="*/ 2147483647 w 6190"/>
              <a:gd name="T9" fmla="*/ 2147483647 h 4291"/>
              <a:gd name="T10" fmla="*/ 2147483647 w 6190"/>
              <a:gd name="T11" fmla="*/ 2147483647 h 4291"/>
              <a:gd name="T12" fmla="*/ 2147483647 w 6190"/>
              <a:gd name="T13" fmla="*/ 2147483647 h 4291"/>
              <a:gd name="T14" fmla="*/ 2147483647 w 6190"/>
              <a:gd name="T15" fmla="*/ 2147483647 h 4291"/>
              <a:gd name="T16" fmla="*/ 2147483647 w 6190"/>
              <a:gd name="T17" fmla="*/ 2147483647 h 4291"/>
              <a:gd name="T18" fmla="*/ 2147483647 w 6190"/>
              <a:gd name="T19" fmla="*/ 2147483647 h 4291"/>
              <a:gd name="T20" fmla="*/ 2147483647 w 6190"/>
              <a:gd name="T21" fmla="*/ 2147483647 h 4291"/>
              <a:gd name="T22" fmla="*/ 2147483647 w 6190"/>
              <a:gd name="T23" fmla="*/ 2147483647 h 4291"/>
              <a:gd name="T24" fmla="*/ 2147483647 w 6190"/>
              <a:gd name="T25" fmla="*/ 2147483647 h 4291"/>
              <a:gd name="T26" fmla="*/ 2147483647 w 6190"/>
              <a:gd name="T27" fmla="*/ 2147483647 h 4291"/>
              <a:gd name="T28" fmla="*/ 2147483647 w 6190"/>
              <a:gd name="T29" fmla="*/ 2147483647 h 4291"/>
              <a:gd name="T30" fmla="*/ 2147483647 w 6190"/>
              <a:gd name="T31" fmla="*/ 2147483647 h 4291"/>
              <a:gd name="T32" fmla="*/ 2147483647 w 6190"/>
              <a:gd name="T33" fmla="*/ 2147483647 h 4291"/>
              <a:gd name="T34" fmla="*/ 2147483647 w 6190"/>
              <a:gd name="T35" fmla="*/ 2147483647 h 4291"/>
              <a:gd name="T36" fmla="*/ 2147483647 w 6190"/>
              <a:gd name="T37" fmla="*/ 2147483647 h 4291"/>
              <a:gd name="T38" fmla="*/ 2147483647 w 6190"/>
              <a:gd name="T39" fmla="*/ 2147483647 h 4291"/>
              <a:gd name="T40" fmla="*/ 2147483647 w 6190"/>
              <a:gd name="T41" fmla="*/ 2147483647 h 4291"/>
              <a:gd name="T42" fmla="*/ 2147483647 w 6190"/>
              <a:gd name="T43" fmla="*/ 2147483647 h 4291"/>
              <a:gd name="T44" fmla="*/ 2147483647 w 6190"/>
              <a:gd name="T45" fmla="*/ 2147483647 h 4291"/>
              <a:gd name="T46" fmla="*/ 2147483647 w 6190"/>
              <a:gd name="T47" fmla="*/ 2147483647 h 4291"/>
              <a:gd name="T48" fmla="*/ 2147483647 w 6190"/>
              <a:gd name="T49" fmla="*/ 2147483647 h 4291"/>
              <a:gd name="T50" fmla="*/ 0 w 6190"/>
              <a:gd name="T51" fmla="*/ 2147483647 h 4291"/>
              <a:gd name="T52" fmla="*/ 0 w 6190"/>
              <a:gd name="T53" fmla="*/ 2147483647 h 4291"/>
              <a:gd name="T54" fmla="*/ 2147483647 w 6190"/>
              <a:gd name="T55" fmla="*/ 2147483647 h 4291"/>
              <a:gd name="T56" fmla="*/ 2147483647 w 6190"/>
              <a:gd name="T57" fmla="*/ 2147483647 h 4291"/>
              <a:gd name="T58" fmla="*/ 2147483647 w 6190"/>
              <a:gd name="T59" fmla="*/ 0 h 4291"/>
              <a:gd name="T60" fmla="*/ 2147483647 w 6190"/>
              <a:gd name="T61" fmla="*/ 2147483647 h 4291"/>
              <a:gd name="T62" fmla="*/ 2147483647 w 6190"/>
              <a:gd name="T63" fmla="*/ 2147483647 h 4291"/>
              <a:gd name="T64" fmla="*/ 2147483647 w 6190"/>
              <a:gd name="T65" fmla="*/ 2147483647 h 4291"/>
              <a:gd name="T66" fmla="*/ 2147483647 w 6190"/>
              <a:gd name="T67" fmla="*/ 2147483647 h 4291"/>
              <a:gd name="T68" fmla="*/ 2147483647 w 6190"/>
              <a:gd name="T69" fmla="*/ 2147483647 h 4291"/>
              <a:gd name="T70" fmla="*/ 2147483647 w 6190"/>
              <a:gd name="T71" fmla="*/ 2147483647 h 4291"/>
              <a:gd name="T72" fmla="*/ 2147483647 w 6190"/>
              <a:gd name="T73" fmla="*/ 2147483647 h 4291"/>
              <a:gd name="T74" fmla="*/ 2147483647 w 6190"/>
              <a:gd name="T75" fmla="*/ 2147483647 h 4291"/>
              <a:gd name="T76" fmla="*/ 2147483647 w 6190"/>
              <a:gd name="T77" fmla="*/ 2147483647 h 4291"/>
              <a:gd name="T78" fmla="*/ 2147483647 w 6190"/>
              <a:gd name="T79" fmla="*/ 2147483647 h 4291"/>
              <a:gd name="T80" fmla="*/ 2147483647 w 6190"/>
              <a:gd name="T81" fmla="*/ 2147483647 h 4291"/>
              <a:gd name="T82" fmla="*/ 2147483647 w 6190"/>
              <a:gd name="T83" fmla="*/ 2147483647 h 4291"/>
              <a:gd name="T84" fmla="*/ 2147483647 w 6190"/>
              <a:gd name="T85" fmla="*/ 2147483647 h 4291"/>
              <a:gd name="T86" fmla="*/ 2147483647 w 6190"/>
              <a:gd name="T87" fmla="*/ 2147483647 h 4291"/>
              <a:gd name="T88" fmla="*/ 2147483647 w 6190"/>
              <a:gd name="T89" fmla="*/ 2147483647 h 4291"/>
              <a:gd name="T90" fmla="*/ 2147483647 w 6190"/>
              <a:gd name="T91" fmla="*/ 2147483647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190"/>
              <a:gd name="T139" fmla="*/ 0 h 4291"/>
              <a:gd name="T140" fmla="*/ 6190 w 6190"/>
              <a:gd name="T141" fmla="*/ 4291 h 4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92D050"/>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5371" name="KSO_Shape"/>
          <p:cNvSpPr>
            <a:spLocks noChangeArrowheads="1"/>
          </p:cNvSpPr>
          <p:nvPr/>
        </p:nvSpPr>
        <p:spPr bwMode="auto">
          <a:xfrm>
            <a:off x="5984875" y="4456113"/>
            <a:ext cx="517525" cy="509587"/>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rgbClr val="84ADE4"/>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15372" name="矩形 64"/>
          <p:cNvSpPr>
            <a:spLocks noChangeArrowheads="1"/>
          </p:cNvSpPr>
          <p:nvPr/>
        </p:nvSpPr>
        <p:spPr bwMode="auto">
          <a:xfrm>
            <a:off x="3492500" y="692150"/>
            <a:ext cx="2030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兴趣爱好</a:t>
            </a:r>
          </a:p>
        </p:txBody>
      </p:sp>
      <p:sp>
        <p:nvSpPr>
          <p:cNvPr id="15373" name="标题 1"/>
          <p:cNvSpPr>
            <a:spLocks noChangeArrowheads="1"/>
          </p:cNvSpPr>
          <p:nvPr/>
        </p:nvSpPr>
        <p:spPr bwMode="auto">
          <a:xfrm>
            <a:off x="4238625" y="2574925"/>
            <a:ext cx="144145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30000"/>
              </a:lnSpc>
              <a:buFont typeface="Arial" pitchFamily="34" charset="0"/>
              <a:buNone/>
            </a:pPr>
            <a:r>
              <a:rPr lang="zh-CN" altLang="en-US">
                <a:solidFill>
                  <a:srgbClr val="602629"/>
                </a:solidFill>
                <a:latin typeface="Calibri" pitchFamily="34" charset="0"/>
              </a:rPr>
              <a:t>输入你爱好内容</a:t>
            </a:r>
          </a:p>
        </p:txBody>
      </p:sp>
      <p:sp>
        <p:nvSpPr>
          <p:cNvPr id="15374" name="标题 1"/>
          <p:cNvSpPr>
            <a:spLocks noChangeArrowheads="1"/>
          </p:cNvSpPr>
          <p:nvPr/>
        </p:nvSpPr>
        <p:spPr bwMode="auto">
          <a:xfrm>
            <a:off x="6624638" y="2574925"/>
            <a:ext cx="1439862"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30000"/>
              </a:lnSpc>
              <a:buFont typeface="Arial" pitchFamily="34" charset="0"/>
              <a:buNone/>
            </a:pPr>
            <a:r>
              <a:rPr lang="zh-CN" altLang="en-US">
                <a:solidFill>
                  <a:srgbClr val="602629"/>
                </a:solidFill>
                <a:latin typeface="Calibri" pitchFamily="34" charset="0"/>
              </a:rPr>
              <a:t>输入你爱好内容</a:t>
            </a:r>
          </a:p>
        </p:txBody>
      </p:sp>
      <p:sp>
        <p:nvSpPr>
          <p:cNvPr id="15375" name="标题 1"/>
          <p:cNvSpPr>
            <a:spLocks noChangeArrowheads="1"/>
          </p:cNvSpPr>
          <p:nvPr/>
        </p:nvSpPr>
        <p:spPr bwMode="auto">
          <a:xfrm>
            <a:off x="1847850" y="4305300"/>
            <a:ext cx="1439863"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30000"/>
              </a:lnSpc>
              <a:buFont typeface="Arial" pitchFamily="34" charset="0"/>
              <a:buNone/>
            </a:pPr>
            <a:r>
              <a:rPr lang="zh-CN" altLang="en-US">
                <a:solidFill>
                  <a:srgbClr val="602629"/>
                </a:solidFill>
                <a:latin typeface="Calibri" pitchFamily="34" charset="0"/>
              </a:rPr>
              <a:t>输入你爱好内容</a:t>
            </a:r>
          </a:p>
        </p:txBody>
      </p:sp>
      <p:sp>
        <p:nvSpPr>
          <p:cNvPr id="15376" name="标题 1"/>
          <p:cNvSpPr>
            <a:spLocks noChangeArrowheads="1"/>
          </p:cNvSpPr>
          <p:nvPr/>
        </p:nvSpPr>
        <p:spPr bwMode="auto">
          <a:xfrm>
            <a:off x="4238625" y="4313238"/>
            <a:ext cx="1441450"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30000"/>
              </a:lnSpc>
              <a:buFont typeface="Arial" pitchFamily="34" charset="0"/>
              <a:buNone/>
            </a:pPr>
            <a:r>
              <a:rPr lang="zh-CN" altLang="en-US">
                <a:solidFill>
                  <a:srgbClr val="602629"/>
                </a:solidFill>
                <a:latin typeface="Calibri" pitchFamily="34" charset="0"/>
              </a:rPr>
              <a:t>输入你爱好内容</a:t>
            </a:r>
          </a:p>
        </p:txBody>
      </p:sp>
      <p:sp>
        <p:nvSpPr>
          <p:cNvPr id="15377" name="标题 1"/>
          <p:cNvSpPr>
            <a:spLocks noChangeArrowheads="1"/>
          </p:cNvSpPr>
          <p:nvPr/>
        </p:nvSpPr>
        <p:spPr bwMode="auto">
          <a:xfrm>
            <a:off x="6624638" y="4452938"/>
            <a:ext cx="1439862" cy="77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30000"/>
              </a:lnSpc>
              <a:buFont typeface="Arial" pitchFamily="34" charset="0"/>
              <a:buNone/>
            </a:pPr>
            <a:r>
              <a:rPr lang="zh-CN" altLang="en-US">
                <a:solidFill>
                  <a:srgbClr val="602629"/>
                </a:solidFill>
                <a:latin typeface="Calibri" pitchFamily="34" charset="0"/>
              </a:rPr>
              <a:t>输入你爱好内容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1"/>
          <p:cNvSpPr>
            <a:spLocks noChangeArrowheads="1"/>
          </p:cNvSpPr>
          <p:nvPr/>
        </p:nvSpPr>
        <p:spPr bwMode="auto">
          <a:xfrm>
            <a:off x="2743200" y="2816225"/>
            <a:ext cx="34813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en-US" altLang="zh-CN" sz="6000">
                <a:solidFill>
                  <a:srgbClr val="602629"/>
                </a:solidFill>
                <a:latin typeface="Broadway" pitchFamily="82" charset="0"/>
                <a:ea typeface="微软雅黑" pitchFamily="34" charset="-122"/>
                <a:sym typeface="Broadway" pitchFamily="82" charset="0"/>
              </a:rPr>
              <a:t>THANKS</a:t>
            </a:r>
            <a:endParaRPr lang="zh-CN" altLang="en-US"/>
          </a:p>
        </p:txBody>
      </p:sp>
      <p:sp>
        <p:nvSpPr>
          <p:cNvPr id="16387" name="空心弧 2"/>
          <p:cNvSpPr>
            <a:spLocks noChangeArrowheads="1"/>
          </p:cNvSpPr>
          <p:nvPr/>
        </p:nvSpPr>
        <p:spPr bwMode="auto">
          <a:xfrm rot="7086271">
            <a:off x="5027613" y="2576513"/>
            <a:ext cx="1482725" cy="14827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430 h 21600"/>
            </a:gdLst>
            <a:ahLst/>
            <a:cxnLst>
              <a:cxn ang="T8">
                <a:pos x="T0" y="T1"/>
              </a:cxn>
              <a:cxn ang="T9">
                <a:pos x="T2" y="T3"/>
              </a:cxn>
              <a:cxn ang="T10">
                <a:pos x="T4" y="T5"/>
              </a:cxn>
              <a:cxn ang="T11">
                <a:pos x="T6" y="T7"/>
              </a:cxn>
            </a:cxnLst>
            <a:rect l="T12" t="T13" r="T14" b="T15"/>
            <a:pathLst>
              <a:path w="21600" h="21600">
                <a:moveTo>
                  <a:pt x="10484" y="21368"/>
                </a:moveTo>
                <a:cubicBezTo>
                  <a:pt x="4770" y="21197"/>
                  <a:pt x="227" y="16516"/>
                  <a:pt x="227" y="10800"/>
                </a:cubicBezTo>
                <a:cubicBezTo>
                  <a:pt x="227" y="4960"/>
                  <a:pt x="4960" y="227"/>
                  <a:pt x="10800" y="227"/>
                </a:cubicBezTo>
                <a:cubicBezTo>
                  <a:pt x="16639" y="227"/>
                  <a:pt x="21373" y="4960"/>
                  <a:pt x="21373" y="10800"/>
                </a:cubicBezTo>
                <a:cubicBezTo>
                  <a:pt x="21373" y="16516"/>
                  <a:pt x="16829" y="21197"/>
                  <a:pt x="11115" y="21368"/>
                </a:cubicBezTo>
                <a:lnTo>
                  <a:pt x="11122" y="21595"/>
                </a:lnTo>
                <a:cubicBezTo>
                  <a:pt x="16958" y="21421"/>
                  <a:pt x="21600" y="16639"/>
                  <a:pt x="21600" y="10800"/>
                </a:cubicBezTo>
                <a:cubicBezTo>
                  <a:pt x="21600" y="4835"/>
                  <a:pt x="16764" y="0"/>
                  <a:pt x="10800" y="0"/>
                </a:cubicBezTo>
                <a:cubicBezTo>
                  <a:pt x="4835" y="0"/>
                  <a:pt x="0" y="4835"/>
                  <a:pt x="0" y="10800"/>
                </a:cubicBezTo>
                <a:cubicBezTo>
                  <a:pt x="-1" y="16639"/>
                  <a:pt x="4641" y="21421"/>
                  <a:pt x="10477" y="21595"/>
                </a:cubicBezTo>
                <a:lnTo>
                  <a:pt x="10484" y="21368"/>
                </a:lnTo>
                <a:close/>
              </a:path>
            </a:pathLst>
          </a:custGeom>
          <a:solidFill>
            <a:schemeClr val="accent1"/>
          </a:solidFill>
          <a:ln w="3175">
            <a:solidFill>
              <a:srgbClr val="602629"/>
            </a:solidFill>
            <a:bevel/>
            <a:headEnd/>
            <a:tailEnd/>
          </a:ln>
        </p:spPr>
        <p:txBody>
          <a:bodyPr anchor="ctr"/>
          <a:lstStyle/>
          <a:p>
            <a:endParaRPr lang="zh-CN" altLang="en-US"/>
          </a:p>
        </p:txBody>
      </p:sp>
      <p:sp>
        <p:nvSpPr>
          <p:cNvPr id="16388" name="TextBox 8"/>
          <p:cNvSpPr>
            <a:spLocks noChangeArrowheads="1"/>
          </p:cNvSpPr>
          <p:nvPr/>
        </p:nvSpPr>
        <p:spPr bwMode="auto">
          <a:xfrm>
            <a:off x="2890838" y="3660775"/>
            <a:ext cx="21923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dist">
              <a:buFont typeface="Arial" pitchFamily="34" charset="0"/>
              <a:buNone/>
            </a:pPr>
            <a:r>
              <a:rPr lang="zh-CN" altLang="en-US">
                <a:latin typeface="幼圆" pitchFamily="49" charset="-122"/>
                <a:ea typeface="幼圆" pitchFamily="49" charset="-122"/>
                <a:sym typeface="幼圆" pitchFamily="49" charset="-122"/>
              </a:rPr>
              <a:t>谢谢聆听</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reeform 5"/>
          <p:cNvSpPr>
            <a:spLocks noChangeArrowheads="1"/>
          </p:cNvSpPr>
          <p:nvPr/>
        </p:nvSpPr>
        <p:spPr bwMode="auto">
          <a:xfrm>
            <a:off x="8012113" y="5546725"/>
            <a:ext cx="293687" cy="260350"/>
          </a:xfrm>
          <a:custGeom>
            <a:avLst/>
            <a:gdLst>
              <a:gd name="T0" fmla="*/ 2147483647 w 229"/>
              <a:gd name="T1" fmla="*/ 0 h 205"/>
              <a:gd name="T2" fmla="*/ 2147483647 w 229"/>
              <a:gd name="T3" fmla="*/ 2147483647 h 205"/>
              <a:gd name="T4" fmla="*/ 2147483647 w 229"/>
              <a:gd name="T5" fmla="*/ 2147483647 h 205"/>
              <a:gd name="T6" fmla="*/ 2147483647 w 229"/>
              <a:gd name="T7" fmla="*/ 2147483647 h 205"/>
              <a:gd name="T8" fmla="*/ 2147483647 w 229"/>
              <a:gd name="T9" fmla="*/ 2147483647 h 205"/>
              <a:gd name="T10" fmla="*/ 2147483647 w 229"/>
              <a:gd name="T11" fmla="*/ 2147483647 h 205"/>
              <a:gd name="T12" fmla="*/ 2147483647 w 229"/>
              <a:gd name="T13" fmla="*/ 0 h 205"/>
              <a:gd name="T14" fmla="*/ 0 w 229"/>
              <a:gd name="T15" fmla="*/ 2147483647 h 205"/>
              <a:gd name="T16" fmla="*/ 0 w 229"/>
              <a:gd name="T17" fmla="*/ 2147483647 h 205"/>
              <a:gd name="T18" fmla="*/ 2147483647 w 229"/>
              <a:gd name="T19" fmla="*/ 2147483647 h 205"/>
              <a:gd name="T20" fmla="*/ 2147483647 w 229"/>
              <a:gd name="T21" fmla="*/ 2147483647 h 205"/>
              <a:gd name="T22" fmla="*/ 2147483647 w 229"/>
              <a:gd name="T23" fmla="*/ 2147483647 h 205"/>
              <a:gd name="T24" fmla="*/ 2147483647 w 229"/>
              <a:gd name="T25" fmla="*/ 2147483647 h 205"/>
              <a:gd name="T26" fmla="*/ 2147483647 w 229"/>
              <a:gd name="T27" fmla="*/ 2147483647 h 205"/>
              <a:gd name="T28" fmla="*/ 2147483647 w 229"/>
              <a:gd name="T29" fmla="*/ 2147483647 h 205"/>
              <a:gd name="T30" fmla="*/ 2147483647 w 229"/>
              <a:gd name="T31" fmla="*/ 0 h 2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9"/>
              <a:gd name="T49" fmla="*/ 0 h 205"/>
              <a:gd name="T50" fmla="*/ 229 w 229"/>
              <a:gd name="T51" fmla="*/ 205 h 20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9" h="205">
                <a:moveTo>
                  <a:pt x="148" y="0"/>
                </a:moveTo>
                <a:cubicBezTo>
                  <a:pt x="114" y="13"/>
                  <a:pt x="114" y="13"/>
                  <a:pt x="114" y="13"/>
                </a:cubicBezTo>
                <a:cubicBezTo>
                  <a:pt x="141" y="112"/>
                  <a:pt x="141" y="112"/>
                  <a:pt x="141" y="112"/>
                </a:cubicBezTo>
                <a:cubicBezTo>
                  <a:pt x="114" y="151"/>
                  <a:pt x="114" y="151"/>
                  <a:pt x="114" y="151"/>
                </a:cubicBezTo>
                <a:cubicBezTo>
                  <a:pt x="87" y="112"/>
                  <a:pt x="87" y="112"/>
                  <a:pt x="87" y="112"/>
                </a:cubicBezTo>
                <a:cubicBezTo>
                  <a:pt x="114" y="13"/>
                  <a:pt x="114" y="13"/>
                  <a:pt x="114" y="13"/>
                </a:cubicBezTo>
                <a:cubicBezTo>
                  <a:pt x="80" y="0"/>
                  <a:pt x="80" y="0"/>
                  <a:pt x="80" y="0"/>
                </a:cubicBezTo>
                <a:cubicBezTo>
                  <a:pt x="49" y="8"/>
                  <a:pt x="0" y="30"/>
                  <a:pt x="0" y="80"/>
                </a:cubicBezTo>
                <a:cubicBezTo>
                  <a:pt x="0" y="86"/>
                  <a:pt x="0" y="91"/>
                  <a:pt x="0" y="96"/>
                </a:cubicBezTo>
                <a:cubicBezTo>
                  <a:pt x="55" y="191"/>
                  <a:pt x="55" y="191"/>
                  <a:pt x="55" y="191"/>
                </a:cubicBezTo>
                <a:cubicBezTo>
                  <a:pt x="55" y="202"/>
                  <a:pt x="55" y="202"/>
                  <a:pt x="55" y="202"/>
                </a:cubicBezTo>
                <a:cubicBezTo>
                  <a:pt x="68" y="204"/>
                  <a:pt x="84" y="205"/>
                  <a:pt x="104" y="205"/>
                </a:cubicBezTo>
                <a:cubicBezTo>
                  <a:pt x="124" y="205"/>
                  <a:pt x="124" y="205"/>
                  <a:pt x="124" y="205"/>
                </a:cubicBezTo>
                <a:cubicBezTo>
                  <a:pt x="226" y="205"/>
                  <a:pt x="229" y="167"/>
                  <a:pt x="229" y="167"/>
                </a:cubicBezTo>
                <a:cubicBezTo>
                  <a:pt x="229" y="167"/>
                  <a:pt x="229" y="154"/>
                  <a:pt x="229" y="80"/>
                </a:cubicBezTo>
                <a:cubicBezTo>
                  <a:pt x="229" y="30"/>
                  <a:pt x="179" y="8"/>
                  <a:pt x="148"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11" name="Oval 6"/>
          <p:cNvSpPr>
            <a:spLocks noChangeArrowheads="1"/>
          </p:cNvSpPr>
          <p:nvPr/>
        </p:nvSpPr>
        <p:spPr bwMode="auto">
          <a:xfrm>
            <a:off x="8083550" y="5362575"/>
            <a:ext cx="147638" cy="171450"/>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12" name="Freeform 7"/>
          <p:cNvSpPr>
            <a:spLocks noChangeArrowheads="1"/>
          </p:cNvSpPr>
          <p:nvPr/>
        </p:nvSpPr>
        <p:spPr bwMode="auto">
          <a:xfrm>
            <a:off x="8067675" y="5826125"/>
            <a:ext cx="206375" cy="82550"/>
          </a:xfrm>
          <a:custGeom>
            <a:avLst/>
            <a:gdLst>
              <a:gd name="T0" fmla="*/ 2147483647 w 382"/>
              <a:gd name="T1" fmla="*/ 0 h 154"/>
              <a:gd name="T2" fmla="*/ 0 w 382"/>
              <a:gd name="T3" fmla="*/ 2147483647 h 154"/>
              <a:gd name="T4" fmla="*/ 2147483647 w 382"/>
              <a:gd name="T5" fmla="*/ 2147483647 h 154"/>
              <a:gd name="T6" fmla="*/ 2147483647 w 382"/>
              <a:gd name="T7" fmla="*/ 0 h 154"/>
              <a:gd name="T8" fmla="*/ 2147483647 w 382"/>
              <a:gd name="T9" fmla="*/ 0 h 154"/>
              <a:gd name="T10" fmla="*/ 0 60000 65536"/>
              <a:gd name="T11" fmla="*/ 0 60000 65536"/>
              <a:gd name="T12" fmla="*/ 0 60000 65536"/>
              <a:gd name="T13" fmla="*/ 0 60000 65536"/>
              <a:gd name="T14" fmla="*/ 0 60000 65536"/>
              <a:gd name="T15" fmla="*/ 0 w 382"/>
              <a:gd name="T16" fmla="*/ 0 h 154"/>
              <a:gd name="T17" fmla="*/ 382 w 382"/>
              <a:gd name="T18" fmla="*/ 154 h 154"/>
            </a:gdLst>
            <a:ahLst/>
            <a:cxnLst>
              <a:cxn ang="T10">
                <a:pos x="T0" y="T1"/>
              </a:cxn>
              <a:cxn ang="T11">
                <a:pos x="T2" y="T3"/>
              </a:cxn>
              <a:cxn ang="T12">
                <a:pos x="T4" y="T5"/>
              </a:cxn>
              <a:cxn ang="T13">
                <a:pos x="T6" y="T7"/>
              </a:cxn>
              <a:cxn ang="T14">
                <a:pos x="T8" y="T9"/>
              </a:cxn>
            </a:cxnLst>
            <a:rect l="T15" t="T16" r="T17" b="T18"/>
            <a:pathLst>
              <a:path w="382" h="154">
                <a:moveTo>
                  <a:pt x="82" y="0"/>
                </a:moveTo>
                <a:lnTo>
                  <a:pt x="0" y="154"/>
                </a:lnTo>
                <a:lnTo>
                  <a:pt x="382" y="154"/>
                </a:lnTo>
                <a:lnTo>
                  <a:pt x="304" y="0"/>
                </a:lnTo>
                <a:lnTo>
                  <a:pt x="82"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13" name="Freeform 8"/>
          <p:cNvSpPr>
            <a:spLocks noChangeArrowheads="1"/>
          </p:cNvSpPr>
          <p:nvPr/>
        </p:nvSpPr>
        <p:spPr bwMode="auto">
          <a:xfrm>
            <a:off x="7943850" y="5637213"/>
            <a:ext cx="127000" cy="198437"/>
          </a:xfrm>
          <a:custGeom>
            <a:avLst/>
            <a:gdLst>
              <a:gd name="T0" fmla="*/ 2147483647 w 99"/>
              <a:gd name="T1" fmla="*/ 2147483647 h 156"/>
              <a:gd name="T2" fmla="*/ 2147483647 w 99"/>
              <a:gd name="T3" fmla="*/ 2147483647 h 156"/>
              <a:gd name="T4" fmla="*/ 2147483647 w 99"/>
              <a:gd name="T5" fmla="*/ 2147483647 h 156"/>
              <a:gd name="T6" fmla="*/ 2147483647 w 99"/>
              <a:gd name="T7" fmla="*/ 2147483647 h 156"/>
              <a:gd name="T8" fmla="*/ 2147483647 w 99"/>
              <a:gd name="T9" fmla="*/ 2147483647 h 156"/>
              <a:gd name="T10" fmla="*/ 2147483647 w 99"/>
              <a:gd name="T11" fmla="*/ 2147483647 h 156"/>
              <a:gd name="T12" fmla="*/ 2147483647 w 99"/>
              <a:gd name="T13" fmla="*/ 2147483647 h 156"/>
              <a:gd name="T14" fmla="*/ 2147483647 w 99"/>
              <a:gd name="T15" fmla="*/ 2147483647 h 156"/>
              <a:gd name="T16" fmla="*/ 2147483647 w 99"/>
              <a:gd name="T17" fmla="*/ 2147483647 h 156"/>
              <a:gd name="T18" fmla="*/ 2147483647 w 99"/>
              <a:gd name="T19" fmla="*/ 2147483647 h 156"/>
              <a:gd name="T20" fmla="*/ 2147483647 w 99"/>
              <a:gd name="T21" fmla="*/ 2147483647 h 1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56"/>
              <a:gd name="T35" fmla="*/ 99 w 99"/>
              <a:gd name="T36" fmla="*/ 156 h 15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56">
                <a:moveTo>
                  <a:pt x="98" y="128"/>
                </a:moveTo>
                <a:cubicBezTo>
                  <a:pt x="97" y="128"/>
                  <a:pt x="96" y="128"/>
                  <a:pt x="95" y="128"/>
                </a:cubicBezTo>
                <a:cubicBezTo>
                  <a:pt x="98" y="126"/>
                  <a:pt x="98" y="126"/>
                  <a:pt x="98" y="126"/>
                </a:cubicBezTo>
                <a:cubicBezTo>
                  <a:pt x="53" y="49"/>
                  <a:pt x="53" y="49"/>
                  <a:pt x="53" y="49"/>
                </a:cubicBezTo>
                <a:cubicBezTo>
                  <a:pt x="32" y="13"/>
                  <a:pt x="32" y="13"/>
                  <a:pt x="32" y="13"/>
                </a:cubicBezTo>
                <a:cubicBezTo>
                  <a:pt x="32" y="13"/>
                  <a:pt x="24" y="0"/>
                  <a:pt x="12" y="7"/>
                </a:cubicBezTo>
                <a:cubicBezTo>
                  <a:pt x="0" y="14"/>
                  <a:pt x="7" y="27"/>
                  <a:pt x="7" y="27"/>
                </a:cubicBezTo>
                <a:cubicBezTo>
                  <a:pt x="52" y="105"/>
                  <a:pt x="52" y="105"/>
                  <a:pt x="52" y="105"/>
                </a:cubicBezTo>
                <a:cubicBezTo>
                  <a:pt x="73" y="141"/>
                  <a:pt x="73" y="141"/>
                  <a:pt x="73" y="141"/>
                </a:cubicBezTo>
                <a:cubicBezTo>
                  <a:pt x="99" y="156"/>
                  <a:pt x="99" y="156"/>
                  <a:pt x="99" y="156"/>
                </a:cubicBezTo>
                <a:lnTo>
                  <a:pt x="98" y="12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14" name="Freeform 9"/>
          <p:cNvSpPr>
            <a:spLocks noChangeArrowheads="1"/>
          </p:cNvSpPr>
          <p:nvPr/>
        </p:nvSpPr>
        <p:spPr bwMode="auto">
          <a:xfrm>
            <a:off x="2379663" y="5683250"/>
            <a:ext cx="454025" cy="23813"/>
          </a:xfrm>
          <a:custGeom>
            <a:avLst/>
            <a:gdLst>
              <a:gd name="T0" fmla="*/ 2147483647 w 355"/>
              <a:gd name="T1" fmla="*/ 0 h 19"/>
              <a:gd name="T2" fmla="*/ 2147483647 w 355"/>
              <a:gd name="T3" fmla="*/ 0 h 19"/>
              <a:gd name="T4" fmla="*/ 2147483647 w 355"/>
              <a:gd name="T5" fmla="*/ 2147483647 h 19"/>
              <a:gd name="T6" fmla="*/ 0 w 355"/>
              <a:gd name="T7" fmla="*/ 2147483647 h 19"/>
              <a:gd name="T8" fmla="*/ 2147483647 w 355"/>
              <a:gd name="T9" fmla="*/ 2147483647 h 19"/>
              <a:gd name="T10" fmla="*/ 2147483647 w 355"/>
              <a:gd name="T11" fmla="*/ 2147483647 h 19"/>
              <a:gd name="T12" fmla="*/ 2147483647 w 355"/>
              <a:gd name="T13" fmla="*/ 2147483647 h 19"/>
              <a:gd name="T14" fmla="*/ 2147483647 w 355"/>
              <a:gd name="T15" fmla="*/ 0 h 19"/>
              <a:gd name="T16" fmla="*/ 0 60000 65536"/>
              <a:gd name="T17" fmla="*/ 0 60000 65536"/>
              <a:gd name="T18" fmla="*/ 0 60000 65536"/>
              <a:gd name="T19" fmla="*/ 0 60000 65536"/>
              <a:gd name="T20" fmla="*/ 0 60000 65536"/>
              <a:gd name="T21" fmla="*/ 0 60000 65536"/>
              <a:gd name="T22" fmla="*/ 0 60000 65536"/>
              <a:gd name="T23" fmla="*/ 0 60000 65536"/>
              <a:gd name="T24" fmla="*/ 0 w 355"/>
              <a:gd name="T25" fmla="*/ 0 h 19"/>
              <a:gd name="T26" fmla="*/ 355 w 355"/>
              <a:gd name="T27" fmla="*/ 19 h 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5" h="19">
                <a:moveTo>
                  <a:pt x="346" y="0"/>
                </a:moveTo>
                <a:cubicBezTo>
                  <a:pt x="9" y="0"/>
                  <a:pt x="9" y="0"/>
                  <a:pt x="9" y="0"/>
                </a:cubicBezTo>
                <a:cubicBezTo>
                  <a:pt x="7" y="0"/>
                  <a:pt x="4" y="1"/>
                  <a:pt x="3" y="3"/>
                </a:cubicBezTo>
                <a:cubicBezTo>
                  <a:pt x="1" y="5"/>
                  <a:pt x="0" y="7"/>
                  <a:pt x="0" y="10"/>
                </a:cubicBezTo>
                <a:cubicBezTo>
                  <a:pt x="0" y="15"/>
                  <a:pt x="4" y="19"/>
                  <a:pt x="9" y="19"/>
                </a:cubicBezTo>
                <a:cubicBezTo>
                  <a:pt x="346" y="19"/>
                  <a:pt x="346" y="19"/>
                  <a:pt x="346" y="19"/>
                </a:cubicBezTo>
                <a:cubicBezTo>
                  <a:pt x="351" y="19"/>
                  <a:pt x="355" y="15"/>
                  <a:pt x="355" y="10"/>
                </a:cubicBezTo>
                <a:cubicBezTo>
                  <a:pt x="355" y="5"/>
                  <a:pt x="351" y="0"/>
                  <a:pt x="346"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15" name="Rectangle 10"/>
          <p:cNvSpPr>
            <a:spLocks noChangeArrowheads="1"/>
          </p:cNvSpPr>
          <p:nvPr/>
        </p:nvSpPr>
        <p:spPr bwMode="auto">
          <a:xfrm>
            <a:off x="2732088" y="5722938"/>
            <a:ext cx="41275" cy="18097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16" name="Freeform 11"/>
          <p:cNvSpPr>
            <a:spLocks noChangeArrowheads="1"/>
          </p:cNvSpPr>
          <p:nvPr/>
        </p:nvSpPr>
        <p:spPr bwMode="auto">
          <a:xfrm>
            <a:off x="2462213" y="5453063"/>
            <a:ext cx="287337" cy="109537"/>
          </a:xfrm>
          <a:custGeom>
            <a:avLst/>
            <a:gdLst>
              <a:gd name="T0" fmla="*/ 2147483647 w 532"/>
              <a:gd name="T1" fmla="*/ 2147483647 h 204"/>
              <a:gd name="T2" fmla="*/ 2147483647 w 532"/>
              <a:gd name="T3" fmla="*/ 2147483647 h 204"/>
              <a:gd name="T4" fmla="*/ 2147483647 w 532"/>
              <a:gd name="T5" fmla="*/ 0 h 204"/>
              <a:gd name="T6" fmla="*/ 2147483647 w 532"/>
              <a:gd name="T7" fmla="*/ 2147483647 h 204"/>
              <a:gd name="T8" fmla="*/ 2147483647 w 532"/>
              <a:gd name="T9" fmla="*/ 2147483647 h 204"/>
              <a:gd name="T10" fmla="*/ 0 w 532"/>
              <a:gd name="T11" fmla="*/ 2147483647 h 204"/>
              <a:gd name="T12" fmla="*/ 0 w 532"/>
              <a:gd name="T13" fmla="*/ 2147483647 h 204"/>
              <a:gd name="T14" fmla="*/ 2147483647 w 532"/>
              <a:gd name="T15" fmla="*/ 2147483647 h 204"/>
              <a:gd name="T16" fmla="*/ 2147483647 w 532"/>
              <a:gd name="T17" fmla="*/ 2147483647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32"/>
              <a:gd name="T28" fmla="*/ 0 h 204"/>
              <a:gd name="T29" fmla="*/ 532 w 532"/>
              <a:gd name="T30" fmla="*/ 204 h 2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32" h="204">
                <a:moveTo>
                  <a:pt x="258" y="204"/>
                </a:moveTo>
                <a:lnTo>
                  <a:pt x="532" y="55"/>
                </a:lnTo>
                <a:lnTo>
                  <a:pt x="532" y="0"/>
                </a:lnTo>
                <a:lnTo>
                  <a:pt x="258" y="147"/>
                </a:lnTo>
                <a:lnTo>
                  <a:pt x="156" y="71"/>
                </a:lnTo>
                <a:lnTo>
                  <a:pt x="0" y="149"/>
                </a:lnTo>
                <a:lnTo>
                  <a:pt x="0" y="204"/>
                </a:lnTo>
                <a:lnTo>
                  <a:pt x="156" y="126"/>
                </a:lnTo>
                <a:lnTo>
                  <a:pt x="258" y="204"/>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17" name="Rectangle 12"/>
          <p:cNvSpPr>
            <a:spLocks noChangeArrowheads="1"/>
          </p:cNvSpPr>
          <p:nvPr/>
        </p:nvSpPr>
        <p:spPr bwMode="auto">
          <a:xfrm>
            <a:off x="2435225" y="5721350"/>
            <a:ext cx="41275" cy="18097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18" name="Freeform 13"/>
          <p:cNvSpPr>
            <a:spLocks noEditPoints="1" noChangeArrowheads="1"/>
          </p:cNvSpPr>
          <p:nvPr/>
        </p:nvSpPr>
        <p:spPr bwMode="auto">
          <a:xfrm>
            <a:off x="2387600" y="5367338"/>
            <a:ext cx="431800" cy="300037"/>
          </a:xfrm>
          <a:custGeom>
            <a:avLst/>
            <a:gdLst>
              <a:gd name="T0" fmla="*/ 2147483647 w 339"/>
              <a:gd name="T1" fmla="*/ 2147483647 h 235"/>
              <a:gd name="T2" fmla="*/ 2147483647 w 339"/>
              <a:gd name="T3" fmla="*/ 2147483647 h 235"/>
              <a:gd name="T4" fmla="*/ 2147483647 w 339"/>
              <a:gd name="T5" fmla="*/ 2147483647 h 235"/>
              <a:gd name="T6" fmla="*/ 2147483647 w 339"/>
              <a:gd name="T7" fmla="*/ 2147483647 h 235"/>
              <a:gd name="T8" fmla="*/ 2147483647 w 339"/>
              <a:gd name="T9" fmla="*/ 0 h 235"/>
              <a:gd name="T10" fmla="*/ 2147483647 w 339"/>
              <a:gd name="T11" fmla="*/ 0 h 235"/>
              <a:gd name="T12" fmla="*/ 0 w 339"/>
              <a:gd name="T13" fmla="*/ 2147483647 h 235"/>
              <a:gd name="T14" fmla="*/ 0 w 339"/>
              <a:gd name="T15" fmla="*/ 2147483647 h 235"/>
              <a:gd name="T16" fmla="*/ 2147483647 w 339"/>
              <a:gd name="T17" fmla="*/ 2147483647 h 235"/>
              <a:gd name="T18" fmla="*/ 2147483647 w 339"/>
              <a:gd name="T19" fmla="*/ 2147483647 h 235"/>
              <a:gd name="T20" fmla="*/ 2147483647 w 339"/>
              <a:gd name="T21" fmla="*/ 2147483647 h 235"/>
              <a:gd name="T22" fmla="*/ 2147483647 w 339"/>
              <a:gd name="T23" fmla="*/ 2147483647 h 235"/>
              <a:gd name="T24" fmla="*/ 2147483647 w 339"/>
              <a:gd name="T25" fmla="*/ 2147483647 h 235"/>
              <a:gd name="T26" fmla="*/ 2147483647 w 339"/>
              <a:gd name="T27" fmla="*/ 2147483647 h 235"/>
              <a:gd name="T28" fmla="*/ 2147483647 w 339"/>
              <a:gd name="T29" fmla="*/ 2147483647 h 235"/>
              <a:gd name="T30" fmla="*/ 2147483647 w 339"/>
              <a:gd name="T31" fmla="*/ 2147483647 h 235"/>
              <a:gd name="T32" fmla="*/ 2147483647 w 339"/>
              <a:gd name="T33" fmla="*/ 2147483647 h 235"/>
              <a:gd name="T34" fmla="*/ 2147483647 w 339"/>
              <a:gd name="T35" fmla="*/ 2147483647 h 23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9"/>
              <a:gd name="T55" fmla="*/ 0 h 235"/>
              <a:gd name="T56" fmla="*/ 339 w 339"/>
              <a:gd name="T57" fmla="*/ 235 h 23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9" h="235">
                <a:moveTo>
                  <a:pt x="20" y="235"/>
                </a:moveTo>
                <a:cubicBezTo>
                  <a:pt x="318" y="235"/>
                  <a:pt x="318" y="235"/>
                  <a:pt x="318" y="235"/>
                </a:cubicBezTo>
                <a:cubicBezTo>
                  <a:pt x="330" y="235"/>
                  <a:pt x="339" y="226"/>
                  <a:pt x="339" y="215"/>
                </a:cubicBezTo>
                <a:cubicBezTo>
                  <a:pt x="339" y="20"/>
                  <a:pt x="339" y="20"/>
                  <a:pt x="339" y="20"/>
                </a:cubicBezTo>
                <a:cubicBezTo>
                  <a:pt x="339" y="9"/>
                  <a:pt x="330" y="0"/>
                  <a:pt x="318" y="0"/>
                </a:cubicBezTo>
                <a:cubicBezTo>
                  <a:pt x="20" y="0"/>
                  <a:pt x="20" y="0"/>
                  <a:pt x="20" y="0"/>
                </a:cubicBezTo>
                <a:cubicBezTo>
                  <a:pt x="9" y="0"/>
                  <a:pt x="0" y="9"/>
                  <a:pt x="0" y="20"/>
                </a:cubicBezTo>
                <a:cubicBezTo>
                  <a:pt x="0" y="215"/>
                  <a:pt x="0" y="215"/>
                  <a:pt x="0" y="215"/>
                </a:cubicBezTo>
                <a:cubicBezTo>
                  <a:pt x="0" y="226"/>
                  <a:pt x="9" y="235"/>
                  <a:pt x="20" y="235"/>
                </a:cubicBezTo>
                <a:close/>
                <a:moveTo>
                  <a:pt x="17" y="32"/>
                </a:moveTo>
                <a:cubicBezTo>
                  <a:pt x="17" y="22"/>
                  <a:pt x="26" y="14"/>
                  <a:pt x="36" y="14"/>
                </a:cubicBezTo>
                <a:cubicBezTo>
                  <a:pt x="303" y="14"/>
                  <a:pt x="303" y="14"/>
                  <a:pt x="303" y="14"/>
                </a:cubicBezTo>
                <a:cubicBezTo>
                  <a:pt x="313" y="14"/>
                  <a:pt x="321" y="22"/>
                  <a:pt x="321" y="32"/>
                </a:cubicBezTo>
                <a:cubicBezTo>
                  <a:pt x="321" y="200"/>
                  <a:pt x="321" y="200"/>
                  <a:pt x="321" y="200"/>
                </a:cubicBezTo>
                <a:cubicBezTo>
                  <a:pt x="321" y="210"/>
                  <a:pt x="313" y="217"/>
                  <a:pt x="303" y="217"/>
                </a:cubicBezTo>
                <a:cubicBezTo>
                  <a:pt x="36" y="217"/>
                  <a:pt x="36" y="217"/>
                  <a:pt x="36" y="217"/>
                </a:cubicBezTo>
                <a:cubicBezTo>
                  <a:pt x="26" y="217"/>
                  <a:pt x="17" y="210"/>
                  <a:pt x="17" y="200"/>
                </a:cubicBezTo>
                <a:lnTo>
                  <a:pt x="17" y="32"/>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19" name="Freeform 14"/>
          <p:cNvSpPr>
            <a:spLocks noChangeArrowheads="1"/>
          </p:cNvSpPr>
          <p:nvPr/>
        </p:nvSpPr>
        <p:spPr bwMode="auto">
          <a:xfrm>
            <a:off x="3308350" y="5502275"/>
            <a:ext cx="374650" cy="288925"/>
          </a:xfrm>
          <a:custGeom>
            <a:avLst/>
            <a:gdLst>
              <a:gd name="T0" fmla="*/ 2147483647 w 293"/>
              <a:gd name="T1" fmla="*/ 2147483647 h 226"/>
              <a:gd name="T2" fmla="*/ 2147483647 w 293"/>
              <a:gd name="T3" fmla="*/ 2147483647 h 226"/>
              <a:gd name="T4" fmla="*/ 2147483647 w 293"/>
              <a:gd name="T5" fmla="*/ 2147483647 h 226"/>
              <a:gd name="T6" fmla="*/ 2147483647 w 293"/>
              <a:gd name="T7" fmla="*/ 0 h 226"/>
              <a:gd name="T8" fmla="*/ 2147483647 w 293"/>
              <a:gd name="T9" fmla="*/ 0 h 226"/>
              <a:gd name="T10" fmla="*/ 2147483647 w 293"/>
              <a:gd name="T11" fmla="*/ 0 h 226"/>
              <a:gd name="T12" fmla="*/ 2147483647 w 293"/>
              <a:gd name="T13" fmla="*/ 0 h 226"/>
              <a:gd name="T14" fmla="*/ 2147483647 w 293"/>
              <a:gd name="T15" fmla="*/ 2147483647 h 226"/>
              <a:gd name="T16" fmla="*/ 2147483647 w 293"/>
              <a:gd name="T17" fmla="*/ 2147483647 h 226"/>
              <a:gd name="T18" fmla="*/ 2147483647 w 293"/>
              <a:gd name="T19" fmla="*/ 2147483647 h 226"/>
              <a:gd name="T20" fmla="*/ 2147483647 w 293"/>
              <a:gd name="T21" fmla="*/ 2147483647 h 226"/>
              <a:gd name="T22" fmla="*/ 2147483647 w 293"/>
              <a:gd name="T23" fmla="*/ 2147483647 h 226"/>
              <a:gd name="T24" fmla="*/ 2147483647 w 293"/>
              <a:gd name="T25" fmla="*/ 2147483647 h 226"/>
              <a:gd name="T26" fmla="*/ 2147483647 w 293"/>
              <a:gd name="T27" fmla="*/ 2147483647 h 226"/>
              <a:gd name="T28" fmla="*/ 2147483647 w 293"/>
              <a:gd name="T29" fmla="*/ 2147483647 h 226"/>
              <a:gd name="T30" fmla="*/ 2147483647 w 293"/>
              <a:gd name="T31" fmla="*/ 2147483647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93"/>
              <a:gd name="T49" fmla="*/ 0 h 226"/>
              <a:gd name="T50" fmla="*/ 293 w 293"/>
              <a:gd name="T51" fmla="*/ 226 h 2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93" h="226">
                <a:moveTo>
                  <a:pt x="272" y="48"/>
                </a:moveTo>
                <a:cubicBezTo>
                  <a:pt x="263" y="46"/>
                  <a:pt x="255" y="46"/>
                  <a:pt x="255" y="46"/>
                </a:cubicBezTo>
                <a:cubicBezTo>
                  <a:pt x="96" y="46"/>
                  <a:pt x="96" y="46"/>
                  <a:pt x="96" y="46"/>
                </a:cubicBezTo>
                <a:cubicBezTo>
                  <a:pt x="96" y="0"/>
                  <a:pt x="96" y="0"/>
                  <a:pt x="96" y="0"/>
                </a:cubicBezTo>
                <a:cubicBezTo>
                  <a:pt x="89" y="0"/>
                  <a:pt x="89" y="0"/>
                  <a:pt x="89" y="0"/>
                </a:cubicBezTo>
                <a:cubicBezTo>
                  <a:pt x="89" y="0"/>
                  <a:pt x="83" y="0"/>
                  <a:pt x="73" y="0"/>
                </a:cubicBezTo>
                <a:cubicBezTo>
                  <a:pt x="59" y="0"/>
                  <a:pt x="37" y="0"/>
                  <a:pt x="23" y="0"/>
                </a:cubicBezTo>
                <a:cubicBezTo>
                  <a:pt x="0" y="0"/>
                  <a:pt x="2" y="25"/>
                  <a:pt x="2" y="25"/>
                </a:cubicBezTo>
                <a:cubicBezTo>
                  <a:pt x="2" y="25"/>
                  <a:pt x="2" y="30"/>
                  <a:pt x="2" y="38"/>
                </a:cubicBezTo>
                <a:cubicBezTo>
                  <a:pt x="52" y="53"/>
                  <a:pt x="89" y="100"/>
                  <a:pt x="89" y="155"/>
                </a:cubicBezTo>
                <a:cubicBezTo>
                  <a:pt x="89" y="182"/>
                  <a:pt x="80" y="206"/>
                  <a:pt x="66" y="226"/>
                </a:cubicBezTo>
                <a:cubicBezTo>
                  <a:pt x="96" y="226"/>
                  <a:pt x="96" y="226"/>
                  <a:pt x="96" y="226"/>
                </a:cubicBezTo>
                <a:cubicBezTo>
                  <a:pt x="96" y="226"/>
                  <a:pt x="219" y="226"/>
                  <a:pt x="255" y="226"/>
                </a:cubicBezTo>
                <a:cubicBezTo>
                  <a:pt x="292" y="226"/>
                  <a:pt x="293" y="201"/>
                  <a:pt x="293" y="201"/>
                </a:cubicBezTo>
                <a:cubicBezTo>
                  <a:pt x="293" y="74"/>
                  <a:pt x="293" y="74"/>
                  <a:pt x="293" y="74"/>
                </a:cubicBezTo>
                <a:cubicBezTo>
                  <a:pt x="293" y="58"/>
                  <a:pt x="282" y="51"/>
                  <a:pt x="272" y="4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0" name="Freeform 15"/>
          <p:cNvSpPr>
            <a:spLocks noEditPoints="1" noChangeArrowheads="1"/>
          </p:cNvSpPr>
          <p:nvPr/>
        </p:nvSpPr>
        <p:spPr bwMode="auto">
          <a:xfrm>
            <a:off x="3400425" y="5403850"/>
            <a:ext cx="254000" cy="141288"/>
          </a:xfrm>
          <a:custGeom>
            <a:avLst/>
            <a:gdLst>
              <a:gd name="T0" fmla="*/ 2147483647 w 470"/>
              <a:gd name="T1" fmla="*/ 2147483647 h 262"/>
              <a:gd name="T2" fmla="*/ 2147483647 w 470"/>
              <a:gd name="T3" fmla="*/ 2147483647 h 262"/>
              <a:gd name="T4" fmla="*/ 2147483647 w 470"/>
              <a:gd name="T5" fmla="*/ 2147483647 h 262"/>
              <a:gd name="T6" fmla="*/ 2147483647 w 470"/>
              <a:gd name="T7" fmla="*/ 0 h 262"/>
              <a:gd name="T8" fmla="*/ 0 w 470"/>
              <a:gd name="T9" fmla="*/ 0 h 262"/>
              <a:gd name="T10" fmla="*/ 0 w 470"/>
              <a:gd name="T11" fmla="*/ 2147483647 h 262"/>
              <a:gd name="T12" fmla="*/ 2147483647 w 470"/>
              <a:gd name="T13" fmla="*/ 2147483647 h 262"/>
              <a:gd name="T14" fmla="*/ 2147483647 w 470"/>
              <a:gd name="T15" fmla="*/ 2147483647 h 262"/>
              <a:gd name="T16" fmla="*/ 2147483647 w 470"/>
              <a:gd name="T17" fmla="*/ 2147483647 h 262"/>
              <a:gd name="T18" fmla="*/ 2147483647 w 470"/>
              <a:gd name="T19" fmla="*/ 2147483647 h 262"/>
              <a:gd name="T20" fmla="*/ 2147483647 w 470"/>
              <a:gd name="T21" fmla="*/ 2147483647 h 262"/>
              <a:gd name="T22" fmla="*/ 2147483647 w 470"/>
              <a:gd name="T23" fmla="*/ 2147483647 h 262"/>
              <a:gd name="T24" fmla="*/ 2147483647 w 470"/>
              <a:gd name="T25" fmla="*/ 2147483647 h 262"/>
              <a:gd name="T26" fmla="*/ 2147483647 w 470"/>
              <a:gd name="T27" fmla="*/ 2147483647 h 262"/>
              <a:gd name="T28" fmla="*/ 2147483647 w 470"/>
              <a:gd name="T29" fmla="*/ 2147483647 h 262"/>
              <a:gd name="T30" fmla="*/ 2147483647 w 470"/>
              <a:gd name="T31" fmla="*/ 2147483647 h 262"/>
              <a:gd name="T32" fmla="*/ 2147483647 w 470"/>
              <a:gd name="T33" fmla="*/ 2147483647 h 262"/>
              <a:gd name="T34" fmla="*/ 2147483647 w 470"/>
              <a:gd name="T35" fmla="*/ 2147483647 h 262"/>
              <a:gd name="T36" fmla="*/ 2147483647 w 470"/>
              <a:gd name="T37" fmla="*/ 2147483647 h 262"/>
              <a:gd name="T38" fmla="*/ 2147483647 w 470"/>
              <a:gd name="T39" fmla="*/ 2147483647 h 262"/>
              <a:gd name="T40" fmla="*/ 2147483647 w 470"/>
              <a:gd name="T41" fmla="*/ 2147483647 h 262"/>
              <a:gd name="T42" fmla="*/ 2147483647 w 470"/>
              <a:gd name="T43" fmla="*/ 2147483647 h 262"/>
              <a:gd name="T44" fmla="*/ 2147483647 w 470"/>
              <a:gd name="T45" fmla="*/ 2147483647 h 2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70"/>
              <a:gd name="T70" fmla="*/ 0 h 262"/>
              <a:gd name="T71" fmla="*/ 470 w 470"/>
              <a:gd name="T72" fmla="*/ 262 h 2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70" h="262">
                <a:moveTo>
                  <a:pt x="83" y="262"/>
                </a:moveTo>
                <a:lnTo>
                  <a:pt x="397" y="262"/>
                </a:lnTo>
                <a:lnTo>
                  <a:pt x="470" y="262"/>
                </a:lnTo>
                <a:lnTo>
                  <a:pt x="470" y="0"/>
                </a:lnTo>
                <a:lnTo>
                  <a:pt x="0" y="0"/>
                </a:lnTo>
                <a:lnTo>
                  <a:pt x="0" y="158"/>
                </a:lnTo>
                <a:lnTo>
                  <a:pt x="83" y="158"/>
                </a:lnTo>
                <a:lnTo>
                  <a:pt x="83" y="262"/>
                </a:lnTo>
                <a:close/>
                <a:moveTo>
                  <a:pt x="123" y="83"/>
                </a:moveTo>
                <a:lnTo>
                  <a:pt x="362" y="83"/>
                </a:lnTo>
                <a:lnTo>
                  <a:pt x="362" y="102"/>
                </a:lnTo>
                <a:lnTo>
                  <a:pt x="123" y="102"/>
                </a:lnTo>
                <a:lnTo>
                  <a:pt x="123" y="83"/>
                </a:lnTo>
                <a:close/>
                <a:moveTo>
                  <a:pt x="121" y="140"/>
                </a:moveTo>
                <a:lnTo>
                  <a:pt x="362" y="140"/>
                </a:lnTo>
                <a:lnTo>
                  <a:pt x="362" y="158"/>
                </a:lnTo>
                <a:lnTo>
                  <a:pt x="121" y="158"/>
                </a:lnTo>
                <a:lnTo>
                  <a:pt x="121" y="140"/>
                </a:lnTo>
                <a:close/>
                <a:moveTo>
                  <a:pt x="121" y="196"/>
                </a:moveTo>
                <a:lnTo>
                  <a:pt x="362" y="196"/>
                </a:lnTo>
                <a:lnTo>
                  <a:pt x="362" y="215"/>
                </a:lnTo>
                <a:lnTo>
                  <a:pt x="121" y="215"/>
                </a:lnTo>
                <a:lnTo>
                  <a:pt x="121" y="19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1" name="Freeform 16"/>
          <p:cNvSpPr>
            <a:spLocks noEditPoints="1" noChangeArrowheads="1"/>
          </p:cNvSpPr>
          <p:nvPr/>
        </p:nvSpPr>
        <p:spPr bwMode="auto">
          <a:xfrm>
            <a:off x="3128963" y="5565775"/>
            <a:ext cx="271462" cy="269875"/>
          </a:xfrm>
          <a:custGeom>
            <a:avLst/>
            <a:gdLst>
              <a:gd name="T0" fmla="*/ 2147483647 w 212"/>
              <a:gd name="T1" fmla="*/ 2147483647 h 212"/>
              <a:gd name="T2" fmla="*/ 2147483647 w 212"/>
              <a:gd name="T3" fmla="*/ 0 h 212"/>
              <a:gd name="T4" fmla="*/ 0 w 212"/>
              <a:gd name="T5" fmla="*/ 2147483647 h 212"/>
              <a:gd name="T6" fmla="*/ 2147483647 w 212"/>
              <a:gd name="T7" fmla="*/ 2147483647 h 212"/>
              <a:gd name="T8" fmla="*/ 2147483647 w 212"/>
              <a:gd name="T9" fmla="*/ 2147483647 h 212"/>
              <a:gd name="T10" fmla="*/ 2147483647 w 212"/>
              <a:gd name="T11" fmla="*/ 2147483647 h 212"/>
              <a:gd name="T12" fmla="*/ 2147483647 w 212"/>
              <a:gd name="T13" fmla="*/ 2147483647 h 212"/>
              <a:gd name="T14" fmla="*/ 2147483647 w 212"/>
              <a:gd name="T15" fmla="*/ 2147483647 h 212"/>
              <a:gd name="T16" fmla="*/ 2147483647 w 212"/>
              <a:gd name="T17" fmla="*/ 2147483647 h 212"/>
              <a:gd name="T18" fmla="*/ 2147483647 w 212"/>
              <a:gd name="T19" fmla="*/ 2147483647 h 212"/>
              <a:gd name="T20" fmla="*/ 2147483647 w 212"/>
              <a:gd name="T21" fmla="*/ 2147483647 h 212"/>
              <a:gd name="T22" fmla="*/ 2147483647 w 212"/>
              <a:gd name="T23" fmla="*/ 2147483647 h 212"/>
              <a:gd name="T24" fmla="*/ 2147483647 w 212"/>
              <a:gd name="T25" fmla="*/ 2147483647 h 212"/>
              <a:gd name="T26" fmla="*/ 2147483647 w 212"/>
              <a:gd name="T27" fmla="*/ 2147483647 h 21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2"/>
              <a:gd name="T43" fmla="*/ 0 h 212"/>
              <a:gd name="T44" fmla="*/ 212 w 212"/>
              <a:gd name="T45" fmla="*/ 212 h 21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2" h="212">
                <a:moveTo>
                  <a:pt x="141" y="6"/>
                </a:moveTo>
                <a:cubicBezTo>
                  <a:pt x="130" y="2"/>
                  <a:pt x="118" y="0"/>
                  <a:pt x="106" y="0"/>
                </a:cubicBezTo>
                <a:cubicBezTo>
                  <a:pt x="47" y="0"/>
                  <a:pt x="0" y="47"/>
                  <a:pt x="0" y="106"/>
                </a:cubicBezTo>
                <a:cubicBezTo>
                  <a:pt x="0" y="165"/>
                  <a:pt x="47" y="212"/>
                  <a:pt x="106" y="212"/>
                </a:cubicBezTo>
                <a:cubicBezTo>
                  <a:pt x="137" y="212"/>
                  <a:pt x="165" y="199"/>
                  <a:pt x="185" y="177"/>
                </a:cubicBezTo>
                <a:cubicBezTo>
                  <a:pt x="202" y="159"/>
                  <a:pt x="212" y="133"/>
                  <a:pt x="212" y="106"/>
                </a:cubicBezTo>
                <a:cubicBezTo>
                  <a:pt x="212" y="60"/>
                  <a:pt x="182" y="20"/>
                  <a:pt x="141" y="6"/>
                </a:cubicBezTo>
                <a:close/>
                <a:moveTo>
                  <a:pt x="106" y="178"/>
                </a:moveTo>
                <a:cubicBezTo>
                  <a:pt x="66" y="178"/>
                  <a:pt x="34" y="146"/>
                  <a:pt x="34" y="106"/>
                </a:cubicBezTo>
                <a:cubicBezTo>
                  <a:pt x="34" y="66"/>
                  <a:pt x="66" y="34"/>
                  <a:pt x="106" y="34"/>
                </a:cubicBezTo>
                <a:cubicBezTo>
                  <a:pt x="119" y="34"/>
                  <a:pt x="131" y="38"/>
                  <a:pt x="141" y="43"/>
                </a:cubicBezTo>
                <a:cubicBezTo>
                  <a:pt x="163" y="56"/>
                  <a:pt x="178" y="79"/>
                  <a:pt x="178" y="106"/>
                </a:cubicBezTo>
                <a:cubicBezTo>
                  <a:pt x="178" y="130"/>
                  <a:pt x="166" y="152"/>
                  <a:pt x="147" y="165"/>
                </a:cubicBezTo>
                <a:cubicBezTo>
                  <a:pt x="136" y="173"/>
                  <a:pt x="121" y="178"/>
                  <a:pt x="106" y="17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2" name="Freeform 17"/>
          <p:cNvSpPr>
            <a:spLocks noChangeArrowheads="1"/>
          </p:cNvSpPr>
          <p:nvPr/>
        </p:nvSpPr>
        <p:spPr bwMode="auto">
          <a:xfrm>
            <a:off x="3216275" y="5648325"/>
            <a:ext cx="63500" cy="76200"/>
          </a:xfrm>
          <a:custGeom>
            <a:avLst/>
            <a:gdLst>
              <a:gd name="T0" fmla="*/ 2147483647 w 49"/>
              <a:gd name="T1" fmla="*/ 0 h 60"/>
              <a:gd name="T2" fmla="*/ 2147483647 w 49"/>
              <a:gd name="T3" fmla="*/ 2147483647 h 60"/>
              <a:gd name="T4" fmla="*/ 2147483647 w 49"/>
              <a:gd name="T5" fmla="*/ 2147483647 h 60"/>
              <a:gd name="T6" fmla="*/ 2147483647 w 49"/>
              <a:gd name="T7" fmla="*/ 2147483647 h 60"/>
              <a:gd name="T8" fmla="*/ 0 w 49"/>
              <a:gd name="T9" fmla="*/ 2147483647 h 60"/>
              <a:gd name="T10" fmla="*/ 2147483647 w 49"/>
              <a:gd name="T11" fmla="*/ 2147483647 h 60"/>
              <a:gd name="T12" fmla="*/ 2147483647 w 49"/>
              <a:gd name="T13" fmla="*/ 2147483647 h 60"/>
              <a:gd name="T14" fmla="*/ 2147483647 w 49"/>
              <a:gd name="T15" fmla="*/ 2147483647 h 60"/>
              <a:gd name="T16" fmla="*/ 2147483647 w 49"/>
              <a:gd name="T17" fmla="*/ 2147483647 h 60"/>
              <a:gd name="T18" fmla="*/ 2147483647 w 49"/>
              <a:gd name="T19" fmla="*/ 2147483647 h 60"/>
              <a:gd name="T20" fmla="*/ 2147483647 w 49"/>
              <a:gd name="T21" fmla="*/ 2147483647 h 60"/>
              <a:gd name="T22" fmla="*/ 2147483647 w 49"/>
              <a:gd name="T23" fmla="*/ 2147483647 h 60"/>
              <a:gd name="T24" fmla="*/ 2147483647 w 49"/>
              <a:gd name="T25" fmla="*/ 0 h 6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9"/>
              <a:gd name="T40" fmla="*/ 0 h 60"/>
              <a:gd name="T41" fmla="*/ 49 w 49"/>
              <a:gd name="T42" fmla="*/ 60 h 6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9" h="60">
                <a:moveTo>
                  <a:pt x="45" y="0"/>
                </a:moveTo>
                <a:cubicBezTo>
                  <a:pt x="43" y="0"/>
                  <a:pt x="41" y="1"/>
                  <a:pt x="41" y="3"/>
                </a:cubicBezTo>
                <a:cubicBezTo>
                  <a:pt x="41" y="41"/>
                  <a:pt x="41" y="41"/>
                  <a:pt x="41" y="41"/>
                </a:cubicBezTo>
                <a:cubicBezTo>
                  <a:pt x="3" y="52"/>
                  <a:pt x="3" y="52"/>
                  <a:pt x="3" y="52"/>
                </a:cubicBezTo>
                <a:cubicBezTo>
                  <a:pt x="1" y="52"/>
                  <a:pt x="0" y="53"/>
                  <a:pt x="0" y="55"/>
                </a:cubicBezTo>
                <a:cubicBezTo>
                  <a:pt x="0" y="56"/>
                  <a:pt x="0" y="56"/>
                  <a:pt x="1" y="57"/>
                </a:cubicBezTo>
                <a:cubicBezTo>
                  <a:pt x="1" y="59"/>
                  <a:pt x="3" y="60"/>
                  <a:pt x="5" y="60"/>
                </a:cubicBezTo>
                <a:cubicBezTo>
                  <a:pt x="43" y="50"/>
                  <a:pt x="43" y="50"/>
                  <a:pt x="43" y="50"/>
                </a:cubicBezTo>
                <a:cubicBezTo>
                  <a:pt x="47" y="49"/>
                  <a:pt x="47" y="49"/>
                  <a:pt x="47" y="49"/>
                </a:cubicBezTo>
                <a:cubicBezTo>
                  <a:pt x="49" y="48"/>
                  <a:pt x="49" y="47"/>
                  <a:pt x="49" y="45"/>
                </a:cubicBezTo>
                <a:cubicBezTo>
                  <a:pt x="49" y="3"/>
                  <a:pt x="49" y="3"/>
                  <a:pt x="49" y="3"/>
                </a:cubicBezTo>
                <a:cubicBezTo>
                  <a:pt x="49" y="2"/>
                  <a:pt x="49" y="1"/>
                  <a:pt x="48" y="1"/>
                </a:cubicBezTo>
                <a:cubicBezTo>
                  <a:pt x="47" y="0"/>
                  <a:pt x="46" y="0"/>
                  <a:pt x="45"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3" name="Freeform 18"/>
          <p:cNvSpPr>
            <a:spLocks noChangeArrowheads="1"/>
          </p:cNvSpPr>
          <p:nvPr/>
        </p:nvSpPr>
        <p:spPr bwMode="auto">
          <a:xfrm>
            <a:off x="3913188" y="5711825"/>
            <a:ext cx="538162" cy="147638"/>
          </a:xfrm>
          <a:custGeom>
            <a:avLst/>
            <a:gdLst>
              <a:gd name="T0" fmla="*/ 2147483647 w 995"/>
              <a:gd name="T1" fmla="*/ 2147483647 h 274"/>
              <a:gd name="T2" fmla="*/ 2147483647 w 995"/>
              <a:gd name="T3" fmla="*/ 2147483647 h 274"/>
              <a:gd name="T4" fmla="*/ 2147483647 w 995"/>
              <a:gd name="T5" fmla="*/ 2147483647 h 274"/>
              <a:gd name="T6" fmla="*/ 2147483647 w 995"/>
              <a:gd name="T7" fmla="*/ 2147483647 h 274"/>
              <a:gd name="T8" fmla="*/ 2147483647 w 995"/>
              <a:gd name="T9" fmla="*/ 2147483647 h 274"/>
              <a:gd name="T10" fmla="*/ 2147483647 w 995"/>
              <a:gd name="T11" fmla="*/ 0 h 274"/>
              <a:gd name="T12" fmla="*/ 2147483647 w 995"/>
              <a:gd name="T13" fmla="*/ 0 h 274"/>
              <a:gd name="T14" fmla="*/ 2147483647 w 995"/>
              <a:gd name="T15" fmla="*/ 0 h 274"/>
              <a:gd name="T16" fmla="*/ 2147483647 w 995"/>
              <a:gd name="T17" fmla="*/ 0 h 274"/>
              <a:gd name="T18" fmla="*/ 0 w 995"/>
              <a:gd name="T19" fmla="*/ 2147483647 h 274"/>
              <a:gd name="T20" fmla="*/ 2147483647 w 995"/>
              <a:gd name="T21" fmla="*/ 2147483647 h 274"/>
              <a:gd name="T22" fmla="*/ 2147483647 w 995"/>
              <a:gd name="T23" fmla="*/ 2147483647 h 274"/>
              <a:gd name="T24" fmla="*/ 2147483647 w 995"/>
              <a:gd name="T25" fmla="*/ 2147483647 h 274"/>
              <a:gd name="T26" fmla="*/ 2147483647 w 995"/>
              <a:gd name="T27" fmla="*/ 2147483647 h 2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95"/>
              <a:gd name="T43" fmla="*/ 0 h 274"/>
              <a:gd name="T44" fmla="*/ 995 w 995"/>
              <a:gd name="T45" fmla="*/ 274 h 27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95" h="274">
                <a:moveTo>
                  <a:pt x="962" y="219"/>
                </a:moveTo>
                <a:lnTo>
                  <a:pt x="962" y="241"/>
                </a:lnTo>
                <a:lnTo>
                  <a:pt x="603" y="241"/>
                </a:lnTo>
                <a:lnTo>
                  <a:pt x="603" y="21"/>
                </a:lnTo>
                <a:lnTo>
                  <a:pt x="834" y="21"/>
                </a:lnTo>
                <a:lnTo>
                  <a:pt x="820" y="0"/>
                </a:lnTo>
                <a:lnTo>
                  <a:pt x="517" y="0"/>
                </a:lnTo>
                <a:lnTo>
                  <a:pt x="480" y="0"/>
                </a:lnTo>
                <a:lnTo>
                  <a:pt x="175" y="0"/>
                </a:lnTo>
                <a:lnTo>
                  <a:pt x="0" y="274"/>
                </a:lnTo>
                <a:lnTo>
                  <a:pt x="484" y="274"/>
                </a:lnTo>
                <a:lnTo>
                  <a:pt x="510" y="274"/>
                </a:lnTo>
                <a:lnTo>
                  <a:pt x="995" y="274"/>
                </a:lnTo>
                <a:lnTo>
                  <a:pt x="962" y="21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4" name="Freeform 19"/>
          <p:cNvSpPr>
            <a:spLocks noEditPoints="1" noChangeArrowheads="1"/>
          </p:cNvSpPr>
          <p:nvPr/>
        </p:nvSpPr>
        <p:spPr bwMode="auto">
          <a:xfrm>
            <a:off x="4264025" y="5743575"/>
            <a:ext cx="146050" cy="76200"/>
          </a:xfrm>
          <a:custGeom>
            <a:avLst/>
            <a:gdLst>
              <a:gd name="T0" fmla="*/ 2147483647 w 114"/>
              <a:gd name="T1" fmla="*/ 2147483647 h 59"/>
              <a:gd name="T2" fmla="*/ 0 w 114"/>
              <a:gd name="T3" fmla="*/ 0 h 59"/>
              <a:gd name="T4" fmla="*/ 2147483647 w 114"/>
              <a:gd name="T5" fmla="*/ 2147483647 h 59"/>
              <a:gd name="T6" fmla="*/ 2147483647 w 114"/>
              <a:gd name="T7" fmla="*/ 2147483647 h 59"/>
              <a:gd name="T8" fmla="*/ 2147483647 w 114"/>
              <a:gd name="T9" fmla="*/ 2147483647 h 59"/>
              <a:gd name="T10" fmla="*/ 2147483647 w 114"/>
              <a:gd name="T11" fmla="*/ 2147483647 h 59"/>
              <a:gd name="T12" fmla="*/ 2147483647 w 114"/>
              <a:gd name="T13" fmla="*/ 2147483647 h 59"/>
              <a:gd name="T14" fmla="*/ 2147483647 w 114"/>
              <a:gd name="T15" fmla="*/ 2147483647 h 59"/>
              <a:gd name="T16" fmla="*/ 2147483647 w 114"/>
              <a:gd name="T17" fmla="*/ 2147483647 h 59"/>
              <a:gd name="T18" fmla="*/ 2147483647 w 114"/>
              <a:gd name="T19" fmla="*/ 2147483647 h 59"/>
              <a:gd name="T20" fmla="*/ 2147483647 w 114"/>
              <a:gd name="T21" fmla="*/ 2147483647 h 59"/>
              <a:gd name="T22" fmla="*/ 2147483647 w 114"/>
              <a:gd name="T23" fmla="*/ 2147483647 h 59"/>
              <a:gd name="T24" fmla="*/ 2147483647 w 114"/>
              <a:gd name="T25" fmla="*/ 2147483647 h 59"/>
              <a:gd name="T26" fmla="*/ 2147483647 w 114"/>
              <a:gd name="T27" fmla="*/ 2147483647 h 59"/>
              <a:gd name="T28" fmla="*/ 2147483647 w 114"/>
              <a:gd name="T29" fmla="*/ 2147483647 h 59"/>
              <a:gd name="T30" fmla="*/ 2147483647 w 114"/>
              <a:gd name="T31" fmla="*/ 2147483647 h 59"/>
              <a:gd name="T32" fmla="*/ 2147483647 w 114"/>
              <a:gd name="T33" fmla="*/ 2147483647 h 59"/>
              <a:gd name="T34" fmla="*/ 2147483647 w 114"/>
              <a:gd name="T35" fmla="*/ 2147483647 h 59"/>
              <a:gd name="T36" fmla="*/ 2147483647 w 114"/>
              <a:gd name="T37" fmla="*/ 2147483647 h 59"/>
              <a:gd name="T38" fmla="*/ 2147483647 w 114"/>
              <a:gd name="T39" fmla="*/ 2147483647 h 59"/>
              <a:gd name="T40" fmla="*/ 2147483647 w 114"/>
              <a:gd name="T41" fmla="*/ 2147483647 h 59"/>
              <a:gd name="T42" fmla="*/ 2147483647 w 114"/>
              <a:gd name="T43" fmla="*/ 2147483647 h 59"/>
              <a:gd name="T44" fmla="*/ 2147483647 w 114"/>
              <a:gd name="T45" fmla="*/ 2147483647 h 59"/>
              <a:gd name="T46" fmla="*/ 2147483647 w 114"/>
              <a:gd name="T47" fmla="*/ 2147483647 h 59"/>
              <a:gd name="T48" fmla="*/ 2147483647 w 114"/>
              <a:gd name="T49" fmla="*/ 2147483647 h 59"/>
              <a:gd name="T50" fmla="*/ 2147483647 w 114"/>
              <a:gd name="T51" fmla="*/ 2147483647 h 59"/>
              <a:gd name="T52" fmla="*/ 2147483647 w 114"/>
              <a:gd name="T53" fmla="*/ 2147483647 h 59"/>
              <a:gd name="T54" fmla="*/ 2147483647 w 114"/>
              <a:gd name="T55" fmla="*/ 2147483647 h 59"/>
              <a:gd name="T56" fmla="*/ 2147483647 w 114"/>
              <a:gd name="T57" fmla="*/ 2147483647 h 59"/>
              <a:gd name="T58" fmla="*/ 2147483647 w 114"/>
              <a:gd name="T59" fmla="*/ 2147483647 h 59"/>
              <a:gd name="T60" fmla="*/ 2147483647 w 114"/>
              <a:gd name="T61" fmla="*/ 2147483647 h 59"/>
              <a:gd name="T62" fmla="*/ 2147483647 w 114"/>
              <a:gd name="T63" fmla="*/ 2147483647 h 59"/>
              <a:gd name="T64" fmla="*/ 2147483647 w 114"/>
              <a:gd name="T65" fmla="*/ 2147483647 h 59"/>
              <a:gd name="T66" fmla="*/ 2147483647 w 114"/>
              <a:gd name="T67" fmla="*/ 2147483647 h 59"/>
              <a:gd name="T68" fmla="*/ 2147483647 w 114"/>
              <a:gd name="T69" fmla="*/ 2147483647 h 59"/>
              <a:gd name="T70" fmla="*/ 2147483647 w 114"/>
              <a:gd name="T71" fmla="*/ 2147483647 h 59"/>
              <a:gd name="T72" fmla="*/ 2147483647 w 114"/>
              <a:gd name="T73" fmla="*/ 2147483647 h 59"/>
              <a:gd name="T74" fmla="*/ 2147483647 w 114"/>
              <a:gd name="T75" fmla="*/ 2147483647 h 59"/>
              <a:gd name="T76" fmla="*/ 2147483647 w 114"/>
              <a:gd name="T77" fmla="*/ 2147483647 h 59"/>
              <a:gd name="T78" fmla="*/ 2147483647 w 114"/>
              <a:gd name="T79" fmla="*/ 2147483647 h 59"/>
              <a:gd name="T80" fmla="*/ 2147483647 w 114"/>
              <a:gd name="T81" fmla="*/ 2147483647 h 59"/>
              <a:gd name="T82" fmla="*/ 2147483647 w 114"/>
              <a:gd name="T83" fmla="*/ 2147483647 h 59"/>
              <a:gd name="T84" fmla="*/ 2147483647 w 114"/>
              <a:gd name="T85" fmla="*/ 2147483647 h 59"/>
              <a:gd name="T86" fmla="*/ 2147483647 w 114"/>
              <a:gd name="T87" fmla="*/ 2147483647 h 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4"/>
              <a:gd name="T133" fmla="*/ 0 h 59"/>
              <a:gd name="T134" fmla="*/ 114 w 114"/>
              <a:gd name="T135" fmla="*/ 59 h 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4" h="59">
                <a:moveTo>
                  <a:pt x="0" y="59"/>
                </a:moveTo>
                <a:cubicBezTo>
                  <a:pt x="114" y="59"/>
                  <a:pt x="114" y="59"/>
                  <a:pt x="114" y="59"/>
                </a:cubicBezTo>
                <a:cubicBezTo>
                  <a:pt x="114" y="39"/>
                  <a:pt x="114" y="39"/>
                  <a:pt x="114" y="39"/>
                </a:cubicBezTo>
                <a:cubicBezTo>
                  <a:pt x="114" y="0"/>
                  <a:pt x="114" y="0"/>
                  <a:pt x="114" y="0"/>
                </a:cubicBezTo>
                <a:cubicBezTo>
                  <a:pt x="89" y="0"/>
                  <a:pt x="89" y="0"/>
                  <a:pt x="89" y="0"/>
                </a:cubicBezTo>
                <a:cubicBezTo>
                  <a:pt x="0" y="0"/>
                  <a:pt x="0" y="0"/>
                  <a:pt x="0" y="0"/>
                </a:cubicBezTo>
                <a:lnTo>
                  <a:pt x="0" y="59"/>
                </a:lnTo>
                <a:close/>
                <a:moveTo>
                  <a:pt x="99" y="31"/>
                </a:moveTo>
                <a:cubicBezTo>
                  <a:pt x="99" y="31"/>
                  <a:pt x="98" y="31"/>
                  <a:pt x="97" y="30"/>
                </a:cubicBezTo>
                <a:cubicBezTo>
                  <a:pt x="97" y="30"/>
                  <a:pt x="96" y="30"/>
                  <a:pt x="94" y="29"/>
                </a:cubicBezTo>
                <a:cubicBezTo>
                  <a:pt x="93" y="29"/>
                  <a:pt x="91" y="29"/>
                  <a:pt x="90" y="28"/>
                </a:cubicBezTo>
                <a:cubicBezTo>
                  <a:pt x="89" y="28"/>
                  <a:pt x="88" y="27"/>
                  <a:pt x="87" y="26"/>
                </a:cubicBezTo>
                <a:cubicBezTo>
                  <a:pt x="87" y="25"/>
                  <a:pt x="86" y="24"/>
                  <a:pt x="86" y="22"/>
                </a:cubicBezTo>
                <a:cubicBezTo>
                  <a:pt x="86" y="21"/>
                  <a:pt x="87" y="20"/>
                  <a:pt x="87" y="19"/>
                </a:cubicBezTo>
                <a:cubicBezTo>
                  <a:pt x="88" y="18"/>
                  <a:pt x="89" y="17"/>
                  <a:pt x="90" y="17"/>
                </a:cubicBezTo>
                <a:cubicBezTo>
                  <a:pt x="92" y="16"/>
                  <a:pt x="93" y="16"/>
                  <a:pt x="95" y="16"/>
                </a:cubicBezTo>
                <a:cubicBezTo>
                  <a:pt x="97" y="16"/>
                  <a:pt x="98" y="16"/>
                  <a:pt x="99" y="16"/>
                </a:cubicBezTo>
                <a:cubicBezTo>
                  <a:pt x="99" y="16"/>
                  <a:pt x="99" y="17"/>
                  <a:pt x="100" y="17"/>
                </a:cubicBezTo>
                <a:cubicBezTo>
                  <a:pt x="100" y="17"/>
                  <a:pt x="101" y="17"/>
                  <a:pt x="102" y="18"/>
                </a:cubicBezTo>
                <a:cubicBezTo>
                  <a:pt x="102" y="18"/>
                  <a:pt x="103" y="19"/>
                  <a:pt x="103" y="20"/>
                </a:cubicBezTo>
                <a:cubicBezTo>
                  <a:pt x="103" y="20"/>
                  <a:pt x="104" y="21"/>
                  <a:pt x="104" y="22"/>
                </a:cubicBezTo>
                <a:cubicBezTo>
                  <a:pt x="104" y="22"/>
                  <a:pt x="104" y="22"/>
                  <a:pt x="103" y="23"/>
                </a:cubicBezTo>
                <a:cubicBezTo>
                  <a:pt x="103" y="23"/>
                  <a:pt x="103" y="23"/>
                  <a:pt x="103" y="23"/>
                </a:cubicBezTo>
                <a:cubicBezTo>
                  <a:pt x="103" y="24"/>
                  <a:pt x="102" y="24"/>
                  <a:pt x="101" y="24"/>
                </a:cubicBezTo>
                <a:cubicBezTo>
                  <a:pt x="101" y="24"/>
                  <a:pt x="100" y="24"/>
                  <a:pt x="100" y="23"/>
                </a:cubicBezTo>
                <a:cubicBezTo>
                  <a:pt x="100" y="23"/>
                  <a:pt x="100" y="23"/>
                  <a:pt x="99" y="22"/>
                </a:cubicBezTo>
                <a:cubicBezTo>
                  <a:pt x="99" y="21"/>
                  <a:pt x="98" y="20"/>
                  <a:pt x="98" y="20"/>
                </a:cubicBezTo>
                <a:cubicBezTo>
                  <a:pt x="97" y="20"/>
                  <a:pt x="96" y="19"/>
                  <a:pt x="95" y="19"/>
                </a:cubicBezTo>
                <a:cubicBezTo>
                  <a:pt x="94" y="19"/>
                  <a:pt x="93" y="20"/>
                  <a:pt x="92" y="20"/>
                </a:cubicBezTo>
                <a:cubicBezTo>
                  <a:pt x="91" y="21"/>
                  <a:pt x="91" y="21"/>
                  <a:pt x="91" y="22"/>
                </a:cubicBezTo>
                <a:cubicBezTo>
                  <a:pt x="91" y="23"/>
                  <a:pt x="91" y="23"/>
                  <a:pt x="91" y="23"/>
                </a:cubicBezTo>
                <a:cubicBezTo>
                  <a:pt x="91" y="24"/>
                  <a:pt x="92" y="24"/>
                  <a:pt x="92" y="24"/>
                </a:cubicBezTo>
                <a:cubicBezTo>
                  <a:pt x="93" y="24"/>
                  <a:pt x="93" y="25"/>
                  <a:pt x="94" y="25"/>
                </a:cubicBezTo>
                <a:cubicBezTo>
                  <a:pt x="94" y="25"/>
                  <a:pt x="95" y="25"/>
                  <a:pt x="96" y="25"/>
                </a:cubicBezTo>
                <a:cubicBezTo>
                  <a:pt x="97" y="26"/>
                  <a:pt x="98" y="26"/>
                  <a:pt x="99" y="26"/>
                </a:cubicBezTo>
                <a:cubicBezTo>
                  <a:pt x="101" y="27"/>
                  <a:pt x="101" y="27"/>
                  <a:pt x="102" y="28"/>
                </a:cubicBezTo>
                <a:cubicBezTo>
                  <a:pt x="103" y="28"/>
                  <a:pt x="104" y="29"/>
                  <a:pt x="104" y="30"/>
                </a:cubicBezTo>
                <a:cubicBezTo>
                  <a:pt x="104" y="31"/>
                  <a:pt x="105" y="32"/>
                  <a:pt x="105" y="33"/>
                </a:cubicBezTo>
                <a:cubicBezTo>
                  <a:pt x="105" y="34"/>
                  <a:pt x="104" y="36"/>
                  <a:pt x="104" y="37"/>
                </a:cubicBezTo>
                <a:cubicBezTo>
                  <a:pt x="103" y="38"/>
                  <a:pt x="102" y="39"/>
                  <a:pt x="100" y="39"/>
                </a:cubicBezTo>
                <a:cubicBezTo>
                  <a:pt x="99" y="40"/>
                  <a:pt x="97" y="40"/>
                  <a:pt x="95" y="40"/>
                </a:cubicBezTo>
                <a:cubicBezTo>
                  <a:pt x="93" y="40"/>
                  <a:pt x="91" y="40"/>
                  <a:pt x="89" y="39"/>
                </a:cubicBezTo>
                <a:cubicBezTo>
                  <a:pt x="88" y="38"/>
                  <a:pt x="88" y="38"/>
                  <a:pt x="87" y="36"/>
                </a:cubicBezTo>
                <a:cubicBezTo>
                  <a:pt x="86" y="35"/>
                  <a:pt x="86" y="34"/>
                  <a:pt x="86" y="33"/>
                </a:cubicBezTo>
                <a:cubicBezTo>
                  <a:pt x="86" y="33"/>
                  <a:pt x="86" y="32"/>
                  <a:pt x="86" y="32"/>
                </a:cubicBezTo>
                <a:cubicBezTo>
                  <a:pt x="87" y="31"/>
                  <a:pt x="87" y="31"/>
                  <a:pt x="88" y="31"/>
                </a:cubicBezTo>
                <a:cubicBezTo>
                  <a:pt x="88" y="31"/>
                  <a:pt x="89" y="31"/>
                  <a:pt x="89" y="32"/>
                </a:cubicBezTo>
                <a:cubicBezTo>
                  <a:pt x="90" y="32"/>
                  <a:pt x="90" y="33"/>
                  <a:pt x="90" y="33"/>
                </a:cubicBezTo>
                <a:cubicBezTo>
                  <a:pt x="90" y="34"/>
                  <a:pt x="91" y="35"/>
                  <a:pt x="91" y="35"/>
                </a:cubicBezTo>
                <a:cubicBezTo>
                  <a:pt x="91" y="36"/>
                  <a:pt x="92" y="36"/>
                  <a:pt x="93" y="36"/>
                </a:cubicBezTo>
                <a:cubicBezTo>
                  <a:pt x="93" y="37"/>
                  <a:pt x="94" y="37"/>
                  <a:pt x="95" y="37"/>
                </a:cubicBezTo>
                <a:cubicBezTo>
                  <a:pt x="97" y="37"/>
                  <a:pt x="98" y="36"/>
                  <a:pt x="99" y="36"/>
                </a:cubicBezTo>
                <a:cubicBezTo>
                  <a:pt x="99" y="35"/>
                  <a:pt x="100" y="34"/>
                  <a:pt x="100" y="33"/>
                </a:cubicBezTo>
                <a:cubicBezTo>
                  <a:pt x="100" y="33"/>
                  <a:pt x="100" y="32"/>
                  <a:pt x="99" y="31"/>
                </a:cubicBezTo>
                <a:close/>
                <a:moveTo>
                  <a:pt x="77" y="31"/>
                </a:moveTo>
                <a:cubicBezTo>
                  <a:pt x="77" y="31"/>
                  <a:pt x="76" y="31"/>
                  <a:pt x="75" y="30"/>
                </a:cubicBezTo>
                <a:cubicBezTo>
                  <a:pt x="75" y="30"/>
                  <a:pt x="74" y="30"/>
                  <a:pt x="72" y="29"/>
                </a:cubicBezTo>
                <a:cubicBezTo>
                  <a:pt x="71" y="29"/>
                  <a:pt x="69" y="29"/>
                  <a:pt x="68" y="28"/>
                </a:cubicBezTo>
                <a:cubicBezTo>
                  <a:pt x="67" y="28"/>
                  <a:pt x="66" y="27"/>
                  <a:pt x="65" y="26"/>
                </a:cubicBezTo>
                <a:cubicBezTo>
                  <a:pt x="65" y="25"/>
                  <a:pt x="64" y="24"/>
                  <a:pt x="64" y="22"/>
                </a:cubicBezTo>
                <a:cubicBezTo>
                  <a:pt x="64" y="21"/>
                  <a:pt x="65" y="20"/>
                  <a:pt x="65" y="19"/>
                </a:cubicBezTo>
                <a:cubicBezTo>
                  <a:pt x="66" y="18"/>
                  <a:pt x="67" y="17"/>
                  <a:pt x="68" y="17"/>
                </a:cubicBezTo>
                <a:cubicBezTo>
                  <a:pt x="70" y="16"/>
                  <a:pt x="71" y="16"/>
                  <a:pt x="73" y="16"/>
                </a:cubicBezTo>
                <a:cubicBezTo>
                  <a:pt x="75" y="16"/>
                  <a:pt x="76" y="16"/>
                  <a:pt x="77" y="16"/>
                </a:cubicBezTo>
                <a:cubicBezTo>
                  <a:pt x="78" y="17"/>
                  <a:pt x="79" y="17"/>
                  <a:pt x="80" y="18"/>
                </a:cubicBezTo>
                <a:cubicBezTo>
                  <a:pt x="80" y="18"/>
                  <a:pt x="81" y="19"/>
                  <a:pt x="81" y="20"/>
                </a:cubicBezTo>
                <a:cubicBezTo>
                  <a:pt x="81" y="20"/>
                  <a:pt x="82" y="21"/>
                  <a:pt x="82" y="22"/>
                </a:cubicBezTo>
                <a:cubicBezTo>
                  <a:pt x="82" y="22"/>
                  <a:pt x="81" y="23"/>
                  <a:pt x="81" y="23"/>
                </a:cubicBezTo>
                <a:cubicBezTo>
                  <a:pt x="81" y="24"/>
                  <a:pt x="80" y="24"/>
                  <a:pt x="79" y="24"/>
                </a:cubicBezTo>
                <a:cubicBezTo>
                  <a:pt x="79" y="24"/>
                  <a:pt x="78" y="24"/>
                  <a:pt x="78" y="23"/>
                </a:cubicBezTo>
                <a:cubicBezTo>
                  <a:pt x="78" y="23"/>
                  <a:pt x="78" y="23"/>
                  <a:pt x="77" y="22"/>
                </a:cubicBezTo>
                <a:cubicBezTo>
                  <a:pt x="77" y="21"/>
                  <a:pt x="76" y="20"/>
                  <a:pt x="76" y="20"/>
                </a:cubicBezTo>
                <a:cubicBezTo>
                  <a:pt x="75" y="20"/>
                  <a:pt x="74" y="19"/>
                  <a:pt x="73" y="19"/>
                </a:cubicBezTo>
                <a:cubicBezTo>
                  <a:pt x="72" y="19"/>
                  <a:pt x="71" y="20"/>
                  <a:pt x="70" y="20"/>
                </a:cubicBezTo>
                <a:cubicBezTo>
                  <a:pt x="69" y="21"/>
                  <a:pt x="69" y="21"/>
                  <a:pt x="69" y="22"/>
                </a:cubicBezTo>
                <a:cubicBezTo>
                  <a:pt x="69" y="23"/>
                  <a:pt x="69" y="23"/>
                  <a:pt x="69" y="23"/>
                </a:cubicBezTo>
                <a:cubicBezTo>
                  <a:pt x="69" y="24"/>
                  <a:pt x="70" y="24"/>
                  <a:pt x="70" y="24"/>
                </a:cubicBezTo>
                <a:cubicBezTo>
                  <a:pt x="71" y="24"/>
                  <a:pt x="71" y="25"/>
                  <a:pt x="72" y="25"/>
                </a:cubicBezTo>
                <a:cubicBezTo>
                  <a:pt x="72" y="25"/>
                  <a:pt x="73" y="25"/>
                  <a:pt x="74" y="25"/>
                </a:cubicBezTo>
                <a:cubicBezTo>
                  <a:pt x="75" y="26"/>
                  <a:pt x="76" y="26"/>
                  <a:pt x="77" y="26"/>
                </a:cubicBezTo>
                <a:cubicBezTo>
                  <a:pt x="79" y="27"/>
                  <a:pt x="79" y="27"/>
                  <a:pt x="80" y="28"/>
                </a:cubicBezTo>
                <a:cubicBezTo>
                  <a:pt x="81" y="28"/>
                  <a:pt x="82" y="29"/>
                  <a:pt x="82" y="30"/>
                </a:cubicBezTo>
                <a:cubicBezTo>
                  <a:pt x="82" y="31"/>
                  <a:pt x="83" y="32"/>
                  <a:pt x="83" y="33"/>
                </a:cubicBezTo>
                <a:cubicBezTo>
                  <a:pt x="83" y="34"/>
                  <a:pt x="82" y="36"/>
                  <a:pt x="82" y="37"/>
                </a:cubicBezTo>
                <a:cubicBezTo>
                  <a:pt x="81" y="38"/>
                  <a:pt x="80" y="39"/>
                  <a:pt x="78" y="39"/>
                </a:cubicBezTo>
                <a:cubicBezTo>
                  <a:pt x="77" y="40"/>
                  <a:pt x="75" y="40"/>
                  <a:pt x="73" y="40"/>
                </a:cubicBezTo>
                <a:cubicBezTo>
                  <a:pt x="71" y="40"/>
                  <a:pt x="69" y="40"/>
                  <a:pt x="67" y="39"/>
                </a:cubicBezTo>
                <a:cubicBezTo>
                  <a:pt x="66" y="38"/>
                  <a:pt x="66" y="38"/>
                  <a:pt x="65" y="36"/>
                </a:cubicBezTo>
                <a:cubicBezTo>
                  <a:pt x="64" y="35"/>
                  <a:pt x="64" y="34"/>
                  <a:pt x="64" y="33"/>
                </a:cubicBezTo>
                <a:cubicBezTo>
                  <a:pt x="64" y="33"/>
                  <a:pt x="64" y="32"/>
                  <a:pt x="64" y="32"/>
                </a:cubicBezTo>
                <a:cubicBezTo>
                  <a:pt x="65" y="31"/>
                  <a:pt x="65" y="31"/>
                  <a:pt x="66" y="31"/>
                </a:cubicBezTo>
                <a:cubicBezTo>
                  <a:pt x="66" y="31"/>
                  <a:pt x="67" y="31"/>
                  <a:pt x="67" y="32"/>
                </a:cubicBezTo>
                <a:cubicBezTo>
                  <a:pt x="68" y="32"/>
                  <a:pt x="68" y="33"/>
                  <a:pt x="68" y="33"/>
                </a:cubicBezTo>
                <a:cubicBezTo>
                  <a:pt x="68" y="34"/>
                  <a:pt x="69" y="35"/>
                  <a:pt x="69" y="35"/>
                </a:cubicBezTo>
                <a:cubicBezTo>
                  <a:pt x="69" y="36"/>
                  <a:pt x="70" y="36"/>
                  <a:pt x="71" y="36"/>
                </a:cubicBezTo>
                <a:cubicBezTo>
                  <a:pt x="71" y="37"/>
                  <a:pt x="72" y="37"/>
                  <a:pt x="73" y="37"/>
                </a:cubicBezTo>
                <a:cubicBezTo>
                  <a:pt x="75" y="37"/>
                  <a:pt x="76" y="36"/>
                  <a:pt x="77" y="36"/>
                </a:cubicBezTo>
                <a:cubicBezTo>
                  <a:pt x="77" y="35"/>
                  <a:pt x="78" y="34"/>
                  <a:pt x="78" y="33"/>
                </a:cubicBezTo>
                <a:cubicBezTo>
                  <a:pt x="78" y="33"/>
                  <a:pt x="78" y="32"/>
                  <a:pt x="77" y="31"/>
                </a:cubicBezTo>
                <a:close/>
                <a:moveTo>
                  <a:pt x="38" y="23"/>
                </a:moveTo>
                <a:cubicBezTo>
                  <a:pt x="39" y="21"/>
                  <a:pt x="39" y="20"/>
                  <a:pt x="40" y="19"/>
                </a:cubicBezTo>
                <a:cubicBezTo>
                  <a:pt x="41" y="18"/>
                  <a:pt x="43" y="17"/>
                  <a:pt x="44" y="17"/>
                </a:cubicBezTo>
                <a:cubicBezTo>
                  <a:pt x="45" y="16"/>
                  <a:pt x="47" y="16"/>
                  <a:pt x="49" y="16"/>
                </a:cubicBezTo>
                <a:cubicBezTo>
                  <a:pt x="51" y="16"/>
                  <a:pt x="53" y="16"/>
                  <a:pt x="55" y="17"/>
                </a:cubicBezTo>
                <a:cubicBezTo>
                  <a:pt x="57" y="18"/>
                  <a:pt x="58" y="20"/>
                  <a:pt x="59" y="22"/>
                </a:cubicBezTo>
                <a:cubicBezTo>
                  <a:pt x="60" y="23"/>
                  <a:pt x="61" y="26"/>
                  <a:pt x="61" y="28"/>
                </a:cubicBezTo>
                <a:cubicBezTo>
                  <a:pt x="61" y="30"/>
                  <a:pt x="60" y="32"/>
                  <a:pt x="60" y="33"/>
                </a:cubicBezTo>
                <a:cubicBezTo>
                  <a:pt x="59" y="35"/>
                  <a:pt x="59" y="36"/>
                  <a:pt x="58" y="37"/>
                </a:cubicBezTo>
                <a:cubicBezTo>
                  <a:pt x="57" y="38"/>
                  <a:pt x="55" y="39"/>
                  <a:pt x="54" y="39"/>
                </a:cubicBezTo>
                <a:cubicBezTo>
                  <a:pt x="53" y="40"/>
                  <a:pt x="51" y="40"/>
                  <a:pt x="49" y="40"/>
                </a:cubicBezTo>
                <a:cubicBezTo>
                  <a:pt x="47" y="40"/>
                  <a:pt x="45" y="40"/>
                  <a:pt x="44" y="39"/>
                </a:cubicBezTo>
                <a:cubicBezTo>
                  <a:pt x="43" y="39"/>
                  <a:pt x="41" y="38"/>
                  <a:pt x="40" y="37"/>
                </a:cubicBezTo>
                <a:cubicBezTo>
                  <a:pt x="39" y="36"/>
                  <a:pt x="39" y="34"/>
                  <a:pt x="38" y="33"/>
                </a:cubicBezTo>
                <a:cubicBezTo>
                  <a:pt x="38" y="31"/>
                  <a:pt x="37" y="30"/>
                  <a:pt x="37" y="28"/>
                </a:cubicBezTo>
                <a:cubicBezTo>
                  <a:pt x="37" y="26"/>
                  <a:pt x="38" y="25"/>
                  <a:pt x="38" y="23"/>
                </a:cubicBezTo>
                <a:close/>
                <a:moveTo>
                  <a:pt x="15" y="19"/>
                </a:moveTo>
                <a:cubicBezTo>
                  <a:pt x="15" y="18"/>
                  <a:pt x="15" y="17"/>
                  <a:pt x="15" y="17"/>
                </a:cubicBezTo>
                <a:cubicBezTo>
                  <a:pt x="16" y="16"/>
                  <a:pt x="17" y="16"/>
                  <a:pt x="18" y="16"/>
                </a:cubicBezTo>
                <a:cubicBezTo>
                  <a:pt x="25" y="16"/>
                  <a:pt x="25" y="16"/>
                  <a:pt x="25" y="16"/>
                </a:cubicBezTo>
                <a:cubicBezTo>
                  <a:pt x="26" y="16"/>
                  <a:pt x="27" y="16"/>
                  <a:pt x="28" y="16"/>
                </a:cubicBezTo>
                <a:cubicBezTo>
                  <a:pt x="29" y="17"/>
                  <a:pt x="30" y="17"/>
                  <a:pt x="30" y="17"/>
                </a:cubicBezTo>
                <a:cubicBezTo>
                  <a:pt x="31" y="18"/>
                  <a:pt x="31" y="18"/>
                  <a:pt x="32" y="19"/>
                </a:cubicBezTo>
                <a:cubicBezTo>
                  <a:pt x="32" y="19"/>
                  <a:pt x="33" y="20"/>
                  <a:pt x="33" y="20"/>
                </a:cubicBezTo>
                <a:cubicBezTo>
                  <a:pt x="33" y="21"/>
                  <a:pt x="33" y="21"/>
                  <a:pt x="33" y="22"/>
                </a:cubicBezTo>
                <a:cubicBezTo>
                  <a:pt x="33" y="25"/>
                  <a:pt x="32" y="26"/>
                  <a:pt x="30" y="27"/>
                </a:cubicBezTo>
                <a:cubicBezTo>
                  <a:pt x="33" y="28"/>
                  <a:pt x="34" y="30"/>
                  <a:pt x="34" y="33"/>
                </a:cubicBezTo>
                <a:cubicBezTo>
                  <a:pt x="34" y="34"/>
                  <a:pt x="34" y="36"/>
                  <a:pt x="33" y="37"/>
                </a:cubicBezTo>
                <a:cubicBezTo>
                  <a:pt x="33" y="38"/>
                  <a:pt x="32" y="39"/>
                  <a:pt x="31" y="39"/>
                </a:cubicBezTo>
                <a:cubicBezTo>
                  <a:pt x="30" y="39"/>
                  <a:pt x="29" y="40"/>
                  <a:pt x="28" y="40"/>
                </a:cubicBezTo>
                <a:cubicBezTo>
                  <a:pt x="27" y="40"/>
                  <a:pt x="26" y="40"/>
                  <a:pt x="25" y="40"/>
                </a:cubicBezTo>
                <a:cubicBezTo>
                  <a:pt x="18" y="40"/>
                  <a:pt x="18" y="40"/>
                  <a:pt x="18" y="40"/>
                </a:cubicBezTo>
                <a:cubicBezTo>
                  <a:pt x="17" y="40"/>
                  <a:pt x="16" y="40"/>
                  <a:pt x="15" y="39"/>
                </a:cubicBezTo>
                <a:cubicBezTo>
                  <a:pt x="15" y="39"/>
                  <a:pt x="15" y="38"/>
                  <a:pt x="15" y="37"/>
                </a:cubicBezTo>
                <a:lnTo>
                  <a:pt x="15" y="1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5" name="Freeform 20"/>
          <p:cNvSpPr>
            <a:spLocks noChangeArrowheads="1"/>
          </p:cNvSpPr>
          <p:nvPr/>
        </p:nvSpPr>
        <p:spPr bwMode="auto">
          <a:xfrm>
            <a:off x="4318000" y="5768975"/>
            <a:ext cx="19050" cy="20638"/>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2147483647 w 14"/>
              <a:gd name="T11" fmla="*/ 2147483647 h 16"/>
              <a:gd name="T12" fmla="*/ 2147483647 w 14"/>
              <a:gd name="T13" fmla="*/ 2147483647 h 16"/>
              <a:gd name="T14" fmla="*/ 2147483647 w 14"/>
              <a:gd name="T15" fmla="*/ 2147483647 h 16"/>
              <a:gd name="T16" fmla="*/ 2147483647 w 14"/>
              <a:gd name="T17" fmla="*/ 0 h 16"/>
              <a:gd name="T18" fmla="*/ 2147483647 w 14"/>
              <a:gd name="T19" fmla="*/ 0 h 16"/>
              <a:gd name="T20" fmla="*/ 2147483647 w 14"/>
              <a:gd name="T21" fmla="*/ 2147483647 h 16"/>
              <a:gd name="T22" fmla="*/ 2147483647 w 14"/>
              <a:gd name="T23" fmla="*/ 2147483647 h 16"/>
              <a:gd name="T24" fmla="*/ 0 w 14"/>
              <a:gd name="T25" fmla="*/ 2147483647 h 16"/>
              <a:gd name="T26" fmla="*/ 2147483647 w 14"/>
              <a:gd name="T27" fmla="*/ 2147483647 h 16"/>
              <a:gd name="T28" fmla="*/ 2147483647 w 14"/>
              <a:gd name="T29" fmla="*/ 2147483647 h 1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
              <a:gd name="T46" fmla="*/ 0 h 16"/>
              <a:gd name="T47" fmla="*/ 14 w 14"/>
              <a:gd name="T48" fmla="*/ 16 h 1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 h="16">
                <a:moveTo>
                  <a:pt x="2" y="14"/>
                </a:moveTo>
                <a:cubicBezTo>
                  <a:pt x="3" y="15"/>
                  <a:pt x="4" y="16"/>
                  <a:pt x="4" y="16"/>
                </a:cubicBezTo>
                <a:cubicBezTo>
                  <a:pt x="5" y="16"/>
                  <a:pt x="6" y="16"/>
                  <a:pt x="7" y="16"/>
                </a:cubicBezTo>
                <a:cubicBezTo>
                  <a:pt x="8" y="16"/>
                  <a:pt x="9" y="16"/>
                  <a:pt x="10" y="16"/>
                </a:cubicBezTo>
                <a:cubicBezTo>
                  <a:pt x="11" y="15"/>
                  <a:pt x="12" y="14"/>
                  <a:pt x="13" y="13"/>
                </a:cubicBezTo>
                <a:cubicBezTo>
                  <a:pt x="13" y="11"/>
                  <a:pt x="14" y="10"/>
                  <a:pt x="14" y="8"/>
                </a:cubicBezTo>
                <a:cubicBezTo>
                  <a:pt x="14" y="6"/>
                  <a:pt x="13" y="5"/>
                  <a:pt x="13" y="4"/>
                </a:cubicBezTo>
                <a:cubicBezTo>
                  <a:pt x="12" y="2"/>
                  <a:pt x="12" y="1"/>
                  <a:pt x="10" y="1"/>
                </a:cubicBezTo>
                <a:cubicBezTo>
                  <a:pt x="9" y="0"/>
                  <a:pt x="8" y="0"/>
                  <a:pt x="7" y="0"/>
                </a:cubicBezTo>
                <a:cubicBezTo>
                  <a:pt x="6" y="0"/>
                  <a:pt x="5" y="0"/>
                  <a:pt x="4" y="0"/>
                </a:cubicBezTo>
                <a:cubicBezTo>
                  <a:pt x="3" y="1"/>
                  <a:pt x="3" y="1"/>
                  <a:pt x="2" y="2"/>
                </a:cubicBezTo>
                <a:cubicBezTo>
                  <a:pt x="2" y="2"/>
                  <a:pt x="1" y="3"/>
                  <a:pt x="1" y="4"/>
                </a:cubicBezTo>
                <a:cubicBezTo>
                  <a:pt x="0" y="5"/>
                  <a:pt x="0" y="7"/>
                  <a:pt x="0" y="8"/>
                </a:cubicBezTo>
                <a:cubicBezTo>
                  <a:pt x="0" y="9"/>
                  <a:pt x="0" y="11"/>
                  <a:pt x="1" y="12"/>
                </a:cubicBezTo>
                <a:cubicBezTo>
                  <a:pt x="1" y="13"/>
                  <a:pt x="2" y="14"/>
                  <a:pt x="2" y="1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6" name="Freeform 21"/>
          <p:cNvSpPr>
            <a:spLocks noChangeArrowheads="1"/>
          </p:cNvSpPr>
          <p:nvPr/>
        </p:nvSpPr>
        <p:spPr bwMode="auto">
          <a:xfrm>
            <a:off x="4291013" y="5781675"/>
            <a:ext cx="12700" cy="9525"/>
          </a:xfrm>
          <a:custGeom>
            <a:avLst/>
            <a:gdLst>
              <a:gd name="T0" fmla="*/ 2147483647 w 10"/>
              <a:gd name="T1" fmla="*/ 2147483647 h 7"/>
              <a:gd name="T2" fmla="*/ 2147483647 w 10"/>
              <a:gd name="T3" fmla="*/ 2147483647 h 7"/>
              <a:gd name="T4" fmla="*/ 2147483647 w 10"/>
              <a:gd name="T5" fmla="*/ 0 h 7"/>
              <a:gd name="T6" fmla="*/ 0 w 10"/>
              <a:gd name="T7" fmla="*/ 0 h 7"/>
              <a:gd name="T8" fmla="*/ 0 w 10"/>
              <a:gd name="T9" fmla="*/ 2147483647 h 7"/>
              <a:gd name="T10" fmla="*/ 2147483647 w 10"/>
              <a:gd name="T11" fmla="*/ 2147483647 h 7"/>
              <a:gd name="T12" fmla="*/ 2147483647 w 10"/>
              <a:gd name="T13" fmla="*/ 2147483647 h 7"/>
              <a:gd name="T14" fmla="*/ 0 60000 65536"/>
              <a:gd name="T15" fmla="*/ 0 60000 65536"/>
              <a:gd name="T16" fmla="*/ 0 60000 65536"/>
              <a:gd name="T17" fmla="*/ 0 60000 65536"/>
              <a:gd name="T18" fmla="*/ 0 60000 65536"/>
              <a:gd name="T19" fmla="*/ 0 60000 65536"/>
              <a:gd name="T20" fmla="*/ 0 60000 65536"/>
              <a:gd name="T21" fmla="*/ 0 w 10"/>
              <a:gd name="T22" fmla="*/ 0 h 7"/>
              <a:gd name="T23" fmla="*/ 10 w 10"/>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7">
                <a:moveTo>
                  <a:pt x="10" y="4"/>
                </a:moveTo>
                <a:cubicBezTo>
                  <a:pt x="10" y="3"/>
                  <a:pt x="9" y="2"/>
                  <a:pt x="8" y="1"/>
                </a:cubicBezTo>
                <a:cubicBezTo>
                  <a:pt x="7" y="1"/>
                  <a:pt x="6" y="0"/>
                  <a:pt x="5" y="0"/>
                </a:cubicBezTo>
                <a:cubicBezTo>
                  <a:pt x="0" y="0"/>
                  <a:pt x="0" y="0"/>
                  <a:pt x="0" y="0"/>
                </a:cubicBezTo>
                <a:cubicBezTo>
                  <a:pt x="0" y="7"/>
                  <a:pt x="0" y="7"/>
                  <a:pt x="0" y="7"/>
                </a:cubicBezTo>
                <a:cubicBezTo>
                  <a:pt x="5" y="7"/>
                  <a:pt x="5" y="7"/>
                  <a:pt x="5" y="7"/>
                </a:cubicBezTo>
                <a:cubicBezTo>
                  <a:pt x="8" y="7"/>
                  <a:pt x="10" y="6"/>
                  <a:pt x="10" y="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7" name="Freeform 22"/>
          <p:cNvSpPr>
            <a:spLocks noChangeArrowheads="1"/>
          </p:cNvSpPr>
          <p:nvPr/>
        </p:nvSpPr>
        <p:spPr bwMode="auto">
          <a:xfrm>
            <a:off x="4291013" y="5768975"/>
            <a:ext cx="11112" cy="9525"/>
          </a:xfrm>
          <a:custGeom>
            <a:avLst/>
            <a:gdLst>
              <a:gd name="T0" fmla="*/ 2147483647 w 9"/>
              <a:gd name="T1" fmla="*/ 2147483647 h 6"/>
              <a:gd name="T2" fmla="*/ 2147483647 w 9"/>
              <a:gd name="T3" fmla="*/ 2147483647 h 6"/>
              <a:gd name="T4" fmla="*/ 2147483647 w 9"/>
              <a:gd name="T5" fmla="*/ 2147483647 h 6"/>
              <a:gd name="T6" fmla="*/ 2147483647 w 9"/>
              <a:gd name="T7" fmla="*/ 0 h 6"/>
              <a:gd name="T8" fmla="*/ 2147483647 w 9"/>
              <a:gd name="T9" fmla="*/ 0 h 6"/>
              <a:gd name="T10" fmla="*/ 0 w 9"/>
              <a:gd name="T11" fmla="*/ 0 h 6"/>
              <a:gd name="T12" fmla="*/ 0 w 9"/>
              <a:gd name="T13" fmla="*/ 2147483647 h 6"/>
              <a:gd name="T14" fmla="*/ 2147483647 w 9"/>
              <a:gd name="T15" fmla="*/ 2147483647 h 6"/>
              <a:gd name="T16" fmla="*/ 2147483647 w 9"/>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6"/>
              <a:gd name="T29" fmla="*/ 9 w 9"/>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6">
                <a:moveTo>
                  <a:pt x="7" y="6"/>
                </a:moveTo>
                <a:cubicBezTo>
                  <a:pt x="7" y="5"/>
                  <a:pt x="8" y="5"/>
                  <a:pt x="8" y="4"/>
                </a:cubicBezTo>
                <a:cubicBezTo>
                  <a:pt x="8" y="4"/>
                  <a:pt x="9" y="3"/>
                  <a:pt x="9" y="3"/>
                </a:cubicBezTo>
                <a:cubicBezTo>
                  <a:pt x="9" y="2"/>
                  <a:pt x="8" y="1"/>
                  <a:pt x="7" y="0"/>
                </a:cubicBezTo>
                <a:cubicBezTo>
                  <a:pt x="6" y="0"/>
                  <a:pt x="5" y="0"/>
                  <a:pt x="3" y="0"/>
                </a:cubicBezTo>
                <a:cubicBezTo>
                  <a:pt x="0" y="0"/>
                  <a:pt x="0" y="0"/>
                  <a:pt x="0" y="0"/>
                </a:cubicBezTo>
                <a:cubicBezTo>
                  <a:pt x="0" y="6"/>
                  <a:pt x="0" y="6"/>
                  <a:pt x="0" y="6"/>
                </a:cubicBezTo>
                <a:cubicBezTo>
                  <a:pt x="4" y="6"/>
                  <a:pt x="4" y="6"/>
                  <a:pt x="4" y="6"/>
                </a:cubicBezTo>
                <a:cubicBezTo>
                  <a:pt x="5" y="6"/>
                  <a:pt x="6" y="6"/>
                  <a:pt x="7" y="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28" name="Oval 23"/>
          <p:cNvSpPr>
            <a:spLocks noChangeArrowheads="1"/>
          </p:cNvSpPr>
          <p:nvPr/>
        </p:nvSpPr>
        <p:spPr bwMode="auto">
          <a:xfrm>
            <a:off x="4121150" y="5407025"/>
            <a:ext cx="117475" cy="13970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29" name="Freeform 24"/>
          <p:cNvSpPr>
            <a:spLocks noChangeArrowheads="1"/>
          </p:cNvSpPr>
          <p:nvPr/>
        </p:nvSpPr>
        <p:spPr bwMode="auto">
          <a:xfrm>
            <a:off x="4056063" y="5559425"/>
            <a:ext cx="246062" cy="139700"/>
          </a:xfrm>
          <a:custGeom>
            <a:avLst/>
            <a:gdLst>
              <a:gd name="T0" fmla="*/ 2147483647 w 192"/>
              <a:gd name="T1" fmla="*/ 2147483647 h 110"/>
              <a:gd name="T2" fmla="*/ 2147483647 w 192"/>
              <a:gd name="T3" fmla="*/ 2147483647 h 110"/>
              <a:gd name="T4" fmla="*/ 2147483647 w 192"/>
              <a:gd name="T5" fmla="*/ 2147483647 h 110"/>
              <a:gd name="T6" fmla="*/ 2147483647 w 192"/>
              <a:gd name="T7" fmla="*/ 2147483647 h 110"/>
              <a:gd name="T8" fmla="*/ 2147483647 w 192"/>
              <a:gd name="T9" fmla="*/ 0 h 110"/>
              <a:gd name="T10" fmla="*/ 2147483647 w 192"/>
              <a:gd name="T11" fmla="*/ 2147483647 h 110"/>
              <a:gd name="T12" fmla="*/ 2147483647 w 192"/>
              <a:gd name="T13" fmla="*/ 2147483647 h 110"/>
              <a:gd name="T14" fmla="*/ 2147483647 w 192"/>
              <a:gd name="T15" fmla="*/ 2147483647 h 110"/>
              <a:gd name="T16" fmla="*/ 2147483647 w 192"/>
              <a:gd name="T17" fmla="*/ 2147483647 h 110"/>
              <a:gd name="T18" fmla="*/ 2147483647 w 192"/>
              <a:gd name="T19" fmla="*/ 2147483647 h 110"/>
              <a:gd name="T20" fmla="*/ 2147483647 w 192"/>
              <a:gd name="T21" fmla="*/ 0 h 110"/>
              <a:gd name="T22" fmla="*/ 0 w 192"/>
              <a:gd name="T23" fmla="*/ 2147483647 h 110"/>
              <a:gd name="T24" fmla="*/ 0 w 192"/>
              <a:gd name="T25" fmla="*/ 2147483647 h 110"/>
              <a:gd name="T26" fmla="*/ 2147483647 w 192"/>
              <a:gd name="T27" fmla="*/ 2147483647 h 110"/>
              <a:gd name="T28" fmla="*/ 2147483647 w 192"/>
              <a:gd name="T29" fmla="*/ 2147483647 h 1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92"/>
              <a:gd name="T46" fmla="*/ 0 h 110"/>
              <a:gd name="T47" fmla="*/ 192 w 192"/>
              <a:gd name="T48" fmla="*/ 110 h 11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92" h="110">
                <a:moveTo>
                  <a:pt x="99" y="110"/>
                </a:moveTo>
                <a:cubicBezTo>
                  <a:pt x="103" y="110"/>
                  <a:pt x="103" y="110"/>
                  <a:pt x="103" y="110"/>
                </a:cubicBezTo>
                <a:cubicBezTo>
                  <a:pt x="192" y="110"/>
                  <a:pt x="192" y="110"/>
                  <a:pt x="192" y="110"/>
                </a:cubicBezTo>
                <a:cubicBezTo>
                  <a:pt x="192" y="110"/>
                  <a:pt x="192" y="110"/>
                  <a:pt x="192" y="55"/>
                </a:cubicBezTo>
                <a:cubicBezTo>
                  <a:pt x="192" y="23"/>
                  <a:pt x="164" y="8"/>
                  <a:pt x="140" y="0"/>
                </a:cubicBezTo>
                <a:cubicBezTo>
                  <a:pt x="99" y="15"/>
                  <a:pt x="99" y="15"/>
                  <a:pt x="99" y="15"/>
                </a:cubicBezTo>
                <a:cubicBezTo>
                  <a:pt x="118" y="69"/>
                  <a:pt x="118" y="69"/>
                  <a:pt x="118" y="69"/>
                </a:cubicBezTo>
                <a:cubicBezTo>
                  <a:pt x="99" y="98"/>
                  <a:pt x="99" y="98"/>
                  <a:pt x="99" y="98"/>
                </a:cubicBezTo>
                <a:cubicBezTo>
                  <a:pt x="80" y="69"/>
                  <a:pt x="80" y="69"/>
                  <a:pt x="80" y="69"/>
                </a:cubicBezTo>
                <a:cubicBezTo>
                  <a:pt x="99" y="15"/>
                  <a:pt x="99" y="15"/>
                  <a:pt x="99" y="15"/>
                </a:cubicBezTo>
                <a:cubicBezTo>
                  <a:pt x="52" y="0"/>
                  <a:pt x="52" y="0"/>
                  <a:pt x="52" y="0"/>
                </a:cubicBezTo>
                <a:cubicBezTo>
                  <a:pt x="28" y="8"/>
                  <a:pt x="0" y="23"/>
                  <a:pt x="0" y="55"/>
                </a:cubicBezTo>
                <a:cubicBezTo>
                  <a:pt x="0" y="110"/>
                  <a:pt x="0" y="110"/>
                  <a:pt x="0" y="110"/>
                </a:cubicBezTo>
                <a:cubicBezTo>
                  <a:pt x="89" y="110"/>
                  <a:pt x="89" y="110"/>
                  <a:pt x="89" y="110"/>
                </a:cubicBezTo>
                <a:lnTo>
                  <a:pt x="99" y="11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30" name="Freeform 25"/>
          <p:cNvSpPr>
            <a:spLocks noEditPoints="1" noChangeArrowheads="1"/>
          </p:cNvSpPr>
          <p:nvPr/>
        </p:nvSpPr>
        <p:spPr bwMode="auto">
          <a:xfrm>
            <a:off x="4702175" y="5492750"/>
            <a:ext cx="561975" cy="374650"/>
          </a:xfrm>
          <a:custGeom>
            <a:avLst/>
            <a:gdLst>
              <a:gd name="T0" fmla="*/ 2147483647 w 440"/>
              <a:gd name="T1" fmla="*/ 0 h 294"/>
              <a:gd name="T2" fmla="*/ 2147483647 w 440"/>
              <a:gd name="T3" fmla="*/ 0 h 294"/>
              <a:gd name="T4" fmla="*/ 2147483647 w 440"/>
              <a:gd name="T5" fmla="*/ 0 h 294"/>
              <a:gd name="T6" fmla="*/ 2147483647 w 440"/>
              <a:gd name="T7" fmla="*/ 0 h 294"/>
              <a:gd name="T8" fmla="*/ 2147483647 w 440"/>
              <a:gd name="T9" fmla="*/ 0 h 294"/>
              <a:gd name="T10" fmla="*/ 0 w 440"/>
              <a:gd name="T11" fmla="*/ 2147483647 h 294"/>
              <a:gd name="T12" fmla="*/ 0 w 440"/>
              <a:gd name="T13" fmla="*/ 2147483647 h 294"/>
              <a:gd name="T14" fmla="*/ 2147483647 w 440"/>
              <a:gd name="T15" fmla="*/ 2147483647 h 294"/>
              <a:gd name="T16" fmla="*/ 2147483647 w 440"/>
              <a:gd name="T17" fmla="*/ 2147483647 h 294"/>
              <a:gd name="T18" fmla="*/ 2147483647 w 440"/>
              <a:gd name="T19" fmla="*/ 2147483647 h 294"/>
              <a:gd name="T20" fmla="*/ 2147483647 w 440"/>
              <a:gd name="T21" fmla="*/ 2147483647 h 294"/>
              <a:gd name="T22" fmla="*/ 2147483647 w 440"/>
              <a:gd name="T23" fmla="*/ 0 h 294"/>
              <a:gd name="T24" fmla="*/ 2147483647 w 440"/>
              <a:gd name="T25" fmla="*/ 2147483647 h 294"/>
              <a:gd name="T26" fmla="*/ 2147483647 w 440"/>
              <a:gd name="T27" fmla="*/ 2147483647 h 294"/>
              <a:gd name="T28" fmla="*/ 2147483647 w 440"/>
              <a:gd name="T29" fmla="*/ 2147483647 h 294"/>
              <a:gd name="T30" fmla="*/ 2147483647 w 440"/>
              <a:gd name="T31" fmla="*/ 2147483647 h 294"/>
              <a:gd name="T32" fmla="*/ 2147483647 w 440"/>
              <a:gd name="T33" fmla="*/ 2147483647 h 294"/>
              <a:gd name="T34" fmla="*/ 2147483647 w 440"/>
              <a:gd name="T35" fmla="*/ 2147483647 h 294"/>
              <a:gd name="T36" fmla="*/ 2147483647 w 440"/>
              <a:gd name="T37" fmla="*/ 2147483647 h 294"/>
              <a:gd name="T38" fmla="*/ 2147483647 w 440"/>
              <a:gd name="T39" fmla="*/ 2147483647 h 294"/>
              <a:gd name="T40" fmla="*/ 2147483647 w 440"/>
              <a:gd name="T41" fmla="*/ 2147483647 h 294"/>
              <a:gd name="T42" fmla="*/ 2147483647 w 440"/>
              <a:gd name="T43" fmla="*/ 2147483647 h 294"/>
              <a:gd name="T44" fmla="*/ 2147483647 w 440"/>
              <a:gd name="T45" fmla="*/ 2147483647 h 294"/>
              <a:gd name="T46" fmla="*/ 2147483647 w 440"/>
              <a:gd name="T47" fmla="*/ 2147483647 h 294"/>
              <a:gd name="T48" fmla="*/ 2147483647 w 440"/>
              <a:gd name="T49" fmla="*/ 2147483647 h 29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40"/>
              <a:gd name="T76" fmla="*/ 0 h 294"/>
              <a:gd name="T77" fmla="*/ 440 w 440"/>
              <a:gd name="T78" fmla="*/ 294 h 29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40" h="294">
                <a:moveTo>
                  <a:pt x="405" y="0"/>
                </a:moveTo>
                <a:cubicBezTo>
                  <a:pt x="267" y="0"/>
                  <a:pt x="267" y="0"/>
                  <a:pt x="267" y="0"/>
                </a:cubicBezTo>
                <a:cubicBezTo>
                  <a:pt x="220" y="0"/>
                  <a:pt x="220" y="0"/>
                  <a:pt x="220" y="0"/>
                </a:cubicBezTo>
                <a:cubicBezTo>
                  <a:pt x="172" y="0"/>
                  <a:pt x="172" y="0"/>
                  <a:pt x="172" y="0"/>
                </a:cubicBezTo>
                <a:cubicBezTo>
                  <a:pt x="34" y="0"/>
                  <a:pt x="34" y="0"/>
                  <a:pt x="34" y="0"/>
                </a:cubicBezTo>
                <a:cubicBezTo>
                  <a:pt x="15" y="0"/>
                  <a:pt x="0" y="15"/>
                  <a:pt x="0" y="34"/>
                </a:cubicBezTo>
                <a:cubicBezTo>
                  <a:pt x="0" y="259"/>
                  <a:pt x="0" y="259"/>
                  <a:pt x="0" y="259"/>
                </a:cubicBezTo>
                <a:cubicBezTo>
                  <a:pt x="0" y="278"/>
                  <a:pt x="15" y="294"/>
                  <a:pt x="34" y="294"/>
                </a:cubicBezTo>
                <a:cubicBezTo>
                  <a:pt x="405" y="294"/>
                  <a:pt x="405" y="294"/>
                  <a:pt x="405" y="294"/>
                </a:cubicBezTo>
                <a:cubicBezTo>
                  <a:pt x="424" y="294"/>
                  <a:pt x="440" y="278"/>
                  <a:pt x="440" y="259"/>
                </a:cubicBezTo>
                <a:cubicBezTo>
                  <a:pt x="440" y="34"/>
                  <a:pt x="440" y="34"/>
                  <a:pt x="440" y="34"/>
                </a:cubicBezTo>
                <a:cubicBezTo>
                  <a:pt x="440" y="15"/>
                  <a:pt x="424" y="0"/>
                  <a:pt x="405" y="0"/>
                </a:cubicBezTo>
                <a:close/>
                <a:moveTo>
                  <a:pt x="419" y="243"/>
                </a:moveTo>
                <a:cubicBezTo>
                  <a:pt x="419" y="260"/>
                  <a:pt x="405" y="273"/>
                  <a:pt x="388" y="273"/>
                </a:cubicBezTo>
                <a:cubicBezTo>
                  <a:pt x="51" y="273"/>
                  <a:pt x="51" y="273"/>
                  <a:pt x="51" y="273"/>
                </a:cubicBezTo>
                <a:cubicBezTo>
                  <a:pt x="34" y="273"/>
                  <a:pt x="20" y="260"/>
                  <a:pt x="20" y="243"/>
                </a:cubicBezTo>
                <a:cubicBezTo>
                  <a:pt x="20" y="50"/>
                  <a:pt x="20" y="50"/>
                  <a:pt x="20" y="50"/>
                </a:cubicBezTo>
                <a:cubicBezTo>
                  <a:pt x="20" y="34"/>
                  <a:pt x="34" y="20"/>
                  <a:pt x="51" y="20"/>
                </a:cubicBezTo>
                <a:cubicBezTo>
                  <a:pt x="163" y="20"/>
                  <a:pt x="163" y="20"/>
                  <a:pt x="163" y="20"/>
                </a:cubicBezTo>
                <a:cubicBezTo>
                  <a:pt x="163" y="35"/>
                  <a:pt x="163" y="35"/>
                  <a:pt x="163" y="35"/>
                </a:cubicBezTo>
                <a:cubicBezTo>
                  <a:pt x="276" y="35"/>
                  <a:pt x="276" y="35"/>
                  <a:pt x="276" y="35"/>
                </a:cubicBezTo>
                <a:cubicBezTo>
                  <a:pt x="276" y="20"/>
                  <a:pt x="276" y="20"/>
                  <a:pt x="276" y="20"/>
                </a:cubicBezTo>
                <a:cubicBezTo>
                  <a:pt x="388" y="20"/>
                  <a:pt x="388" y="20"/>
                  <a:pt x="388" y="20"/>
                </a:cubicBezTo>
                <a:cubicBezTo>
                  <a:pt x="405" y="20"/>
                  <a:pt x="419" y="34"/>
                  <a:pt x="419" y="50"/>
                </a:cubicBezTo>
                <a:lnTo>
                  <a:pt x="419" y="24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31" name="Rectangle 26"/>
          <p:cNvSpPr>
            <a:spLocks noChangeArrowheads="1"/>
          </p:cNvSpPr>
          <p:nvPr/>
        </p:nvSpPr>
        <p:spPr bwMode="auto">
          <a:xfrm>
            <a:off x="4976813" y="5757863"/>
            <a:ext cx="195262" cy="1587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32" name="Rectangle 27"/>
          <p:cNvSpPr>
            <a:spLocks noChangeArrowheads="1"/>
          </p:cNvSpPr>
          <p:nvPr/>
        </p:nvSpPr>
        <p:spPr bwMode="auto">
          <a:xfrm>
            <a:off x="4976813" y="5710238"/>
            <a:ext cx="195262" cy="1428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33" name="Rectangle 28"/>
          <p:cNvSpPr>
            <a:spLocks noChangeArrowheads="1"/>
          </p:cNvSpPr>
          <p:nvPr/>
        </p:nvSpPr>
        <p:spPr bwMode="auto">
          <a:xfrm>
            <a:off x="4976813" y="5651500"/>
            <a:ext cx="195262" cy="1587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34" name="Rectangle 29"/>
          <p:cNvSpPr>
            <a:spLocks noChangeArrowheads="1"/>
          </p:cNvSpPr>
          <p:nvPr/>
        </p:nvSpPr>
        <p:spPr bwMode="auto">
          <a:xfrm>
            <a:off x="4976813" y="5599113"/>
            <a:ext cx="195262" cy="1428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35" name="Freeform 30"/>
          <p:cNvSpPr>
            <a:spLocks noChangeArrowheads="1"/>
          </p:cNvSpPr>
          <p:nvPr/>
        </p:nvSpPr>
        <p:spPr bwMode="auto">
          <a:xfrm>
            <a:off x="4910138" y="5381625"/>
            <a:ext cx="144462" cy="92075"/>
          </a:xfrm>
          <a:custGeom>
            <a:avLst/>
            <a:gdLst>
              <a:gd name="T0" fmla="*/ 2147483647 w 113"/>
              <a:gd name="T1" fmla="*/ 2147483647 h 72"/>
              <a:gd name="T2" fmla="*/ 2147483647 w 113"/>
              <a:gd name="T3" fmla="*/ 2147483647 h 72"/>
              <a:gd name="T4" fmla="*/ 2147483647 w 113"/>
              <a:gd name="T5" fmla="*/ 2147483647 h 72"/>
              <a:gd name="T6" fmla="*/ 2147483647 w 113"/>
              <a:gd name="T7" fmla="*/ 2147483647 h 72"/>
              <a:gd name="T8" fmla="*/ 2147483647 w 113"/>
              <a:gd name="T9" fmla="*/ 2147483647 h 72"/>
              <a:gd name="T10" fmla="*/ 2147483647 w 113"/>
              <a:gd name="T11" fmla="*/ 2147483647 h 72"/>
              <a:gd name="T12" fmla="*/ 2147483647 w 113"/>
              <a:gd name="T13" fmla="*/ 2147483647 h 72"/>
              <a:gd name="T14" fmla="*/ 2147483647 w 113"/>
              <a:gd name="T15" fmla="*/ 0 h 72"/>
              <a:gd name="T16" fmla="*/ 0 w 113"/>
              <a:gd name="T17" fmla="*/ 2147483647 h 72"/>
              <a:gd name="T18" fmla="*/ 2147483647 w 113"/>
              <a:gd name="T19" fmla="*/ 2147483647 h 72"/>
              <a:gd name="T20" fmla="*/ 2147483647 w 113"/>
              <a:gd name="T21" fmla="*/ 2147483647 h 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3"/>
              <a:gd name="T34" fmla="*/ 0 h 72"/>
              <a:gd name="T35" fmla="*/ 113 w 113"/>
              <a:gd name="T36" fmla="*/ 72 h 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3" h="72">
                <a:moveTo>
                  <a:pt x="32" y="72"/>
                </a:moveTo>
                <a:cubicBezTo>
                  <a:pt x="29" y="67"/>
                  <a:pt x="28" y="62"/>
                  <a:pt x="28" y="56"/>
                </a:cubicBezTo>
                <a:cubicBezTo>
                  <a:pt x="28" y="40"/>
                  <a:pt x="41" y="27"/>
                  <a:pt x="57" y="27"/>
                </a:cubicBezTo>
                <a:cubicBezTo>
                  <a:pt x="73" y="27"/>
                  <a:pt x="86" y="40"/>
                  <a:pt x="86" y="56"/>
                </a:cubicBezTo>
                <a:cubicBezTo>
                  <a:pt x="86" y="62"/>
                  <a:pt x="84" y="67"/>
                  <a:pt x="81" y="72"/>
                </a:cubicBezTo>
                <a:cubicBezTo>
                  <a:pt x="111" y="72"/>
                  <a:pt x="111" y="72"/>
                  <a:pt x="111" y="72"/>
                </a:cubicBezTo>
                <a:cubicBezTo>
                  <a:pt x="112" y="67"/>
                  <a:pt x="113" y="62"/>
                  <a:pt x="113" y="56"/>
                </a:cubicBezTo>
                <a:cubicBezTo>
                  <a:pt x="113" y="25"/>
                  <a:pt x="88" y="0"/>
                  <a:pt x="57" y="0"/>
                </a:cubicBezTo>
                <a:cubicBezTo>
                  <a:pt x="25" y="0"/>
                  <a:pt x="0" y="25"/>
                  <a:pt x="0" y="56"/>
                </a:cubicBezTo>
                <a:cubicBezTo>
                  <a:pt x="0" y="62"/>
                  <a:pt x="1" y="67"/>
                  <a:pt x="2" y="72"/>
                </a:cubicBezTo>
                <a:lnTo>
                  <a:pt x="32" y="7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36" name="Freeform 31"/>
          <p:cNvSpPr>
            <a:spLocks noEditPoints="1" noChangeArrowheads="1"/>
          </p:cNvSpPr>
          <p:nvPr/>
        </p:nvSpPr>
        <p:spPr bwMode="auto">
          <a:xfrm>
            <a:off x="4895850" y="5759450"/>
            <a:ext cx="25400" cy="31750"/>
          </a:xfrm>
          <a:custGeom>
            <a:avLst/>
            <a:gdLst>
              <a:gd name="T0" fmla="*/ 2147483647 w 20"/>
              <a:gd name="T1" fmla="*/ 2147483647 h 25"/>
              <a:gd name="T2" fmla="*/ 2147483647 w 20"/>
              <a:gd name="T3" fmla="*/ 2147483647 h 25"/>
              <a:gd name="T4" fmla="*/ 2147483647 w 20"/>
              <a:gd name="T5" fmla="*/ 2147483647 h 25"/>
              <a:gd name="T6" fmla="*/ 2147483647 w 20"/>
              <a:gd name="T7" fmla="*/ 2147483647 h 25"/>
              <a:gd name="T8" fmla="*/ 2147483647 w 20"/>
              <a:gd name="T9" fmla="*/ 0 h 25"/>
              <a:gd name="T10" fmla="*/ 2147483647 w 20"/>
              <a:gd name="T11" fmla="*/ 2147483647 h 25"/>
              <a:gd name="T12" fmla="*/ 2147483647 w 20"/>
              <a:gd name="T13" fmla="*/ 2147483647 h 25"/>
              <a:gd name="T14" fmla="*/ 2147483647 w 20"/>
              <a:gd name="T15" fmla="*/ 2147483647 h 25"/>
              <a:gd name="T16" fmla="*/ 2147483647 w 20"/>
              <a:gd name="T17" fmla="*/ 2147483647 h 25"/>
              <a:gd name="T18" fmla="*/ 2147483647 w 20"/>
              <a:gd name="T19" fmla="*/ 2147483647 h 25"/>
              <a:gd name="T20" fmla="*/ 0 w 20"/>
              <a:gd name="T21" fmla="*/ 2147483647 h 25"/>
              <a:gd name="T22" fmla="*/ 0 w 20"/>
              <a:gd name="T23" fmla="*/ 2147483647 h 25"/>
              <a:gd name="T24" fmla="*/ 2147483647 w 20"/>
              <a:gd name="T25" fmla="*/ 2147483647 h 25"/>
              <a:gd name="T26" fmla="*/ 2147483647 w 20"/>
              <a:gd name="T27" fmla="*/ 2147483647 h 25"/>
              <a:gd name="T28" fmla="*/ 2147483647 w 20"/>
              <a:gd name="T29" fmla="*/ 2147483647 h 25"/>
              <a:gd name="T30" fmla="*/ 2147483647 w 20"/>
              <a:gd name="T31" fmla="*/ 2147483647 h 25"/>
              <a:gd name="T32" fmla="*/ 2147483647 w 20"/>
              <a:gd name="T33" fmla="*/ 2147483647 h 25"/>
              <a:gd name="T34" fmla="*/ 2147483647 w 20"/>
              <a:gd name="T35" fmla="*/ 2147483647 h 25"/>
              <a:gd name="T36" fmla="*/ 2147483647 w 20"/>
              <a:gd name="T37" fmla="*/ 2147483647 h 25"/>
              <a:gd name="T38" fmla="*/ 2147483647 w 20"/>
              <a:gd name="T39" fmla="*/ 2147483647 h 25"/>
              <a:gd name="T40" fmla="*/ 2147483647 w 20"/>
              <a:gd name="T41" fmla="*/ 2147483647 h 25"/>
              <a:gd name="T42" fmla="*/ 2147483647 w 20"/>
              <a:gd name="T43" fmla="*/ 2147483647 h 25"/>
              <a:gd name="T44" fmla="*/ 2147483647 w 20"/>
              <a:gd name="T45" fmla="*/ 2147483647 h 25"/>
              <a:gd name="T46" fmla="*/ 2147483647 w 20"/>
              <a:gd name="T47" fmla="*/ 2147483647 h 25"/>
              <a:gd name="T48" fmla="*/ 2147483647 w 20"/>
              <a:gd name="T49" fmla="*/ 2147483647 h 25"/>
              <a:gd name="T50" fmla="*/ 2147483647 w 20"/>
              <a:gd name="T51" fmla="*/ 2147483647 h 25"/>
              <a:gd name="T52" fmla="*/ 2147483647 w 20"/>
              <a:gd name="T53" fmla="*/ 2147483647 h 25"/>
              <a:gd name="T54" fmla="*/ 2147483647 w 20"/>
              <a:gd name="T55" fmla="*/ 2147483647 h 25"/>
              <a:gd name="T56" fmla="*/ 2147483647 w 20"/>
              <a:gd name="T57" fmla="*/ 2147483647 h 2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
              <a:gd name="T88" fmla="*/ 0 h 25"/>
              <a:gd name="T89" fmla="*/ 20 w 20"/>
              <a:gd name="T90" fmla="*/ 25 h 2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 h="25">
                <a:moveTo>
                  <a:pt x="19" y="16"/>
                </a:moveTo>
                <a:cubicBezTo>
                  <a:pt x="18" y="16"/>
                  <a:pt x="18" y="16"/>
                  <a:pt x="17" y="16"/>
                </a:cubicBezTo>
                <a:cubicBezTo>
                  <a:pt x="16" y="16"/>
                  <a:pt x="16" y="16"/>
                  <a:pt x="16" y="16"/>
                </a:cubicBezTo>
                <a:cubicBezTo>
                  <a:pt x="16" y="3"/>
                  <a:pt x="16" y="3"/>
                  <a:pt x="16" y="3"/>
                </a:cubicBezTo>
                <a:cubicBezTo>
                  <a:pt x="16" y="1"/>
                  <a:pt x="15" y="0"/>
                  <a:pt x="13" y="0"/>
                </a:cubicBezTo>
                <a:cubicBezTo>
                  <a:pt x="13" y="0"/>
                  <a:pt x="12" y="0"/>
                  <a:pt x="12" y="1"/>
                </a:cubicBezTo>
                <a:cubicBezTo>
                  <a:pt x="12" y="1"/>
                  <a:pt x="11" y="2"/>
                  <a:pt x="11" y="2"/>
                </a:cubicBezTo>
                <a:cubicBezTo>
                  <a:pt x="2" y="14"/>
                  <a:pt x="2" y="14"/>
                  <a:pt x="2" y="14"/>
                </a:cubicBezTo>
                <a:cubicBezTo>
                  <a:pt x="2" y="15"/>
                  <a:pt x="1" y="15"/>
                  <a:pt x="1" y="15"/>
                </a:cubicBezTo>
                <a:cubicBezTo>
                  <a:pt x="1" y="15"/>
                  <a:pt x="1" y="16"/>
                  <a:pt x="1" y="16"/>
                </a:cubicBezTo>
                <a:cubicBezTo>
                  <a:pt x="0" y="16"/>
                  <a:pt x="0" y="16"/>
                  <a:pt x="0" y="16"/>
                </a:cubicBezTo>
                <a:cubicBezTo>
                  <a:pt x="0" y="17"/>
                  <a:pt x="0" y="17"/>
                  <a:pt x="0" y="17"/>
                </a:cubicBezTo>
                <a:cubicBezTo>
                  <a:pt x="0" y="18"/>
                  <a:pt x="0" y="19"/>
                  <a:pt x="1" y="19"/>
                </a:cubicBezTo>
                <a:cubicBezTo>
                  <a:pt x="2" y="20"/>
                  <a:pt x="2" y="20"/>
                  <a:pt x="3" y="20"/>
                </a:cubicBezTo>
                <a:cubicBezTo>
                  <a:pt x="12" y="20"/>
                  <a:pt x="12" y="20"/>
                  <a:pt x="12" y="20"/>
                </a:cubicBezTo>
                <a:cubicBezTo>
                  <a:pt x="12" y="23"/>
                  <a:pt x="12" y="23"/>
                  <a:pt x="12" y="23"/>
                </a:cubicBezTo>
                <a:cubicBezTo>
                  <a:pt x="12" y="24"/>
                  <a:pt x="12" y="24"/>
                  <a:pt x="12" y="25"/>
                </a:cubicBezTo>
                <a:cubicBezTo>
                  <a:pt x="13" y="25"/>
                  <a:pt x="13" y="25"/>
                  <a:pt x="14" y="25"/>
                </a:cubicBezTo>
                <a:cubicBezTo>
                  <a:pt x="15" y="25"/>
                  <a:pt x="15" y="25"/>
                  <a:pt x="15" y="25"/>
                </a:cubicBezTo>
                <a:cubicBezTo>
                  <a:pt x="16" y="24"/>
                  <a:pt x="16" y="24"/>
                  <a:pt x="16" y="23"/>
                </a:cubicBezTo>
                <a:cubicBezTo>
                  <a:pt x="16" y="20"/>
                  <a:pt x="16" y="20"/>
                  <a:pt x="16" y="20"/>
                </a:cubicBezTo>
                <a:cubicBezTo>
                  <a:pt x="17" y="20"/>
                  <a:pt x="17" y="20"/>
                  <a:pt x="17" y="20"/>
                </a:cubicBezTo>
                <a:cubicBezTo>
                  <a:pt x="18" y="20"/>
                  <a:pt x="19" y="20"/>
                  <a:pt x="19" y="19"/>
                </a:cubicBezTo>
                <a:cubicBezTo>
                  <a:pt x="19" y="19"/>
                  <a:pt x="20" y="19"/>
                  <a:pt x="20" y="18"/>
                </a:cubicBezTo>
                <a:cubicBezTo>
                  <a:pt x="20" y="17"/>
                  <a:pt x="19" y="17"/>
                  <a:pt x="19" y="16"/>
                </a:cubicBezTo>
                <a:close/>
                <a:moveTo>
                  <a:pt x="12" y="16"/>
                </a:moveTo>
                <a:cubicBezTo>
                  <a:pt x="5" y="16"/>
                  <a:pt x="5" y="16"/>
                  <a:pt x="5" y="16"/>
                </a:cubicBezTo>
                <a:cubicBezTo>
                  <a:pt x="12" y="6"/>
                  <a:pt x="12" y="6"/>
                  <a:pt x="12" y="6"/>
                </a:cubicBezTo>
                <a:lnTo>
                  <a:pt x="12" y="1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37" name="Freeform 32"/>
          <p:cNvSpPr>
            <a:spLocks noChangeArrowheads="1"/>
          </p:cNvSpPr>
          <p:nvPr/>
        </p:nvSpPr>
        <p:spPr bwMode="auto">
          <a:xfrm>
            <a:off x="4870450" y="5759450"/>
            <a:ext cx="22225" cy="31750"/>
          </a:xfrm>
          <a:custGeom>
            <a:avLst/>
            <a:gdLst>
              <a:gd name="T0" fmla="*/ 2147483647 w 17"/>
              <a:gd name="T1" fmla="*/ 2147483647 h 25"/>
              <a:gd name="T2" fmla="*/ 2147483647 w 17"/>
              <a:gd name="T3" fmla="*/ 2147483647 h 25"/>
              <a:gd name="T4" fmla="*/ 2147483647 w 17"/>
              <a:gd name="T5" fmla="*/ 2147483647 h 25"/>
              <a:gd name="T6" fmla="*/ 2147483647 w 17"/>
              <a:gd name="T7" fmla="*/ 2147483647 h 25"/>
              <a:gd name="T8" fmla="*/ 2147483647 w 17"/>
              <a:gd name="T9" fmla="*/ 2147483647 h 25"/>
              <a:gd name="T10" fmla="*/ 2147483647 w 17"/>
              <a:gd name="T11" fmla="*/ 2147483647 h 25"/>
              <a:gd name="T12" fmla="*/ 2147483647 w 17"/>
              <a:gd name="T13" fmla="*/ 2147483647 h 25"/>
              <a:gd name="T14" fmla="*/ 2147483647 w 17"/>
              <a:gd name="T15" fmla="*/ 0 h 25"/>
              <a:gd name="T16" fmla="*/ 2147483647 w 17"/>
              <a:gd name="T17" fmla="*/ 2147483647 h 25"/>
              <a:gd name="T18" fmla="*/ 2147483647 w 17"/>
              <a:gd name="T19" fmla="*/ 2147483647 h 25"/>
              <a:gd name="T20" fmla="*/ 2147483647 w 17"/>
              <a:gd name="T21" fmla="*/ 2147483647 h 25"/>
              <a:gd name="T22" fmla="*/ 2147483647 w 17"/>
              <a:gd name="T23" fmla="*/ 2147483647 h 25"/>
              <a:gd name="T24" fmla="*/ 2147483647 w 17"/>
              <a:gd name="T25" fmla="*/ 2147483647 h 25"/>
              <a:gd name="T26" fmla="*/ 2147483647 w 17"/>
              <a:gd name="T27" fmla="*/ 2147483647 h 25"/>
              <a:gd name="T28" fmla="*/ 2147483647 w 17"/>
              <a:gd name="T29" fmla="*/ 2147483647 h 25"/>
              <a:gd name="T30" fmla="*/ 2147483647 w 17"/>
              <a:gd name="T31" fmla="*/ 2147483647 h 25"/>
              <a:gd name="T32" fmla="*/ 2147483647 w 17"/>
              <a:gd name="T33" fmla="*/ 2147483647 h 25"/>
              <a:gd name="T34" fmla="*/ 2147483647 w 17"/>
              <a:gd name="T35" fmla="*/ 2147483647 h 25"/>
              <a:gd name="T36" fmla="*/ 2147483647 w 17"/>
              <a:gd name="T37" fmla="*/ 2147483647 h 25"/>
              <a:gd name="T38" fmla="*/ 2147483647 w 17"/>
              <a:gd name="T39" fmla="*/ 2147483647 h 25"/>
              <a:gd name="T40" fmla="*/ 2147483647 w 17"/>
              <a:gd name="T41" fmla="*/ 2147483647 h 25"/>
              <a:gd name="T42" fmla="*/ 2147483647 w 17"/>
              <a:gd name="T43" fmla="*/ 2147483647 h 25"/>
              <a:gd name="T44" fmla="*/ 2147483647 w 17"/>
              <a:gd name="T45" fmla="*/ 2147483647 h 25"/>
              <a:gd name="T46" fmla="*/ 2147483647 w 17"/>
              <a:gd name="T47" fmla="*/ 2147483647 h 25"/>
              <a:gd name="T48" fmla="*/ 2147483647 w 17"/>
              <a:gd name="T49" fmla="*/ 2147483647 h 25"/>
              <a:gd name="T50" fmla="*/ 2147483647 w 17"/>
              <a:gd name="T51" fmla="*/ 2147483647 h 25"/>
              <a:gd name="T52" fmla="*/ 2147483647 w 17"/>
              <a:gd name="T53" fmla="*/ 2147483647 h 25"/>
              <a:gd name="T54" fmla="*/ 2147483647 w 17"/>
              <a:gd name="T55" fmla="*/ 2147483647 h 25"/>
              <a:gd name="T56" fmla="*/ 2147483647 w 17"/>
              <a:gd name="T57" fmla="*/ 2147483647 h 25"/>
              <a:gd name="T58" fmla="*/ 2147483647 w 17"/>
              <a:gd name="T59" fmla="*/ 2147483647 h 25"/>
              <a:gd name="T60" fmla="*/ 2147483647 w 17"/>
              <a:gd name="T61" fmla="*/ 2147483647 h 25"/>
              <a:gd name="T62" fmla="*/ 2147483647 w 17"/>
              <a:gd name="T63" fmla="*/ 2147483647 h 25"/>
              <a:gd name="T64" fmla="*/ 2147483647 w 17"/>
              <a:gd name="T65" fmla="*/ 2147483647 h 25"/>
              <a:gd name="T66" fmla="*/ 2147483647 w 17"/>
              <a:gd name="T67" fmla="*/ 2147483647 h 25"/>
              <a:gd name="T68" fmla="*/ 2147483647 w 17"/>
              <a:gd name="T69" fmla="*/ 2147483647 h 25"/>
              <a:gd name="T70" fmla="*/ 2147483647 w 17"/>
              <a:gd name="T71" fmla="*/ 2147483647 h 25"/>
              <a:gd name="T72" fmla="*/ 2147483647 w 17"/>
              <a:gd name="T73" fmla="*/ 2147483647 h 25"/>
              <a:gd name="T74" fmla="*/ 2147483647 w 17"/>
              <a:gd name="T75" fmla="*/ 2147483647 h 25"/>
              <a:gd name="T76" fmla="*/ 2147483647 w 17"/>
              <a:gd name="T77" fmla="*/ 2147483647 h 25"/>
              <a:gd name="T78" fmla="*/ 2147483647 w 17"/>
              <a:gd name="T79" fmla="*/ 2147483647 h 25"/>
              <a:gd name="T80" fmla="*/ 2147483647 w 17"/>
              <a:gd name="T81" fmla="*/ 2147483647 h 25"/>
              <a:gd name="T82" fmla="*/ 0 w 17"/>
              <a:gd name="T83" fmla="*/ 2147483647 h 25"/>
              <a:gd name="T84" fmla="*/ 0 w 17"/>
              <a:gd name="T85" fmla="*/ 2147483647 h 25"/>
              <a:gd name="T86" fmla="*/ 2147483647 w 17"/>
              <a:gd name="T87" fmla="*/ 2147483647 h 25"/>
              <a:gd name="T88" fmla="*/ 2147483647 w 17"/>
              <a:gd name="T89" fmla="*/ 2147483647 h 25"/>
              <a:gd name="T90" fmla="*/ 2147483647 w 17"/>
              <a:gd name="T91" fmla="*/ 2147483647 h 25"/>
              <a:gd name="T92" fmla="*/ 2147483647 w 17"/>
              <a:gd name="T93" fmla="*/ 2147483647 h 25"/>
              <a:gd name="T94" fmla="*/ 2147483647 w 17"/>
              <a:gd name="T95" fmla="*/ 2147483647 h 25"/>
              <a:gd name="T96" fmla="*/ 2147483647 w 17"/>
              <a:gd name="T97" fmla="*/ 2147483647 h 25"/>
              <a:gd name="T98" fmla="*/ 2147483647 w 17"/>
              <a:gd name="T99" fmla="*/ 2147483647 h 25"/>
              <a:gd name="T100" fmla="*/ 2147483647 w 17"/>
              <a:gd name="T101" fmla="*/ 2147483647 h 25"/>
              <a:gd name="T102" fmla="*/ 2147483647 w 17"/>
              <a:gd name="T103" fmla="*/ 2147483647 h 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7"/>
              <a:gd name="T157" fmla="*/ 0 h 25"/>
              <a:gd name="T158" fmla="*/ 17 w 17"/>
              <a:gd name="T159" fmla="*/ 25 h 2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7" h="25">
                <a:moveTo>
                  <a:pt x="15" y="13"/>
                </a:moveTo>
                <a:cubicBezTo>
                  <a:pt x="15" y="13"/>
                  <a:pt x="14" y="12"/>
                  <a:pt x="13" y="12"/>
                </a:cubicBezTo>
                <a:cubicBezTo>
                  <a:pt x="14" y="11"/>
                  <a:pt x="15" y="10"/>
                  <a:pt x="15" y="9"/>
                </a:cubicBezTo>
                <a:cubicBezTo>
                  <a:pt x="16" y="8"/>
                  <a:pt x="16" y="7"/>
                  <a:pt x="16" y="6"/>
                </a:cubicBezTo>
                <a:cubicBezTo>
                  <a:pt x="16" y="5"/>
                  <a:pt x="16" y="5"/>
                  <a:pt x="15" y="4"/>
                </a:cubicBezTo>
                <a:cubicBezTo>
                  <a:pt x="15" y="3"/>
                  <a:pt x="15" y="3"/>
                  <a:pt x="14" y="2"/>
                </a:cubicBezTo>
                <a:cubicBezTo>
                  <a:pt x="13" y="1"/>
                  <a:pt x="13" y="1"/>
                  <a:pt x="12" y="1"/>
                </a:cubicBezTo>
                <a:cubicBezTo>
                  <a:pt x="11" y="0"/>
                  <a:pt x="10" y="0"/>
                  <a:pt x="9" y="0"/>
                </a:cubicBezTo>
                <a:cubicBezTo>
                  <a:pt x="7" y="0"/>
                  <a:pt x="6" y="0"/>
                  <a:pt x="5" y="1"/>
                </a:cubicBezTo>
                <a:cubicBezTo>
                  <a:pt x="4" y="1"/>
                  <a:pt x="3" y="2"/>
                  <a:pt x="3" y="2"/>
                </a:cubicBezTo>
                <a:cubicBezTo>
                  <a:pt x="2" y="3"/>
                  <a:pt x="2" y="3"/>
                  <a:pt x="1" y="4"/>
                </a:cubicBezTo>
                <a:cubicBezTo>
                  <a:pt x="1" y="5"/>
                  <a:pt x="1" y="5"/>
                  <a:pt x="1" y="6"/>
                </a:cubicBezTo>
                <a:cubicBezTo>
                  <a:pt x="1" y="6"/>
                  <a:pt x="1" y="7"/>
                  <a:pt x="1" y="7"/>
                </a:cubicBezTo>
                <a:cubicBezTo>
                  <a:pt x="2" y="8"/>
                  <a:pt x="2" y="8"/>
                  <a:pt x="2" y="8"/>
                </a:cubicBezTo>
                <a:cubicBezTo>
                  <a:pt x="3" y="8"/>
                  <a:pt x="3" y="8"/>
                  <a:pt x="3" y="8"/>
                </a:cubicBezTo>
                <a:cubicBezTo>
                  <a:pt x="4" y="8"/>
                  <a:pt x="4" y="7"/>
                  <a:pt x="4" y="7"/>
                </a:cubicBezTo>
                <a:cubicBezTo>
                  <a:pt x="4" y="7"/>
                  <a:pt x="4" y="6"/>
                  <a:pt x="5" y="6"/>
                </a:cubicBezTo>
                <a:cubicBezTo>
                  <a:pt x="5" y="5"/>
                  <a:pt x="5" y="5"/>
                  <a:pt x="5" y="4"/>
                </a:cubicBezTo>
                <a:cubicBezTo>
                  <a:pt x="6" y="4"/>
                  <a:pt x="6" y="4"/>
                  <a:pt x="7" y="4"/>
                </a:cubicBezTo>
                <a:cubicBezTo>
                  <a:pt x="7" y="4"/>
                  <a:pt x="8" y="3"/>
                  <a:pt x="8" y="3"/>
                </a:cubicBezTo>
                <a:cubicBezTo>
                  <a:pt x="9" y="3"/>
                  <a:pt x="10" y="4"/>
                  <a:pt x="11" y="4"/>
                </a:cubicBezTo>
                <a:cubicBezTo>
                  <a:pt x="11" y="5"/>
                  <a:pt x="12" y="6"/>
                  <a:pt x="12" y="7"/>
                </a:cubicBezTo>
                <a:cubicBezTo>
                  <a:pt x="12" y="8"/>
                  <a:pt x="11" y="9"/>
                  <a:pt x="10" y="9"/>
                </a:cubicBezTo>
                <a:cubicBezTo>
                  <a:pt x="10" y="10"/>
                  <a:pt x="9" y="10"/>
                  <a:pt x="8" y="10"/>
                </a:cubicBezTo>
                <a:cubicBezTo>
                  <a:pt x="7" y="10"/>
                  <a:pt x="7" y="10"/>
                  <a:pt x="7" y="10"/>
                </a:cubicBezTo>
                <a:cubicBezTo>
                  <a:pt x="6" y="10"/>
                  <a:pt x="6" y="10"/>
                  <a:pt x="5" y="11"/>
                </a:cubicBezTo>
                <a:cubicBezTo>
                  <a:pt x="5" y="11"/>
                  <a:pt x="5" y="11"/>
                  <a:pt x="5" y="12"/>
                </a:cubicBezTo>
                <a:cubicBezTo>
                  <a:pt x="5" y="13"/>
                  <a:pt x="5" y="13"/>
                  <a:pt x="5" y="13"/>
                </a:cubicBezTo>
                <a:cubicBezTo>
                  <a:pt x="5" y="14"/>
                  <a:pt x="6" y="14"/>
                  <a:pt x="7" y="14"/>
                </a:cubicBezTo>
                <a:cubicBezTo>
                  <a:pt x="7" y="14"/>
                  <a:pt x="7" y="14"/>
                  <a:pt x="7" y="14"/>
                </a:cubicBezTo>
                <a:cubicBezTo>
                  <a:pt x="8" y="14"/>
                  <a:pt x="8" y="14"/>
                  <a:pt x="8" y="14"/>
                </a:cubicBezTo>
                <a:cubicBezTo>
                  <a:pt x="10" y="14"/>
                  <a:pt x="11" y="14"/>
                  <a:pt x="12" y="15"/>
                </a:cubicBezTo>
                <a:cubicBezTo>
                  <a:pt x="12" y="15"/>
                  <a:pt x="13" y="16"/>
                  <a:pt x="13" y="18"/>
                </a:cubicBezTo>
                <a:cubicBezTo>
                  <a:pt x="13" y="19"/>
                  <a:pt x="12" y="19"/>
                  <a:pt x="12" y="20"/>
                </a:cubicBezTo>
                <a:cubicBezTo>
                  <a:pt x="12" y="21"/>
                  <a:pt x="11" y="21"/>
                  <a:pt x="10" y="22"/>
                </a:cubicBezTo>
                <a:cubicBezTo>
                  <a:pt x="10" y="22"/>
                  <a:pt x="9" y="22"/>
                  <a:pt x="8" y="22"/>
                </a:cubicBezTo>
                <a:cubicBezTo>
                  <a:pt x="7" y="22"/>
                  <a:pt x="6" y="22"/>
                  <a:pt x="6" y="21"/>
                </a:cubicBezTo>
                <a:cubicBezTo>
                  <a:pt x="5" y="20"/>
                  <a:pt x="4" y="19"/>
                  <a:pt x="4" y="18"/>
                </a:cubicBezTo>
                <a:cubicBezTo>
                  <a:pt x="4" y="17"/>
                  <a:pt x="3" y="17"/>
                  <a:pt x="3" y="17"/>
                </a:cubicBezTo>
                <a:cubicBezTo>
                  <a:pt x="3" y="17"/>
                  <a:pt x="2" y="17"/>
                  <a:pt x="2" y="17"/>
                </a:cubicBezTo>
                <a:cubicBezTo>
                  <a:pt x="2" y="17"/>
                  <a:pt x="1" y="17"/>
                  <a:pt x="1" y="17"/>
                </a:cubicBezTo>
                <a:cubicBezTo>
                  <a:pt x="0" y="18"/>
                  <a:pt x="0" y="18"/>
                  <a:pt x="0" y="19"/>
                </a:cubicBezTo>
                <a:cubicBezTo>
                  <a:pt x="0" y="19"/>
                  <a:pt x="0" y="20"/>
                  <a:pt x="0" y="21"/>
                </a:cubicBezTo>
                <a:cubicBezTo>
                  <a:pt x="1" y="21"/>
                  <a:pt x="1" y="22"/>
                  <a:pt x="2" y="23"/>
                </a:cubicBezTo>
                <a:cubicBezTo>
                  <a:pt x="3" y="24"/>
                  <a:pt x="4" y="24"/>
                  <a:pt x="5" y="25"/>
                </a:cubicBezTo>
                <a:cubicBezTo>
                  <a:pt x="6" y="25"/>
                  <a:pt x="7" y="25"/>
                  <a:pt x="8" y="25"/>
                </a:cubicBezTo>
                <a:cubicBezTo>
                  <a:pt x="10" y="25"/>
                  <a:pt x="11" y="25"/>
                  <a:pt x="12" y="25"/>
                </a:cubicBezTo>
                <a:cubicBezTo>
                  <a:pt x="13" y="24"/>
                  <a:pt x="14" y="24"/>
                  <a:pt x="15" y="23"/>
                </a:cubicBezTo>
                <a:cubicBezTo>
                  <a:pt x="16" y="22"/>
                  <a:pt x="16" y="22"/>
                  <a:pt x="17" y="21"/>
                </a:cubicBezTo>
                <a:cubicBezTo>
                  <a:pt x="17" y="20"/>
                  <a:pt x="17" y="19"/>
                  <a:pt x="17" y="18"/>
                </a:cubicBezTo>
                <a:cubicBezTo>
                  <a:pt x="17" y="17"/>
                  <a:pt x="17" y="16"/>
                  <a:pt x="17" y="15"/>
                </a:cubicBezTo>
                <a:cubicBezTo>
                  <a:pt x="16" y="14"/>
                  <a:pt x="16" y="14"/>
                  <a:pt x="15" y="1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38" name="Oval 33"/>
          <p:cNvSpPr>
            <a:spLocks noChangeArrowheads="1"/>
          </p:cNvSpPr>
          <p:nvPr/>
        </p:nvSpPr>
        <p:spPr bwMode="auto">
          <a:xfrm>
            <a:off x="4808538" y="5565775"/>
            <a:ext cx="68262" cy="79375"/>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39" name="Freeform 34"/>
          <p:cNvSpPr>
            <a:spLocks noChangeArrowheads="1"/>
          </p:cNvSpPr>
          <p:nvPr/>
        </p:nvSpPr>
        <p:spPr bwMode="auto">
          <a:xfrm>
            <a:off x="4845050" y="5761038"/>
            <a:ext cx="22225" cy="30162"/>
          </a:xfrm>
          <a:custGeom>
            <a:avLst/>
            <a:gdLst>
              <a:gd name="T0" fmla="*/ 2147483647 w 17"/>
              <a:gd name="T1" fmla="*/ 2147483647 h 24"/>
              <a:gd name="T2" fmla="*/ 2147483647 w 17"/>
              <a:gd name="T3" fmla="*/ 2147483647 h 24"/>
              <a:gd name="T4" fmla="*/ 2147483647 w 17"/>
              <a:gd name="T5" fmla="*/ 2147483647 h 24"/>
              <a:gd name="T6" fmla="*/ 2147483647 w 17"/>
              <a:gd name="T7" fmla="*/ 2147483647 h 24"/>
              <a:gd name="T8" fmla="*/ 2147483647 w 17"/>
              <a:gd name="T9" fmla="*/ 2147483647 h 24"/>
              <a:gd name="T10" fmla="*/ 2147483647 w 17"/>
              <a:gd name="T11" fmla="*/ 2147483647 h 24"/>
              <a:gd name="T12" fmla="*/ 2147483647 w 17"/>
              <a:gd name="T13" fmla="*/ 2147483647 h 24"/>
              <a:gd name="T14" fmla="*/ 2147483647 w 17"/>
              <a:gd name="T15" fmla="*/ 2147483647 h 24"/>
              <a:gd name="T16" fmla="*/ 2147483647 w 17"/>
              <a:gd name="T17" fmla="*/ 0 h 24"/>
              <a:gd name="T18" fmla="*/ 2147483647 w 17"/>
              <a:gd name="T19" fmla="*/ 0 h 24"/>
              <a:gd name="T20" fmla="*/ 2147483647 w 17"/>
              <a:gd name="T21" fmla="*/ 0 h 24"/>
              <a:gd name="T22" fmla="*/ 2147483647 w 17"/>
              <a:gd name="T23" fmla="*/ 2147483647 h 24"/>
              <a:gd name="T24" fmla="*/ 0 w 17"/>
              <a:gd name="T25" fmla="*/ 2147483647 h 24"/>
              <a:gd name="T26" fmla="*/ 0 w 17"/>
              <a:gd name="T27" fmla="*/ 2147483647 h 24"/>
              <a:gd name="T28" fmla="*/ 2147483647 w 17"/>
              <a:gd name="T29" fmla="*/ 2147483647 h 24"/>
              <a:gd name="T30" fmla="*/ 2147483647 w 17"/>
              <a:gd name="T31" fmla="*/ 2147483647 h 24"/>
              <a:gd name="T32" fmla="*/ 2147483647 w 17"/>
              <a:gd name="T33" fmla="*/ 2147483647 h 24"/>
              <a:gd name="T34" fmla="*/ 2147483647 w 17"/>
              <a:gd name="T35" fmla="*/ 2147483647 h 24"/>
              <a:gd name="T36" fmla="*/ 2147483647 w 17"/>
              <a:gd name="T37" fmla="*/ 2147483647 h 24"/>
              <a:gd name="T38" fmla="*/ 2147483647 w 17"/>
              <a:gd name="T39" fmla="*/ 2147483647 h 24"/>
              <a:gd name="T40" fmla="*/ 2147483647 w 17"/>
              <a:gd name="T41" fmla="*/ 2147483647 h 24"/>
              <a:gd name="T42" fmla="*/ 2147483647 w 17"/>
              <a:gd name="T43" fmla="*/ 2147483647 h 24"/>
              <a:gd name="T44" fmla="*/ 2147483647 w 17"/>
              <a:gd name="T45" fmla="*/ 2147483647 h 24"/>
              <a:gd name="T46" fmla="*/ 2147483647 w 17"/>
              <a:gd name="T47" fmla="*/ 2147483647 h 24"/>
              <a:gd name="T48" fmla="*/ 2147483647 w 17"/>
              <a:gd name="T49" fmla="*/ 2147483647 h 24"/>
              <a:gd name="T50" fmla="*/ 2147483647 w 17"/>
              <a:gd name="T51" fmla="*/ 2147483647 h 24"/>
              <a:gd name="T52" fmla="*/ 2147483647 w 17"/>
              <a:gd name="T53" fmla="*/ 2147483647 h 24"/>
              <a:gd name="T54" fmla="*/ 2147483647 w 17"/>
              <a:gd name="T55" fmla="*/ 2147483647 h 24"/>
              <a:gd name="T56" fmla="*/ 0 w 17"/>
              <a:gd name="T57" fmla="*/ 2147483647 h 24"/>
              <a:gd name="T58" fmla="*/ 0 w 17"/>
              <a:gd name="T59" fmla="*/ 2147483647 h 24"/>
              <a:gd name="T60" fmla="*/ 0 w 17"/>
              <a:gd name="T61" fmla="*/ 2147483647 h 24"/>
              <a:gd name="T62" fmla="*/ 2147483647 w 17"/>
              <a:gd name="T63" fmla="*/ 2147483647 h 24"/>
              <a:gd name="T64" fmla="*/ 2147483647 w 17"/>
              <a:gd name="T65" fmla="*/ 2147483647 h 24"/>
              <a:gd name="T66" fmla="*/ 2147483647 w 17"/>
              <a:gd name="T67" fmla="*/ 2147483647 h 24"/>
              <a:gd name="T68" fmla="*/ 2147483647 w 17"/>
              <a:gd name="T69" fmla="*/ 2147483647 h 24"/>
              <a:gd name="T70" fmla="*/ 2147483647 w 17"/>
              <a:gd name="T71" fmla="*/ 2147483647 h 24"/>
              <a:gd name="T72" fmla="*/ 2147483647 w 17"/>
              <a:gd name="T73" fmla="*/ 2147483647 h 24"/>
              <a:gd name="T74" fmla="*/ 2147483647 w 17"/>
              <a:gd name="T75" fmla="*/ 2147483647 h 2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7"/>
              <a:gd name="T115" fmla="*/ 0 h 24"/>
              <a:gd name="T116" fmla="*/ 17 w 17"/>
              <a:gd name="T117" fmla="*/ 24 h 2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7" h="24">
                <a:moveTo>
                  <a:pt x="15" y="10"/>
                </a:moveTo>
                <a:cubicBezTo>
                  <a:pt x="14" y="9"/>
                  <a:pt x="13" y="9"/>
                  <a:pt x="12" y="8"/>
                </a:cubicBezTo>
                <a:cubicBezTo>
                  <a:pt x="11" y="8"/>
                  <a:pt x="10" y="8"/>
                  <a:pt x="9" y="8"/>
                </a:cubicBezTo>
                <a:cubicBezTo>
                  <a:pt x="8" y="8"/>
                  <a:pt x="6" y="8"/>
                  <a:pt x="5" y="9"/>
                </a:cubicBezTo>
                <a:cubicBezTo>
                  <a:pt x="6" y="4"/>
                  <a:pt x="6" y="4"/>
                  <a:pt x="6" y="4"/>
                </a:cubicBezTo>
                <a:cubicBezTo>
                  <a:pt x="14" y="4"/>
                  <a:pt x="14" y="4"/>
                  <a:pt x="14" y="4"/>
                </a:cubicBezTo>
                <a:cubicBezTo>
                  <a:pt x="15" y="4"/>
                  <a:pt x="15" y="3"/>
                  <a:pt x="16" y="3"/>
                </a:cubicBezTo>
                <a:cubicBezTo>
                  <a:pt x="16" y="3"/>
                  <a:pt x="16" y="2"/>
                  <a:pt x="16" y="2"/>
                </a:cubicBezTo>
                <a:cubicBezTo>
                  <a:pt x="16" y="0"/>
                  <a:pt x="15" y="0"/>
                  <a:pt x="14" y="0"/>
                </a:cubicBezTo>
                <a:cubicBezTo>
                  <a:pt x="5" y="0"/>
                  <a:pt x="5" y="0"/>
                  <a:pt x="5" y="0"/>
                </a:cubicBezTo>
                <a:cubicBezTo>
                  <a:pt x="4" y="0"/>
                  <a:pt x="3" y="0"/>
                  <a:pt x="3" y="0"/>
                </a:cubicBezTo>
                <a:cubicBezTo>
                  <a:pt x="2" y="1"/>
                  <a:pt x="2" y="1"/>
                  <a:pt x="2" y="2"/>
                </a:cubicBezTo>
                <a:cubicBezTo>
                  <a:pt x="0" y="10"/>
                  <a:pt x="0" y="10"/>
                  <a:pt x="0" y="10"/>
                </a:cubicBezTo>
                <a:cubicBezTo>
                  <a:pt x="0" y="11"/>
                  <a:pt x="0" y="12"/>
                  <a:pt x="0" y="12"/>
                </a:cubicBezTo>
                <a:cubicBezTo>
                  <a:pt x="0" y="12"/>
                  <a:pt x="0" y="12"/>
                  <a:pt x="1" y="13"/>
                </a:cubicBezTo>
                <a:cubicBezTo>
                  <a:pt x="1" y="13"/>
                  <a:pt x="2" y="13"/>
                  <a:pt x="2" y="13"/>
                </a:cubicBezTo>
                <a:cubicBezTo>
                  <a:pt x="3" y="13"/>
                  <a:pt x="3" y="13"/>
                  <a:pt x="4" y="13"/>
                </a:cubicBezTo>
                <a:cubicBezTo>
                  <a:pt x="5" y="12"/>
                  <a:pt x="6" y="12"/>
                  <a:pt x="6" y="11"/>
                </a:cubicBezTo>
                <a:cubicBezTo>
                  <a:pt x="6" y="11"/>
                  <a:pt x="7" y="11"/>
                  <a:pt x="8" y="11"/>
                </a:cubicBezTo>
                <a:cubicBezTo>
                  <a:pt x="9" y="11"/>
                  <a:pt x="10" y="11"/>
                  <a:pt x="10" y="12"/>
                </a:cubicBezTo>
                <a:cubicBezTo>
                  <a:pt x="11" y="12"/>
                  <a:pt x="11" y="12"/>
                  <a:pt x="12" y="13"/>
                </a:cubicBezTo>
                <a:cubicBezTo>
                  <a:pt x="12" y="14"/>
                  <a:pt x="12" y="15"/>
                  <a:pt x="12" y="16"/>
                </a:cubicBezTo>
                <a:cubicBezTo>
                  <a:pt x="12" y="17"/>
                  <a:pt x="12" y="18"/>
                  <a:pt x="12" y="19"/>
                </a:cubicBezTo>
                <a:cubicBezTo>
                  <a:pt x="11" y="20"/>
                  <a:pt x="11" y="20"/>
                  <a:pt x="10" y="21"/>
                </a:cubicBezTo>
                <a:cubicBezTo>
                  <a:pt x="10" y="21"/>
                  <a:pt x="9" y="21"/>
                  <a:pt x="8" y="21"/>
                </a:cubicBezTo>
                <a:cubicBezTo>
                  <a:pt x="7" y="21"/>
                  <a:pt x="6" y="21"/>
                  <a:pt x="5" y="20"/>
                </a:cubicBezTo>
                <a:cubicBezTo>
                  <a:pt x="5" y="20"/>
                  <a:pt x="4" y="19"/>
                  <a:pt x="4" y="18"/>
                </a:cubicBezTo>
                <a:cubicBezTo>
                  <a:pt x="3" y="17"/>
                  <a:pt x="2" y="16"/>
                  <a:pt x="2" y="16"/>
                </a:cubicBezTo>
                <a:cubicBezTo>
                  <a:pt x="1" y="16"/>
                  <a:pt x="0" y="17"/>
                  <a:pt x="0" y="17"/>
                </a:cubicBezTo>
                <a:cubicBezTo>
                  <a:pt x="0" y="17"/>
                  <a:pt x="0" y="18"/>
                  <a:pt x="0" y="18"/>
                </a:cubicBezTo>
                <a:cubicBezTo>
                  <a:pt x="0" y="19"/>
                  <a:pt x="0" y="20"/>
                  <a:pt x="0" y="21"/>
                </a:cubicBezTo>
                <a:cubicBezTo>
                  <a:pt x="1" y="22"/>
                  <a:pt x="2" y="23"/>
                  <a:pt x="3" y="23"/>
                </a:cubicBezTo>
                <a:cubicBezTo>
                  <a:pt x="4" y="24"/>
                  <a:pt x="6" y="24"/>
                  <a:pt x="8" y="24"/>
                </a:cubicBezTo>
                <a:cubicBezTo>
                  <a:pt x="10" y="24"/>
                  <a:pt x="11" y="24"/>
                  <a:pt x="13" y="23"/>
                </a:cubicBezTo>
                <a:cubicBezTo>
                  <a:pt x="14" y="22"/>
                  <a:pt x="15" y="21"/>
                  <a:pt x="16" y="20"/>
                </a:cubicBezTo>
                <a:cubicBezTo>
                  <a:pt x="17" y="19"/>
                  <a:pt x="17" y="17"/>
                  <a:pt x="17" y="16"/>
                </a:cubicBezTo>
                <a:cubicBezTo>
                  <a:pt x="17" y="15"/>
                  <a:pt x="17" y="13"/>
                  <a:pt x="16" y="12"/>
                </a:cubicBezTo>
                <a:cubicBezTo>
                  <a:pt x="16" y="12"/>
                  <a:pt x="15" y="11"/>
                  <a:pt x="15" y="1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0" name="Freeform 35"/>
          <p:cNvSpPr>
            <a:spLocks noChangeArrowheads="1"/>
          </p:cNvSpPr>
          <p:nvPr/>
        </p:nvSpPr>
        <p:spPr bwMode="auto">
          <a:xfrm>
            <a:off x="4772025" y="5653088"/>
            <a:ext cx="141288" cy="80962"/>
          </a:xfrm>
          <a:custGeom>
            <a:avLst/>
            <a:gdLst>
              <a:gd name="T0" fmla="*/ 2147483647 w 110"/>
              <a:gd name="T1" fmla="*/ 2147483647 h 63"/>
              <a:gd name="T2" fmla="*/ 2147483647 w 110"/>
              <a:gd name="T3" fmla="*/ 2147483647 h 63"/>
              <a:gd name="T4" fmla="*/ 2147483647 w 110"/>
              <a:gd name="T5" fmla="*/ 2147483647 h 63"/>
              <a:gd name="T6" fmla="*/ 2147483647 w 110"/>
              <a:gd name="T7" fmla="*/ 2147483647 h 63"/>
              <a:gd name="T8" fmla="*/ 2147483647 w 110"/>
              <a:gd name="T9" fmla="*/ 0 h 63"/>
              <a:gd name="T10" fmla="*/ 2147483647 w 110"/>
              <a:gd name="T11" fmla="*/ 2147483647 h 63"/>
              <a:gd name="T12" fmla="*/ 2147483647 w 110"/>
              <a:gd name="T13" fmla="*/ 2147483647 h 63"/>
              <a:gd name="T14" fmla="*/ 2147483647 w 110"/>
              <a:gd name="T15" fmla="*/ 2147483647 h 63"/>
              <a:gd name="T16" fmla="*/ 2147483647 w 110"/>
              <a:gd name="T17" fmla="*/ 2147483647 h 63"/>
              <a:gd name="T18" fmla="*/ 2147483647 w 110"/>
              <a:gd name="T19" fmla="*/ 2147483647 h 63"/>
              <a:gd name="T20" fmla="*/ 2147483647 w 110"/>
              <a:gd name="T21" fmla="*/ 0 h 63"/>
              <a:gd name="T22" fmla="*/ 0 w 110"/>
              <a:gd name="T23" fmla="*/ 2147483647 h 63"/>
              <a:gd name="T24" fmla="*/ 0 w 110"/>
              <a:gd name="T25" fmla="*/ 2147483647 h 63"/>
              <a:gd name="T26" fmla="*/ 2147483647 w 110"/>
              <a:gd name="T27" fmla="*/ 2147483647 h 63"/>
              <a:gd name="T28" fmla="*/ 2147483647 w 110"/>
              <a:gd name="T29" fmla="*/ 2147483647 h 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0"/>
              <a:gd name="T46" fmla="*/ 0 h 63"/>
              <a:gd name="T47" fmla="*/ 110 w 110"/>
              <a:gd name="T48" fmla="*/ 63 h 6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0" h="63">
                <a:moveTo>
                  <a:pt x="57" y="63"/>
                </a:moveTo>
                <a:cubicBezTo>
                  <a:pt x="59" y="63"/>
                  <a:pt x="59" y="63"/>
                  <a:pt x="59" y="63"/>
                </a:cubicBezTo>
                <a:cubicBezTo>
                  <a:pt x="110" y="63"/>
                  <a:pt x="110" y="63"/>
                  <a:pt x="110" y="63"/>
                </a:cubicBezTo>
                <a:cubicBezTo>
                  <a:pt x="110" y="63"/>
                  <a:pt x="110" y="63"/>
                  <a:pt x="110" y="31"/>
                </a:cubicBezTo>
                <a:cubicBezTo>
                  <a:pt x="110" y="13"/>
                  <a:pt x="94" y="4"/>
                  <a:pt x="80" y="0"/>
                </a:cubicBezTo>
                <a:cubicBezTo>
                  <a:pt x="57" y="8"/>
                  <a:pt x="57" y="8"/>
                  <a:pt x="57" y="8"/>
                </a:cubicBezTo>
                <a:cubicBezTo>
                  <a:pt x="67" y="39"/>
                  <a:pt x="67" y="39"/>
                  <a:pt x="67" y="39"/>
                </a:cubicBezTo>
                <a:cubicBezTo>
                  <a:pt x="57" y="56"/>
                  <a:pt x="57" y="56"/>
                  <a:pt x="57" y="56"/>
                </a:cubicBezTo>
                <a:cubicBezTo>
                  <a:pt x="45" y="39"/>
                  <a:pt x="45" y="39"/>
                  <a:pt x="45" y="39"/>
                </a:cubicBezTo>
                <a:cubicBezTo>
                  <a:pt x="57" y="8"/>
                  <a:pt x="57" y="8"/>
                  <a:pt x="57" y="8"/>
                </a:cubicBezTo>
                <a:cubicBezTo>
                  <a:pt x="30" y="0"/>
                  <a:pt x="30" y="0"/>
                  <a:pt x="30" y="0"/>
                </a:cubicBezTo>
                <a:cubicBezTo>
                  <a:pt x="16" y="4"/>
                  <a:pt x="0" y="13"/>
                  <a:pt x="0" y="31"/>
                </a:cubicBezTo>
                <a:cubicBezTo>
                  <a:pt x="0" y="63"/>
                  <a:pt x="0" y="63"/>
                  <a:pt x="0" y="63"/>
                </a:cubicBezTo>
                <a:cubicBezTo>
                  <a:pt x="51" y="63"/>
                  <a:pt x="51" y="63"/>
                  <a:pt x="51" y="63"/>
                </a:cubicBezTo>
                <a:lnTo>
                  <a:pt x="57" y="63"/>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1" name="Freeform 36"/>
          <p:cNvSpPr>
            <a:spLocks noChangeArrowheads="1"/>
          </p:cNvSpPr>
          <p:nvPr/>
        </p:nvSpPr>
        <p:spPr bwMode="auto">
          <a:xfrm>
            <a:off x="4818063" y="5759450"/>
            <a:ext cx="22225" cy="31750"/>
          </a:xfrm>
          <a:custGeom>
            <a:avLst/>
            <a:gdLst>
              <a:gd name="T0" fmla="*/ 2147483647 w 17"/>
              <a:gd name="T1" fmla="*/ 2147483647 h 25"/>
              <a:gd name="T2" fmla="*/ 2147483647 w 17"/>
              <a:gd name="T3" fmla="*/ 2147483647 h 25"/>
              <a:gd name="T4" fmla="*/ 2147483647 w 17"/>
              <a:gd name="T5" fmla="*/ 2147483647 h 25"/>
              <a:gd name="T6" fmla="*/ 2147483647 w 17"/>
              <a:gd name="T7" fmla="*/ 2147483647 h 25"/>
              <a:gd name="T8" fmla="*/ 2147483647 w 17"/>
              <a:gd name="T9" fmla="*/ 2147483647 h 25"/>
              <a:gd name="T10" fmla="*/ 2147483647 w 17"/>
              <a:gd name="T11" fmla="*/ 2147483647 h 25"/>
              <a:gd name="T12" fmla="*/ 2147483647 w 17"/>
              <a:gd name="T13" fmla="*/ 2147483647 h 25"/>
              <a:gd name="T14" fmla="*/ 2147483647 w 17"/>
              <a:gd name="T15" fmla="*/ 2147483647 h 25"/>
              <a:gd name="T16" fmla="*/ 2147483647 w 17"/>
              <a:gd name="T17" fmla="*/ 2147483647 h 25"/>
              <a:gd name="T18" fmla="*/ 2147483647 w 17"/>
              <a:gd name="T19" fmla="*/ 2147483647 h 25"/>
              <a:gd name="T20" fmla="*/ 2147483647 w 17"/>
              <a:gd name="T21" fmla="*/ 0 h 25"/>
              <a:gd name="T22" fmla="*/ 2147483647 w 17"/>
              <a:gd name="T23" fmla="*/ 2147483647 h 25"/>
              <a:gd name="T24" fmla="*/ 2147483647 w 17"/>
              <a:gd name="T25" fmla="*/ 2147483647 h 25"/>
              <a:gd name="T26" fmla="*/ 2147483647 w 17"/>
              <a:gd name="T27" fmla="*/ 2147483647 h 25"/>
              <a:gd name="T28" fmla="*/ 0 w 17"/>
              <a:gd name="T29" fmla="*/ 2147483647 h 25"/>
              <a:gd name="T30" fmla="*/ 2147483647 w 17"/>
              <a:gd name="T31" fmla="*/ 2147483647 h 25"/>
              <a:gd name="T32" fmla="*/ 2147483647 w 17"/>
              <a:gd name="T33" fmla="*/ 2147483647 h 25"/>
              <a:gd name="T34" fmla="*/ 2147483647 w 17"/>
              <a:gd name="T35" fmla="*/ 2147483647 h 25"/>
              <a:gd name="T36" fmla="*/ 2147483647 w 17"/>
              <a:gd name="T37" fmla="*/ 2147483647 h 25"/>
              <a:gd name="T38" fmla="*/ 2147483647 w 17"/>
              <a:gd name="T39" fmla="*/ 2147483647 h 25"/>
              <a:gd name="T40" fmla="*/ 2147483647 w 17"/>
              <a:gd name="T41" fmla="*/ 2147483647 h 25"/>
              <a:gd name="T42" fmla="*/ 2147483647 w 17"/>
              <a:gd name="T43" fmla="*/ 2147483647 h 25"/>
              <a:gd name="T44" fmla="*/ 2147483647 w 17"/>
              <a:gd name="T45" fmla="*/ 2147483647 h 25"/>
              <a:gd name="T46" fmla="*/ 2147483647 w 17"/>
              <a:gd name="T47" fmla="*/ 2147483647 h 25"/>
              <a:gd name="T48" fmla="*/ 2147483647 w 17"/>
              <a:gd name="T49" fmla="*/ 2147483647 h 25"/>
              <a:gd name="T50" fmla="*/ 2147483647 w 17"/>
              <a:gd name="T51" fmla="*/ 2147483647 h 25"/>
              <a:gd name="T52" fmla="*/ 2147483647 w 17"/>
              <a:gd name="T53" fmla="*/ 2147483647 h 25"/>
              <a:gd name="T54" fmla="*/ 2147483647 w 17"/>
              <a:gd name="T55" fmla="*/ 2147483647 h 25"/>
              <a:gd name="T56" fmla="*/ 2147483647 w 17"/>
              <a:gd name="T57" fmla="*/ 2147483647 h 25"/>
              <a:gd name="T58" fmla="*/ 2147483647 w 17"/>
              <a:gd name="T59" fmla="*/ 2147483647 h 25"/>
              <a:gd name="T60" fmla="*/ 0 w 17"/>
              <a:gd name="T61" fmla="*/ 2147483647 h 25"/>
              <a:gd name="T62" fmla="*/ 2147483647 w 17"/>
              <a:gd name="T63" fmla="*/ 2147483647 h 25"/>
              <a:gd name="T64" fmla="*/ 2147483647 w 17"/>
              <a:gd name="T65" fmla="*/ 2147483647 h 25"/>
              <a:gd name="T66" fmla="*/ 2147483647 w 17"/>
              <a:gd name="T67" fmla="*/ 2147483647 h 25"/>
              <a:gd name="T68" fmla="*/ 2147483647 w 17"/>
              <a:gd name="T69" fmla="*/ 2147483647 h 25"/>
              <a:gd name="T70" fmla="*/ 2147483647 w 17"/>
              <a:gd name="T71" fmla="*/ 2147483647 h 25"/>
              <a:gd name="T72" fmla="*/ 2147483647 w 17"/>
              <a:gd name="T73" fmla="*/ 2147483647 h 25"/>
              <a:gd name="T74" fmla="*/ 2147483647 w 17"/>
              <a:gd name="T75" fmla="*/ 2147483647 h 2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7"/>
              <a:gd name="T115" fmla="*/ 0 h 25"/>
              <a:gd name="T116" fmla="*/ 17 w 17"/>
              <a:gd name="T117" fmla="*/ 25 h 2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7" h="25">
                <a:moveTo>
                  <a:pt x="15" y="21"/>
                </a:moveTo>
                <a:cubicBezTo>
                  <a:pt x="6" y="21"/>
                  <a:pt x="6" y="21"/>
                  <a:pt x="6" y="21"/>
                </a:cubicBezTo>
                <a:cubicBezTo>
                  <a:pt x="6" y="21"/>
                  <a:pt x="7" y="20"/>
                  <a:pt x="7" y="20"/>
                </a:cubicBezTo>
                <a:cubicBezTo>
                  <a:pt x="7" y="19"/>
                  <a:pt x="9" y="18"/>
                  <a:pt x="10" y="17"/>
                </a:cubicBezTo>
                <a:cubicBezTo>
                  <a:pt x="12" y="15"/>
                  <a:pt x="13" y="14"/>
                  <a:pt x="14" y="14"/>
                </a:cubicBezTo>
                <a:cubicBezTo>
                  <a:pt x="15" y="13"/>
                  <a:pt x="15" y="12"/>
                  <a:pt x="16" y="11"/>
                </a:cubicBezTo>
                <a:cubicBezTo>
                  <a:pt x="17" y="10"/>
                  <a:pt x="17" y="9"/>
                  <a:pt x="17" y="7"/>
                </a:cubicBezTo>
                <a:cubicBezTo>
                  <a:pt x="17" y="6"/>
                  <a:pt x="17" y="6"/>
                  <a:pt x="17" y="5"/>
                </a:cubicBezTo>
                <a:cubicBezTo>
                  <a:pt x="16" y="4"/>
                  <a:pt x="16" y="3"/>
                  <a:pt x="15" y="3"/>
                </a:cubicBezTo>
                <a:cubicBezTo>
                  <a:pt x="15" y="2"/>
                  <a:pt x="14" y="1"/>
                  <a:pt x="13" y="1"/>
                </a:cubicBezTo>
                <a:cubicBezTo>
                  <a:pt x="12" y="0"/>
                  <a:pt x="10" y="0"/>
                  <a:pt x="9" y="0"/>
                </a:cubicBezTo>
                <a:cubicBezTo>
                  <a:pt x="7" y="0"/>
                  <a:pt x="6" y="0"/>
                  <a:pt x="5" y="1"/>
                </a:cubicBezTo>
                <a:cubicBezTo>
                  <a:pt x="4" y="1"/>
                  <a:pt x="3" y="2"/>
                  <a:pt x="2" y="3"/>
                </a:cubicBezTo>
                <a:cubicBezTo>
                  <a:pt x="2" y="3"/>
                  <a:pt x="1" y="4"/>
                  <a:pt x="1" y="5"/>
                </a:cubicBezTo>
                <a:cubicBezTo>
                  <a:pt x="0" y="6"/>
                  <a:pt x="0" y="6"/>
                  <a:pt x="0" y="7"/>
                </a:cubicBezTo>
                <a:cubicBezTo>
                  <a:pt x="0" y="8"/>
                  <a:pt x="0" y="8"/>
                  <a:pt x="1" y="9"/>
                </a:cubicBezTo>
                <a:cubicBezTo>
                  <a:pt x="1" y="9"/>
                  <a:pt x="2" y="9"/>
                  <a:pt x="2" y="9"/>
                </a:cubicBezTo>
                <a:cubicBezTo>
                  <a:pt x="3" y="9"/>
                  <a:pt x="3" y="9"/>
                  <a:pt x="4" y="9"/>
                </a:cubicBezTo>
                <a:cubicBezTo>
                  <a:pt x="4" y="8"/>
                  <a:pt x="4" y="8"/>
                  <a:pt x="5" y="7"/>
                </a:cubicBezTo>
                <a:cubicBezTo>
                  <a:pt x="5" y="6"/>
                  <a:pt x="5" y="6"/>
                  <a:pt x="5" y="6"/>
                </a:cubicBezTo>
                <a:cubicBezTo>
                  <a:pt x="6" y="4"/>
                  <a:pt x="7" y="4"/>
                  <a:pt x="9" y="4"/>
                </a:cubicBezTo>
                <a:cubicBezTo>
                  <a:pt x="9" y="4"/>
                  <a:pt x="10" y="4"/>
                  <a:pt x="11" y="4"/>
                </a:cubicBezTo>
                <a:cubicBezTo>
                  <a:pt x="11" y="4"/>
                  <a:pt x="12" y="5"/>
                  <a:pt x="12" y="5"/>
                </a:cubicBezTo>
                <a:cubicBezTo>
                  <a:pt x="12" y="6"/>
                  <a:pt x="12" y="7"/>
                  <a:pt x="12" y="7"/>
                </a:cubicBezTo>
                <a:cubicBezTo>
                  <a:pt x="12" y="8"/>
                  <a:pt x="12" y="9"/>
                  <a:pt x="12" y="9"/>
                </a:cubicBezTo>
                <a:cubicBezTo>
                  <a:pt x="12" y="10"/>
                  <a:pt x="11" y="11"/>
                  <a:pt x="11" y="11"/>
                </a:cubicBezTo>
                <a:cubicBezTo>
                  <a:pt x="10" y="12"/>
                  <a:pt x="9" y="13"/>
                  <a:pt x="8" y="13"/>
                </a:cubicBezTo>
                <a:cubicBezTo>
                  <a:pt x="8" y="14"/>
                  <a:pt x="7" y="14"/>
                  <a:pt x="6" y="16"/>
                </a:cubicBezTo>
                <a:cubicBezTo>
                  <a:pt x="4" y="17"/>
                  <a:pt x="3" y="18"/>
                  <a:pt x="2" y="20"/>
                </a:cubicBezTo>
                <a:cubicBezTo>
                  <a:pt x="1" y="20"/>
                  <a:pt x="1" y="20"/>
                  <a:pt x="1" y="21"/>
                </a:cubicBezTo>
                <a:cubicBezTo>
                  <a:pt x="0" y="22"/>
                  <a:pt x="0" y="22"/>
                  <a:pt x="0" y="23"/>
                </a:cubicBezTo>
                <a:cubicBezTo>
                  <a:pt x="0" y="23"/>
                  <a:pt x="0" y="24"/>
                  <a:pt x="1" y="24"/>
                </a:cubicBezTo>
                <a:cubicBezTo>
                  <a:pt x="1" y="25"/>
                  <a:pt x="2" y="25"/>
                  <a:pt x="3" y="25"/>
                </a:cubicBezTo>
                <a:cubicBezTo>
                  <a:pt x="15" y="25"/>
                  <a:pt x="15" y="25"/>
                  <a:pt x="15" y="25"/>
                </a:cubicBezTo>
                <a:cubicBezTo>
                  <a:pt x="16" y="25"/>
                  <a:pt x="17" y="25"/>
                  <a:pt x="17" y="24"/>
                </a:cubicBezTo>
                <a:cubicBezTo>
                  <a:pt x="17" y="24"/>
                  <a:pt x="17" y="24"/>
                  <a:pt x="17" y="23"/>
                </a:cubicBezTo>
                <a:cubicBezTo>
                  <a:pt x="17" y="22"/>
                  <a:pt x="17" y="22"/>
                  <a:pt x="17" y="22"/>
                </a:cubicBezTo>
                <a:cubicBezTo>
                  <a:pt x="16" y="21"/>
                  <a:pt x="16" y="21"/>
                  <a:pt x="15" y="2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2" name="Freeform 37"/>
          <p:cNvSpPr>
            <a:spLocks noEditPoints="1" noChangeArrowheads="1"/>
          </p:cNvSpPr>
          <p:nvPr/>
        </p:nvSpPr>
        <p:spPr bwMode="auto">
          <a:xfrm>
            <a:off x="4791075" y="5759450"/>
            <a:ext cx="25400" cy="31750"/>
          </a:xfrm>
          <a:custGeom>
            <a:avLst/>
            <a:gdLst>
              <a:gd name="T0" fmla="*/ 2147483647 w 20"/>
              <a:gd name="T1" fmla="*/ 2147483647 h 25"/>
              <a:gd name="T2" fmla="*/ 2147483647 w 20"/>
              <a:gd name="T3" fmla="*/ 2147483647 h 25"/>
              <a:gd name="T4" fmla="*/ 2147483647 w 20"/>
              <a:gd name="T5" fmla="*/ 2147483647 h 25"/>
              <a:gd name="T6" fmla="*/ 2147483647 w 20"/>
              <a:gd name="T7" fmla="*/ 2147483647 h 25"/>
              <a:gd name="T8" fmla="*/ 2147483647 w 20"/>
              <a:gd name="T9" fmla="*/ 0 h 25"/>
              <a:gd name="T10" fmla="*/ 2147483647 w 20"/>
              <a:gd name="T11" fmla="*/ 2147483647 h 25"/>
              <a:gd name="T12" fmla="*/ 2147483647 w 20"/>
              <a:gd name="T13" fmla="*/ 2147483647 h 25"/>
              <a:gd name="T14" fmla="*/ 2147483647 w 20"/>
              <a:gd name="T15" fmla="*/ 2147483647 h 25"/>
              <a:gd name="T16" fmla="*/ 2147483647 w 20"/>
              <a:gd name="T17" fmla="*/ 2147483647 h 25"/>
              <a:gd name="T18" fmla="*/ 2147483647 w 20"/>
              <a:gd name="T19" fmla="*/ 2147483647 h 25"/>
              <a:gd name="T20" fmla="*/ 0 w 20"/>
              <a:gd name="T21" fmla="*/ 2147483647 h 25"/>
              <a:gd name="T22" fmla="*/ 0 w 20"/>
              <a:gd name="T23" fmla="*/ 2147483647 h 25"/>
              <a:gd name="T24" fmla="*/ 2147483647 w 20"/>
              <a:gd name="T25" fmla="*/ 2147483647 h 25"/>
              <a:gd name="T26" fmla="*/ 2147483647 w 20"/>
              <a:gd name="T27" fmla="*/ 2147483647 h 25"/>
              <a:gd name="T28" fmla="*/ 2147483647 w 20"/>
              <a:gd name="T29" fmla="*/ 2147483647 h 25"/>
              <a:gd name="T30" fmla="*/ 2147483647 w 20"/>
              <a:gd name="T31" fmla="*/ 2147483647 h 25"/>
              <a:gd name="T32" fmla="*/ 2147483647 w 20"/>
              <a:gd name="T33" fmla="*/ 2147483647 h 25"/>
              <a:gd name="T34" fmla="*/ 2147483647 w 20"/>
              <a:gd name="T35" fmla="*/ 2147483647 h 25"/>
              <a:gd name="T36" fmla="*/ 2147483647 w 20"/>
              <a:gd name="T37" fmla="*/ 2147483647 h 25"/>
              <a:gd name="T38" fmla="*/ 2147483647 w 20"/>
              <a:gd name="T39" fmla="*/ 2147483647 h 25"/>
              <a:gd name="T40" fmla="*/ 2147483647 w 20"/>
              <a:gd name="T41" fmla="*/ 2147483647 h 25"/>
              <a:gd name="T42" fmla="*/ 2147483647 w 20"/>
              <a:gd name="T43" fmla="*/ 2147483647 h 25"/>
              <a:gd name="T44" fmla="*/ 2147483647 w 20"/>
              <a:gd name="T45" fmla="*/ 2147483647 h 25"/>
              <a:gd name="T46" fmla="*/ 2147483647 w 20"/>
              <a:gd name="T47" fmla="*/ 2147483647 h 25"/>
              <a:gd name="T48" fmla="*/ 2147483647 w 20"/>
              <a:gd name="T49" fmla="*/ 2147483647 h 25"/>
              <a:gd name="T50" fmla="*/ 2147483647 w 20"/>
              <a:gd name="T51" fmla="*/ 2147483647 h 25"/>
              <a:gd name="T52" fmla="*/ 2147483647 w 20"/>
              <a:gd name="T53" fmla="*/ 2147483647 h 25"/>
              <a:gd name="T54" fmla="*/ 2147483647 w 20"/>
              <a:gd name="T55" fmla="*/ 2147483647 h 25"/>
              <a:gd name="T56" fmla="*/ 2147483647 w 20"/>
              <a:gd name="T57" fmla="*/ 2147483647 h 2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0"/>
              <a:gd name="T88" fmla="*/ 0 h 25"/>
              <a:gd name="T89" fmla="*/ 20 w 20"/>
              <a:gd name="T90" fmla="*/ 25 h 2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0" h="25">
                <a:moveTo>
                  <a:pt x="19" y="16"/>
                </a:moveTo>
                <a:cubicBezTo>
                  <a:pt x="18" y="16"/>
                  <a:pt x="18" y="16"/>
                  <a:pt x="17" y="16"/>
                </a:cubicBezTo>
                <a:cubicBezTo>
                  <a:pt x="16" y="16"/>
                  <a:pt x="16" y="16"/>
                  <a:pt x="16" y="16"/>
                </a:cubicBezTo>
                <a:cubicBezTo>
                  <a:pt x="16" y="3"/>
                  <a:pt x="16" y="3"/>
                  <a:pt x="16" y="3"/>
                </a:cubicBezTo>
                <a:cubicBezTo>
                  <a:pt x="16" y="1"/>
                  <a:pt x="15" y="0"/>
                  <a:pt x="14" y="0"/>
                </a:cubicBezTo>
                <a:cubicBezTo>
                  <a:pt x="13" y="0"/>
                  <a:pt x="13" y="0"/>
                  <a:pt x="12" y="1"/>
                </a:cubicBezTo>
                <a:cubicBezTo>
                  <a:pt x="12" y="1"/>
                  <a:pt x="11" y="2"/>
                  <a:pt x="11" y="2"/>
                </a:cubicBezTo>
                <a:cubicBezTo>
                  <a:pt x="2" y="14"/>
                  <a:pt x="2" y="14"/>
                  <a:pt x="2" y="14"/>
                </a:cubicBezTo>
                <a:cubicBezTo>
                  <a:pt x="2" y="15"/>
                  <a:pt x="1" y="15"/>
                  <a:pt x="1" y="15"/>
                </a:cubicBezTo>
                <a:cubicBezTo>
                  <a:pt x="1" y="15"/>
                  <a:pt x="1" y="16"/>
                  <a:pt x="1" y="16"/>
                </a:cubicBezTo>
                <a:cubicBezTo>
                  <a:pt x="1" y="16"/>
                  <a:pt x="0" y="16"/>
                  <a:pt x="0" y="16"/>
                </a:cubicBezTo>
                <a:cubicBezTo>
                  <a:pt x="0" y="17"/>
                  <a:pt x="0" y="17"/>
                  <a:pt x="0" y="17"/>
                </a:cubicBezTo>
                <a:cubicBezTo>
                  <a:pt x="0" y="18"/>
                  <a:pt x="0" y="19"/>
                  <a:pt x="1" y="19"/>
                </a:cubicBezTo>
                <a:cubicBezTo>
                  <a:pt x="2" y="20"/>
                  <a:pt x="2" y="20"/>
                  <a:pt x="3" y="20"/>
                </a:cubicBezTo>
                <a:cubicBezTo>
                  <a:pt x="12" y="20"/>
                  <a:pt x="12" y="20"/>
                  <a:pt x="12" y="20"/>
                </a:cubicBezTo>
                <a:cubicBezTo>
                  <a:pt x="12" y="23"/>
                  <a:pt x="12" y="23"/>
                  <a:pt x="12" y="23"/>
                </a:cubicBezTo>
                <a:cubicBezTo>
                  <a:pt x="12" y="24"/>
                  <a:pt x="12" y="24"/>
                  <a:pt x="12" y="25"/>
                </a:cubicBezTo>
                <a:cubicBezTo>
                  <a:pt x="13" y="25"/>
                  <a:pt x="13" y="25"/>
                  <a:pt x="14" y="25"/>
                </a:cubicBezTo>
                <a:cubicBezTo>
                  <a:pt x="15" y="25"/>
                  <a:pt x="15" y="25"/>
                  <a:pt x="16" y="25"/>
                </a:cubicBezTo>
                <a:cubicBezTo>
                  <a:pt x="16" y="24"/>
                  <a:pt x="16" y="24"/>
                  <a:pt x="16" y="23"/>
                </a:cubicBezTo>
                <a:cubicBezTo>
                  <a:pt x="16" y="20"/>
                  <a:pt x="16" y="20"/>
                  <a:pt x="16" y="20"/>
                </a:cubicBezTo>
                <a:cubicBezTo>
                  <a:pt x="17" y="20"/>
                  <a:pt x="17" y="20"/>
                  <a:pt x="17" y="20"/>
                </a:cubicBezTo>
                <a:cubicBezTo>
                  <a:pt x="18" y="20"/>
                  <a:pt x="19" y="20"/>
                  <a:pt x="19" y="19"/>
                </a:cubicBezTo>
                <a:cubicBezTo>
                  <a:pt x="19" y="19"/>
                  <a:pt x="20" y="19"/>
                  <a:pt x="20" y="18"/>
                </a:cubicBezTo>
                <a:cubicBezTo>
                  <a:pt x="20" y="17"/>
                  <a:pt x="19" y="17"/>
                  <a:pt x="19" y="16"/>
                </a:cubicBezTo>
                <a:close/>
                <a:moveTo>
                  <a:pt x="12" y="16"/>
                </a:moveTo>
                <a:cubicBezTo>
                  <a:pt x="5" y="16"/>
                  <a:pt x="5" y="16"/>
                  <a:pt x="5" y="16"/>
                </a:cubicBezTo>
                <a:cubicBezTo>
                  <a:pt x="12" y="6"/>
                  <a:pt x="12" y="6"/>
                  <a:pt x="12" y="6"/>
                </a:cubicBezTo>
                <a:lnTo>
                  <a:pt x="12" y="1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3" name="Freeform 38"/>
          <p:cNvSpPr>
            <a:spLocks noChangeArrowheads="1"/>
          </p:cNvSpPr>
          <p:nvPr/>
        </p:nvSpPr>
        <p:spPr bwMode="auto">
          <a:xfrm>
            <a:off x="4765675" y="5759450"/>
            <a:ext cx="22225" cy="31750"/>
          </a:xfrm>
          <a:custGeom>
            <a:avLst/>
            <a:gdLst>
              <a:gd name="T0" fmla="*/ 2147483647 w 17"/>
              <a:gd name="T1" fmla="*/ 2147483647 h 25"/>
              <a:gd name="T2" fmla="*/ 2147483647 w 17"/>
              <a:gd name="T3" fmla="*/ 2147483647 h 25"/>
              <a:gd name="T4" fmla="*/ 2147483647 w 17"/>
              <a:gd name="T5" fmla="*/ 2147483647 h 25"/>
              <a:gd name="T6" fmla="*/ 2147483647 w 17"/>
              <a:gd name="T7" fmla="*/ 2147483647 h 25"/>
              <a:gd name="T8" fmla="*/ 2147483647 w 17"/>
              <a:gd name="T9" fmla="*/ 2147483647 h 25"/>
              <a:gd name="T10" fmla="*/ 2147483647 w 17"/>
              <a:gd name="T11" fmla="*/ 2147483647 h 25"/>
              <a:gd name="T12" fmla="*/ 2147483647 w 17"/>
              <a:gd name="T13" fmla="*/ 2147483647 h 25"/>
              <a:gd name="T14" fmla="*/ 2147483647 w 17"/>
              <a:gd name="T15" fmla="*/ 2147483647 h 25"/>
              <a:gd name="T16" fmla="*/ 2147483647 w 17"/>
              <a:gd name="T17" fmla="*/ 2147483647 h 25"/>
              <a:gd name="T18" fmla="*/ 2147483647 w 17"/>
              <a:gd name="T19" fmla="*/ 2147483647 h 25"/>
              <a:gd name="T20" fmla="*/ 2147483647 w 17"/>
              <a:gd name="T21" fmla="*/ 0 h 25"/>
              <a:gd name="T22" fmla="*/ 2147483647 w 17"/>
              <a:gd name="T23" fmla="*/ 2147483647 h 25"/>
              <a:gd name="T24" fmla="*/ 2147483647 w 17"/>
              <a:gd name="T25" fmla="*/ 2147483647 h 25"/>
              <a:gd name="T26" fmla="*/ 2147483647 w 17"/>
              <a:gd name="T27" fmla="*/ 2147483647 h 25"/>
              <a:gd name="T28" fmla="*/ 0 w 17"/>
              <a:gd name="T29" fmla="*/ 2147483647 h 25"/>
              <a:gd name="T30" fmla="*/ 2147483647 w 17"/>
              <a:gd name="T31" fmla="*/ 2147483647 h 25"/>
              <a:gd name="T32" fmla="*/ 2147483647 w 17"/>
              <a:gd name="T33" fmla="*/ 2147483647 h 25"/>
              <a:gd name="T34" fmla="*/ 2147483647 w 17"/>
              <a:gd name="T35" fmla="*/ 2147483647 h 25"/>
              <a:gd name="T36" fmla="*/ 2147483647 w 17"/>
              <a:gd name="T37" fmla="*/ 2147483647 h 25"/>
              <a:gd name="T38" fmla="*/ 2147483647 w 17"/>
              <a:gd name="T39" fmla="*/ 2147483647 h 25"/>
              <a:gd name="T40" fmla="*/ 2147483647 w 17"/>
              <a:gd name="T41" fmla="*/ 2147483647 h 25"/>
              <a:gd name="T42" fmla="*/ 2147483647 w 17"/>
              <a:gd name="T43" fmla="*/ 2147483647 h 25"/>
              <a:gd name="T44" fmla="*/ 2147483647 w 17"/>
              <a:gd name="T45" fmla="*/ 2147483647 h 25"/>
              <a:gd name="T46" fmla="*/ 2147483647 w 17"/>
              <a:gd name="T47" fmla="*/ 2147483647 h 25"/>
              <a:gd name="T48" fmla="*/ 2147483647 w 17"/>
              <a:gd name="T49" fmla="*/ 2147483647 h 25"/>
              <a:gd name="T50" fmla="*/ 2147483647 w 17"/>
              <a:gd name="T51" fmla="*/ 2147483647 h 25"/>
              <a:gd name="T52" fmla="*/ 2147483647 w 17"/>
              <a:gd name="T53" fmla="*/ 2147483647 h 25"/>
              <a:gd name="T54" fmla="*/ 2147483647 w 17"/>
              <a:gd name="T55" fmla="*/ 2147483647 h 25"/>
              <a:gd name="T56" fmla="*/ 2147483647 w 17"/>
              <a:gd name="T57" fmla="*/ 2147483647 h 25"/>
              <a:gd name="T58" fmla="*/ 2147483647 w 17"/>
              <a:gd name="T59" fmla="*/ 2147483647 h 25"/>
              <a:gd name="T60" fmla="*/ 0 w 17"/>
              <a:gd name="T61" fmla="*/ 2147483647 h 25"/>
              <a:gd name="T62" fmla="*/ 2147483647 w 17"/>
              <a:gd name="T63" fmla="*/ 2147483647 h 25"/>
              <a:gd name="T64" fmla="*/ 2147483647 w 17"/>
              <a:gd name="T65" fmla="*/ 2147483647 h 25"/>
              <a:gd name="T66" fmla="*/ 2147483647 w 17"/>
              <a:gd name="T67" fmla="*/ 2147483647 h 25"/>
              <a:gd name="T68" fmla="*/ 2147483647 w 17"/>
              <a:gd name="T69" fmla="*/ 2147483647 h 25"/>
              <a:gd name="T70" fmla="*/ 2147483647 w 17"/>
              <a:gd name="T71" fmla="*/ 2147483647 h 25"/>
              <a:gd name="T72" fmla="*/ 2147483647 w 17"/>
              <a:gd name="T73" fmla="*/ 2147483647 h 25"/>
              <a:gd name="T74" fmla="*/ 2147483647 w 17"/>
              <a:gd name="T75" fmla="*/ 2147483647 h 2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7"/>
              <a:gd name="T115" fmla="*/ 0 h 25"/>
              <a:gd name="T116" fmla="*/ 17 w 17"/>
              <a:gd name="T117" fmla="*/ 25 h 2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7" h="25">
                <a:moveTo>
                  <a:pt x="15" y="21"/>
                </a:moveTo>
                <a:cubicBezTo>
                  <a:pt x="6" y="21"/>
                  <a:pt x="6" y="21"/>
                  <a:pt x="6" y="21"/>
                </a:cubicBezTo>
                <a:cubicBezTo>
                  <a:pt x="6" y="21"/>
                  <a:pt x="7" y="20"/>
                  <a:pt x="7" y="20"/>
                </a:cubicBezTo>
                <a:cubicBezTo>
                  <a:pt x="7" y="19"/>
                  <a:pt x="9" y="18"/>
                  <a:pt x="10" y="17"/>
                </a:cubicBezTo>
                <a:cubicBezTo>
                  <a:pt x="12" y="15"/>
                  <a:pt x="13" y="14"/>
                  <a:pt x="14" y="14"/>
                </a:cubicBezTo>
                <a:cubicBezTo>
                  <a:pt x="15" y="13"/>
                  <a:pt x="15" y="12"/>
                  <a:pt x="16" y="11"/>
                </a:cubicBezTo>
                <a:cubicBezTo>
                  <a:pt x="17" y="10"/>
                  <a:pt x="17" y="9"/>
                  <a:pt x="17" y="7"/>
                </a:cubicBezTo>
                <a:cubicBezTo>
                  <a:pt x="17" y="6"/>
                  <a:pt x="17" y="6"/>
                  <a:pt x="17" y="5"/>
                </a:cubicBezTo>
                <a:cubicBezTo>
                  <a:pt x="16" y="4"/>
                  <a:pt x="16" y="3"/>
                  <a:pt x="15" y="3"/>
                </a:cubicBezTo>
                <a:cubicBezTo>
                  <a:pt x="15" y="2"/>
                  <a:pt x="14" y="1"/>
                  <a:pt x="13" y="1"/>
                </a:cubicBezTo>
                <a:cubicBezTo>
                  <a:pt x="12" y="0"/>
                  <a:pt x="10" y="0"/>
                  <a:pt x="9" y="0"/>
                </a:cubicBezTo>
                <a:cubicBezTo>
                  <a:pt x="7" y="0"/>
                  <a:pt x="6" y="0"/>
                  <a:pt x="5" y="1"/>
                </a:cubicBezTo>
                <a:cubicBezTo>
                  <a:pt x="4" y="1"/>
                  <a:pt x="3" y="2"/>
                  <a:pt x="2" y="3"/>
                </a:cubicBezTo>
                <a:cubicBezTo>
                  <a:pt x="2" y="3"/>
                  <a:pt x="1" y="4"/>
                  <a:pt x="1" y="5"/>
                </a:cubicBezTo>
                <a:cubicBezTo>
                  <a:pt x="0" y="6"/>
                  <a:pt x="0" y="6"/>
                  <a:pt x="0" y="7"/>
                </a:cubicBezTo>
                <a:cubicBezTo>
                  <a:pt x="0" y="8"/>
                  <a:pt x="0" y="8"/>
                  <a:pt x="1" y="9"/>
                </a:cubicBezTo>
                <a:cubicBezTo>
                  <a:pt x="1" y="9"/>
                  <a:pt x="2" y="9"/>
                  <a:pt x="2" y="9"/>
                </a:cubicBezTo>
                <a:cubicBezTo>
                  <a:pt x="3" y="9"/>
                  <a:pt x="3" y="9"/>
                  <a:pt x="4" y="9"/>
                </a:cubicBezTo>
                <a:cubicBezTo>
                  <a:pt x="4" y="8"/>
                  <a:pt x="4" y="8"/>
                  <a:pt x="5" y="7"/>
                </a:cubicBezTo>
                <a:cubicBezTo>
                  <a:pt x="5" y="6"/>
                  <a:pt x="5" y="6"/>
                  <a:pt x="5" y="6"/>
                </a:cubicBezTo>
                <a:cubicBezTo>
                  <a:pt x="6" y="4"/>
                  <a:pt x="7" y="4"/>
                  <a:pt x="9" y="4"/>
                </a:cubicBezTo>
                <a:cubicBezTo>
                  <a:pt x="9" y="4"/>
                  <a:pt x="10" y="4"/>
                  <a:pt x="11" y="4"/>
                </a:cubicBezTo>
                <a:cubicBezTo>
                  <a:pt x="11" y="4"/>
                  <a:pt x="12" y="5"/>
                  <a:pt x="12" y="5"/>
                </a:cubicBezTo>
                <a:cubicBezTo>
                  <a:pt x="12" y="6"/>
                  <a:pt x="12" y="7"/>
                  <a:pt x="12" y="7"/>
                </a:cubicBezTo>
                <a:cubicBezTo>
                  <a:pt x="12" y="8"/>
                  <a:pt x="12" y="9"/>
                  <a:pt x="12" y="9"/>
                </a:cubicBezTo>
                <a:cubicBezTo>
                  <a:pt x="12" y="10"/>
                  <a:pt x="11" y="11"/>
                  <a:pt x="11" y="11"/>
                </a:cubicBezTo>
                <a:cubicBezTo>
                  <a:pt x="10" y="12"/>
                  <a:pt x="9" y="13"/>
                  <a:pt x="8" y="13"/>
                </a:cubicBezTo>
                <a:cubicBezTo>
                  <a:pt x="8" y="14"/>
                  <a:pt x="7" y="14"/>
                  <a:pt x="6" y="16"/>
                </a:cubicBezTo>
                <a:cubicBezTo>
                  <a:pt x="4" y="17"/>
                  <a:pt x="3" y="18"/>
                  <a:pt x="2" y="20"/>
                </a:cubicBezTo>
                <a:cubicBezTo>
                  <a:pt x="1" y="20"/>
                  <a:pt x="1" y="20"/>
                  <a:pt x="1" y="21"/>
                </a:cubicBezTo>
                <a:cubicBezTo>
                  <a:pt x="0" y="22"/>
                  <a:pt x="0" y="22"/>
                  <a:pt x="0" y="23"/>
                </a:cubicBezTo>
                <a:cubicBezTo>
                  <a:pt x="0" y="23"/>
                  <a:pt x="0" y="24"/>
                  <a:pt x="1" y="24"/>
                </a:cubicBezTo>
                <a:cubicBezTo>
                  <a:pt x="1" y="25"/>
                  <a:pt x="2" y="25"/>
                  <a:pt x="3" y="25"/>
                </a:cubicBezTo>
                <a:cubicBezTo>
                  <a:pt x="15" y="25"/>
                  <a:pt x="15" y="25"/>
                  <a:pt x="15" y="25"/>
                </a:cubicBezTo>
                <a:cubicBezTo>
                  <a:pt x="16" y="25"/>
                  <a:pt x="17" y="25"/>
                  <a:pt x="17" y="24"/>
                </a:cubicBezTo>
                <a:cubicBezTo>
                  <a:pt x="17" y="24"/>
                  <a:pt x="17" y="24"/>
                  <a:pt x="17" y="23"/>
                </a:cubicBezTo>
                <a:cubicBezTo>
                  <a:pt x="17" y="22"/>
                  <a:pt x="17" y="22"/>
                  <a:pt x="17" y="22"/>
                </a:cubicBezTo>
                <a:cubicBezTo>
                  <a:pt x="16" y="21"/>
                  <a:pt x="16" y="21"/>
                  <a:pt x="15" y="2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4" name="Oval 39"/>
          <p:cNvSpPr>
            <a:spLocks noChangeArrowheads="1"/>
          </p:cNvSpPr>
          <p:nvPr/>
        </p:nvSpPr>
        <p:spPr bwMode="auto">
          <a:xfrm>
            <a:off x="5721350" y="5376863"/>
            <a:ext cx="173038" cy="20161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45" name="Freeform 40"/>
          <p:cNvSpPr>
            <a:spLocks noChangeArrowheads="1"/>
          </p:cNvSpPr>
          <p:nvPr/>
        </p:nvSpPr>
        <p:spPr bwMode="auto">
          <a:xfrm>
            <a:off x="5700713" y="5534025"/>
            <a:ext cx="33337" cy="65088"/>
          </a:xfrm>
          <a:custGeom>
            <a:avLst/>
            <a:gdLst>
              <a:gd name="T0" fmla="*/ 2147483647 w 26"/>
              <a:gd name="T1" fmla="*/ 2147483647 h 51"/>
              <a:gd name="T2" fmla="*/ 2147483647 w 26"/>
              <a:gd name="T3" fmla="*/ 2147483647 h 51"/>
              <a:gd name="T4" fmla="*/ 2147483647 w 26"/>
              <a:gd name="T5" fmla="*/ 2147483647 h 51"/>
              <a:gd name="T6" fmla="*/ 2147483647 w 26"/>
              <a:gd name="T7" fmla="*/ 2147483647 h 51"/>
              <a:gd name="T8" fmla="*/ 2147483647 w 26"/>
              <a:gd name="T9" fmla="*/ 2147483647 h 51"/>
              <a:gd name="T10" fmla="*/ 2147483647 w 26"/>
              <a:gd name="T11" fmla="*/ 2147483647 h 51"/>
              <a:gd name="T12" fmla="*/ 2147483647 w 26"/>
              <a:gd name="T13" fmla="*/ 0 h 51"/>
              <a:gd name="T14" fmla="*/ 2147483647 w 26"/>
              <a:gd name="T15" fmla="*/ 0 h 51"/>
              <a:gd name="T16" fmla="*/ 2147483647 w 26"/>
              <a:gd name="T17" fmla="*/ 2147483647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51"/>
              <a:gd name="T29" fmla="*/ 26 w 26"/>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51">
                <a:moveTo>
                  <a:pt x="1" y="11"/>
                </a:moveTo>
                <a:cubicBezTo>
                  <a:pt x="8" y="43"/>
                  <a:pt x="8" y="43"/>
                  <a:pt x="8" y="43"/>
                </a:cubicBezTo>
                <a:cubicBezTo>
                  <a:pt x="8" y="48"/>
                  <a:pt x="12" y="51"/>
                  <a:pt x="16" y="51"/>
                </a:cubicBezTo>
                <a:cubicBezTo>
                  <a:pt x="17" y="51"/>
                  <a:pt x="17" y="51"/>
                  <a:pt x="18" y="50"/>
                </a:cubicBezTo>
                <a:cubicBezTo>
                  <a:pt x="23" y="49"/>
                  <a:pt x="26" y="45"/>
                  <a:pt x="25" y="40"/>
                </a:cubicBezTo>
                <a:cubicBezTo>
                  <a:pt x="18" y="7"/>
                  <a:pt x="18" y="7"/>
                  <a:pt x="18" y="7"/>
                </a:cubicBezTo>
                <a:cubicBezTo>
                  <a:pt x="17" y="3"/>
                  <a:pt x="14" y="0"/>
                  <a:pt x="9" y="0"/>
                </a:cubicBezTo>
                <a:cubicBezTo>
                  <a:pt x="9" y="0"/>
                  <a:pt x="8" y="0"/>
                  <a:pt x="8" y="0"/>
                </a:cubicBezTo>
                <a:cubicBezTo>
                  <a:pt x="3" y="1"/>
                  <a:pt x="0" y="6"/>
                  <a:pt x="1" y="11"/>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6" name="Freeform 41"/>
          <p:cNvSpPr>
            <a:spLocks noChangeArrowheads="1"/>
          </p:cNvSpPr>
          <p:nvPr/>
        </p:nvSpPr>
        <p:spPr bwMode="auto">
          <a:xfrm>
            <a:off x="5686425" y="5584825"/>
            <a:ext cx="220663" cy="298450"/>
          </a:xfrm>
          <a:custGeom>
            <a:avLst/>
            <a:gdLst>
              <a:gd name="T0" fmla="*/ 2147483647 w 173"/>
              <a:gd name="T1" fmla="*/ 2147483647 h 234"/>
              <a:gd name="T2" fmla="*/ 2147483647 w 173"/>
              <a:gd name="T3" fmla="*/ 2147483647 h 234"/>
              <a:gd name="T4" fmla="*/ 2147483647 w 173"/>
              <a:gd name="T5" fmla="*/ 2147483647 h 234"/>
              <a:gd name="T6" fmla="*/ 2147483647 w 173"/>
              <a:gd name="T7" fmla="*/ 2147483647 h 234"/>
              <a:gd name="T8" fmla="*/ 2147483647 w 173"/>
              <a:gd name="T9" fmla="*/ 2147483647 h 234"/>
              <a:gd name="T10" fmla="*/ 0 w 173"/>
              <a:gd name="T11" fmla="*/ 2147483647 h 234"/>
              <a:gd name="T12" fmla="*/ 0 w 173"/>
              <a:gd name="T13" fmla="*/ 2147483647 h 234"/>
              <a:gd name="T14" fmla="*/ 2147483647 w 173"/>
              <a:gd name="T15" fmla="*/ 2147483647 h 234"/>
              <a:gd name="T16" fmla="*/ 2147483647 w 173"/>
              <a:gd name="T17" fmla="*/ 2147483647 h 234"/>
              <a:gd name="T18" fmla="*/ 2147483647 w 173"/>
              <a:gd name="T19" fmla="*/ 2147483647 h 234"/>
              <a:gd name="T20" fmla="*/ 2147483647 w 173"/>
              <a:gd name="T21" fmla="*/ 2147483647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3"/>
              <a:gd name="T34" fmla="*/ 0 h 234"/>
              <a:gd name="T35" fmla="*/ 173 w 173"/>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3" h="234">
                <a:moveTo>
                  <a:pt x="86" y="4"/>
                </a:moveTo>
                <a:cubicBezTo>
                  <a:pt x="69" y="119"/>
                  <a:pt x="69" y="119"/>
                  <a:pt x="69" y="119"/>
                </a:cubicBezTo>
                <a:cubicBezTo>
                  <a:pt x="18" y="151"/>
                  <a:pt x="18" y="151"/>
                  <a:pt x="18" y="151"/>
                </a:cubicBezTo>
                <a:cubicBezTo>
                  <a:pt x="18" y="104"/>
                  <a:pt x="18" y="104"/>
                  <a:pt x="18" y="104"/>
                </a:cubicBezTo>
                <a:cubicBezTo>
                  <a:pt x="86" y="4"/>
                  <a:pt x="86" y="4"/>
                  <a:pt x="86" y="4"/>
                </a:cubicBezTo>
                <a:cubicBezTo>
                  <a:pt x="19" y="4"/>
                  <a:pt x="0" y="119"/>
                  <a:pt x="0" y="119"/>
                </a:cubicBezTo>
                <a:cubicBezTo>
                  <a:pt x="0" y="119"/>
                  <a:pt x="0" y="156"/>
                  <a:pt x="0" y="184"/>
                </a:cubicBezTo>
                <a:cubicBezTo>
                  <a:pt x="0" y="212"/>
                  <a:pt x="9" y="234"/>
                  <a:pt x="86" y="234"/>
                </a:cubicBezTo>
                <a:cubicBezTo>
                  <a:pt x="163" y="234"/>
                  <a:pt x="173" y="200"/>
                  <a:pt x="173" y="200"/>
                </a:cubicBezTo>
                <a:cubicBezTo>
                  <a:pt x="173" y="200"/>
                  <a:pt x="173" y="120"/>
                  <a:pt x="173" y="60"/>
                </a:cubicBezTo>
                <a:cubicBezTo>
                  <a:pt x="173" y="0"/>
                  <a:pt x="86" y="4"/>
                  <a:pt x="86" y="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7" name="Freeform 42"/>
          <p:cNvSpPr>
            <a:spLocks noChangeArrowheads="1"/>
          </p:cNvSpPr>
          <p:nvPr/>
        </p:nvSpPr>
        <p:spPr bwMode="auto">
          <a:xfrm>
            <a:off x="5603875" y="5416550"/>
            <a:ext cx="96838" cy="187325"/>
          </a:xfrm>
          <a:custGeom>
            <a:avLst/>
            <a:gdLst>
              <a:gd name="T0" fmla="*/ 2147483647 w 76"/>
              <a:gd name="T1" fmla="*/ 2147483647 h 147"/>
              <a:gd name="T2" fmla="*/ 2147483647 w 76"/>
              <a:gd name="T3" fmla="*/ 2147483647 h 147"/>
              <a:gd name="T4" fmla="*/ 2147483647 w 76"/>
              <a:gd name="T5" fmla="*/ 2147483647 h 147"/>
              <a:gd name="T6" fmla="*/ 2147483647 w 76"/>
              <a:gd name="T7" fmla="*/ 2147483647 h 147"/>
              <a:gd name="T8" fmla="*/ 2147483647 w 76"/>
              <a:gd name="T9" fmla="*/ 0 h 147"/>
              <a:gd name="T10" fmla="*/ 2147483647 w 76"/>
              <a:gd name="T11" fmla="*/ 2147483647 h 147"/>
              <a:gd name="T12" fmla="*/ 2147483647 w 76"/>
              <a:gd name="T13" fmla="*/ 2147483647 h 147"/>
              <a:gd name="T14" fmla="*/ 2147483647 w 76"/>
              <a:gd name="T15" fmla="*/ 2147483647 h 147"/>
              <a:gd name="T16" fmla="*/ 2147483647 w 76"/>
              <a:gd name="T17" fmla="*/ 2147483647 h 147"/>
              <a:gd name="T18" fmla="*/ 2147483647 w 76"/>
              <a:gd name="T19" fmla="*/ 2147483647 h 147"/>
              <a:gd name="T20" fmla="*/ 2147483647 w 76"/>
              <a:gd name="T21" fmla="*/ 2147483647 h 1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6"/>
              <a:gd name="T34" fmla="*/ 0 h 147"/>
              <a:gd name="T35" fmla="*/ 76 w 76"/>
              <a:gd name="T36" fmla="*/ 147 h 1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6" h="147">
                <a:moveTo>
                  <a:pt x="69" y="106"/>
                </a:moveTo>
                <a:cubicBezTo>
                  <a:pt x="45" y="111"/>
                  <a:pt x="45" y="111"/>
                  <a:pt x="45" y="111"/>
                </a:cubicBezTo>
                <a:cubicBezTo>
                  <a:pt x="33" y="50"/>
                  <a:pt x="33" y="50"/>
                  <a:pt x="33" y="50"/>
                </a:cubicBezTo>
                <a:cubicBezTo>
                  <a:pt x="57" y="45"/>
                  <a:pt x="57" y="45"/>
                  <a:pt x="57" y="45"/>
                </a:cubicBezTo>
                <a:cubicBezTo>
                  <a:pt x="48" y="0"/>
                  <a:pt x="48" y="0"/>
                  <a:pt x="48" y="0"/>
                </a:cubicBezTo>
                <a:cubicBezTo>
                  <a:pt x="27" y="4"/>
                  <a:pt x="27" y="4"/>
                  <a:pt x="27" y="4"/>
                </a:cubicBezTo>
                <a:cubicBezTo>
                  <a:pt x="27" y="4"/>
                  <a:pt x="0" y="13"/>
                  <a:pt x="6" y="41"/>
                </a:cubicBezTo>
                <a:cubicBezTo>
                  <a:pt x="11" y="69"/>
                  <a:pt x="22" y="122"/>
                  <a:pt x="22" y="122"/>
                </a:cubicBezTo>
                <a:cubicBezTo>
                  <a:pt x="22" y="122"/>
                  <a:pt x="31" y="147"/>
                  <a:pt x="51" y="142"/>
                </a:cubicBezTo>
                <a:cubicBezTo>
                  <a:pt x="72" y="138"/>
                  <a:pt x="76" y="137"/>
                  <a:pt x="76" y="137"/>
                </a:cubicBezTo>
                <a:lnTo>
                  <a:pt x="69" y="10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8" name="Freeform 43"/>
          <p:cNvSpPr>
            <a:spLocks noChangeArrowheads="1"/>
          </p:cNvSpPr>
          <p:nvPr/>
        </p:nvSpPr>
        <p:spPr bwMode="auto">
          <a:xfrm>
            <a:off x="5675313" y="5408613"/>
            <a:ext cx="33337" cy="65087"/>
          </a:xfrm>
          <a:custGeom>
            <a:avLst/>
            <a:gdLst>
              <a:gd name="T0" fmla="*/ 2147483647 w 26"/>
              <a:gd name="T1" fmla="*/ 2147483647 h 51"/>
              <a:gd name="T2" fmla="*/ 2147483647 w 26"/>
              <a:gd name="T3" fmla="*/ 2147483647 h 51"/>
              <a:gd name="T4" fmla="*/ 2147483647 w 26"/>
              <a:gd name="T5" fmla="*/ 2147483647 h 51"/>
              <a:gd name="T6" fmla="*/ 2147483647 w 26"/>
              <a:gd name="T7" fmla="*/ 2147483647 h 51"/>
              <a:gd name="T8" fmla="*/ 2147483647 w 26"/>
              <a:gd name="T9" fmla="*/ 2147483647 h 51"/>
              <a:gd name="T10" fmla="*/ 2147483647 w 26"/>
              <a:gd name="T11" fmla="*/ 0 h 51"/>
              <a:gd name="T12" fmla="*/ 2147483647 w 26"/>
              <a:gd name="T13" fmla="*/ 0 h 51"/>
              <a:gd name="T14" fmla="*/ 2147483647 w 26"/>
              <a:gd name="T15" fmla="*/ 2147483647 h 51"/>
              <a:gd name="T16" fmla="*/ 2147483647 w 26"/>
              <a:gd name="T17" fmla="*/ 2147483647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51"/>
              <a:gd name="T29" fmla="*/ 26 w 26"/>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51">
                <a:moveTo>
                  <a:pt x="8" y="43"/>
                </a:moveTo>
                <a:cubicBezTo>
                  <a:pt x="8" y="48"/>
                  <a:pt x="12" y="51"/>
                  <a:pt x="16" y="51"/>
                </a:cubicBezTo>
                <a:cubicBezTo>
                  <a:pt x="17" y="51"/>
                  <a:pt x="17" y="50"/>
                  <a:pt x="18" y="50"/>
                </a:cubicBezTo>
                <a:cubicBezTo>
                  <a:pt x="23" y="49"/>
                  <a:pt x="26" y="45"/>
                  <a:pt x="25" y="40"/>
                </a:cubicBezTo>
                <a:cubicBezTo>
                  <a:pt x="18" y="7"/>
                  <a:pt x="18" y="7"/>
                  <a:pt x="18" y="7"/>
                </a:cubicBezTo>
                <a:cubicBezTo>
                  <a:pt x="17" y="3"/>
                  <a:pt x="14" y="0"/>
                  <a:pt x="10" y="0"/>
                </a:cubicBezTo>
                <a:cubicBezTo>
                  <a:pt x="9" y="0"/>
                  <a:pt x="8" y="0"/>
                  <a:pt x="8" y="0"/>
                </a:cubicBezTo>
                <a:cubicBezTo>
                  <a:pt x="3" y="1"/>
                  <a:pt x="0" y="6"/>
                  <a:pt x="1" y="11"/>
                </a:cubicBezTo>
                <a:lnTo>
                  <a:pt x="8" y="4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49" name="Freeform 44"/>
          <p:cNvSpPr>
            <a:spLocks noChangeArrowheads="1"/>
          </p:cNvSpPr>
          <p:nvPr/>
        </p:nvSpPr>
        <p:spPr bwMode="auto">
          <a:xfrm>
            <a:off x="6764338" y="5459413"/>
            <a:ext cx="55562" cy="50800"/>
          </a:xfrm>
          <a:custGeom>
            <a:avLst/>
            <a:gdLst>
              <a:gd name="T0" fmla="*/ 2147483647 w 44"/>
              <a:gd name="T1" fmla="*/ 2147483647 h 40"/>
              <a:gd name="T2" fmla="*/ 0 w 44"/>
              <a:gd name="T3" fmla="*/ 2147483647 h 40"/>
              <a:gd name="T4" fmla="*/ 2147483647 w 44"/>
              <a:gd name="T5" fmla="*/ 2147483647 h 40"/>
              <a:gd name="T6" fmla="*/ 2147483647 w 44"/>
              <a:gd name="T7" fmla="*/ 2147483647 h 40"/>
              <a:gd name="T8" fmla="*/ 0 60000 65536"/>
              <a:gd name="T9" fmla="*/ 0 60000 65536"/>
              <a:gd name="T10" fmla="*/ 0 60000 65536"/>
              <a:gd name="T11" fmla="*/ 0 60000 65536"/>
              <a:gd name="T12" fmla="*/ 0 w 44"/>
              <a:gd name="T13" fmla="*/ 0 h 40"/>
              <a:gd name="T14" fmla="*/ 44 w 44"/>
              <a:gd name="T15" fmla="*/ 40 h 40"/>
            </a:gdLst>
            <a:ahLst/>
            <a:cxnLst>
              <a:cxn ang="T8">
                <a:pos x="T0" y="T1"/>
              </a:cxn>
              <a:cxn ang="T9">
                <a:pos x="T2" y="T3"/>
              </a:cxn>
              <a:cxn ang="T10">
                <a:pos x="T4" y="T5"/>
              </a:cxn>
              <a:cxn ang="T11">
                <a:pos x="T6" y="T7"/>
              </a:cxn>
            </a:cxnLst>
            <a:rect l="T12" t="T13" r="T14" b="T15"/>
            <a:pathLst>
              <a:path w="44" h="40">
                <a:moveTo>
                  <a:pt x="28" y="11"/>
                </a:moveTo>
                <a:cubicBezTo>
                  <a:pt x="13" y="0"/>
                  <a:pt x="0" y="18"/>
                  <a:pt x="0" y="18"/>
                </a:cubicBezTo>
                <a:cubicBezTo>
                  <a:pt x="31" y="40"/>
                  <a:pt x="31" y="40"/>
                  <a:pt x="31" y="40"/>
                </a:cubicBezTo>
                <a:cubicBezTo>
                  <a:pt x="31" y="40"/>
                  <a:pt x="44" y="22"/>
                  <a:pt x="28" y="1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50" name="Freeform 45"/>
          <p:cNvSpPr>
            <a:spLocks noChangeArrowheads="1"/>
          </p:cNvSpPr>
          <p:nvPr/>
        </p:nvSpPr>
        <p:spPr bwMode="auto">
          <a:xfrm>
            <a:off x="6623050" y="5492750"/>
            <a:ext cx="173038" cy="212725"/>
          </a:xfrm>
          <a:custGeom>
            <a:avLst/>
            <a:gdLst>
              <a:gd name="T0" fmla="*/ 2147483647 w 319"/>
              <a:gd name="T1" fmla="*/ 2147483647 h 394"/>
              <a:gd name="T2" fmla="*/ 2147483647 w 319"/>
              <a:gd name="T3" fmla="*/ 2147483647 h 394"/>
              <a:gd name="T4" fmla="*/ 2147483647 w 319"/>
              <a:gd name="T5" fmla="*/ 2147483647 h 394"/>
              <a:gd name="T6" fmla="*/ 0 w 319"/>
              <a:gd name="T7" fmla="*/ 2147483647 h 394"/>
              <a:gd name="T8" fmla="*/ 2147483647 w 319"/>
              <a:gd name="T9" fmla="*/ 2147483647 h 394"/>
              <a:gd name="T10" fmla="*/ 2147483647 w 319"/>
              <a:gd name="T11" fmla="*/ 2147483647 h 394"/>
              <a:gd name="T12" fmla="*/ 2147483647 w 319"/>
              <a:gd name="T13" fmla="*/ 2147483647 h 394"/>
              <a:gd name="T14" fmla="*/ 2147483647 w 319"/>
              <a:gd name="T15" fmla="*/ 2147483647 h 394"/>
              <a:gd name="T16" fmla="*/ 2147483647 w 319"/>
              <a:gd name="T17" fmla="*/ 2147483647 h 394"/>
              <a:gd name="T18" fmla="*/ 2147483647 w 319"/>
              <a:gd name="T19" fmla="*/ 0 h 394"/>
              <a:gd name="T20" fmla="*/ 2147483647 w 319"/>
              <a:gd name="T21" fmla="*/ 2147483647 h 39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19"/>
              <a:gd name="T34" fmla="*/ 0 h 394"/>
              <a:gd name="T35" fmla="*/ 319 w 319"/>
              <a:gd name="T36" fmla="*/ 394 h 39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19" h="394">
                <a:moveTo>
                  <a:pt x="187" y="85"/>
                </a:moveTo>
                <a:lnTo>
                  <a:pt x="156" y="125"/>
                </a:lnTo>
                <a:lnTo>
                  <a:pt x="104" y="198"/>
                </a:lnTo>
                <a:lnTo>
                  <a:pt x="0" y="342"/>
                </a:lnTo>
                <a:lnTo>
                  <a:pt x="74" y="394"/>
                </a:lnTo>
                <a:lnTo>
                  <a:pt x="104" y="352"/>
                </a:lnTo>
                <a:lnTo>
                  <a:pt x="130" y="314"/>
                </a:lnTo>
                <a:lnTo>
                  <a:pt x="156" y="276"/>
                </a:lnTo>
                <a:lnTo>
                  <a:pt x="319" y="52"/>
                </a:lnTo>
                <a:lnTo>
                  <a:pt x="248" y="0"/>
                </a:lnTo>
                <a:lnTo>
                  <a:pt x="187" y="85"/>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51" name="Freeform 46"/>
          <p:cNvSpPr>
            <a:spLocks noChangeArrowheads="1"/>
          </p:cNvSpPr>
          <p:nvPr/>
        </p:nvSpPr>
        <p:spPr bwMode="auto">
          <a:xfrm>
            <a:off x="6281738" y="5387975"/>
            <a:ext cx="427037" cy="495300"/>
          </a:xfrm>
          <a:custGeom>
            <a:avLst/>
            <a:gdLst>
              <a:gd name="T0" fmla="*/ 2147483647 w 334"/>
              <a:gd name="T1" fmla="*/ 2147483647 h 388"/>
              <a:gd name="T2" fmla="*/ 2147483647 w 334"/>
              <a:gd name="T3" fmla="*/ 2147483647 h 388"/>
              <a:gd name="T4" fmla="*/ 2147483647 w 334"/>
              <a:gd name="T5" fmla="*/ 2147483647 h 388"/>
              <a:gd name="T6" fmla="*/ 2147483647 w 334"/>
              <a:gd name="T7" fmla="*/ 2147483647 h 388"/>
              <a:gd name="T8" fmla="*/ 2147483647 w 334"/>
              <a:gd name="T9" fmla="*/ 2147483647 h 388"/>
              <a:gd name="T10" fmla="*/ 2147483647 w 334"/>
              <a:gd name="T11" fmla="*/ 2147483647 h 388"/>
              <a:gd name="T12" fmla="*/ 2147483647 w 334"/>
              <a:gd name="T13" fmla="*/ 2147483647 h 388"/>
              <a:gd name="T14" fmla="*/ 2147483647 w 334"/>
              <a:gd name="T15" fmla="*/ 2147483647 h 388"/>
              <a:gd name="T16" fmla="*/ 2147483647 w 334"/>
              <a:gd name="T17" fmla="*/ 2147483647 h 388"/>
              <a:gd name="T18" fmla="*/ 2147483647 w 334"/>
              <a:gd name="T19" fmla="*/ 2147483647 h 388"/>
              <a:gd name="T20" fmla="*/ 2147483647 w 334"/>
              <a:gd name="T21" fmla="*/ 2147483647 h 388"/>
              <a:gd name="T22" fmla="*/ 2147483647 w 334"/>
              <a:gd name="T23" fmla="*/ 0 h 388"/>
              <a:gd name="T24" fmla="*/ 2147483647 w 334"/>
              <a:gd name="T25" fmla="*/ 0 h 388"/>
              <a:gd name="T26" fmla="*/ 0 w 334"/>
              <a:gd name="T27" fmla="*/ 2147483647 h 388"/>
              <a:gd name="T28" fmla="*/ 0 w 334"/>
              <a:gd name="T29" fmla="*/ 2147483647 h 388"/>
              <a:gd name="T30" fmla="*/ 2147483647 w 334"/>
              <a:gd name="T31" fmla="*/ 2147483647 h 388"/>
              <a:gd name="T32" fmla="*/ 2147483647 w 334"/>
              <a:gd name="T33" fmla="*/ 2147483647 h 388"/>
              <a:gd name="T34" fmla="*/ 2147483647 w 334"/>
              <a:gd name="T35" fmla="*/ 2147483647 h 388"/>
              <a:gd name="T36" fmla="*/ 2147483647 w 334"/>
              <a:gd name="T37" fmla="*/ 2147483647 h 388"/>
              <a:gd name="T38" fmla="*/ 2147483647 w 334"/>
              <a:gd name="T39" fmla="*/ 2147483647 h 388"/>
              <a:gd name="T40" fmla="*/ 2147483647 w 334"/>
              <a:gd name="T41" fmla="*/ 2147483647 h 3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34"/>
              <a:gd name="T64" fmla="*/ 0 h 388"/>
              <a:gd name="T65" fmla="*/ 334 w 334"/>
              <a:gd name="T66" fmla="*/ 388 h 3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34" h="388">
                <a:moveTo>
                  <a:pt x="312" y="348"/>
                </a:moveTo>
                <a:cubicBezTo>
                  <a:pt x="312" y="358"/>
                  <a:pt x="303" y="366"/>
                  <a:pt x="293" y="366"/>
                </a:cubicBezTo>
                <a:cubicBezTo>
                  <a:pt x="40" y="366"/>
                  <a:pt x="40" y="366"/>
                  <a:pt x="40" y="366"/>
                </a:cubicBezTo>
                <a:cubicBezTo>
                  <a:pt x="30" y="366"/>
                  <a:pt x="22" y="358"/>
                  <a:pt x="22" y="348"/>
                </a:cubicBezTo>
                <a:cubicBezTo>
                  <a:pt x="22" y="41"/>
                  <a:pt x="22" y="41"/>
                  <a:pt x="22" y="41"/>
                </a:cubicBezTo>
                <a:cubicBezTo>
                  <a:pt x="22" y="31"/>
                  <a:pt x="30" y="23"/>
                  <a:pt x="40" y="23"/>
                </a:cubicBezTo>
                <a:cubicBezTo>
                  <a:pt x="293" y="23"/>
                  <a:pt x="293" y="23"/>
                  <a:pt x="293" y="23"/>
                </a:cubicBezTo>
                <a:cubicBezTo>
                  <a:pt x="303" y="23"/>
                  <a:pt x="312" y="31"/>
                  <a:pt x="312" y="41"/>
                </a:cubicBezTo>
                <a:cubicBezTo>
                  <a:pt x="312" y="140"/>
                  <a:pt x="312" y="140"/>
                  <a:pt x="312" y="140"/>
                </a:cubicBezTo>
                <a:cubicBezTo>
                  <a:pt x="334" y="109"/>
                  <a:pt x="334" y="109"/>
                  <a:pt x="334" y="109"/>
                </a:cubicBezTo>
                <a:cubicBezTo>
                  <a:pt x="334" y="21"/>
                  <a:pt x="334" y="21"/>
                  <a:pt x="334" y="21"/>
                </a:cubicBezTo>
                <a:cubicBezTo>
                  <a:pt x="334" y="10"/>
                  <a:pt x="325" y="0"/>
                  <a:pt x="313" y="0"/>
                </a:cubicBezTo>
                <a:cubicBezTo>
                  <a:pt x="21" y="0"/>
                  <a:pt x="21" y="0"/>
                  <a:pt x="21" y="0"/>
                </a:cubicBezTo>
                <a:cubicBezTo>
                  <a:pt x="9" y="0"/>
                  <a:pt x="0" y="10"/>
                  <a:pt x="0" y="21"/>
                </a:cubicBezTo>
                <a:cubicBezTo>
                  <a:pt x="0" y="368"/>
                  <a:pt x="0" y="368"/>
                  <a:pt x="0" y="368"/>
                </a:cubicBezTo>
                <a:cubicBezTo>
                  <a:pt x="0" y="379"/>
                  <a:pt x="9" y="388"/>
                  <a:pt x="21" y="388"/>
                </a:cubicBezTo>
                <a:cubicBezTo>
                  <a:pt x="313" y="388"/>
                  <a:pt x="313" y="388"/>
                  <a:pt x="313" y="388"/>
                </a:cubicBezTo>
                <a:cubicBezTo>
                  <a:pt x="325" y="388"/>
                  <a:pt x="334" y="379"/>
                  <a:pt x="334" y="368"/>
                </a:cubicBezTo>
                <a:cubicBezTo>
                  <a:pt x="334" y="223"/>
                  <a:pt x="334" y="223"/>
                  <a:pt x="334" y="223"/>
                </a:cubicBezTo>
                <a:cubicBezTo>
                  <a:pt x="312" y="254"/>
                  <a:pt x="312" y="254"/>
                  <a:pt x="312" y="254"/>
                </a:cubicBezTo>
                <a:lnTo>
                  <a:pt x="312" y="34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52" name="Freeform 47"/>
          <p:cNvSpPr>
            <a:spLocks noChangeArrowheads="1"/>
          </p:cNvSpPr>
          <p:nvPr/>
        </p:nvSpPr>
        <p:spPr bwMode="auto">
          <a:xfrm>
            <a:off x="6604000" y="5688013"/>
            <a:ext cx="50800" cy="57150"/>
          </a:xfrm>
          <a:custGeom>
            <a:avLst/>
            <a:gdLst>
              <a:gd name="T0" fmla="*/ 2147483647 w 94"/>
              <a:gd name="T1" fmla="*/ 0 h 107"/>
              <a:gd name="T2" fmla="*/ 0 w 94"/>
              <a:gd name="T3" fmla="*/ 2147483647 h 107"/>
              <a:gd name="T4" fmla="*/ 2147483647 w 94"/>
              <a:gd name="T5" fmla="*/ 2147483647 h 107"/>
              <a:gd name="T6" fmla="*/ 2147483647 w 94"/>
              <a:gd name="T7" fmla="*/ 0 h 107"/>
              <a:gd name="T8" fmla="*/ 0 60000 65536"/>
              <a:gd name="T9" fmla="*/ 0 60000 65536"/>
              <a:gd name="T10" fmla="*/ 0 60000 65536"/>
              <a:gd name="T11" fmla="*/ 0 60000 65536"/>
              <a:gd name="T12" fmla="*/ 0 w 94"/>
              <a:gd name="T13" fmla="*/ 0 h 107"/>
              <a:gd name="T14" fmla="*/ 94 w 94"/>
              <a:gd name="T15" fmla="*/ 107 h 107"/>
            </a:gdLst>
            <a:ahLst/>
            <a:cxnLst>
              <a:cxn ang="T8">
                <a:pos x="T0" y="T1"/>
              </a:cxn>
              <a:cxn ang="T9">
                <a:pos x="T2" y="T3"/>
              </a:cxn>
              <a:cxn ang="T10">
                <a:pos x="T4" y="T5"/>
              </a:cxn>
              <a:cxn ang="T11">
                <a:pos x="T6" y="T7"/>
              </a:cxn>
            </a:cxnLst>
            <a:rect l="T12" t="T13" r="T14" b="T15"/>
            <a:pathLst>
              <a:path w="94" h="107">
                <a:moveTo>
                  <a:pt x="21" y="0"/>
                </a:moveTo>
                <a:lnTo>
                  <a:pt x="0" y="107"/>
                </a:lnTo>
                <a:lnTo>
                  <a:pt x="94" y="52"/>
                </a:lnTo>
                <a:lnTo>
                  <a:pt x="21"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53" name="Rectangle 48"/>
          <p:cNvSpPr>
            <a:spLocks noChangeArrowheads="1"/>
          </p:cNvSpPr>
          <p:nvPr/>
        </p:nvSpPr>
        <p:spPr bwMode="auto">
          <a:xfrm>
            <a:off x="6345238" y="5783263"/>
            <a:ext cx="171450" cy="26987"/>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54" name="Rectangle 49"/>
          <p:cNvSpPr>
            <a:spLocks noChangeArrowheads="1"/>
          </p:cNvSpPr>
          <p:nvPr/>
        </p:nvSpPr>
        <p:spPr bwMode="auto">
          <a:xfrm>
            <a:off x="6345238" y="5726113"/>
            <a:ext cx="171450" cy="2540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55" name="Rectangle 50"/>
          <p:cNvSpPr>
            <a:spLocks noChangeArrowheads="1"/>
          </p:cNvSpPr>
          <p:nvPr/>
        </p:nvSpPr>
        <p:spPr bwMode="auto">
          <a:xfrm>
            <a:off x="6345238" y="5670550"/>
            <a:ext cx="171450" cy="2540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56" name="Rectangle 51"/>
          <p:cNvSpPr>
            <a:spLocks noChangeArrowheads="1"/>
          </p:cNvSpPr>
          <p:nvPr/>
        </p:nvSpPr>
        <p:spPr bwMode="auto">
          <a:xfrm>
            <a:off x="6345238" y="5613400"/>
            <a:ext cx="171450" cy="2540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57" name="Rectangle 52"/>
          <p:cNvSpPr>
            <a:spLocks noChangeArrowheads="1"/>
          </p:cNvSpPr>
          <p:nvPr/>
        </p:nvSpPr>
        <p:spPr bwMode="auto">
          <a:xfrm>
            <a:off x="6345238" y="5556250"/>
            <a:ext cx="171450" cy="2540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58" name="Rectangle 53"/>
          <p:cNvSpPr>
            <a:spLocks noChangeArrowheads="1"/>
          </p:cNvSpPr>
          <p:nvPr/>
        </p:nvSpPr>
        <p:spPr bwMode="auto">
          <a:xfrm>
            <a:off x="6345238" y="5499100"/>
            <a:ext cx="171450" cy="2540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59" name="Freeform 54"/>
          <p:cNvSpPr>
            <a:spLocks noChangeArrowheads="1"/>
          </p:cNvSpPr>
          <p:nvPr/>
        </p:nvSpPr>
        <p:spPr bwMode="auto">
          <a:xfrm>
            <a:off x="7404100" y="5557838"/>
            <a:ext cx="136525" cy="117475"/>
          </a:xfrm>
          <a:custGeom>
            <a:avLst/>
            <a:gdLst>
              <a:gd name="T0" fmla="*/ 2147483647 w 107"/>
              <a:gd name="T1" fmla="*/ 0 h 92"/>
              <a:gd name="T2" fmla="*/ 2147483647 w 107"/>
              <a:gd name="T3" fmla="*/ 0 h 92"/>
              <a:gd name="T4" fmla="*/ 0 w 107"/>
              <a:gd name="T5" fmla="*/ 2147483647 h 92"/>
              <a:gd name="T6" fmla="*/ 0 w 107"/>
              <a:gd name="T7" fmla="*/ 2147483647 h 92"/>
              <a:gd name="T8" fmla="*/ 2147483647 w 107"/>
              <a:gd name="T9" fmla="*/ 2147483647 h 92"/>
              <a:gd name="T10" fmla="*/ 2147483647 w 107"/>
              <a:gd name="T11" fmla="*/ 2147483647 h 92"/>
              <a:gd name="T12" fmla="*/ 2147483647 w 107"/>
              <a:gd name="T13" fmla="*/ 2147483647 h 92"/>
              <a:gd name="T14" fmla="*/ 2147483647 w 107"/>
              <a:gd name="T15" fmla="*/ 2147483647 h 92"/>
              <a:gd name="T16" fmla="*/ 2147483647 w 107"/>
              <a:gd name="T17" fmla="*/ 0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92"/>
              <a:gd name="T29" fmla="*/ 107 w 107"/>
              <a:gd name="T30" fmla="*/ 92 h 9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92">
                <a:moveTo>
                  <a:pt x="81" y="0"/>
                </a:moveTo>
                <a:cubicBezTo>
                  <a:pt x="27" y="0"/>
                  <a:pt x="27" y="0"/>
                  <a:pt x="27" y="0"/>
                </a:cubicBezTo>
                <a:cubicBezTo>
                  <a:pt x="12" y="0"/>
                  <a:pt x="0" y="12"/>
                  <a:pt x="0" y="27"/>
                </a:cubicBezTo>
                <a:cubicBezTo>
                  <a:pt x="0" y="65"/>
                  <a:pt x="0" y="65"/>
                  <a:pt x="0" y="65"/>
                </a:cubicBezTo>
                <a:cubicBezTo>
                  <a:pt x="0" y="80"/>
                  <a:pt x="12" y="92"/>
                  <a:pt x="27" y="92"/>
                </a:cubicBezTo>
                <a:cubicBezTo>
                  <a:pt x="81" y="92"/>
                  <a:pt x="81" y="92"/>
                  <a:pt x="81" y="92"/>
                </a:cubicBezTo>
                <a:cubicBezTo>
                  <a:pt x="95" y="92"/>
                  <a:pt x="107" y="80"/>
                  <a:pt x="107" y="65"/>
                </a:cubicBezTo>
                <a:cubicBezTo>
                  <a:pt x="107" y="27"/>
                  <a:pt x="107" y="27"/>
                  <a:pt x="107" y="27"/>
                </a:cubicBezTo>
                <a:cubicBezTo>
                  <a:pt x="107" y="12"/>
                  <a:pt x="95" y="0"/>
                  <a:pt x="81"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60" name="Rectangle 55"/>
          <p:cNvSpPr>
            <a:spLocks noChangeArrowheads="1"/>
          </p:cNvSpPr>
          <p:nvPr/>
        </p:nvSpPr>
        <p:spPr bwMode="auto">
          <a:xfrm>
            <a:off x="7415213" y="5824538"/>
            <a:ext cx="114300" cy="11112"/>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1" name="Rectangle 56"/>
          <p:cNvSpPr>
            <a:spLocks noChangeArrowheads="1"/>
          </p:cNvSpPr>
          <p:nvPr/>
        </p:nvSpPr>
        <p:spPr bwMode="auto">
          <a:xfrm>
            <a:off x="7415213" y="5802313"/>
            <a:ext cx="114300" cy="95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2" name="Rectangle 57"/>
          <p:cNvSpPr>
            <a:spLocks noChangeArrowheads="1"/>
          </p:cNvSpPr>
          <p:nvPr/>
        </p:nvSpPr>
        <p:spPr bwMode="auto">
          <a:xfrm>
            <a:off x="7415213" y="5778500"/>
            <a:ext cx="114300" cy="11113"/>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3" name="Rectangle 58"/>
          <p:cNvSpPr>
            <a:spLocks noChangeArrowheads="1"/>
          </p:cNvSpPr>
          <p:nvPr/>
        </p:nvSpPr>
        <p:spPr bwMode="auto">
          <a:xfrm>
            <a:off x="7415213" y="5749925"/>
            <a:ext cx="114300" cy="11113"/>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4" name="Rectangle 59"/>
          <p:cNvSpPr>
            <a:spLocks noChangeArrowheads="1"/>
          </p:cNvSpPr>
          <p:nvPr/>
        </p:nvSpPr>
        <p:spPr bwMode="auto">
          <a:xfrm>
            <a:off x="7415213" y="5724525"/>
            <a:ext cx="114300" cy="127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5" name="Rectangle 60"/>
          <p:cNvSpPr>
            <a:spLocks noChangeArrowheads="1"/>
          </p:cNvSpPr>
          <p:nvPr/>
        </p:nvSpPr>
        <p:spPr bwMode="auto">
          <a:xfrm>
            <a:off x="7415213" y="5702300"/>
            <a:ext cx="114300" cy="95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6" name="Freeform 61"/>
          <p:cNvSpPr>
            <a:spLocks noChangeArrowheads="1"/>
          </p:cNvSpPr>
          <p:nvPr/>
        </p:nvSpPr>
        <p:spPr bwMode="auto">
          <a:xfrm>
            <a:off x="7435850" y="5426075"/>
            <a:ext cx="53975" cy="50800"/>
          </a:xfrm>
          <a:custGeom>
            <a:avLst/>
            <a:gdLst>
              <a:gd name="T0" fmla="*/ 2147483647 w 41"/>
              <a:gd name="T1" fmla="*/ 2147483647 h 40"/>
              <a:gd name="T2" fmla="*/ 2147483647 w 41"/>
              <a:gd name="T3" fmla="*/ 2147483647 h 40"/>
              <a:gd name="T4" fmla="*/ 2147483647 w 41"/>
              <a:gd name="T5" fmla="*/ 2147483647 h 40"/>
              <a:gd name="T6" fmla="*/ 2147483647 w 41"/>
              <a:gd name="T7" fmla="*/ 2147483647 h 40"/>
              <a:gd name="T8" fmla="*/ 2147483647 w 41"/>
              <a:gd name="T9" fmla="*/ 2147483647 h 40"/>
              <a:gd name="T10" fmla="*/ 2147483647 w 41"/>
              <a:gd name="T11" fmla="*/ 2147483647 h 40"/>
              <a:gd name="T12" fmla="*/ 2147483647 w 41"/>
              <a:gd name="T13" fmla="*/ 2147483647 h 40"/>
              <a:gd name="T14" fmla="*/ 2147483647 w 41"/>
              <a:gd name="T15" fmla="*/ 2147483647 h 40"/>
              <a:gd name="T16" fmla="*/ 2147483647 w 41"/>
              <a:gd name="T17" fmla="*/ 2147483647 h 40"/>
              <a:gd name="T18" fmla="*/ 2147483647 w 41"/>
              <a:gd name="T19" fmla="*/ 2147483647 h 40"/>
              <a:gd name="T20" fmla="*/ 2147483647 w 41"/>
              <a:gd name="T21" fmla="*/ 2147483647 h 40"/>
              <a:gd name="T22" fmla="*/ 2147483647 w 41"/>
              <a:gd name="T23" fmla="*/ 2147483647 h 40"/>
              <a:gd name="T24" fmla="*/ 2147483647 w 41"/>
              <a:gd name="T25" fmla="*/ 2147483647 h 40"/>
              <a:gd name="T26" fmla="*/ 2147483647 w 41"/>
              <a:gd name="T27" fmla="*/ 2147483647 h 40"/>
              <a:gd name="T28" fmla="*/ 2147483647 w 41"/>
              <a:gd name="T29" fmla="*/ 2147483647 h 40"/>
              <a:gd name="T30" fmla="*/ 2147483647 w 41"/>
              <a:gd name="T31" fmla="*/ 2147483647 h 40"/>
              <a:gd name="T32" fmla="*/ 2147483647 w 41"/>
              <a:gd name="T33" fmla="*/ 2147483647 h 40"/>
              <a:gd name="T34" fmla="*/ 2147483647 w 41"/>
              <a:gd name="T35" fmla="*/ 2147483647 h 40"/>
              <a:gd name="T36" fmla="*/ 2147483647 w 41"/>
              <a:gd name="T37" fmla="*/ 0 h 40"/>
              <a:gd name="T38" fmla="*/ 2147483647 w 41"/>
              <a:gd name="T39" fmla="*/ 2147483647 h 40"/>
              <a:gd name="T40" fmla="*/ 2147483647 w 41"/>
              <a:gd name="T41" fmla="*/ 2147483647 h 40"/>
              <a:gd name="T42" fmla="*/ 2147483647 w 41"/>
              <a:gd name="T43" fmla="*/ 2147483647 h 40"/>
              <a:gd name="T44" fmla="*/ 2147483647 w 41"/>
              <a:gd name="T45" fmla="*/ 2147483647 h 40"/>
              <a:gd name="T46" fmla="*/ 2147483647 w 41"/>
              <a:gd name="T47" fmla="*/ 2147483647 h 40"/>
              <a:gd name="T48" fmla="*/ 2147483647 w 41"/>
              <a:gd name="T49" fmla="*/ 2147483647 h 40"/>
              <a:gd name="T50" fmla="*/ 2147483647 w 41"/>
              <a:gd name="T51" fmla="*/ 2147483647 h 40"/>
              <a:gd name="T52" fmla="*/ 2147483647 w 41"/>
              <a:gd name="T53" fmla="*/ 2147483647 h 40"/>
              <a:gd name="T54" fmla="*/ 2147483647 w 41"/>
              <a:gd name="T55" fmla="*/ 2147483647 h 40"/>
              <a:gd name="T56" fmla="*/ 2147483647 w 41"/>
              <a:gd name="T57" fmla="*/ 2147483647 h 40"/>
              <a:gd name="T58" fmla="*/ 2147483647 w 41"/>
              <a:gd name="T59" fmla="*/ 2147483647 h 40"/>
              <a:gd name="T60" fmla="*/ 2147483647 w 41"/>
              <a:gd name="T61" fmla="*/ 2147483647 h 40"/>
              <a:gd name="T62" fmla="*/ 2147483647 w 41"/>
              <a:gd name="T63" fmla="*/ 2147483647 h 40"/>
              <a:gd name="T64" fmla="*/ 2147483647 w 41"/>
              <a:gd name="T65" fmla="*/ 2147483647 h 40"/>
              <a:gd name="T66" fmla="*/ 2147483647 w 41"/>
              <a:gd name="T67" fmla="*/ 2147483647 h 40"/>
              <a:gd name="T68" fmla="*/ 2147483647 w 41"/>
              <a:gd name="T69" fmla="*/ 2147483647 h 40"/>
              <a:gd name="T70" fmla="*/ 2147483647 w 41"/>
              <a:gd name="T71" fmla="*/ 2147483647 h 40"/>
              <a:gd name="T72" fmla="*/ 0 w 41"/>
              <a:gd name="T73" fmla="*/ 2147483647 h 40"/>
              <a:gd name="T74" fmla="*/ 2147483647 w 41"/>
              <a:gd name="T75" fmla="*/ 2147483647 h 40"/>
              <a:gd name="T76" fmla="*/ 2147483647 w 41"/>
              <a:gd name="T77" fmla="*/ 2147483647 h 40"/>
              <a:gd name="T78" fmla="*/ 2147483647 w 41"/>
              <a:gd name="T79" fmla="*/ 2147483647 h 40"/>
              <a:gd name="T80" fmla="*/ 2147483647 w 41"/>
              <a:gd name="T81" fmla="*/ 2147483647 h 40"/>
              <a:gd name="T82" fmla="*/ 2147483647 w 41"/>
              <a:gd name="T83" fmla="*/ 2147483647 h 40"/>
              <a:gd name="T84" fmla="*/ 2147483647 w 41"/>
              <a:gd name="T85" fmla="*/ 2147483647 h 40"/>
              <a:gd name="T86" fmla="*/ 2147483647 w 41"/>
              <a:gd name="T87" fmla="*/ 2147483647 h 40"/>
              <a:gd name="T88" fmla="*/ 2147483647 w 41"/>
              <a:gd name="T89" fmla="*/ 2147483647 h 4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1"/>
              <a:gd name="T136" fmla="*/ 0 h 40"/>
              <a:gd name="T137" fmla="*/ 41 w 41"/>
              <a:gd name="T138" fmla="*/ 40 h 4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1" h="40">
                <a:moveTo>
                  <a:pt x="35" y="19"/>
                </a:moveTo>
                <a:cubicBezTo>
                  <a:pt x="34" y="18"/>
                  <a:pt x="32" y="17"/>
                  <a:pt x="29" y="17"/>
                </a:cubicBezTo>
                <a:cubicBezTo>
                  <a:pt x="27" y="16"/>
                  <a:pt x="25" y="16"/>
                  <a:pt x="22" y="15"/>
                </a:cubicBezTo>
                <a:cubicBezTo>
                  <a:pt x="19" y="15"/>
                  <a:pt x="18" y="14"/>
                  <a:pt x="17" y="14"/>
                </a:cubicBezTo>
                <a:cubicBezTo>
                  <a:pt x="16" y="14"/>
                  <a:pt x="15" y="14"/>
                  <a:pt x="14" y="13"/>
                </a:cubicBezTo>
                <a:cubicBezTo>
                  <a:pt x="13" y="13"/>
                  <a:pt x="12" y="12"/>
                  <a:pt x="11" y="12"/>
                </a:cubicBezTo>
                <a:cubicBezTo>
                  <a:pt x="11" y="11"/>
                  <a:pt x="11" y="11"/>
                  <a:pt x="11" y="10"/>
                </a:cubicBezTo>
                <a:cubicBezTo>
                  <a:pt x="11" y="8"/>
                  <a:pt x="11" y="7"/>
                  <a:pt x="13" y="7"/>
                </a:cubicBezTo>
                <a:cubicBezTo>
                  <a:pt x="15" y="6"/>
                  <a:pt x="17" y="5"/>
                  <a:pt x="19" y="5"/>
                </a:cubicBezTo>
                <a:cubicBezTo>
                  <a:pt x="22" y="5"/>
                  <a:pt x="24" y="6"/>
                  <a:pt x="26" y="6"/>
                </a:cubicBezTo>
                <a:cubicBezTo>
                  <a:pt x="27" y="7"/>
                  <a:pt x="28" y="8"/>
                  <a:pt x="29" y="10"/>
                </a:cubicBezTo>
                <a:cubicBezTo>
                  <a:pt x="30" y="11"/>
                  <a:pt x="31" y="12"/>
                  <a:pt x="31" y="12"/>
                </a:cubicBezTo>
                <a:cubicBezTo>
                  <a:pt x="32" y="13"/>
                  <a:pt x="33" y="13"/>
                  <a:pt x="34" y="13"/>
                </a:cubicBezTo>
                <a:cubicBezTo>
                  <a:pt x="35" y="13"/>
                  <a:pt x="36" y="12"/>
                  <a:pt x="37" y="12"/>
                </a:cubicBezTo>
                <a:cubicBezTo>
                  <a:pt x="38" y="11"/>
                  <a:pt x="38" y="10"/>
                  <a:pt x="38" y="9"/>
                </a:cubicBezTo>
                <a:cubicBezTo>
                  <a:pt x="38" y="8"/>
                  <a:pt x="38" y="7"/>
                  <a:pt x="37" y="6"/>
                </a:cubicBezTo>
                <a:cubicBezTo>
                  <a:pt x="37" y="5"/>
                  <a:pt x="36" y="4"/>
                  <a:pt x="34" y="3"/>
                </a:cubicBezTo>
                <a:cubicBezTo>
                  <a:pt x="33" y="2"/>
                  <a:pt x="31" y="1"/>
                  <a:pt x="28" y="1"/>
                </a:cubicBezTo>
                <a:cubicBezTo>
                  <a:pt x="26" y="0"/>
                  <a:pt x="23" y="0"/>
                  <a:pt x="20" y="0"/>
                </a:cubicBezTo>
                <a:cubicBezTo>
                  <a:pt x="16" y="0"/>
                  <a:pt x="13" y="0"/>
                  <a:pt x="10" y="1"/>
                </a:cubicBezTo>
                <a:cubicBezTo>
                  <a:pt x="7" y="2"/>
                  <a:pt x="5" y="3"/>
                  <a:pt x="3" y="5"/>
                </a:cubicBezTo>
                <a:cubicBezTo>
                  <a:pt x="2" y="6"/>
                  <a:pt x="1" y="8"/>
                  <a:pt x="1" y="10"/>
                </a:cubicBezTo>
                <a:cubicBezTo>
                  <a:pt x="1" y="13"/>
                  <a:pt x="2" y="15"/>
                  <a:pt x="3" y="16"/>
                </a:cubicBezTo>
                <a:cubicBezTo>
                  <a:pt x="5" y="18"/>
                  <a:pt x="7" y="19"/>
                  <a:pt x="9" y="20"/>
                </a:cubicBezTo>
                <a:cubicBezTo>
                  <a:pt x="11" y="21"/>
                  <a:pt x="15" y="21"/>
                  <a:pt x="18" y="22"/>
                </a:cubicBezTo>
                <a:cubicBezTo>
                  <a:pt x="21" y="22"/>
                  <a:pt x="23" y="23"/>
                  <a:pt x="25" y="23"/>
                </a:cubicBezTo>
                <a:cubicBezTo>
                  <a:pt x="27" y="24"/>
                  <a:pt x="28" y="24"/>
                  <a:pt x="29" y="25"/>
                </a:cubicBezTo>
                <a:cubicBezTo>
                  <a:pt x="30" y="26"/>
                  <a:pt x="30" y="27"/>
                  <a:pt x="30" y="28"/>
                </a:cubicBezTo>
                <a:cubicBezTo>
                  <a:pt x="30" y="30"/>
                  <a:pt x="29" y="31"/>
                  <a:pt x="28" y="32"/>
                </a:cubicBezTo>
                <a:cubicBezTo>
                  <a:pt x="26" y="33"/>
                  <a:pt x="23" y="34"/>
                  <a:pt x="20" y="34"/>
                </a:cubicBezTo>
                <a:cubicBezTo>
                  <a:pt x="18" y="34"/>
                  <a:pt x="16" y="34"/>
                  <a:pt x="15" y="33"/>
                </a:cubicBezTo>
                <a:cubicBezTo>
                  <a:pt x="13" y="33"/>
                  <a:pt x="12" y="32"/>
                  <a:pt x="11" y="31"/>
                </a:cubicBezTo>
                <a:cubicBezTo>
                  <a:pt x="11" y="30"/>
                  <a:pt x="10" y="29"/>
                  <a:pt x="9" y="28"/>
                </a:cubicBezTo>
                <a:cubicBezTo>
                  <a:pt x="9" y="27"/>
                  <a:pt x="8" y="26"/>
                  <a:pt x="7" y="26"/>
                </a:cubicBezTo>
                <a:cubicBezTo>
                  <a:pt x="7" y="25"/>
                  <a:pt x="6" y="25"/>
                  <a:pt x="5" y="25"/>
                </a:cubicBezTo>
                <a:cubicBezTo>
                  <a:pt x="3" y="25"/>
                  <a:pt x="2" y="25"/>
                  <a:pt x="1" y="26"/>
                </a:cubicBezTo>
                <a:cubicBezTo>
                  <a:pt x="0" y="27"/>
                  <a:pt x="0" y="27"/>
                  <a:pt x="0" y="28"/>
                </a:cubicBezTo>
                <a:cubicBezTo>
                  <a:pt x="0" y="30"/>
                  <a:pt x="1" y="32"/>
                  <a:pt x="2" y="33"/>
                </a:cubicBezTo>
                <a:cubicBezTo>
                  <a:pt x="4" y="35"/>
                  <a:pt x="5" y="37"/>
                  <a:pt x="8" y="38"/>
                </a:cubicBezTo>
                <a:cubicBezTo>
                  <a:pt x="11" y="39"/>
                  <a:pt x="15" y="40"/>
                  <a:pt x="20" y="40"/>
                </a:cubicBezTo>
                <a:cubicBezTo>
                  <a:pt x="25" y="40"/>
                  <a:pt x="28" y="39"/>
                  <a:pt x="31" y="38"/>
                </a:cubicBezTo>
                <a:cubicBezTo>
                  <a:pt x="34" y="37"/>
                  <a:pt x="37" y="36"/>
                  <a:pt x="38" y="34"/>
                </a:cubicBezTo>
                <a:cubicBezTo>
                  <a:pt x="40" y="32"/>
                  <a:pt x="41" y="30"/>
                  <a:pt x="41" y="27"/>
                </a:cubicBezTo>
                <a:cubicBezTo>
                  <a:pt x="41" y="26"/>
                  <a:pt x="40" y="24"/>
                  <a:pt x="39" y="22"/>
                </a:cubicBezTo>
                <a:cubicBezTo>
                  <a:pt x="38" y="21"/>
                  <a:pt x="37" y="20"/>
                  <a:pt x="35" y="1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67" name="Rectangle 62"/>
          <p:cNvSpPr>
            <a:spLocks noChangeArrowheads="1"/>
          </p:cNvSpPr>
          <p:nvPr/>
        </p:nvSpPr>
        <p:spPr bwMode="auto">
          <a:xfrm>
            <a:off x="7194550" y="5651500"/>
            <a:ext cx="165100" cy="23813"/>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8" name="Rectangle 63"/>
          <p:cNvSpPr>
            <a:spLocks noChangeArrowheads="1"/>
          </p:cNvSpPr>
          <p:nvPr/>
        </p:nvSpPr>
        <p:spPr bwMode="auto">
          <a:xfrm>
            <a:off x="7194550" y="5605463"/>
            <a:ext cx="165100" cy="222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69" name="Rectangle 64"/>
          <p:cNvSpPr>
            <a:spLocks noChangeArrowheads="1"/>
          </p:cNvSpPr>
          <p:nvPr/>
        </p:nvSpPr>
        <p:spPr bwMode="auto">
          <a:xfrm>
            <a:off x="7194550" y="5557838"/>
            <a:ext cx="165100" cy="2063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470" name="Freeform 65"/>
          <p:cNvSpPr>
            <a:spLocks noChangeArrowheads="1"/>
          </p:cNvSpPr>
          <p:nvPr/>
        </p:nvSpPr>
        <p:spPr bwMode="auto">
          <a:xfrm>
            <a:off x="7346950" y="5426075"/>
            <a:ext cx="84138" cy="50800"/>
          </a:xfrm>
          <a:custGeom>
            <a:avLst/>
            <a:gdLst>
              <a:gd name="T0" fmla="*/ 2147483647 w 65"/>
              <a:gd name="T1" fmla="*/ 0 h 40"/>
              <a:gd name="T2" fmla="*/ 2147483647 w 65"/>
              <a:gd name="T3" fmla="*/ 0 h 40"/>
              <a:gd name="T4" fmla="*/ 2147483647 w 65"/>
              <a:gd name="T5" fmla="*/ 2147483647 h 40"/>
              <a:gd name="T6" fmla="*/ 2147483647 w 65"/>
              <a:gd name="T7" fmla="*/ 2147483647 h 40"/>
              <a:gd name="T8" fmla="*/ 2147483647 w 65"/>
              <a:gd name="T9" fmla="*/ 2147483647 h 40"/>
              <a:gd name="T10" fmla="*/ 2147483647 w 65"/>
              <a:gd name="T11" fmla="*/ 2147483647 h 40"/>
              <a:gd name="T12" fmla="*/ 2147483647 w 65"/>
              <a:gd name="T13" fmla="*/ 2147483647 h 40"/>
              <a:gd name="T14" fmla="*/ 2147483647 w 65"/>
              <a:gd name="T15" fmla="*/ 2147483647 h 40"/>
              <a:gd name="T16" fmla="*/ 2147483647 w 65"/>
              <a:gd name="T17" fmla="*/ 0 h 40"/>
              <a:gd name="T18" fmla="*/ 2147483647 w 65"/>
              <a:gd name="T19" fmla="*/ 2147483647 h 40"/>
              <a:gd name="T20" fmla="*/ 2147483647 w 65"/>
              <a:gd name="T21" fmla="*/ 2147483647 h 40"/>
              <a:gd name="T22" fmla="*/ 2147483647 w 65"/>
              <a:gd name="T23" fmla="*/ 2147483647 h 40"/>
              <a:gd name="T24" fmla="*/ 2147483647 w 65"/>
              <a:gd name="T25" fmla="*/ 2147483647 h 40"/>
              <a:gd name="T26" fmla="*/ 2147483647 w 65"/>
              <a:gd name="T27" fmla="*/ 2147483647 h 40"/>
              <a:gd name="T28" fmla="*/ 2147483647 w 65"/>
              <a:gd name="T29" fmla="*/ 2147483647 h 40"/>
              <a:gd name="T30" fmla="*/ 2147483647 w 65"/>
              <a:gd name="T31" fmla="*/ 0 h 40"/>
              <a:gd name="T32" fmla="*/ 2147483647 w 65"/>
              <a:gd name="T33" fmla="*/ 2147483647 h 40"/>
              <a:gd name="T34" fmla="*/ 0 w 65"/>
              <a:gd name="T35" fmla="*/ 2147483647 h 40"/>
              <a:gd name="T36" fmla="*/ 2147483647 w 65"/>
              <a:gd name="T37" fmla="*/ 2147483647 h 40"/>
              <a:gd name="T38" fmla="*/ 2147483647 w 65"/>
              <a:gd name="T39" fmla="*/ 2147483647 h 40"/>
              <a:gd name="T40" fmla="*/ 2147483647 w 65"/>
              <a:gd name="T41" fmla="*/ 2147483647 h 40"/>
              <a:gd name="T42" fmla="*/ 2147483647 w 65"/>
              <a:gd name="T43" fmla="*/ 2147483647 h 40"/>
              <a:gd name="T44" fmla="*/ 2147483647 w 65"/>
              <a:gd name="T45" fmla="*/ 2147483647 h 40"/>
              <a:gd name="T46" fmla="*/ 2147483647 w 65"/>
              <a:gd name="T47" fmla="*/ 2147483647 h 40"/>
              <a:gd name="T48" fmla="*/ 2147483647 w 65"/>
              <a:gd name="T49" fmla="*/ 2147483647 h 40"/>
              <a:gd name="T50" fmla="*/ 2147483647 w 65"/>
              <a:gd name="T51" fmla="*/ 2147483647 h 40"/>
              <a:gd name="T52" fmla="*/ 2147483647 w 65"/>
              <a:gd name="T53" fmla="*/ 2147483647 h 40"/>
              <a:gd name="T54" fmla="*/ 2147483647 w 65"/>
              <a:gd name="T55" fmla="*/ 2147483647 h 40"/>
              <a:gd name="T56" fmla="*/ 2147483647 w 65"/>
              <a:gd name="T57" fmla="*/ 2147483647 h 40"/>
              <a:gd name="T58" fmla="*/ 2147483647 w 65"/>
              <a:gd name="T59" fmla="*/ 2147483647 h 40"/>
              <a:gd name="T60" fmla="*/ 2147483647 w 65"/>
              <a:gd name="T61" fmla="*/ 2147483647 h 40"/>
              <a:gd name="T62" fmla="*/ 2147483647 w 65"/>
              <a:gd name="T63" fmla="*/ 2147483647 h 40"/>
              <a:gd name="T64" fmla="*/ 2147483647 w 65"/>
              <a:gd name="T65" fmla="*/ 2147483647 h 40"/>
              <a:gd name="T66" fmla="*/ 2147483647 w 65"/>
              <a:gd name="T67" fmla="*/ 2147483647 h 40"/>
              <a:gd name="T68" fmla="*/ 2147483647 w 65"/>
              <a:gd name="T69" fmla="*/ 2147483647 h 40"/>
              <a:gd name="T70" fmla="*/ 2147483647 w 65"/>
              <a:gd name="T71" fmla="*/ 2147483647 h 40"/>
              <a:gd name="T72" fmla="*/ 2147483647 w 65"/>
              <a:gd name="T73" fmla="*/ 2147483647 h 40"/>
              <a:gd name="T74" fmla="*/ 2147483647 w 65"/>
              <a:gd name="T75" fmla="*/ 2147483647 h 40"/>
              <a:gd name="T76" fmla="*/ 2147483647 w 65"/>
              <a:gd name="T77" fmla="*/ 0 h 4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5"/>
              <a:gd name="T118" fmla="*/ 0 h 40"/>
              <a:gd name="T119" fmla="*/ 65 w 65"/>
              <a:gd name="T120" fmla="*/ 40 h 4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5" h="40">
                <a:moveTo>
                  <a:pt x="60" y="0"/>
                </a:moveTo>
                <a:cubicBezTo>
                  <a:pt x="59" y="0"/>
                  <a:pt x="58" y="0"/>
                  <a:pt x="57" y="0"/>
                </a:cubicBezTo>
                <a:cubicBezTo>
                  <a:pt x="56" y="1"/>
                  <a:pt x="56" y="2"/>
                  <a:pt x="55" y="2"/>
                </a:cubicBezTo>
                <a:cubicBezTo>
                  <a:pt x="55" y="3"/>
                  <a:pt x="55" y="4"/>
                  <a:pt x="54" y="5"/>
                </a:cubicBezTo>
                <a:cubicBezTo>
                  <a:pt x="48" y="28"/>
                  <a:pt x="48" y="28"/>
                  <a:pt x="48" y="28"/>
                </a:cubicBezTo>
                <a:cubicBezTo>
                  <a:pt x="40" y="6"/>
                  <a:pt x="40" y="6"/>
                  <a:pt x="40" y="6"/>
                </a:cubicBezTo>
                <a:cubicBezTo>
                  <a:pt x="39" y="5"/>
                  <a:pt x="39" y="3"/>
                  <a:pt x="39" y="3"/>
                </a:cubicBezTo>
                <a:cubicBezTo>
                  <a:pt x="38" y="2"/>
                  <a:pt x="38" y="1"/>
                  <a:pt x="37" y="1"/>
                </a:cubicBezTo>
                <a:cubicBezTo>
                  <a:pt x="36" y="0"/>
                  <a:pt x="34" y="0"/>
                  <a:pt x="33" y="0"/>
                </a:cubicBezTo>
                <a:cubicBezTo>
                  <a:pt x="31" y="0"/>
                  <a:pt x="29" y="0"/>
                  <a:pt x="28" y="1"/>
                </a:cubicBezTo>
                <a:cubicBezTo>
                  <a:pt x="27" y="1"/>
                  <a:pt x="27" y="2"/>
                  <a:pt x="26" y="3"/>
                </a:cubicBezTo>
                <a:cubicBezTo>
                  <a:pt x="26" y="4"/>
                  <a:pt x="25" y="5"/>
                  <a:pt x="25" y="6"/>
                </a:cubicBezTo>
                <a:cubicBezTo>
                  <a:pt x="17" y="28"/>
                  <a:pt x="17" y="28"/>
                  <a:pt x="17" y="28"/>
                </a:cubicBezTo>
                <a:cubicBezTo>
                  <a:pt x="10" y="5"/>
                  <a:pt x="10" y="5"/>
                  <a:pt x="10" y="5"/>
                </a:cubicBezTo>
                <a:cubicBezTo>
                  <a:pt x="10" y="3"/>
                  <a:pt x="9" y="2"/>
                  <a:pt x="9" y="1"/>
                </a:cubicBezTo>
                <a:cubicBezTo>
                  <a:pt x="8" y="0"/>
                  <a:pt x="7" y="0"/>
                  <a:pt x="5" y="0"/>
                </a:cubicBezTo>
                <a:cubicBezTo>
                  <a:pt x="4" y="0"/>
                  <a:pt x="2" y="0"/>
                  <a:pt x="1" y="1"/>
                </a:cubicBezTo>
                <a:cubicBezTo>
                  <a:pt x="1" y="1"/>
                  <a:pt x="0" y="2"/>
                  <a:pt x="0" y="3"/>
                </a:cubicBezTo>
                <a:cubicBezTo>
                  <a:pt x="0" y="4"/>
                  <a:pt x="0" y="5"/>
                  <a:pt x="1" y="7"/>
                </a:cubicBezTo>
                <a:cubicBezTo>
                  <a:pt x="9" y="33"/>
                  <a:pt x="9" y="33"/>
                  <a:pt x="9" y="33"/>
                </a:cubicBezTo>
                <a:cubicBezTo>
                  <a:pt x="10" y="34"/>
                  <a:pt x="10" y="34"/>
                  <a:pt x="10" y="35"/>
                </a:cubicBezTo>
                <a:cubicBezTo>
                  <a:pt x="11" y="36"/>
                  <a:pt x="11" y="37"/>
                  <a:pt x="12" y="38"/>
                </a:cubicBezTo>
                <a:cubicBezTo>
                  <a:pt x="12" y="38"/>
                  <a:pt x="13" y="39"/>
                  <a:pt x="14" y="39"/>
                </a:cubicBezTo>
                <a:cubicBezTo>
                  <a:pt x="14" y="40"/>
                  <a:pt x="15" y="40"/>
                  <a:pt x="17" y="40"/>
                </a:cubicBezTo>
                <a:cubicBezTo>
                  <a:pt x="18" y="40"/>
                  <a:pt x="20" y="39"/>
                  <a:pt x="21" y="39"/>
                </a:cubicBezTo>
                <a:cubicBezTo>
                  <a:pt x="22" y="38"/>
                  <a:pt x="22" y="38"/>
                  <a:pt x="23" y="37"/>
                </a:cubicBezTo>
                <a:cubicBezTo>
                  <a:pt x="23" y="36"/>
                  <a:pt x="23" y="35"/>
                  <a:pt x="24" y="33"/>
                </a:cubicBezTo>
                <a:cubicBezTo>
                  <a:pt x="33" y="10"/>
                  <a:pt x="33" y="10"/>
                  <a:pt x="33" y="10"/>
                </a:cubicBezTo>
                <a:cubicBezTo>
                  <a:pt x="41" y="33"/>
                  <a:pt x="41" y="33"/>
                  <a:pt x="41" y="33"/>
                </a:cubicBezTo>
                <a:cubicBezTo>
                  <a:pt x="42" y="35"/>
                  <a:pt x="42" y="36"/>
                  <a:pt x="42" y="37"/>
                </a:cubicBezTo>
                <a:cubicBezTo>
                  <a:pt x="43" y="38"/>
                  <a:pt x="43" y="38"/>
                  <a:pt x="44" y="39"/>
                </a:cubicBezTo>
                <a:cubicBezTo>
                  <a:pt x="45" y="39"/>
                  <a:pt x="47" y="40"/>
                  <a:pt x="48" y="40"/>
                </a:cubicBezTo>
                <a:cubicBezTo>
                  <a:pt x="50" y="40"/>
                  <a:pt x="51" y="39"/>
                  <a:pt x="52" y="39"/>
                </a:cubicBezTo>
                <a:cubicBezTo>
                  <a:pt x="53" y="38"/>
                  <a:pt x="54" y="38"/>
                  <a:pt x="54" y="37"/>
                </a:cubicBezTo>
                <a:cubicBezTo>
                  <a:pt x="54" y="36"/>
                  <a:pt x="55" y="35"/>
                  <a:pt x="56" y="33"/>
                </a:cubicBezTo>
                <a:cubicBezTo>
                  <a:pt x="64" y="7"/>
                  <a:pt x="64" y="7"/>
                  <a:pt x="64" y="7"/>
                </a:cubicBezTo>
                <a:cubicBezTo>
                  <a:pt x="65" y="5"/>
                  <a:pt x="65" y="4"/>
                  <a:pt x="65" y="3"/>
                </a:cubicBezTo>
                <a:cubicBezTo>
                  <a:pt x="65" y="2"/>
                  <a:pt x="64" y="1"/>
                  <a:pt x="63" y="1"/>
                </a:cubicBezTo>
                <a:cubicBezTo>
                  <a:pt x="62" y="0"/>
                  <a:pt x="61" y="0"/>
                  <a:pt x="60"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1" name="Freeform 66"/>
          <p:cNvSpPr>
            <a:spLocks noChangeArrowheads="1"/>
          </p:cNvSpPr>
          <p:nvPr/>
        </p:nvSpPr>
        <p:spPr bwMode="auto">
          <a:xfrm>
            <a:off x="7194550" y="5702300"/>
            <a:ext cx="152400" cy="136525"/>
          </a:xfrm>
          <a:custGeom>
            <a:avLst/>
            <a:gdLst>
              <a:gd name="T0" fmla="*/ 2147483647 w 119"/>
              <a:gd name="T1" fmla="*/ 0 h 106"/>
              <a:gd name="T2" fmla="*/ 2147483647 w 119"/>
              <a:gd name="T3" fmla="*/ 0 h 106"/>
              <a:gd name="T4" fmla="*/ 0 w 119"/>
              <a:gd name="T5" fmla="*/ 2147483647 h 106"/>
              <a:gd name="T6" fmla="*/ 0 w 119"/>
              <a:gd name="T7" fmla="*/ 2147483647 h 106"/>
              <a:gd name="T8" fmla="*/ 2147483647 w 119"/>
              <a:gd name="T9" fmla="*/ 2147483647 h 106"/>
              <a:gd name="T10" fmla="*/ 2147483647 w 119"/>
              <a:gd name="T11" fmla="*/ 2147483647 h 106"/>
              <a:gd name="T12" fmla="*/ 2147483647 w 119"/>
              <a:gd name="T13" fmla="*/ 2147483647 h 106"/>
              <a:gd name="T14" fmla="*/ 2147483647 w 119"/>
              <a:gd name="T15" fmla="*/ 2147483647 h 106"/>
              <a:gd name="T16" fmla="*/ 2147483647 w 119"/>
              <a:gd name="T17" fmla="*/ 0 h 1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9"/>
              <a:gd name="T28" fmla="*/ 0 h 106"/>
              <a:gd name="T29" fmla="*/ 119 w 119"/>
              <a:gd name="T30" fmla="*/ 106 h 1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9" h="106">
                <a:moveTo>
                  <a:pt x="93" y="0"/>
                </a:moveTo>
                <a:cubicBezTo>
                  <a:pt x="27" y="0"/>
                  <a:pt x="27" y="0"/>
                  <a:pt x="27" y="0"/>
                </a:cubicBezTo>
                <a:cubicBezTo>
                  <a:pt x="12" y="0"/>
                  <a:pt x="0" y="12"/>
                  <a:pt x="0" y="27"/>
                </a:cubicBezTo>
                <a:cubicBezTo>
                  <a:pt x="0" y="79"/>
                  <a:pt x="0" y="79"/>
                  <a:pt x="0" y="79"/>
                </a:cubicBezTo>
                <a:cubicBezTo>
                  <a:pt x="0" y="94"/>
                  <a:pt x="12" y="106"/>
                  <a:pt x="27" y="106"/>
                </a:cubicBezTo>
                <a:cubicBezTo>
                  <a:pt x="93" y="106"/>
                  <a:pt x="93" y="106"/>
                  <a:pt x="93" y="106"/>
                </a:cubicBezTo>
                <a:cubicBezTo>
                  <a:pt x="107" y="106"/>
                  <a:pt x="119" y="94"/>
                  <a:pt x="119" y="79"/>
                </a:cubicBezTo>
                <a:cubicBezTo>
                  <a:pt x="119" y="27"/>
                  <a:pt x="119" y="27"/>
                  <a:pt x="119" y="27"/>
                </a:cubicBezTo>
                <a:cubicBezTo>
                  <a:pt x="119" y="12"/>
                  <a:pt x="107" y="0"/>
                  <a:pt x="9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2" name="Freeform 67"/>
          <p:cNvSpPr>
            <a:spLocks noChangeArrowheads="1"/>
          </p:cNvSpPr>
          <p:nvPr/>
        </p:nvSpPr>
        <p:spPr bwMode="auto">
          <a:xfrm>
            <a:off x="7292975" y="5426075"/>
            <a:ext cx="49213" cy="49213"/>
          </a:xfrm>
          <a:custGeom>
            <a:avLst/>
            <a:gdLst>
              <a:gd name="T0" fmla="*/ 2147483647 w 39"/>
              <a:gd name="T1" fmla="*/ 2147483647 h 39"/>
              <a:gd name="T2" fmla="*/ 2147483647 w 39"/>
              <a:gd name="T3" fmla="*/ 2147483647 h 39"/>
              <a:gd name="T4" fmla="*/ 2147483647 w 39"/>
              <a:gd name="T5" fmla="*/ 2147483647 h 39"/>
              <a:gd name="T6" fmla="*/ 2147483647 w 39"/>
              <a:gd name="T7" fmla="*/ 2147483647 h 39"/>
              <a:gd name="T8" fmla="*/ 2147483647 w 39"/>
              <a:gd name="T9" fmla="*/ 2147483647 h 39"/>
              <a:gd name="T10" fmla="*/ 2147483647 w 39"/>
              <a:gd name="T11" fmla="*/ 2147483647 h 39"/>
              <a:gd name="T12" fmla="*/ 2147483647 w 39"/>
              <a:gd name="T13" fmla="*/ 2147483647 h 39"/>
              <a:gd name="T14" fmla="*/ 2147483647 w 39"/>
              <a:gd name="T15" fmla="*/ 2147483647 h 39"/>
              <a:gd name="T16" fmla="*/ 2147483647 w 39"/>
              <a:gd name="T17" fmla="*/ 2147483647 h 39"/>
              <a:gd name="T18" fmla="*/ 2147483647 w 39"/>
              <a:gd name="T19" fmla="*/ 2147483647 h 39"/>
              <a:gd name="T20" fmla="*/ 2147483647 w 39"/>
              <a:gd name="T21" fmla="*/ 2147483647 h 39"/>
              <a:gd name="T22" fmla="*/ 2147483647 w 39"/>
              <a:gd name="T23" fmla="*/ 2147483647 h 39"/>
              <a:gd name="T24" fmla="*/ 2147483647 w 39"/>
              <a:gd name="T25" fmla="*/ 2147483647 h 39"/>
              <a:gd name="T26" fmla="*/ 2147483647 w 39"/>
              <a:gd name="T27" fmla="*/ 2147483647 h 39"/>
              <a:gd name="T28" fmla="*/ 2147483647 w 39"/>
              <a:gd name="T29" fmla="*/ 0 h 39"/>
              <a:gd name="T30" fmla="*/ 2147483647 w 39"/>
              <a:gd name="T31" fmla="*/ 0 h 39"/>
              <a:gd name="T32" fmla="*/ 2147483647 w 39"/>
              <a:gd name="T33" fmla="*/ 2147483647 h 39"/>
              <a:gd name="T34" fmla="*/ 0 w 39"/>
              <a:gd name="T35" fmla="*/ 2147483647 h 39"/>
              <a:gd name="T36" fmla="*/ 0 w 39"/>
              <a:gd name="T37" fmla="*/ 2147483647 h 39"/>
              <a:gd name="T38" fmla="*/ 0 w 39"/>
              <a:gd name="T39" fmla="*/ 2147483647 h 39"/>
              <a:gd name="T40" fmla="*/ 2147483647 w 39"/>
              <a:gd name="T41" fmla="*/ 2147483647 h 39"/>
              <a:gd name="T42" fmla="*/ 2147483647 w 39"/>
              <a:gd name="T43" fmla="*/ 2147483647 h 39"/>
              <a:gd name="T44" fmla="*/ 2147483647 w 39"/>
              <a:gd name="T45" fmla="*/ 2147483647 h 39"/>
              <a:gd name="T46" fmla="*/ 2147483647 w 39"/>
              <a:gd name="T47" fmla="*/ 2147483647 h 39"/>
              <a:gd name="T48" fmla="*/ 2147483647 w 39"/>
              <a:gd name="T49" fmla="*/ 2147483647 h 39"/>
              <a:gd name="T50" fmla="*/ 2147483647 w 39"/>
              <a:gd name="T51" fmla="*/ 2147483647 h 39"/>
              <a:gd name="T52" fmla="*/ 2147483647 w 39"/>
              <a:gd name="T53" fmla="*/ 2147483647 h 3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9"/>
              <a:gd name="T82" fmla="*/ 0 h 39"/>
              <a:gd name="T83" fmla="*/ 39 w 39"/>
              <a:gd name="T84" fmla="*/ 39 h 3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9" h="39">
                <a:moveTo>
                  <a:pt x="34" y="33"/>
                </a:moveTo>
                <a:cubicBezTo>
                  <a:pt x="10" y="33"/>
                  <a:pt x="10" y="33"/>
                  <a:pt x="10" y="33"/>
                </a:cubicBezTo>
                <a:cubicBezTo>
                  <a:pt x="10" y="22"/>
                  <a:pt x="10" y="22"/>
                  <a:pt x="10" y="22"/>
                </a:cubicBezTo>
                <a:cubicBezTo>
                  <a:pt x="32" y="22"/>
                  <a:pt x="32" y="22"/>
                  <a:pt x="32" y="22"/>
                </a:cubicBezTo>
                <a:cubicBezTo>
                  <a:pt x="33" y="22"/>
                  <a:pt x="34" y="22"/>
                  <a:pt x="35" y="21"/>
                </a:cubicBezTo>
                <a:cubicBezTo>
                  <a:pt x="36" y="20"/>
                  <a:pt x="36" y="20"/>
                  <a:pt x="36" y="19"/>
                </a:cubicBezTo>
                <a:cubicBezTo>
                  <a:pt x="36" y="18"/>
                  <a:pt x="36" y="17"/>
                  <a:pt x="35" y="17"/>
                </a:cubicBezTo>
                <a:cubicBezTo>
                  <a:pt x="34" y="16"/>
                  <a:pt x="33" y="16"/>
                  <a:pt x="32" y="16"/>
                </a:cubicBezTo>
                <a:cubicBezTo>
                  <a:pt x="10" y="16"/>
                  <a:pt x="10" y="16"/>
                  <a:pt x="10" y="16"/>
                </a:cubicBezTo>
                <a:cubicBezTo>
                  <a:pt x="10" y="6"/>
                  <a:pt x="10" y="6"/>
                  <a:pt x="10" y="6"/>
                </a:cubicBezTo>
                <a:cubicBezTo>
                  <a:pt x="34" y="6"/>
                  <a:pt x="34" y="6"/>
                  <a:pt x="34" y="6"/>
                </a:cubicBezTo>
                <a:cubicBezTo>
                  <a:pt x="35" y="6"/>
                  <a:pt x="36" y="6"/>
                  <a:pt x="37" y="6"/>
                </a:cubicBezTo>
                <a:cubicBezTo>
                  <a:pt x="38" y="5"/>
                  <a:pt x="38" y="4"/>
                  <a:pt x="38" y="3"/>
                </a:cubicBezTo>
                <a:cubicBezTo>
                  <a:pt x="38" y="2"/>
                  <a:pt x="38" y="2"/>
                  <a:pt x="37" y="1"/>
                </a:cubicBezTo>
                <a:cubicBezTo>
                  <a:pt x="36" y="1"/>
                  <a:pt x="35" y="0"/>
                  <a:pt x="34" y="0"/>
                </a:cubicBezTo>
                <a:cubicBezTo>
                  <a:pt x="6" y="0"/>
                  <a:pt x="6" y="0"/>
                  <a:pt x="6" y="0"/>
                </a:cubicBezTo>
                <a:cubicBezTo>
                  <a:pt x="5" y="0"/>
                  <a:pt x="3" y="0"/>
                  <a:pt x="2" y="1"/>
                </a:cubicBezTo>
                <a:cubicBezTo>
                  <a:pt x="1" y="1"/>
                  <a:pt x="1" y="2"/>
                  <a:pt x="0" y="2"/>
                </a:cubicBezTo>
                <a:cubicBezTo>
                  <a:pt x="0" y="3"/>
                  <a:pt x="0" y="4"/>
                  <a:pt x="0" y="5"/>
                </a:cubicBezTo>
                <a:cubicBezTo>
                  <a:pt x="0" y="34"/>
                  <a:pt x="0" y="34"/>
                  <a:pt x="0" y="34"/>
                </a:cubicBezTo>
                <a:cubicBezTo>
                  <a:pt x="0" y="36"/>
                  <a:pt x="0" y="37"/>
                  <a:pt x="1" y="38"/>
                </a:cubicBezTo>
                <a:cubicBezTo>
                  <a:pt x="2" y="39"/>
                  <a:pt x="4" y="39"/>
                  <a:pt x="6" y="39"/>
                </a:cubicBezTo>
                <a:cubicBezTo>
                  <a:pt x="34" y="39"/>
                  <a:pt x="34" y="39"/>
                  <a:pt x="34" y="39"/>
                </a:cubicBezTo>
                <a:cubicBezTo>
                  <a:pt x="36" y="39"/>
                  <a:pt x="37" y="39"/>
                  <a:pt x="38" y="38"/>
                </a:cubicBezTo>
                <a:cubicBezTo>
                  <a:pt x="39" y="38"/>
                  <a:pt x="39" y="37"/>
                  <a:pt x="39" y="36"/>
                </a:cubicBezTo>
                <a:cubicBezTo>
                  <a:pt x="39" y="35"/>
                  <a:pt x="39" y="34"/>
                  <a:pt x="38" y="34"/>
                </a:cubicBezTo>
                <a:cubicBezTo>
                  <a:pt x="37" y="33"/>
                  <a:pt x="36" y="33"/>
                  <a:pt x="34" y="3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3" name="Freeform 68"/>
          <p:cNvSpPr>
            <a:spLocks noChangeArrowheads="1"/>
          </p:cNvSpPr>
          <p:nvPr/>
        </p:nvSpPr>
        <p:spPr bwMode="auto">
          <a:xfrm>
            <a:off x="7221538" y="5426075"/>
            <a:ext cx="55562" cy="50800"/>
          </a:xfrm>
          <a:custGeom>
            <a:avLst/>
            <a:gdLst>
              <a:gd name="T0" fmla="*/ 2147483647 w 43"/>
              <a:gd name="T1" fmla="*/ 0 h 40"/>
              <a:gd name="T2" fmla="*/ 2147483647 w 43"/>
              <a:gd name="T3" fmla="*/ 2147483647 h 40"/>
              <a:gd name="T4" fmla="*/ 2147483647 w 43"/>
              <a:gd name="T5" fmla="*/ 2147483647 h 40"/>
              <a:gd name="T6" fmla="*/ 2147483647 w 43"/>
              <a:gd name="T7" fmla="*/ 2147483647 h 40"/>
              <a:gd name="T8" fmla="*/ 2147483647 w 43"/>
              <a:gd name="T9" fmla="*/ 2147483647 h 40"/>
              <a:gd name="T10" fmla="*/ 2147483647 w 43"/>
              <a:gd name="T11" fmla="*/ 2147483647 h 40"/>
              <a:gd name="T12" fmla="*/ 2147483647 w 43"/>
              <a:gd name="T13" fmla="*/ 2147483647 h 40"/>
              <a:gd name="T14" fmla="*/ 2147483647 w 43"/>
              <a:gd name="T15" fmla="*/ 0 h 40"/>
              <a:gd name="T16" fmla="*/ 2147483647 w 43"/>
              <a:gd name="T17" fmla="*/ 0 h 40"/>
              <a:gd name="T18" fmla="*/ 2147483647 w 43"/>
              <a:gd name="T19" fmla="*/ 0 h 40"/>
              <a:gd name="T20" fmla="*/ 2147483647 w 43"/>
              <a:gd name="T21" fmla="*/ 2147483647 h 40"/>
              <a:gd name="T22" fmla="*/ 0 w 43"/>
              <a:gd name="T23" fmla="*/ 2147483647 h 40"/>
              <a:gd name="T24" fmla="*/ 0 w 43"/>
              <a:gd name="T25" fmla="*/ 2147483647 h 40"/>
              <a:gd name="T26" fmla="*/ 2147483647 w 43"/>
              <a:gd name="T27" fmla="*/ 2147483647 h 40"/>
              <a:gd name="T28" fmla="*/ 2147483647 w 43"/>
              <a:gd name="T29" fmla="*/ 2147483647 h 40"/>
              <a:gd name="T30" fmla="*/ 2147483647 w 43"/>
              <a:gd name="T31" fmla="*/ 2147483647 h 40"/>
              <a:gd name="T32" fmla="*/ 2147483647 w 43"/>
              <a:gd name="T33" fmla="*/ 2147483647 h 40"/>
              <a:gd name="T34" fmla="*/ 2147483647 w 43"/>
              <a:gd name="T35" fmla="*/ 2147483647 h 40"/>
              <a:gd name="T36" fmla="*/ 2147483647 w 43"/>
              <a:gd name="T37" fmla="*/ 2147483647 h 40"/>
              <a:gd name="T38" fmla="*/ 2147483647 w 43"/>
              <a:gd name="T39" fmla="*/ 2147483647 h 40"/>
              <a:gd name="T40" fmla="*/ 2147483647 w 43"/>
              <a:gd name="T41" fmla="*/ 2147483647 h 40"/>
              <a:gd name="T42" fmla="*/ 2147483647 w 43"/>
              <a:gd name="T43" fmla="*/ 2147483647 h 40"/>
              <a:gd name="T44" fmla="*/ 2147483647 w 43"/>
              <a:gd name="T45" fmla="*/ 2147483647 h 40"/>
              <a:gd name="T46" fmla="*/ 2147483647 w 43"/>
              <a:gd name="T47" fmla="*/ 2147483647 h 40"/>
              <a:gd name="T48" fmla="*/ 2147483647 w 43"/>
              <a:gd name="T49" fmla="*/ 2147483647 h 40"/>
              <a:gd name="T50" fmla="*/ 2147483647 w 43"/>
              <a:gd name="T51" fmla="*/ 2147483647 h 40"/>
              <a:gd name="T52" fmla="*/ 2147483647 w 43"/>
              <a:gd name="T53" fmla="*/ 0 h 4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
              <a:gd name="T82" fmla="*/ 0 h 40"/>
              <a:gd name="T83" fmla="*/ 43 w 43"/>
              <a:gd name="T84" fmla="*/ 40 h 4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 h="40">
                <a:moveTo>
                  <a:pt x="38" y="0"/>
                </a:moveTo>
                <a:cubicBezTo>
                  <a:pt x="37" y="0"/>
                  <a:pt x="36" y="0"/>
                  <a:pt x="35" y="1"/>
                </a:cubicBezTo>
                <a:cubicBezTo>
                  <a:pt x="34" y="1"/>
                  <a:pt x="34" y="3"/>
                  <a:pt x="34" y="4"/>
                </a:cubicBezTo>
                <a:cubicBezTo>
                  <a:pt x="34" y="27"/>
                  <a:pt x="34" y="27"/>
                  <a:pt x="34" y="27"/>
                </a:cubicBezTo>
                <a:cubicBezTo>
                  <a:pt x="14" y="4"/>
                  <a:pt x="14" y="4"/>
                  <a:pt x="14" y="4"/>
                </a:cubicBezTo>
                <a:cubicBezTo>
                  <a:pt x="13" y="4"/>
                  <a:pt x="13" y="3"/>
                  <a:pt x="12" y="2"/>
                </a:cubicBezTo>
                <a:cubicBezTo>
                  <a:pt x="12" y="2"/>
                  <a:pt x="11" y="1"/>
                  <a:pt x="11" y="1"/>
                </a:cubicBezTo>
                <a:cubicBezTo>
                  <a:pt x="10" y="1"/>
                  <a:pt x="10" y="0"/>
                  <a:pt x="9" y="0"/>
                </a:cubicBezTo>
                <a:cubicBezTo>
                  <a:pt x="8" y="0"/>
                  <a:pt x="7" y="0"/>
                  <a:pt x="6" y="0"/>
                </a:cubicBezTo>
                <a:cubicBezTo>
                  <a:pt x="5" y="0"/>
                  <a:pt x="4" y="0"/>
                  <a:pt x="3" y="0"/>
                </a:cubicBezTo>
                <a:cubicBezTo>
                  <a:pt x="2" y="1"/>
                  <a:pt x="1" y="2"/>
                  <a:pt x="1" y="2"/>
                </a:cubicBezTo>
                <a:cubicBezTo>
                  <a:pt x="1" y="3"/>
                  <a:pt x="0" y="4"/>
                  <a:pt x="0" y="5"/>
                </a:cubicBezTo>
                <a:cubicBezTo>
                  <a:pt x="0" y="35"/>
                  <a:pt x="0" y="35"/>
                  <a:pt x="0" y="35"/>
                </a:cubicBezTo>
                <a:cubicBezTo>
                  <a:pt x="0" y="37"/>
                  <a:pt x="1" y="38"/>
                  <a:pt x="2" y="39"/>
                </a:cubicBezTo>
                <a:cubicBezTo>
                  <a:pt x="3" y="39"/>
                  <a:pt x="4" y="40"/>
                  <a:pt x="5" y="40"/>
                </a:cubicBezTo>
                <a:cubicBezTo>
                  <a:pt x="7" y="40"/>
                  <a:pt x="8" y="39"/>
                  <a:pt x="9" y="39"/>
                </a:cubicBezTo>
                <a:cubicBezTo>
                  <a:pt x="10" y="38"/>
                  <a:pt x="10" y="37"/>
                  <a:pt x="10" y="35"/>
                </a:cubicBezTo>
                <a:cubicBezTo>
                  <a:pt x="10" y="13"/>
                  <a:pt x="10" y="13"/>
                  <a:pt x="10" y="13"/>
                </a:cubicBezTo>
                <a:cubicBezTo>
                  <a:pt x="30" y="35"/>
                  <a:pt x="30" y="35"/>
                  <a:pt x="30" y="35"/>
                </a:cubicBezTo>
                <a:cubicBezTo>
                  <a:pt x="30" y="36"/>
                  <a:pt x="31" y="36"/>
                  <a:pt x="31" y="37"/>
                </a:cubicBezTo>
                <a:cubicBezTo>
                  <a:pt x="32" y="38"/>
                  <a:pt x="32" y="38"/>
                  <a:pt x="33" y="39"/>
                </a:cubicBezTo>
                <a:cubicBezTo>
                  <a:pt x="34" y="39"/>
                  <a:pt x="34" y="39"/>
                  <a:pt x="35" y="39"/>
                </a:cubicBezTo>
                <a:cubicBezTo>
                  <a:pt x="36" y="40"/>
                  <a:pt x="37" y="40"/>
                  <a:pt x="38" y="40"/>
                </a:cubicBezTo>
                <a:cubicBezTo>
                  <a:pt x="41" y="40"/>
                  <a:pt x="43" y="38"/>
                  <a:pt x="43" y="35"/>
                </a:cubicBezTo>
                <a:cubicBezTo>
                  <a:pt x="43" y="4"/>
                  <a:pt x="43" y="4"/>
                  <a:pt x="43" y="4"/>
                </a:cubicBezTo>
                <a:cubicBezTo>
                  <a:pt x="43" y="3"/>
                  <a:pt x="43" y="1"/>
                  <a:pt x="42" y="1"/>
                </a:cubicBezTo>
                <a:cubicBezTo>
                  <a:pt x="41" y="0"/>
                  <a:pt x="40" y="0"/>
                  <a:pt x="38"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4" name="Freeform 69"/>
          <p:cNvSpPr>
            <a:spLocks noEditPoints="1" noChangeArrowheads="1"/>
          </p:cNvSpPr>
          <p:nvPr/>
        </p:nvSpPr>
        <p:spPr bwMode="auto">
          <a:xfrm>
            <a:off x="7123113" y="5381625"/>
            <a:ext cx="465137" cy="512763"/>
          </a:xfrm>
          <a:custGeom>
            <a:avLst/>
            <a:gdLst>
              <a:gd name="T0" fmla="*/ 2147483647 w 363"/>
              <a:gd name="T1" fmla="*/ 0 h 402"/>
              <a:gd name="T2" fmla="*/ 2147483647 w 363"/>
              <a:gd name="T3" fmla="*/ 0 h 402"/>
              <a:gd name="T4" fmla="*/ 0 w 363"/>
              <a:gd name="T5" fmla="*/ 2147483647 h 402"/>
              <a:gd name="T6" fmla="*/ 0 w 363"/>
              <a:gd name="T7" fmla="*/ 2147483647 h 402"/>
              <a:gd name="T8" fmla="*/ 0 w 363"/>
              <a:gd name="T9" fmla="*/ 2147483647 h 402"/>
              <a:gd name="T10" fmla="*/ 2147483647 w 363"/>
              <a:gd name="T11" fmla="*/ 2147483647 h 402"/>
              <a:gd name="T12" fmla="*/ 2147483647 w 363"/>
              <a:gd name="T13" fmla="*/ 2147483647 h 402"/>
              <a:gd name="T14" fmla="*/ 2147483647 w 363"/>
              <a:gd name="T15" fmla="*/ 2147483647 h 402"/>
              <a:gd name="T16" fmla="*/ 2147483647 w 363"/>
              <a:gd name="T17" fmla="*/ 2147483647 h 402"/>
              <a:gd name="T18" fmla="*/ 2147483647 w 363"/>
              <a:gd name="T19" fmla="*/ 2147483647 h 402"/>
              <a:gd name="T20" fmla="*/ 2147483647 w 363"/>
              <a:gd name="T21" fmla="*/ 0 h 402"/>
              <a:gd name="T22" fmla="*/ 2147483647 w 363"/>
              <a:gd name="T23" fmla="*/ 2147483647 h 402"/>
              <a:gd name="T24" fmla="*/ 2147483647 w 363"/>
              <a:gd name="T25" fmla="*/ 2147483647 h 402"/>
              <a:gd name="T26" fmla="*/ 2147483647 w 363"/>
              <a:gd name="T27" fmla="*/ 2147483647 h 402"/>
              <a:gd name="T28" fmla="*/ 2147483647 w 363"/>
              <a:gd name="T29" fmla="*/ 2147483647 h 402"/>
              <a:gd name="T30" fmla="*/ 2147483647 w 363"/>
              <a:gd name="T31" fmla="*/ 2147483647 h 402"/>
              <a:gd name="T32" fmla="*/ 2147483647 w 363"/>
              <a:gd name="T33" fmla="*/ 2147483647 h 402"/>
              <a:gd name="T34" fmla="*/ 2147483647 w 363"/>
              <a:gd name="T35" fmla="*/ 2147483647 h 402"/>
              <a:gd name="T36" fmla="*/ 2147483647 w 363"/>
              <a:gd name="T37" fmla="*/ 2147483647 h 402"/>
              <a:gd name="T38" fmla="*/ 2147483647 w 363"/>
              <a:gd name="T39" fmla="*/ 2147483647 h 402"/>
              <a:gd name="T40" fmla="*/ 2147483647 w 363"/>
              <a:gd name="T41" fmla="*/ 2147483647 h 402"/>
              <a:gd name="T42" fmla="*/ 2147483647 w 363"/>
              <a:gd name="T43" fmla="*/ 2147483647 h 402"/>
              <a:gd name="T44" fmla="*/ 2147483647 w 363"/>
              <a:gd name="T45" fmla="*/ 2147483647 h 402"/>
              <a:gd name="T46" fmla="*/ 2147483647 w 363"/>
              <a:gd name="T47" fmla="*/ 2147483647 h 402"/>
              <a:gd name="T48" fmla="*/ 2147483647 w 363"/>
              <a:gd name="T49" fmla="*/ 2147483647 h 402"/>
              <a:gd name="T50" fmla="*/ 2147483647 w 363"/>
              <a:gd name="T51" fmla="*/ 2147483647 h 402"/>
              <a:gd name="T52" fmla="*/ 2147483647 w 363"/>
              <a:gd name="T53" fmla="*/ 2147483647 h 40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63"/>
              <a:gd name="T82" fmla="*/ 0 h 402"/>
              <a:gd name="T83" fmla="*/ 363 w 363"/>
              <a:gd name="T84" fmla="*/ 402 h 40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63" h="402">
                <a:moveTo>
                  <a:pt x="337" y="0"/>
                </a:moveTo>
                <a:cubicBezTo>
                  <a:pt x="27" y="0"/>
                  <a:pt x="27" y="0"/>
                  <a:pt x="27" y="0"/>
                </a:cubicBezTo>
                <a:cubicBezTo>
                  <a:pt x="12" y="0"/>
                  <a:pt x="0" y="12"/>
                  <a:pt x="0" y="27"/>
                </a:cubicBezTo>
                <a:cubicBezTo>
                  <a:pt x="0" y="103"/>
                  <a:pt x="0" y="103"/>
                  <a:pt x="0" y="103"/>
                </a:cubicBezTo>
                <a:cubicBezTo>
                  <a:pt x="0" y="376"/>
                  <a:pt x="0" y="376"/>
                  <a:pt x="0" y="376"/>
                </a:cubicBezTo>
                <a:cubicBezTo>
                  <a:pt x="0" y="391"/>
                  <a:pt x="12" y="402"/>
                  <a:pt x="27" y="402"/>
                </a:cubicBezTo>
                <a:cubicBezTo>
                  <a:pt x="337" y="402"/>
                  <a:pt x="337" y="402"/>
                  <a:pt x="337" y="402"/>
                </a:cubicBezTo>
                <a:cubicBezTo>
                  <a:pt x="352" y="402"/>
                  <a:pt x="363" y="391"/>
                  <a:pt x="363" y="376"/>
                </a:cubicBezTo>
                <a:cubicBezTo>
                  <a:pt x="363" y="103"/>
                  <a:pt x="363" y="103"/>
                  <a:pt x="363" y="103"/>
                </a:cubicBezTo>
                <a:cubicBezTo>
                  <a:pt x="363" y="27"/>
                  <a:pt x="363" y="27"/>
                  <a:pt x="363" y="27"/>
                </a:cubicBezTo>
                <a:cubicBezTo>
                  <a:pt x="363" y="12"/>
                  <a:pt x="352" y="0"/>
                  <a:pt x="337" y="0"/>
                </a:cubicBezTo>
                <a:close/>
                <a:moveTo>
                  <a:pt x="19" y="43"/>
                </a:moveTo>
                <a:cubicBezTo>
                  <a:pt x="19" y="30"/>
                  <a:pt x="30" y="19"/>
                  <a:pt x="43" y="19"/>
                </a:cubicBezTo>
                <a:cubicBezTo>
                  <a:pt x="322" y="19"/>
                  <a:pt x="322" y="19"/>
                  <a:pt x="322" y="19"/>
                </a:cubicBezTo>
                <a:cubicBezTo>
                  <a:pt x="335" y="19"/>
                  <a:pt x="346" y="30"/>
                  <a:pt x="346" y="43"/>
                </a:cubicBezTo>
                <a:cubicBezTo>
                  <a:pt x="346" y="94"/>
                  <a:pt x="346" y="94"/>
                  <a:pt x="346" y="94"/>
                </a:cubicBezTo>
                <a:cubicBezTo>
                  <a:pt x="345" y="94"/>
                  <a:pt x="344" y="93"/>
                  <a:pt x="343" y="93"/>
                </a:cubicBezTo>
                <a:cubicBezTo>
                  <a:pt x="19" y="93"/>
                  <a:pt x="19" y="93"/>
                  <a:pt x="19" y="93"/>
                </a:cubicBezTo>
                <a:lnTo>
                  <a:pt x="19" y="43"/>
                </a:lnTo>
                <a:close/>
                <a:moveTo>
                  <a:pt x="346" y="360"/>
                </a:moveTo>
                <a:cubicBezTo>
                  <a:pt x="346" y="373"/>
                  <a:pt x="335" y="384"/>
                  <a:pt x="322" y="384"/>
                </a:cubicBezTo>
                <a:cubicBezTo>
                  <a:pt x="43" y="384"/>
                  <a:pt x="43" y="384"/>
                  <a:pt x="43" y="384"/>
                </a:cubicBezTo>
                <a:cubicBezTo>
                  <a:pt x="30" y="384"/>
                  <a:pt x="19" y="373"/>
                  <a:pt x="19" y="360"/>
                </a:cubicBezTo>
                <a:cubicBezTo>
                  <a:pt x="19" y="113"/>
                  <a:pt x="19" y="113"/>
                  <a:pt x="19" y="113"/>
                </a:cubicBezTo>
                <a:cubicBezTo>
                  <a:pt x="343" y="113"/>
                  <a:pt x="343" y="113"/>
                  <a:pt x="343" y="113"/>
                </a:cubicBezTo>
                <a:cubicBezTo>
                  <a:pt x="344" y="113"/>
                  <a:pt x="345" y="113"/>
                  <a:pt x="346" y="113"/>
                </a:cubicBezTo>
                <a:lnTo>
                  <a:pt x="346" y="36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5" name="Freeform 373"/>
          <p:cNvSpPr>
            <a:spLocks noEditPoints="1" noChangeArrowheads="1"/>
          </p:cNvSpPr>
          <p:nvPr/>
        </p:nvSpPr>
        <p:spPr bwMode="auto">
          <a:xfrm>
            <a:off x="8178800" y="6327775"/>
            <a:ext cx="107950" cy="106363"/>
          </a:xfrm>
          <a:custGeom>
            <a:avLst/>
            <a:gdLst>
              <a:gd name="T0" fmla="*/ 2147483647 w 83"/>
              <a:gd name="T1" fmla="*/ 0 h 83"/>
              <a:gd name="T2" fmla="*/ 0 w 83"/>
              <a:gd name="T3" fmla="*/ 2147483647 h 83"/>
              <a:gd name="T4" fmla="*/ 2147483647 w 83"/>
              <a:gd name="T5" fmla="*/ 2147483647 h 83"/>
              <a:gd name="T6" fmla="*/ 2147483647 w 83"/>
              <a:gd name="T7" fmla="*/ 2147483647 h 83"/>
              <a:gd name="T8" fmla="*/ 2147483647 w 83"/>
              <a:gd name="T9" fmla="*/ 0 h 83"/>
              <a:gd name="T10" fmla="*/ 2147483647 w 83"/>
              <a:gd name="T11" fmla="*/ 2147483647 h 83"/>
              <a:gd name="T12" fmla="*/ 2147483647 w 83"/>
              <a:gd name="T13" fmla="*/ 2147483647 h 83"/>
              <a:gd name="T14" fmla="*/ 2147483647 w 83"/>
              <a:gd name="T15" fmla="*/ 2147483647 h 83"/>
              <a:gd name="T16" fmla="*/ 2147483647 w 83"/>
              <a:gd name="T17" fmla="*/ 2147483647 h 83"/>
              <a:gd name="T18" fmla="*/ 2147483647 w 83"/>
              <a:gd name="T19" fmla="*/ 2147483647 h 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3"/>
              <a:gd name="T31" fmla="*/ 0 h 83"/>
              <a:gd name="T32" fmla="*/ 83 w 83"/>
              <a:gd name="T33" fmla="*/ 83 h 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3" h="83">
                <a:moveTo>
                  <a:pt x="41" y="0"/>
                </a:moveTo>
                <a:cubicBezTo>
                  <a:pt x="18" y="0"/>
                  <a:pt x="0" y="18"/>
                  <a:pt x="0" y="41"/>
                </a:cubicBezTo>
                <a:cubicBezTo>
                  <a:pt x="0" y="64"/>
                  <a:pt x="18" y="83"/>
                  <a:pt x="41" y="83"/>
                </a:cubicBezTo>
                <a:cubicBezTo>
                  <a:pt x="64" y="83"/>
                  <a:pt x="83" y="64"/>
                  <a:pt x="83" y="41"/>
                </a:cubicBezTo>
                <a:cubicBezTo>
                  <a:pt x="83" y="18"/>
                  <a:pt x="64" y="0"/>
                  <a:pt x="41" y="0"/>
                </a:cubicBezTo>
                <a:close/>
                <a:moveTo>
                  <a:pt x="41" y="73"/>
                </a:moveTo>
                <a:cubicBezTo>
                  <a:pt x="24" y="73"/>
                  <a:pt x="10" y="59"/>
                  <a:pt x="10" y="41"/>
                </a:cubicBezTo>
                <a:cubicBezTo>
                  <a:pt x="10" y="24"/>
                  <a:pt x="24" y="10"/>
                  <a:pt x="41" y="10"/>
                </a:cubicBezTo>
                <a:cubicBezTo>
                  <a:pt x="59" y="10"/>
                  <a:pt x="73" y="24"/>
                  <a:pt x="73" y="41"/>
                </a:cubicBezTo>
                <a:cubicBezTo>
                  <a:pt x="73" y="59"/>
                  <a:pt x="59" y="73"/>
                  <a:pt x="41" y="7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6" name="Freeform 374"/>
          <p:cNvSpPr>
            <a:spLocks noEditPoints="1" noChangeArrowheads="1"/>
          </p:cNvSpPr>
          <p:nvPr/>
        </p:nvSpPr>
        <p:spPr bwMode="auto">
          <a:xfrm>
            <a:off x="8077200" y="6227763"/>
            <a:ext cx="311150" cy="307975"/>
          </a:xfrm>
          <a:custGeom>
            <a:avLst/>
            <a:gdLst>
              <a:gd name="T0" fmla="*/ 2147483647 w 243"/>
              <a:gd name="T1" fmla="*/ 2147483647 h 241"/>
              <a:gd name="T2" fmla="*/ 2147483647 w 243"/>
              <a:gd name="T3" fmla="*/ 2147483647 h 241"/>
              <a:gd name="T4" fmla="*/ 2147483647 w 243"/>
              <a:gd name="T5" fmla="*/ 2147483647 h 241"/>
              <a:gd name="T6" fmla="*/ 2147483647 w 243"/>
              <a:gd name="T7" fmla="*/ 2147483647 h 241"/>
              <a:gd name="T8" fmla="*/ 2147483647 w 243"/>
              <a:gd name="T9" fmla="*/ 2147483647 h 241"/>
              <a:gd name="T10" fmla="*/ 2147483647 w 243"/>
              <a:gd name="T11" fmla="*/ 2147483647 h 241"/>
              <a:gd name="T12" fmla="*/ 2147483647 w 243"/>
              <a:gd name="T13" fmla="*/ 2147483647 h 241"/>
              <a:gd name="T14" fmla="*/ 2147483647 w 243"/>
              <a:gd name="T15" fmla="*/ 2147483647 h 241"/>
              <a:gd name="T16" fmla="*/ 2147483647 w 243"/>
              <a:gd name="T17" fmla="*/ 2147483647 h 241"/>
              <a:gd name="T18" fmla="*/ 2147483647 w 243"/>
              <a:gd name="T19" fmla="*/ 0 h 241"/>
              <a:gd name="T20" fmla="*/ 2147483647 w 243"/>
              <a:gd name="T21" fmla="*/ 0 h 241"/>
              <a:gd name="T22" fmla="*/ 2147483647 w 243"/>
              <a:gd name="T23" fmla="*/ 2147483647 h 241"/>
              <a:gd name="T24" fmla="*/ 2147483647 w 243"/>
              <a:gd name="T25" fmla="*/ 2147483647 h 241"/>
              <a:gd name="T26" fmla="*/ 2147483647 w 243"/>
              <a:gd name="T27" fmla="*/ 2147483647 h 241"/>
              <a:gd name="T28" fmla="*/ 2147483647 w 243"/>
              <a:gd name="T29" fmla="*/ 2147483647 h 241"/>
              <a:gd name="T30" fmla="*/ 2147483647 w 243"/>
              <a:gd name="T31" fmla="*/ 2147483647 h 241"/>
              <a:gd name="T32" fmla="*/ 2147483647 w 243"/>
              <a:gd name="T33" fmla="*/ 2147483647 h 241"/>
              <a:gd name="T34" fmla="*/ 2147483647 w 243"/>
              <a:gd name="T35" fmla="*/ 2147483647 h 241"/>
              <a:gd name="T36" fmla="*/ 2147483647 w 243"/>
              <a:gd name="T37" fmla="*/ 2147483647 h 241"/>
              <a:gd name="T38" fmla="*/ 2147483647 w 243"/>
              <a:gd name="T39" fmla="*/ 2147483647 h 241"/>
              <a:gd name="T40" fmla="*/ 2147483647 w 243"/>
              <a:gd name="T41" fmla="*/ 2147483647 h 241"/>
              <a:gd name="T42" fmla="*/ 2147483647 w 243"/>
              <a:gd name="T43" fmla="*/ 2147483647 h 241"/>
              <a:gd name="T44" fmla="*/ 0 w 243"/>
              <a:gd name="T45" fmla="*/ 2147483647 h 241"/>
              <a:gd name="T46" fmla="*/ 2147483647 w 243"/>
              <a:gd name="T47" fmla="*/ 2147483647 h 241"/>
              <a:gd name="T48" fmla="*/ 2147483647 w 243"/>
              <a:gd name="T49" fmla="*/ 2147483647 h 241"/>
              <a:gd name="T50" fmla="*/ 2147483647 w 243"/>
              <a:gd name="T51" fmla="*/ 2147483647 h 241"/>
              <a:gd name="T52" fmla="*/ 2147483647 w 243"/>
              <a:gd name="T53" fmla="*/ 2147483647 h 241"/>
              <a:gd name="T54" fmla="*/ 0 w 243"/>
              <a:gd name="T55" fmla="*/ 2147483647 h 241"/>
              <a:gd name="T56" fmla="*/ 2147483647 w 243"/>
              <a:gd name="T57" fmla="*/ 2147483647 h 241"/>
              <a:gd name="T58" fmla="*/ 2147483647 w 243"/>
              <a:gd name="T59" fmla="*/ 2147483647 h 241"/>
              <a:gd name="T60" fmla="*/ 2147483647 w 243"/>
              <a:gd name="T61" fmla="*/ 2147483647 h 241"/>
              <a:gd name="T62" fmla="*/ 2147483647 w 243"/>
              <a:gd name="T63" fmla="*/ 2147483647 h 241"/>
              <a:gd name="T64" fmla="*/ 2147483647 w 243"/>
              <a:gd name="T65" fmla="*/ 2147483647 h 241"/>
              <a:gd name="T66" fmla="*/ 2147483647 w 243"/>
              <a:gd name="T67" fmla="*/ 2147483647 h 241"/>
              <a:gd name="T68" fmla="*/ 2147483647 w 243"/>
              <a:gd name="T69" fmla="*/ 2147483647 h 241"/>
              <a:gd name="T70" fmla="*/ 2147483647 w 243"/>
              <a:gd name="T71" fmla="*/ 2147483647 h 241"/>
              <a:gd name="T72" fmla="*/ 2147483647 w 243"/>
              <a:gd name="T73" fmla="*/ 2147483647 h 241"/>
              <a:gd name="T74" fmla="*/ 2147483647 w 243"/>
              <a:gd name="T75" fmla="*/ 2147483647 h 241"/>
              <a:gd name="T76" fmla="*/ 2147483647 w 243"/>
              <a:gd name="T77" fmla="*/ 2147483647 h 241"/>
              <a:gd name="T78" fmla="*/ 2147483647 w 243"/>
              <a:gd name="T79" fmla="*/ 2147483647 h 241"/>
              <a:gd name="T80" fmla="*/ 2147483647 w 243"/>
              <a:gd name="T81" fmla="*/ 2147483647 h 241"/>
              <a:gd name="T82" fmla="*/ 2147483647 w 243"/>
              <a:gd name="T83" fmla="*/ 2147483647 h 241"/>
              <a:gd name="T84" fmla="*/ 2147483647 w 243"/>
              <a:gd name="T85" fmla="*/ 2147483647 h 241"/>
              <a:gd name="T86" fmla="*/ 2147483647 w 243"/>
              <a:gd name="T87" fmla="*/ 2147483647 h 241"/>
              <a:gd name="T88" fmla="*/ 2147483647 w 243"/>
              <a:gd name="T89" fmla="*/ 2147483647 h 241"/>
              <a:gd name="T90" fmla="*/ 2147483647 w 243"/>
              <a:gd name="T91" fmla="*/ 2147483647 h 241"/>
              <a:gd name="T92" fmla="*/ 2147483647 w 243"/>
              <a:gd name="T93" fmla="*/ 2147483647 h 241"/>
              <a:gd name="T94" fmla="*/ 2147483647 w 243"/>
              <a:gd name="T95" fmla="*/ 2147483647 h 241"/>
              <a:gd name="T96" fmla="*/ 2147483647 w 243"/>
              <a:gd name="T97" fmla="*/ 2147483647 h 241"/>
              <a:gd name="T98" fmla="*/ 2147483647 w 243"/>
              <a:gd name="T99" fmla="*/ 2147483647 h 241"/>
              <a:gd name="T100" fmla="*/ 2147483647 w 243"/>
              <a:gd name="T101" fmla="*/ 2147483647 h 241"/>
              <a:gd name="T102" fmla="*/ 2147483647 w 243"/>
              <a:gd name="T103" fmla="*/ 2147483647 h 24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3"/>
              <a:gd name="T157" fmla="*/ 0 h 241"/>
              <a:gd name="T158" fmla="*/ 243 w 243"/>
              <a:gd name="T159" fmla="*/ 241 h 24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3" h="241">
                <a:moveTo>
                  <a:pt x="216" y="110"/>
                </a:moveTo>
                <a:cubicBezTo>
                  <a:pt x="243" y="95"/>
                  <a:pt x="243" y="95"/>
                  <a:pt x="243" y="95"/>
                </a:cubicBezTo>
                <a:cubicBezTo>
                  <a:pt x="234" y="73"/>
                  <a:pt x="234" y="73"/>
                  <a:pt x="234" y="73"/>
                </a:cubicBezTo>
                <a:cubicBezTo>
                  <a:pt x="204" y="75"/>
                  <a:pt x="204" y="75"/>
                  <a:pt x="204" y="75"/>
                </a:cubicBezTo>
                <a:cubicBezTo>
                  <a:pt x="194" y="59"/>
                  <a:pt x="194" y="59"/>
                  <a:pt x="194" y="59"/>
                </a:cubicBezTo>
                <a:cubicBezTo>
                  <a:pt x="204" y="29"/>
                  <a:pt x="204" y="29"/>
                  <a:pt x="204" y="29"/>
                </a:cubicBezTo>
                <a:cubicBezTo>
                  <a:pt x="187" y="16"/>
                  <a:pt x="187" y="16"/>
                  <a:pt x="187" y="16"/>
                </a:cubicBezTo>
                <a:cubicBezTo>
                  <a:pt x="163" y="38"/>
                  <a:pt x="163" y="38"/>
                  <a:pt x="163" y="38"/>
                </a:cubicBezTo>
                <a:cubicBezTo>
                  <a:pt x="142" y="32"/>
                  <a:pt x="142" y="32"/>
                  <a:pt x="142" y="32"/>
                </a:cubicBezTo>
                <a:cubicBezTo>
                  <a:pt x="134" y="0"/>
                  <a:pt x="134" y="0"/>
                  <a:pt x="134" y="0"/>
                </a:cubicBezTo>
                <a:cubicBezTo>
                  <a:pt x="110" y="0"/>
                  <a:pt x="110" y="0"/>
                  <a:pt x="110" y="0"/>
                </a:cubicBezTo>
                <a:cubicBezTo>
                  <a:pt x="102" y="31"/>
                  <a:pt x="102" y="31"/>
                  <a:pt x="102" y="31"/>
                </a:cubicBezTo>
                <a:cubicBezTo>
                  <a:pt x="80" y="35"/>
                  <a:pt x="80" y="35"/>
                  <a:pt x="80" y="35"/>
                </a:cubicBezTo>
                <a:cubicBezTo>
                  <a:pt x="75" y="31"/>
                  <a:pt x="75" y="31"/>
                  <a:pt x="75" y="31"/>
                </a:cubicBezTo>
                <a:cubicBezTo>
                  <a:pt x="65" y="22"/>
                  <a:pt x="65" y="22"/>
                  <a:pt x="65" y="22"/>
                </a:cubicBezTo>
                <a:cubicBezTo>
                  <a:pt x="58" y="16"/>
                  <a:pt x="58" y="16"/>
                  <a:pt x="58" y="16"/>
                </a:cubicBezTo>
                <a:cubicBezTo>
                  <a:pt x="38" y="32"/>
                  <a:pt x="38" y="32"/>
                  <a:pt x="38" y="32"/>
                </a:cubicBezTo>
                <a:cubicBezTo>
                  <a:pt x="49" y="60"/>
                  <a:pt x="49" y="60"/>
                  <a:pt x="49" y="60"/>
                </a:cubicBezTo>
                <a:cubicBezTo>
                  <a:pt x="40" y="73"/>
                  <a:pt x="40" y="73"/>
                  <a:pt x="40" y="73"/>
                </a:cubicBezTo>
                <a:cubicBezTo>
                  <a:pt x="17" y="72"/>
                  <a:pt x="17" y="72"/>
                  <a:pt x="17" y="72"/>
                </a:cubicBezTo>
                <a:cubicBezTo>
                  <a:pt x="7" y="71"/>
                  <a:pt x="7" y="71"/>
                  <a:pt x="7" y="71"/>
                </a:cubicBezTo>
                <a:cubicBezTo>
                  <a:pt x="4" y="78"/>
                  <a:pt x="4" y="78"/>
                  <a:pt x="4" y="78"/>
                </a:cubicBezTo>
                <a:cubicBezTo>
                  <a:pt x="0" y="91"/>
                  <a:pt x="0" y="91"/>
                  <a:pt x="0" y="91"/>
                </a:cubicBezTo>
                <a:cubicBezTo>
                  <a:pt x="23" y="105"/>
                  <a:pt x="23" y="105"/>
                  <a:pt x="23" y="105"/>
                </a:cubicBezTo>
                <a:cubicBezTo>
                  <a:pt x="28" y="108"/>
                  <a:pt x="28" y="108"/>
                  <a:pt x="28" y="108"/>
                </a:cubicBezTo>
                <a:cubicBezTo>
                  <a:pt x="27" y="112"/>
                  <a:pt x="27" y="112"/>
                  <a:pt x="27" y="112"/>
                </a:cubicBezTo>
                <a:cubicBezTo>
                  <a:pt x="26" y="128"/>
                  <a:pt x="26" y="128"/>
                  <a:pt x="26" y="128"/>
                </a:cubicBezTo>
                <a:cubicBezTo>
                  <a:pt x="0" y="146"/>
                  <a:pt x="0" y="146"/>
                  <a:pt x="0" y="146"/>
                </a:cubicBezTo>
                <a:cubicBezTo>
                  <a:pt x="8" y="168"/>
                  <a:pt x="8" y="168"/>
                  <a:pt x="8" y="168"/>
                </a:cubicBezTo>
                <a:cubicBezTo>
                  <a:pt x="38" y="165"/>
                  <a:pt x="38" y="165"/>
                  <a:pt x="38" y="165"/>
                </a:cubicBezTo>
                <a:cubicBezTo>
                  <a:pt x="48" y="182"/>
                  <a:pt x="48" y="182"/>
                  <a:pt x="48" y="182"/>
                </a:cubicBezTo>
                <a:cubicBezTo>
                  <a:pt x="38" y="210"/>
                  <a:pt x="38" y="210"/>
                  <a:pt x="38" y="210"/>
                </a:cubicBezTo>
                <a:cubicBezTo>
                  <a:pt x="58" y="223"/>
                  <a:pt x="58" y="223"/>
                  <a:pt x="58" y="223"/>
                </a:cubicBezTo>
                <a:cubicBezTo>
                  <a:pt x="82" y="205"/>
                  <a:pt x="82" y="205"/>
                  <a:pt x="82" y="205"/>
                </a:cubicBezTo>
                <a:cubicBezTo>
                  <a:pt x="101" y="212"/>
                  <a:pt x="101" y="212"/>
                  <a:pt x="101" y="212"/>
                </a:cubicBezTo>
                <a:cubicBezTo>
                  <a:pt x="109" y="241"/>
                  <a:pt x="109" y="241"/>
                  <a:pt x="109" y="241"/>
                </a:cubicBezTo>
                <a:cubicBezTo>
                  <a:pt x="131" y="241"/>
                  <a:pt x="131" y="241"/>
                  <a:pt x="131" y="241"/>
                </a:cubicBezTo>
                <a:cubicBezTo>
                  <a:pt x="140" y="211"/>
                  <a:pt x="140" y="211"/>
                  <a:pt x="140" y="211"/>
                </a:cubicBezTo>
                <a:cubicBezTo>
                  <a:pt x="163" y="205"/>
                  <a:pt x="163" y="205"/>
                  <a:pt x="163" y="205"/>
                </a:cubicBezTo>
                <a:cubicBezTo>
                  <a:pt x="184" y="224"/>
                  <a:pt x="184" y="224"/>
                  <a:pt x="184" y="224"/>
                </a:cubicBezTo>
                <a:cubicBezTo>
                  <a:pt x="203" y="211"/>
                  <a:pt x="203" y="211"/>
                  <a:pt x="203" y="211"/>
                </a:cubicBezTo>
                <a:cubicBezTo>
                  <a:pt x="192" y="183"/>
                  <a:pt x="192" y="183"/>
                  <a:pt x="192" y="183"/>
                </a:cubicBezTo>
                <a:cubicBezTo>
                  <a:pt x="205" y="168"/>
                  <a:pt x="205" y="168"/>
                  <a:pt x="205" y="168"/>
                </a:cubicBezTo>
                <a:cubicBezTo>
                  <a:pt x="236" y="168"/>
                  <a:pt x="236" y="168"/>
                  <a:pt x="236" y="168"/>
                </a:cubicBezTo>
                <a:cubicBezTo>
                  <a:pt x="243" y="147"/>
                  <a:pt x="243" y="147"/>
                  <a:pt x="243" y="147"/>
                </a:cubicBezTo>
                <a:cubicBezTo>
                  <a:pt x="216" y="130"/>
                  <a:pt x="216" y="130"/>
                  <a:pt x="216" y="130"/>
                </a:cubicBezTo>
                <a:lnTo>
                  <a:pt x="216" y="110"/>
                </a:lnTo>
                <a:close/>
                <a:moveTo>
                  <a:pt x="121" y="170"/>
                </a:moveTo>
                <a:cubicBezTo>
                  <a:pt x="94" y="170"/>
                  <a:pt x="72" y="148"/>
                  <a:pt x="72" y="120"/>
                </a:cubicBezTo>
                <a:cubicBezTo>
                  <a:pt x="72" y="93"/>
                  <a:pt x="94" y="71"/>
                  <a:pt x="121" y="71"/>
                </a:cubicBezTo>
                <a:cubicBezTo>
                  <a:pt x="148" y="71"/>
                  <a:pt x="171" y="93"/>
                  <a:pt x="171" y="120"/>
                </a:cubicBezTo>
                <a:cubicBezTo>
                  <a:pt x="171" y="148"/>
                  <a:pt x="148" y="170"/>
                  <a:pt x="121" y="17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7" name="Freeform 375"/>
          <p:cNvSpPr>
            <a:spLocks noChangeArrowheads="1"/>
          </p:cNvSpPr>
          <p:nvPr/>
        </p:nvSpPr>
        <p:spPr bwMode="auto">
          <a:xfrm>
            <a:off x="7961313" y="6169025"/>
            <a:ext cx="195262" cy="203200"/>
          </a:xfrm>
          <a:custGeom>
            <a:avLst/>
            <a:gdLst>
              <a:gd name="T0" fmla="*/ 2147483647 w 153"/>
              <a:gd name="T1" fmla="*/ 2147483647 h 159"/>
              <a:gd name="T2" fmla="*/ 2147483647 w 153"/>
              <a:gd name="T3" fmla="*/ 2147483647 h 159"/>
              <a:gd name="T4" fmla="*/ 2147483647 w 153"/>
              <a:gd name="T5" fmla="*/ 2147483647 h 159"/>
              <a:gd name="T6" fmla="*/ 2147483647 w 153"/>
              <a:gd name="T7" fmla="*/ 2147483647 h 159"/>
              <a:gd name="T8" fmla="*/ 2147483647 w 153"/>
              <a:gd name="T9" fmla="*/ 2147483647 h 159"/>
              <a:gd name="T10" fmla="*/ 2147483647 w 153"/>
              <a:gd name="T11" fmla="*/ 2147483647 h 159"/>
              <a:gd name="T12" fmla="*/ 2147483647 w 153"/>
              <a:gd name="T13" fmla="*/ 2147483647 h 159"/>
              <a:gd name="T14" fmla="*/ 2147483647 w 153"/>
              <a:gd name="T15" fmla="*/ 2147483647 h 159"/>
              <a:gd name="T16" fmla="*/ 2147483647 w 153"/>
              <a:gd name="T17" fmla="*/ 2147483647 h 159"/>
              <a:gd name="T18" fmla="*/ 2147483647 w 153"/>
              <a:gd name="T19" fmla="*/ 2147483647 h 159"/>
              <a:gd name="T20" fmla="*/ 2147483647 w 153"/>
              <a:gd name="T21" fmla="*/ 2147483647 h 159"/>
              <a:gd name="T22" fmla="*/ 2147483647 w 153"/>
              <a:gd name="T23" fmla="*/ 2147483647 h 159"/>
              <a:gd name="T24" fmla="*/ 2147483647 w 153"/>
              <a:gd name="T25" fmla="*/ 2147483647 h 159"/>
              <a:gd name="T26" fmla="*/ 2147483647 w 153"/>
              <a:gd name="T27" fmla="*/ 2147483647 h 159"/>
              <a:gd name="T28" fmla="*/ 2147483647 w 153"/>
              <a:gd name="T29" fmla="*/ 2147483647 h 1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53"/>
              <a:gd name="T46" fmla="*/ 0 h 159"/>
              <a:gd name="T47" fmla="*/ 153 w 153"/>
              <a:gd name="T48" fmla="*/ 159 h 15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53" h="159">
                <a:moveTo>
                  <a:pt x="88" y="137"/>
                </a:moveTo>
                <a:cubicBezTo>
                  <a:pt x="85" y="126"/>
                  <a:pt x="85" y="126"/>
                  <a:pt x="85" y="126"/>
                </a:cubicBezTo>
                <a:cubicBezTo>
                  <a:pt x="76" y="127"/>
                  <a:pt x="67" y="125"/>
                  <a:pt x="59" y="120"/>
                </a:cubicBezTo>
                <a:cubicBezTo>
                  <a:pt x="38" y="107"/>
                  <a:pt x="31" y="80"/>
                  <a:pt x="44" y="59"/>
                </a:cubicBezTo>
                <a:cubicBezTo>
                  <a:pt x="56" y="38"/>
                  <a:pt x="84" y="31"/>
                  <a:pt x="105" y="44"/>
                </a:cubicBezTo>
                <a:cubicBezTo>
                  <a:pt x="113" y="49"/>
                  <a:pt x="119" y="56"/>
                  <a:pt x="123" y="65"/>
                </a:cubicBezTo>
                <a:cubicBezTo>
                  <a:pt x="148" y="58"/>
                  <a:pt x="148" y="58"/>
                  <a:pt x="148" y="58"/>
                </a:cubicBezTo>
                <a:cubicBezTo>
                  <a:pt x="153" y="56"/>
                  <a:pt x="153" y="56"/>
                  <a:pt x="153" y="56"/>
                </a:cubicBezTo>
                <a:cubicBezTo>
                  <a:pt x="147" y="40"/>
                  <a:pt x="136" y="26"/>
                  <a:pt x="121" y="17"/>
                </a:cubicBezTo>
                <a:cubicBezTo>
                  <a:pt x="92" y="0"/>
                  <a:pt x="55" y="4"/>
                  <a:pt x="31" y="25"/>
                </a:cubicBezTo>
                <a:cubicBezTo>
                  <a:pt x="26" y="30"/>
                  <a:pt x="21" y="36"/>
                  <a:pt x="17" y="43"/>
                </a:cubicBezTo>
                <a:cubicBezTo>
                  <a:pt x="13" y="49"/>
                  <a:pt x="10" y="56"/>
                  <a:pt x="8" y="62"/>
                </a:cubicBezTo>
                <a:cubicBezTo>
                  <a:pt x="0" y="94"/>
                  <a:pt x="13" y="129"/>
                  <a:pt x="42" y="147"/>
                </a:cubicBezTo>
                <a:cubicBezTo>
                  <a:pt x="58" y="156"/>
                  <a:pt x="75" y="159"/>
                  <a:pt x="92" y="157"/>
                </a:cubicBezTo>
                <a:lnTo>
                  <a:pt x="88" y="13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8" name="Freeform 376"/>
          <p:cNvSpPr>
            <a:spLocks noChangeArrowheads="1"/>
          </p:cNvSpPr>
          <p:nvPr/>
        </p:nvSpPr>
        <p:spPr bwMode="auto">
          <a:xfrm>
            <a:off x="7875588" y="6143625"/>
            <a:ext cx="115887" cy="98425"/>
          </a:xfrm>
          <a:custGeom>
            <a:avLst/>
            <a:gdLst>
              <a:gd name="T0" fmla="*/ 2147483647 w 91"/>
              <a:gd name="T1" fmla="*/ 2147483647 h 77"/>
              <a:gd name="T2" fmla="*/ 2147483647 w 91"/>
              <a:gd name="T3" fmla="*/ 2147483647 h 77"/>
              <a:gd name="T4" fmla="*/ 2147483647 w 91"/>
              <a:gd name="T5" fmla="*/ 2147483647 h 77"/>
              <a:gd name="T6" fmla="*/ 2147483647 w 91"/>
              <a:gd name="T7" fmla="*/ 2147483647 h 77"/>
              <a:gd name="T8" fmla="*/ 2147483647 w 91"/>
              <a:gd name="T9" fmla="*/ 2147483647 h 77"/>
              <a:gd name="T10" fmla="*/ 2147483647 w 91"/>
              <a:gd name="T11" fmla="*/ 2147483647 h 77"/>
              <a:gd name="T12" fmla="*/ 2147483647 w 91"/>
              <a:gd name="T13" fmla="*/ 2147483647 h 77"/>
              <a:gd name="T14" fmla="*/ 2147483647 w 91"/>
              <a:gd name="T15" fmla="*/ 2147483647 h 77"/>
              <a:gd name="T16" fmla="*/ 0 60000 65536"/>
              <a:gd name="T17" fmla="*/ 0 60000 65536"/>
              <a:gd name="T18" fmla="*/ 0 60000 65536"/>
              <a:gd name="T19" fmla="*/ 0 60000 65536"/>
              <a:gd name="T20" fmla="*/ 0 60000 65536"/>
              <a:gd name="T21" fmla="*/ 0 60000 65536"/>
              <a:gd name="T22" fmla="*/ 0 60000 65536"/>
              <a:gd name="T23" fmla="*/ 0 60000 65536"/>
              <a:gd name="T24" fmla="*/ 0 w 91"/>
              <a:gd name="T25" fmla="*/ 0 h 77"/>
              <a:gd name="T26" fmla="*/ 91 w 91"/>
              <a:gd name="T27" fmla="*/ 77 h 7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1" h="77">
                <a:moveTo>
                  <a:pt x="91" y="40"/>
                </a:moveTo>
                <a:cubicBezTo>
                  <a:pt x="30" y="3"/>
                  <a:pt x="30" y="3"/>
                  <a:pt x="30" y="3"/>
                </a:cubicBezTo>
                <a:cubicBezTo>
                  <a:pt x="24" y="0"/>
                  <a:pt x="17" y="1"/>
                  <a:pt x="14" y="7"/>
                </a:cubicBezTo>
                <a:cubicBezTo>
                  <a:pt x="3" y="24"/>
                  <a:pt x="3" y="24"/>
                  <a:pt x="3" y="24"/>
                </a:cubicBezTo>
                <a:cubicBezTo>
                  <a:pt x="0" y="30"/>
                  <a:pt x="2" y="37"/>
                  <a:pt x="7" y="40"/>
                </a:cubicBezTo>
                <a:cubicBezTo>
                  <a:pt x="68" y="77"/>
                  <a:pt x="68" y="77"/>
                  <a:pt x="68" y="77"/>
                </a:cubicBezTo>
                <a:cubicBezTo>
                  <a:pt x="70" y="70"/>
                  <a:pt x="73" y="64"/>
                  <a:pt x="77" y="57"/>
                </a:cubicBezTo>
                <a:cubicBezTo>
                  <a:pt x="81" y="51"/>
                  <a:pt x="85" y="45"/>
                  <a:pt x="91" y="4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79" name="Freeform 377"/>
          <p:cNvSpPr>
            <a:spLocks noEditPoints="1" noChangeArrowheads="1"/>
          </p:cNvSpPr>
          <p:nvPr/>
        </p:nvSpPr>
        <p:spPr bwMode="auto">
          <a:xfrm>
            <a:off x="7048500" y="6137275"/>
            <a:ext cx="581025" cy="396875"/>
          </a:xfrm>
          <a:custGeom>
            <a:avLst/>
            <a:gdLst>
              <a:gd name="T0" fmla="*/ 2147483647 w 454"/>
              <a:gd name="T1" fmla="*/ 2147483647 h 310"/>
              <a:gd name="T2" fmla="*/ 2147483647 w 454"/>
              <a:gd name="T3" fmla="*/ 2147483647 h 310"/>
              <a:gd name="T4" fmla="*/ 2147483647 w 454"/>
              <a:gd name="T5" fmla="*/ 2147483647 h 310"/>
              <a:gd name="T6" fmla="*/ 2147483647 w 454"/>
              <a:gd name="T7" fmla="*/ 0 h 310"/>
              <a:gd name="T8" fmla="*/ 2147483647 w 454"/>
              <a:gd name="T9" fmla="*/ 2147483647 h 310"/>
              <a:gd name="T10" fmla="*/ 0 w 454"/>
              <a:gd name="T11" fmla="*/ 2147483647 h 310"/>
              <a:gd name="T12" fmla="*/ 2147483647 w 454"/>
              <a:gd name="T13" fmla="*/ 2147483647 h 310"/>
              <a:gd name="T14" fmla="*/ 2147483647 w 454"/>
              <a:gd name="T15" fmla="*/ 2147483647 h 310"/>
              <a:gd name="T16" fmla="*/ 2147483647 w 454"/>
              <a:gd name="T17" fmla="*/ 2147483647 h 310"/>
              <a:gd name="T18" fmla="*/ 2147483647 w 454"/>
              <a:gd name="T19" fmla="*/ 2147483647 h 310"/>
              <a:gd name="T20" fmla="*/ 2147483647 w 454"/>
              <a:gd name="T21" fmla="*/ 2147483647 h 310"/>
              <a:gd name="T22" fmla="*/ 2147483647 w 454"/>
              <a:gd name="T23" fmla="*/ 2147483647 h 310"/>
              <a:gd name="T24" fmla="*/ 2147483647 w 454"/>
              <a:gd name="T25" fmla="*/ 2147483647 h 310"/>
              <a:gd name="T26" fmla="*/ 2147483647 w 454"/>
              <a:gd name="T27" fmla="*/ 2147483647 h 310"/>
              <a:gd name="T28" fmla="*/ 2147483647 w 454"/>
              <a:gd name="T29" fmla="*/ 2147483647 h 310"/>
              <a:gd name="T30" fmla="*/ 2147483647 w 454"/>
              <a:gd name="T31" fmla="*/ 2147483647 h 310"/>
              <a:gd name="T32" fmla="*/ 2147483647 w 454"/>
              <a:gd name="T33" fmla="*/ 2147483647 h 310"/>
              <a:gd name="T34" fmla="*/ 2147483647 w 454"/>
              <a:gd name="T35" fmla="*/ 2147483647 h 310"/>
              <a:gd name="T36" fmla="*/ 2147483647 w 454"/>
              <a:gd name="T37" fmla="*/ 2147483647 h 310"/>
              <a:gd name="T38" fmla="*/ 2147483647 w 454"/>
              <a:gd name="T39" fmla="*/ 2147483647 h 310"/>
              <a:gd name="T40" fmla="*/ 2147483647 w 454"/>
              <a:gd name="T41" fmla="*/ 2147483647 h 310"/>
              <a:gd name="T42" fmla="*/ 2147483647 w 454"/>
              <a:gd name="T43" fmla="*/ 2147483647 h 310"/>
              <a:gd name="T44" fmla="*/ 2147483647 w 454"/>
              <a:gd name="T45" fmla="*/ 2147483647 h 310"/>
              <a:gd name="T46" fmla="*/ 2147483647 w 454"/>
              <a:gd name="T47" fmla="*/ 2147483647 h 310"/>
              <a:gd name="T48" fmla="*/ 2147483647 w 454"/>
              <a:gd name="T49" fmla="*/ 2147483647 h 310"/>
              <a:gd name="T50" fmla="*/ 2147483647 w 454"/>
              <a:gd name="T51" fmla="*/ 2147483647 h 310"/>
              <a:gd name="T52" fmla="*/ 2147483647 w 454"/>
              <a:gd name="T53" fmla="*/ 2147483647 h 310"/>
              <a:gd name="T54" fmla="*/ 2147483647 w 454"/>
              <a:gd name="T55" fmla="*/ 2147483647 h 310"/>
              <a:gd name="T56" fmla="*/ 2147483647 w 454"/>
              <a:gd name="T57" fmla="*/ 2147483647 h 310"/>
              <a:gd name="T58" fmla="*/ 2147483647 w 454"/>
              <a:gd name="T59" fmla="*/ 2147483647 h 310"/>
              <a:gd name="T60" fmla="*/ 2147483647 w 454"/>
              <a:gd name="T61" fmla="*/ 2147483647 h 310"/>
              <a:gd name="T62" fmla="*/ 2147483647 w 454"/>
              <a:gd name="T63" fmla="*/ 2147483647 h 310"/>
              <a:gd name="T64" fmla="*/ 2147483647 w 454"/>
              <a:gd name="T65" fmla="*/ 2147483647 h 310"/>
              <a:gd name="T66" fmla="*/ 2147483647 w 454"/>
              <a:gd name="T67" fmla="*/ 2147483647 h 310"/>
              <a:gd name="T68" fmla="*/ 2147483647 w 454"/>
              <a:gd name="T69" fmla="*/ 2147483647 h 310"/>
              <a:gd name="T70" fmla="*/ 2147483647 w 454"/>
              <a:gd name="T71" fmla="*/ 2147483647 h 310"/>
              <a:gd name="T72" fmla="*/ 2147483647 w 454"/>
              <a:gd name="T73" fmla="*/ 2147483647 h 310"/>
              <a:gd name="T74" fmla="*/ 2147483647 w 454"/>
              <a:gd name="T75" fmla="*/ 2147483647 h 310"/>
              <a:gd name="T76" fmla="*/ 2147483647 w 454"/>
              <a:gd name="T77" fmla="*/ 2147483647 h 310"/>
              <a:gd name="T78" fmla="*/ 2147483647 w 454"/>
              <a:gd name="T79" fmla="*/ 2147483647 h 310"/>
              <a:gd name="T80" fmla="*/ 2147483647 w 454"/>
              <a:gd name="T81" fmla="*/ 2147483647 h 310"/>
              <a:gd name="T82" fmla="*/ 2147483647 w 454"/>
              <a:gd name="T83" fmla="*/ 2147483647 h 31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54"/>
              <a:gd name="T127" fmla="*/ 0 h 310"/>
              <a:gd name="T128" fmla="*/ 454 w 454"/>
              <a:gd name="T129" fmla="*/ 310 h 31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54" h="310">
                <a:moveTo>
                  <a:pt x="444" y="103"/>
                </a:moveTo>
                <a:cubicBezTo>
                  <a:pt x="105" y="31"/>
                  <a:pt x="105" y="31"/>
                  <a:pt x="105" y="31"/>
                </a:cubicBezTo>
                <a:cubicBezTo>
                  <a:pt x="108" y="19"/>
                  <a:pt x="108" y="19"/>
                  <a:pt x="108" y="19"/>
                </a:cubicBezTo>
                <a:cubicBezTo>
                  <a:pt x="72" y="0"/>
                  <a:pt x="72" y="0"/>
                  <a:pt x="72" y="0"/>
                </a:cubicBezTo>
                <a:cubicBezTo>
                  <a:pt x="19" y="60"/>
                  <a:pt x="19" y="60"/>
                  <a:pt x="19" y="60"/>
                </a:cubicBezTo>
                <a:cubicBezTo>
                  <a:pt x="0" y="147"/>
                  <a:pt x="0" y="147"/>
                  <a:pt x="0" y="147"/>
                </a:cubicBezTo>
                <a:cubicBezTo>
                  <a:pt x="21" y="152"/>
                  <a:pt x="21" y="152"/>
                  <a:pt x="21" y="152"/>
                </a:cubicBezTo>
                <a:cubicBezTo>
                  <a:pt x="21" y="310"/>
                  <a:pt x="21" y="310"/>
                  <a:pt x="21" y="310"/>
                </a:cubicBezTo>
                <a:cubicBezTo>
                  <a:pt x="27" y="310"/>
                  <a:pt x="27" y="310"/>
                  <a:pt x="27" y="310"/>
                </a:cubicBezTo>
                <a:cubicBezTo>
                  <a:pt x="27" y="153"/>
                  <a:pt x="27" y="153"/>
                  <a:pt x="27" y="153"/>
                </a:cubicBezTo>
                <a:cubicBezTo>
                  <a:pt x="29" y="154"/>
                  <a:pt x="29" y="154"/>
                  <a:pt x="29" y="154"/>
                </a:cubicBezTo>
                <a:cubicBezTo>
                  <a:pt x="90" y="105"/>
                  <a:pt x="90" y="105"/>
                  <a:pt x="90" y="105"/>
                </a:cubicBezTo>
                <a:cubicBezTo>
                  <a:pt x="101" y="53"/>
                  <a:pt x="101" y="53"/>
                  <a:pt x="101" y="53"/>
                </a:cubicBezTo>
                <a:cubicBezTo>
                  <a:pt x="217" y="77"/>
                  <a:pt x="217" y="77"/>
                  <a:pt x="217" y="77"/>
                </a:cubicBezTo>
                <a:cubicBezTo>
                  <a:pt x="174" y="306"/>
                  <a:pt x="174" y="306"/>
                  <a:pt x="174" y="306"/>
                </a:cubicBezTo>
                <a:cubicBezTo>
                  <a:pt x="196" y="306"/>
                  <a:pt x="196" y="306"/>
                  <a:pt x="196" y="306"/>
                </a:cubicBezTo>
                <a:cubicBezTo>
                  <a:pt x="198" y="291"/>
                  <a:pt x="198" y="291"/>
                  <a:pt x="198" y="291"/>
                </a:cubicBezTo>
                <a:cubicBezTo>
                  <a:pt x="266" y="253"/>
                  <a:pt x="266" y="253"/>
                  <a:pt x="266" y="253"/>
                </a:cubicBezTo>
                <a:cubicBezTo>
                  <a:pt x="270" y="306"/>
                  <a:pt x="270" y="306"/>
                  <a:pt x="270" y="306"/>
                </a:cubicBezTo>
                <a:cubicBezTo>
                  <a:pt x="294" y="306"/>
                  <a:pt x="294" y="306"/>
                  <a:pt x="294" y="306"/>
                </a:cubicBezTo>
                <a:cubicBezTo>
                  <a:pt x="275" y="90"/>
                  <a:pt x="275" y="90"/>
                  <a:pt x="275" y="90"/>
                </a:cubicBezTo>
                <a:cubicBezTo>
                  <a:pt x="439" y="125"/>
                  <a:pt x="439" y="125"/>
                  <a:pt x="439" y="125"/>
                </a:cubicBezTo>
                <a:cubicBezTo>
                  <a:pt x="445" y="126"/>
                  <a:pt x="451" y="122"/>
                  <a:pt x="452" y="116"/>
                </a:cubicBezTo>
                <a:cubicBezTo>
                  <a:pt x="454" y="110"/>
                  <a:pt x="450" y="105"/>
                  <a:pt x="444" y="103"/>
                </a:cubicBezTo>
                <a:close/>
                <a:moveTo>
                  <a:pt x="85" y="49"/>
                </a:moveTo>
                <a:cubicBezTo>
                  <a:pt x="84" y="55"/>
                  <a:pt x="78" y="59"/>
                  <a:pt x="72" y="57"/>
                </a:cubicBezTo>
                <a:cubicBezTo>
                  <a:pt x="66" y="56"/>
                  <a:pt x="62" y="50"/>
                  <a:pt x="63" y="45"/>
                </a:cubicBezTo>
                <a:cubicBezTo>
                  <a:pt x="65" y="39"/>
                  <a:pt x="71" y="35"/>
                  <a:pt x="76" y="36"/>
                </a:cubicBezTo>
                <a:cubicBezTo>
                  <a:pt x="82" y="37"/>
                  <a:pt x="86" y="43"/>
                  <a:pt x="85" y="49"/>
                </a:cubicBezTo>
                <a:close/>
                <a:moveTo>
                  <a:pt x="204" y="265"/>
                </a:moveTo>
                <a:cubicBezTo>
                  <a:pt x="215" y="206"/>
                  <a:pt x="215" y="206"/>
                  <a:pt x="215" y="206"/>
                </a:cubicBezTo>
                <a:cubicBezTo>
                  <a:pt x="265" y="228"/>
                  <a:pt x="265" y="228"/>
                  <a:pt x="265" y="228"/>
                </a:cubicBezTo>
                <a:lnTo>
                  <a:pt x="204" y="265"/>
                </a:lnTo>
                <a:close/>
                <a:moveTo>
                  <a:pt x="219" y="187"/>
                </a:moveTo>
                <a:cubicBezTo>
                  <a:pt x="261" y="170"/>
                  <a:pt x="261" y="170"/>
                  <a:pt x="261" y="170"/>
                </a:cubicBezTo>
                <a:cubicBezTo>
                  <a:pt x="263" y="206"/>
                  <a:pt x="263" y="206"/>
                  <a:pt x="263" y="206"/>
                </a:cubicBezTo>
                <a:lnTo>
                  <a:pt x="219" y="187"/>
                </a:lnTo>
                <a:close/>
                <a:moveTo>
                  <a:pt x="260" y="154"/>
                </a:moveTo>
                <a:cubicBezTo>
                  <a:pt x="223" y="170"/>
                  <a:pt x="223" y="170"/>
                  <a:pt x="223" y="170"/>
                </a:cubicBezTo>
                <a:cubicBezTo>
                  <a:pt x="240" y="82"/>
                  <a:pt x="240" y="82"/>
                  <a:pt x="240" y="82"/>
                </a:cubicBezTo>
                <a:cubicBezTo>
                  <a:pt x="255" y="85"/>
                  <a:pt x="255" y="85"/>
                  <a:pt x="255" y="85"/>
                </a:cubicBezTo>
                <a:lnTo>
                  <a:pt x="260" y="154"/>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0" name="Freeform 378"/>
          <p:cNvSpPr>
            <a:spLocks noEditPoints="1" noChangeArrowheads="1"/>
          </p:cNvSpPr>
          <p:nvPr/>
        </p:nvSpPr>
        <p:spPr bwMode="auto">
          <a:xfrm>
            <a:off x="6696075" y="6264275"/>
            <a:ext cx="117475" cy="117475"/>
          </a:xfrm>
          <a:custGeom>
            <a:avLst/>
            <a:gdLst>
              <a:gd name="T0" fmla="*/ 2147483647 w 92"/>
              <a:gd name="T1" fmla="*/ 0 h 92"/>
              <a:gd name="T2" fmla="*/ 0 w 92"/>
              <a:gd name="T3" fmla="*/ 2147483647 h 92"/>
              <a:gd name="T4" fmla="*/ 2147483647 w 92"/>
              <a:gd name="T5" fmla="*/ 2147483647 h 92"/>
              <a:gd name="T6" fmla="*/ 2147483647 w 92"/>
              <a:gd name="T7" fmla="*/ 2147483647 h 92"/>
              <a:gd name="T8" fmla="*/ 2147483647 w 92"/>
              <a:gd name="T9" fmla="*/ 0 h 92"/>
              <a:gd name="T10" fmla="*/ 2147483647 w 92"/>
              <a:gd name="T11" fmla="*/ 2147483647 h 92"/>
              <a:gd name="T12" fmla="*/ 2147483647 w 92"/>
              <a:gd name="T13" fmla="*/ 2147483647 h 92"/>
              <a:gd name="T14" fmla="*/ 2147483647 w 92"/>
              <a:gd name="T15" fmla="*/ 2147483647 h 92"/>
              <a:gd name="T16" fmla="*/ 2147483647 w 92"/>
              <a:gd name="T17" fmla="*/ 2147483647 h 92"/>
              <a:gd name="T18" fmla="*/ 2147483647 w 92"/>
              <a:gd name="T19" fmla="*/ 2147483647 h 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2"/>
              <a:gd name="T31" fmla="*/ 0 h 92"/>
              <a:gd name="T32" fmla="*/ 92 w 92"/>
              <a:gd name="T33" fmla="*/ 92 h 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1" name="Freeform 379"/>
          <p:cNvSpPr>
            <a:spLocks noChangeArrowheads="1"/>
          </p:cNvSpPr>
          <p:nvPr/>
        </p:nvSpPr>
        <p:spPr bwMode="auto">
          <a:xfrm>
            <a:off x="6638925" y="6318250"/>
            <a:ext cx="49213" cy="6350"/>
          </a:xfrm>
          <a:custGeom>
            <a:avLst/>
            <a:gdLst>
              <a:gd name="T0" fmla="*/ 2147483647 w 39"/>
              <a:gd name="T1" fmla="*/ 0 h 5"/>
              <a:gd name="T2" fmla="*/ 2147483647 w 39"/>
              <a:gd name="T3" fmla="*/ 0 h 5"/>
              <a:gd name="T4" fmla="*/ 2147483647 w 39"/>
              <a:gd name="T5" fmla="*/ 2147483647 h 5"/>
              <a:gd name="T6" fmla="*/ 0 w 39"/>
              <a:gd name="T7" fmla="*/ 2147483647 h 5"/>
              <a:gd name="T8" fmla="*/ 2147483647 w 39"/>
              <a:gd name="T9" fmla="*/ 2147483647 h 5"/>
              <a:gd name="T10" fmla="*/ 2147483647 w 39"/>
              <a:gd name="T11" fmla="*/ 2147483647 h 5"/>
              <a:gd name="T12" fmla="*/ 2147483647 w 39"/>
              <a:gd name="T13" fmla="*/ 2147483647 h 5"/>
              <a:gd name="T14" fmla="*/ 2147483647 w 39"/>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39"/>
              <a:gd name="T25" fmla="*/ 0 h 5"/>
              <a:gd name="T26" fmla="*/ 39 w 39"/>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2" name="Freeform 380"/>
          <p:cNvSpPr>
            <a:spLocks noChangeArrowheads="1"/>
          </p:cNvSpPr>
          <p:nvPr/>
        </p:nvSpPr>
        <p:spPr bwMode="auto">
          <a:xfrm>
            <a:off x="6554788" y="6191250"/>
            <a:ext cx="6350" cy="50800"/>
          </a:xfrm>
          <a:custGeom>
            <a:avLst/>
            <a:gdLst>
              <a:gd name="T0" fmla="*/ 0 w 5"/>
              <a:gd name="T1" fmla="*/ 2147483647 h 39"/>
              <a:gd name="T2" fmla="*/ 0 w 5"/>
              <a:gd name="T3" fmla="*/ 2147483647 h 39"/>
              <a:gd name="T4" fmla="*/ 0 w 5"/>
              <a:gd name="T5" fmla="*/ 2147483647 h 39"/>
              <a:gd name="T6" fmla="*/ 2147483647 w 5"/>
              <a:gd name="T7" fmla="*/ 2147483647 h 39"/>
              <a:gd name="T8" fmla="*/ 2147483647 w 5"/>
              <a:gd name="T9" fmla="*/ 2147483647 h 39"/>
              <a:gd name="T10" fmla="*/ 2147483647 w 5"/>
              <a:gd name="T11" fmla="*/ 2147483647 h 39"/>
              <a:gd name="T12" fmla="*/ 2147483647 w 5"/>
              <a:gd name="T13" fmla="*/ 0 h 39"/>
              <a:gd name="T14" fmla="*/ 0 w 5"/>
              <a:gd name="T15" fmla="*/ 2147483647 h 39"/>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39"/>
              <a:gd name="T26" fmla="*/ 5 w 5"/>
              <a:gd name="T27" fmla="*/ 39 h 3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3" name="Freeform 381"/>
          <p:cNvSpPr>
            <a:spLocks noChangeArrowheads="1"/>
          </p:cNvSpPr>
          <p:nvPr/>
        </p:nvSpPr>
        <p:spPr bwMode="auto">
          <a:xfrm>
            <a:off x="6551613" y="6407150"/>
            <a:ext cx="6350" cy="50800"/>
          </a:xfrm>
          <a:custGeom>
            <a:avLst/>
            <a:gdLst>
              <a:gd name="T0" fmla="*/ 2147483647 w 5"/>
              <a:gd name="T1" fmla="*/ 2147483647 h 40"/>
              <a:gd name="T2" fmla="*/ 2147483647 w 5"/>
              <a:gd name="T3" fmla="*/ 2147483647 h 40"/>
              <a:gd name="T4" fmla="*/ 2147483647 w 5"/>
              <a:gd name="T5" fmla="*/ 0 h 40"/>
              <a:gd name="T6" fmla="*/ 0 w 5"/>
              <a:gd name="T7" fmla="*/ 2147483647 h 40"/>
              <a:gd name="T8" fmla="*/ 0 w 5"/>
              <a:gd name="T9" fmla="*/ 2147483647 h 40"/>
              <a:gd name="T10" fmla="*/ 2147483647 w 5"/>
              <a:gd name="T11" fmla="*/ 2147483647 h 40"/>
              <a:gd name="T12" fmla="*/ 2147483647 w 5"/>
              <a:gd name="T13" fmla="*/ 2147483647 h 40"/>
              <a:gd name="T14" fmla="*/ 2147483647 w 5"/>
              <a:gd name="T15" fmla="*/ 2147483647 h 40"/>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40"/>
              <a:gd name="T26" fmla="*/ 5 w 5"/>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4" name="Freeform 382"/>
          <p:cNvSpPr>
            <a:spLocks noEditPoints="1" noChangeArrowheads="1"/>
          </p:cNvSpPr>
          <p:nvPr/>
        </p:nvSpPr>
        <p:spPr bwMode="auto">
          <a:xfrm>
            <a:off x="6499225" y="6069013"/>
            <a:ext cx="117475" cy="117475"/>
          </a:xfrm>
          <a:custGeom>
            <a:avLst/>
            <a:gdLst>
              <a:gd name="T0" fmla="*/ 2147483647 w 92"/>
              <a:gd name="T1" fmla="*/ 2147483647 h 92"/>
              <a:gd name="T2" fmla="*/ 2147483647 w 92"/>
              <a:gd name="T3" fmla="*/ 2147483647 h 92"/>
              <a:gd name="T4" fmla="*/ 2147483647 w 92"/>
              <a:gd name="T5" fmla="*/ 0 h 92"/>
              <a:gd name="T6" fmla="*/ 0 w 92"/>
              <a:gd name="T7" fmla="*/ 2147483647 h 92"/>
              <a:gd name="T8" fmla="*/ 2147483647 w 92"/>
              <a:gd name="T9" fmla="*/ 2147483647 h 92"/>
              <a:gd name="T10" fmla="*/ 2147483647 w 92"/>
              <a:gd name="T11" fmla="*/ 2147483647 h 92"/>
              <a:gd name="T12" fmla="*/ 2147483647 w 92"/>
              <a:gd name="T13" fmla="*/ 2147483647 h 92"/>
              <a:gd name="T14" fmla="*/ 2147483647 w 92"/>
              <a:gd name="T15" fmla="*/ 2147483647 h 92"/>
              <a:gd name="T16" fmla="*/ 2147483647 w 92"/>
              <a:gd name="T17" fmla="*/ 2147483647 h 92"/>
              <a:gd name="T18" fmla="*/ 2147483647 w 92"/>
              <a:gd name="T19" fmla="*/ 2147483647 h 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2"/>
              <a:gd name="T31" fmla="*/ 0 h 92"/>
              <a:gd name="T32" fmla="*/ 92 w 92"/>
              <a:gd name="T33" fmla="*/ 92 h 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5" name="Freeform 383"/>
          <p:cNvSpPr>
            <a:spLocks noEditPoints="1" noChangeArrowheads="1"/>
          </p:cNvSpPr>
          <p:nvPr/>
        </p:nvSpPr>
        <p:spPr bwMode="auto">
          <a:xfrm>
            <a:off x="6499225" y="6461125"/>
            <a:ext cx="117475" cy="117475"/>
          </a:xfrm>
          <a:custGeom>
            <a:avLst/>
            <a:gdLst>
              <a:gd name="T0" fmla="*/ 2147483647 w 92"/>
              <a:gd name="T1" fmla="*/ 0 h 91"/>
              <a:gd name="T2" fmla="*/ 0 w 92"/>
              <a:gd name="T3" fmla="*/ 2147483647 h 91"/>
              <a:gd name="T4" fmla="*/ 2147483647 w 92"/>
              <a:gd name="T5" fmla="*/ 2147483647 h 91"/>
              <a:gd name="T6" fmla="*/ 2147483647 w 92"/>
              <a:gd name="T7" fmla="*/ 2147483647 h 91"/>
              <a:gd name="T8" fmla="*/ 2147483647 w 92"/>
              <a:gd name="T9" fmla="*/ 0 h 91"/>
              <a:gd name="T10" fmla="*/ 2147483647 w 92"/>
              <a:gd name="T11" fmla="*/ 2147483647 h 91"/>
              <a:gd name="T12" fmla="*/ 2147483647 w 92"/>
              <a:gd name="T13" fmla="*/ 2147483647 h 91"/>
              <a:gd name="T14" fmla="*/ 2147483647 w 92"/>
              <a:gd name="T15" fmla="*/ 2147483647 h 91"/>
              <a:gd name="T16" fmla="*/ 2147483647 w 92"/>
              <a:gd name="T17" fmla="*/ 2147483647 h 91"/>
              <a:gd name="T18" fmla="*/ 2147483647 w 92"/>
              <a:gd name="T19" fmla="*/ 2147483647 h 9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2"/>
              <a:gd name="T31" fmla="*/ 0 h 91"/>
              <a:gd name="T32" fmla="*/ 92 w 92"/>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6" name="Freeform 384"/>
          <p:cNvSpPr>
            <a:spLocks noEditPoints="1" noChangeArrowheads="1"/>
          </p:cNvSpPr>
          <p:nvPr/>
        </p:nvSpPr>
        <p:spPr bwMode="auto">
          <a:xfrm>
            <a:off x="6475413" y="6245225"/>
            <a:ext cx="157162" cy="157163"/>
          </a:xfrm>
          <a:custGeom>
            <a:avLst/>
            <a:gdLst>
              <a:gd name="T0" fmla="*/ 2147483647 w 123"/>
              <a:gd name="T1" fmla="*/ 0 h 123"/>
              <a:gd name="T2" fmla="*/ 0 w 123"/>
              <a:gd name="T3" fmla="*/ 2147483647 h 123"/>
              <a:gd name="T4" fmla="*/ 2147483647 w 123"/>
              <a:gd name="T5" fmla="*/ 2147483647 h 123"/>
              <a:gd name="T6" fmla="*/ 2147483647 w 123"/>
              <a:gd name="T7" fmla="*/ 2147483647 h 123"/>
              <a:gd name="T8" fmla="*/ 2147483647 w 123"/>
              <a:gd name="T9" fmla="*/ 0 h 123"/>
              <a:gd name="T10" fmla="*/ 2147483647 w 123"/>
              <a:gd name="T11" fmla="*/ 2147483647 h 123"/>
              <a:gd name="T12" fmla="*/ 2147483647 w 123"/>
              <a:gd name="T13" fmla="*/ 2147483647 h 123"/>
              <a:gd name="T14" fmla="*/ 2147483647 w 123"/>
              <a:gd name="T15" fmla="*/ 2147483647 h 123"/>
              <a:gd name="T16" fmla="*/ 2147483647 w 123"/>
              <a:gd name="T17" fmla="*/ 2147483647 h 123"/>
              <a:gd name="T18" fmla="*/ 2147483647 w 123"/>
              <a:gd name="T19" fmla="*/ 2147483647 h 1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3"/>
              <a:gd name="T31" fmla="*/ 0 h 123"/>
              <a:gd name="T32" fmla="*/ 123 w 123"/>
              <a:gd name="T33" fmla="*/ 123 h 1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7" name="Freeform 385"/>
          <p:cNvSpPr>
            <a:spLocks noChangeArrowheads="1"/>
          </p:cNvSpPr>
          <p:nvPr/>
        </p:nvSpPr>
        <p:spPr bwMode="auto">
          <a:xfrm>
            <a:off x="6421438" y="6321425"/>
            <a:ext cx="50800" cy="6350"/>
          </a:xfrm>
          <a:custGeom>
            <a:avLst/>
            <a:gdLst>
              <a:gd name="T0" fmla="*/ 2147483647 w 40"/>
              <a:gd name="T1" fmla="*/ 0 h 5"/>
              <a:gd name="T2" fmla="*/ 2147483647 w 40"/>
              <a:gd name="T3" fmla="*/ 0 h 5"/>
              <a:gd name="T4" fmla="*/ 2147483647 w 40"/>
              <a:gd name="T5" fmla="*/ 0 h 5"/>
              <a:gd name="T6" fmla="*/ 0 w 40"/>
              <a:gd name="T7" fmla="*/ 2147483647 h 5"/>
              <a:gd name="T8" fmla="*/ 2147483647 w 40"/>
              <a:gd name="T9" fmla="*/ 2147483647 h 5"/>
              <a:gd name="T10" fmla="*/ 2147483647 w 40"/>
              <a:gd name="T11" fmla="*/ 2147483647 h 5"/>
              <a:gd name="T12" fmla="*/ 2147483647 w 40"/>
              <a:gd name="T13" fmla="*/ 2147483647 h 5"/>
              <a:gd name="T14" fmla="*/ 2147483647 w 40"/>
              <a:gd name="T15" fmla="*/ 0 h 5"/>
              <a:gd name="T16" fmla="*/ 0 60000 65536"/>
              <a:gd name="T17" fmla="*/ 0 60000 65536"/>
              <a:gd name="T18" fmla="*/ 0 60000 65536"/>
              <a:gd name="T19" fmla="*/ 0 60000 65536"/>
              <a:gd name="T20" fmla="*/ 0 60000 65536"/>
              <a:gd name="T21" fmla="*/ 0 60000 65536"/>
              <a:gd name="T22" fmla="*/ 0 60000 65536"/>
              <a:gd name="T23" fmla="*/ 0 60000 65536"/>
              <a:gd name="T24" fmla="*/ 0 w 40"/>
              <a:gd name="T25" fmla="*/ 0 h 5"/>
              <a:gd name="T26" fmla="*/ 40 w 40"/>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8" name="Freeform 386"/>
          <p:cNvSpPr>
            <a:spLocks noEditPoints="1" noChangeArrowheads="1"/>
          </p:cNvSpPr>
          <p:nvPr/>
        </p:nvSpPr>
        <p:spPr bwMode="auto">
          <a:xfrm>
            <a:off x="6299200" y="6264275"/>
            <a:ext cx="119063" cy="117475"/>
          </a:xfrm>
          <a:custGeom>
            <a:avLst/>
            <a:gdLst>
              <a:gd name="T0" fmla="*/ 2147483647 w 92"/>
              <a:gd name="T1" fmla="*/ 0 h 92"/>
              <a:gd name="T2" fmla="*/ 0 w 92"/>
              <a:gd name="T3" fmla="*/ 2147483647 h 92"/>
              <a:gd name="T4" fmla="*/ 2147483647 w 92"/>
              <a:gd name="T5" fmla="*/ 2147483647 h 92"/>
              <a:gd name="T6" fmla="*/ 2147483647 w 92"/>
              <a:gd name="T7" fmla="*/ 2147483647 h 92"/>
              <a:gd name="T8" fmla="*/ 2147483647 w 92"/>
              <a:gd name="T9" fmla="*/ 0 h 92"/>
              <a:gd name="T10" fmla="*/ 2147483647 w 92"/>
              <a:gd name="T11" fmla="*/ 2147483647 h 92"/>
              <a:gd name="T12" fmla="*/ 2147483647 w 92"/>
              <a:gd name="T13" fmla="*/ 2147483647 h 92"/>
              <a:gd name="T14" fmla="*/ 2147483647 w 92"/>
              <a:gd name="T15" fmla="*/ 2147483647 h 92"/>
              <a:gd name="T16" fmla="*/ 2147483647 w 92"/>
              <a:gd name="T17" fmla="*/ 2147483647 h 92"/>
              <a:gd name="T18" fmla="*/ 2147483647 w 92"/>
              <a:gd name="T19" fmla="*/ 2147483647 h 9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2"/>
              <a:gd name="T31" fmla="*/ 0 h 92"/>
              <a:gd name="T32" fmla="*/ 92 w 92"/>
              <a:gd name="T33" fmla="*/ 92 h 9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89" name="Freeform 387"/>
          <p:cNvSpPr>
            <a:spLocks noChangeArrowheads="1"/>
          </p:cNvSpPr>
          <p:nvPr/>
        </p:nvSpPr>
        <p:spPr bwMode="auto">
          <a:xfrm>
            <a:off x="5768975" y="6356350"/>
            <a:ext cx="201613" cy="185738"/>
          </a:xfrm>
          <a:custGeom>
            <a:avLst/>
            <a:gdLst>
              <a:gd name="T0" fmla="*/ 2147483647 w 158"/>
              <a:gd name="T1" fmla="*/ 2147483647 h 146"/>
              <a:gd name="T2" fmla="*/ 2147483647 w 158"/>
              <a:gd name="T3" fmla="*/ 0 h 146"/>
              <a:gd name="T4" fmla="*/ 2147483647 w 158"/>
              <a:gd name="T5" fmla="*/ 2147483647 h 146"/>
              <a:gd name="T6" fmla="*/ 0 w 158"/>
              <a:gd name="T7" fmla="*/ 2147483647 h 146"/>
              <a:gd name="T8" fmla="*/ 2147483647 w 158"/>
              <a:gd name="T9" fmla="*/ 2147483647 h 146"/>
              <a:gd name="T10" fmla="*/ 2147483647 w 158"/>
              <a:gd name="T11" fmla="*/ 2147483647 h 146"/>
              <a:gd name="T12" fmla="*/ 2147483647 w 158"/>
              <a:gd name="T13" fmla="*/ 2147483647 h 146"/>
              <a:gd name="T14" fmla="*/ 0 60000 65536"/>
              <a:gd name="T15" fmla="*/ 0 60000 65536"/>
              <a:gd name="T16" fmla="*/ 0 60000 65536"/>
              <a:gd name="T17" fmla="*/ 0 60000 65536"/>
              <a:gd name="T18" fmla="*/ 0 60000 65536"/>
              <a:gd name="T19" fmla="*/ 0 60000 65536"/>
              <a:gd name="T20" fmla="*/ 0 60000 65536"/>
              <a:gd name="T21" fmla="*/ 0 w 158"/>
              <a:gd name="T22" fmla="*/ 0 h 146"/>
              <a:gd name="T23" fmla="*/ 158 w 158"/>
              <a:gd name="T24" fmla="*/ 146 h 1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146">
                <a:moveTo>
                  <a:pt x="139" y="74"/>
                </a:moveTo>
                <a:cubicBezTo>
                  <a:pt x="46" y="0"/>
                  <a:pt x="46" y="0"/>
                  <a:pt x="46" y="0"/>
                </a:cubicBezTo>
                <a:cubicBezTo>
                  <a:pt x="42" y="11"/>
                  <a:pt x="36" y="22"/>
                  <a:pt x="28" y="33"/>
                </a:cubicBezTo>
                <a:cubicBezTo>
                  <a:pt x="19" y="43"/>
                  <a:pt x="10" y="51"/>
                  <a:pt x="0" y="58"/>
                </a:cubicBezTo>
                <a:cubicBezTo>
                  <a:pt x="91" y="131"/>
                  <a:pt x="91" y="131"/>
                  <a:pt x="91" y="131"/>
                </a:cubicBezTo>
                <a:cubicBezTo>
                  <a:pt x="91" y="131"/>
                  <a:pt x="117" y="146"/>
                  <a:pt x="138" y="121"/>
                </a:cubicBezTo>
                <a:cubicBezTo>
                  <a:pt x="158" y="95"/>
                  <a:pt x="139" y="74"/>
                  <a:pt x="139" y="7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0" name="Freeform 388"/>
          <p:cNvSpPr>
            <a:spLocks noChangeArrowheads="1"/>
          </p:cNvSpPr>
          <p:nvPr/>
        </p:nvSpPr>
        <p:spPr bwMode="auto">
          <a:xfrm>
            <a:off x="5538788" y="6154738"/>
            <a:ext cx="290512" cy="288925"/>
          </a:xfrm>
          <a:custGeom>
            <a:avLst/>
            <a:gdLst>
              <a:gd name="T0" fmla="*/ 2147483647 w 227"/>
              <a:gd name="T1" fmla="*/ 2147483647 h 226"/>
              <a:gd name="T2" fmla="*/ 2147483647 w 227"/>
              <a:gd name="T3" fmla="*/ 2147483647 h 226"/>
              <a:gd name="T4" fmla="*/ 2147483647 w 227"/>
              <a:gd name="T5" fmla="*/ 2147483647 h 226"/>
              <a:gd name="T6" fmla="*/ 2147483647 w 227"/>
              <a:gd name="T7" fmla="*/ 2147483647 h 226"/>
              <a:gd name="T8" fmla="*/ 2147483647 w 227"/>
              <a:gd name="T9" fmla="*/ 2147483647 h 226"/>
              <a:gd name="T10" fmla="*/ 2147483647 w 227"/>
              <a:gd name="T11" fmla="*/ 2147483647 h 226"/>
              <a:gd name="T12" fmla="*/ 2147483647 w 227"/>
              <a:gd name="T13" fmla="*/ 2147483647 h 226"/>
              <a:gd name="T14" fmla="*/ 2147483647 w 227"/>
              <a:gd name="T15" fmla="*/ 2147483647 h 226"/>
              <a:gd name="T16" fmla="*/ 2147483647 w 227"/>
              <a:gd name="T17" fmla="*/ 2147483647 h 226"/>
              <a:gd name="T18" fmla="*/ 2147483647 w 227"/>
              <a:gd name="T19" fmla="*/ 2147483647 h 226"/>
              <a:gd name="T20" fmla="*/ 2147483647 w 227"/>
              <a:gd name="T21" fmla="*/ 2147483647 h 2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7"/>
              <a:gd name="T34" fmla="*/ 0 h 226"/>
              <a:gd name="T35" fmla="*/ 227 w 227"/>
              <a:gd name="T36" fmla="*/ 226 h 2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7" h="226">
                <a:moveTo>
                  <a:pt x="195" y="180"/>
                </a:moveTo>
                <a:cubicBezTo>
                  <a:pt x="203" y="169"/>
                  <a:pt x="209" y="158"/>
                  <a:pt x="213" y="146"/>
                </a:cubicBezTo>
                <a:cubicBezTo>
                  <a:pt x="227" y="105"/>
                  <a:pt x="214" y="58"/>
                  <a:pt x="179" y="30"/>
                </a:cubicBezTo>
                <a:cubicBezTo>
                  <a:pt x="145" y="3"/>
                  <a:pt x="101" y="0"/>
                  <a:pt x="65" y="18"/>
                </a:cubicBezTo>
                <a:cubicBezTo>
                  <a:pt x="119" y="61"/>
                  <a:pt x="119" y="61"/>
                  <a:pt x="119" y="61"/>
                </a:cubicBezTo>
                <a:cubicBezTo>
                  <a:pt x="112" y="113"/>
                  <a:pt x="112" y="113"/>
                  <a:pt x="112" y="113"/>
                </a:cubicBezTo>
                <a:cubicBezTo>
                  <a:pt x="62" y="135"/>
                  <a:pt x="62" y="135"/>
                  <a:pt x="62" y="135"/>
                </a:cubicBezTo>
                <a:cubicBezTo>
                  <a:pt x="8" y="91"/>
                  <a:pt x="8" y="91"/>
                  <a:pt x="8" y="91"/>
                </a:cubicBezTo>
                <a:cubicBezTo>
                  <a:pt x="0" y="129"/>
                  <a:pt x="13" y="170"/>
                  <a:pt x="46" y="196"/>
                </a:cubicBezTo>
                <a:cubicBezTo>
                  <a:pt x="81" y="225"/>
                  <a:pt x="129" y="226"/>
                  <a:pt x="166" y="204"/>
                </a:cubicBezTo>
                <a:cubicBezTo>
                  <a:pt x="177" y="198"/>
                  <a:pt x="187" y="190"/>
                  <a:pt x="195" y="18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1" name="Freeform 389"/>
          <p:cNvSpPr>
            <a:spLocks noEditPoints="1" noChangeArrowheads="1"/>
          </p:cNvSpPr>
          <p:nvPr/>
        </p:nvSpPr>
        <p:spPr bwMode="auto">
          <a:xfrm>
            <a:off x="5097463" y="6367463"/>
            <a:ext cx="184150" cy="182562"/>
          </a:xfrm>
          <a:custGeom>
            <a:avLst/>
            <a:gdLst>
              <a:gd name="T0" fmla="*/ 2147483647 w 144"/>
              <a:gd name="T1" fmla="*/ 2147483647 h 143"/>
              <a:gd name="T2" fmla="*/ 2147483647 w 144"/>
              <a:gd name="T3" fmla="*/ 2147483647 h 143"/>
              <a:gd name="T4" fmla="*/ 2147483647 w 144"/>
              <a:gd name="T5" fmla="*/ 2147483647 h 143"/>
              <a:gd name="T6" fmla="*/ 2147483647 w 144"/>
              <a:gd name="T7" fmla="*/ 2147483647 h 143"/>
              <a:gd name="T8" fmla="*/ 2147483647 w 144"/>
              <a:gd name="T9" fmla="*/ 2147483647 h 143"/>
              <a:gd name="T10" fmla="*/ 2147483647 w 144"/>
              <a:gd name="T11" fmla="*/ 2147483647 h 143"/>
              <a:gd name="T12" fmla="*/ 2147483647 w 144"/>
              <a:gd name="T13" fmla="*/ 2147483647 h 143"/>
              <a:gd name="T14" fmla="*/ 2147483647 w 144"/>
              <a:gd name="T15" fmla="*/ 2147483647 h 143"/>
              <a:gd name="T16" fmla="*/ 2147483647 w 144"/>
              <a:gd name="T17" fmla="*/ 2147483647 h 143"/>
              <a:gd name="T18" fmla="*/ 2147483647 w 144"/>
              <a:gd name="T19" fmla="*/ 0 h 143"/>
              <a:gd name="T20" fmla="*/ 2147483647 w 144"/>
              <a:gd name="T21" fmla="*/ 0 h 143"/>
              <a:gd name="T22" fmla="*/ 2147483647 w 144"/>
              <a:gd name="T23" fmla="*/ 2147483647 h 143"/>
              <a:gd name="T24" fmla="*/ 2147483647 w 144"/>
              <a:gd name="T25" fmla="*/ 2147483647 h 143"/>
              <a:gd name="T26" fmla="*/ 2147483647 w 144"/>
              <a:gd name="T27" fmla="*/ 2147483647 h 143"/>
              <a:gd name="T28" fmla="*/ 2147483647 w 144"/>
              <a:gd name="T29" fmla="*/ 2147483647 h 143"/>
              <a:gd name="T30" fmla="*/ 2147483647 w 144"/>
              <a:gd name="T31" fmla="*/ 2147483647 h 143"/>
              <a:gd name="T32" fmla="*/ 2147483647 w 144"/>
              <a:gd name="T33" fmla="*/ 2147483647 h 143"/>
              <a:gd name="T34" fmla="*/ 2147483647 w 144"/>
              <a:gd name="T35" fmla="*/ 2147483647 h 143"/>
              <a:gd name="T36" fmla="*/ 0 w 144"/>
              <a:gd name="T37" fmla="*/ 2147483647 h 143"/>
              <a:gd name="T38" fmla="*/ 2147483647 w 144"/>
              <a:gd name="T39" fmla="*/ 2147483647 h 143"/>
              <a:gd name="T40" fmla="*/ 2147483647 w 144"/>
              <a:gd name="T41" fmla="*/ 2147483647 h 143"/>
              <a:gd name="T42" fmla="*/ 0 w 144"/>
              <a:gd name="T43" fmla="*/ 2147483647 h 143"/>
              <a:gd name="T44" fmla="*/ 2147483647 w 144"/>
              <a:gd name="T45" fmla="*/ 2147483647 h 143"/>
              <a:gd name="T46" fmla="*/ 2147483647 w 144"/>
              <a:gd name="T47" fmla="*/ 2147483647 h 143"/>
              <a:gd name="T48" fmla="*/ 2147483647 w 144"/>
              <a:gd name="T49" fmla="*/ 2147483647 h 143"/>
              <a:gd name="T50" fmla="*/ 2147483647 w 144"/>
              <a:gd name="T51" fmla="*/ 2147483647 h 143"/>
              <a:gd name="T52" fmla="*/ 2147483647 w 144"/>
              <a:gd name="T53" fmla="*/ 2147483647 h 143"/>
              <a:gd name="T54" fmla="*/ 2147483647 w 144"/>
              <a:gd name="T55" fmla="*/ 2147483647 h 143"/>
              <a:gd name="T56" fmla="*/ 2147483647 w 144"/>
              <a:gd name="T57" fmla="*/ 2147483647 h 143"/>
              <a:gd name="T58" fmla="*/ 2147483647 w 144"/>
              <a:gd name="T59" fmla="*/ 2147483647 h 143"/>
              <a:gd name="T60" fmla="*/ 2147483647 w 144"/>
              <a:gd name="T61" fmla="*/ 2147483647 h 143"/>
              <a:gd name="T62" fmla="*/ 2147483647 w 144"/>
              <a:gd name="T63" fmla="*/ 2147483647 h 143"/>
              <a:gd name="T64" fmla="*/ 2147483647 w 144"/>
              <a:gd name="T65" fmla="*/ 2147483647 h 143"/>
              <a:gd name="T66" fmla="*/ 2147483647 w 144"/>
              <a:gd name="T67" fmla="*/ 2147483647 h 143"/>
              <a:gd name="T68" fmla="*/ 2147483647 w 144"/>
              <a:gd name="T69" fmla="*/ 2147483647 h 143"/>
              <a:gd name="T70" fmla="*/ 2147483647 w 144"/>
              <a:gd name="T71" fmla="*/ 2147483647 h 143"/>
              <a:gd name="T72" fmla="*/ 2147483647 w 144"/>
              <a:gd name="T73" fmla="*/ 2147483647 h 143"/>
              <a:gd name="T74" fmla="*/ 2147483647 w 144"/>
              <a:gd name="T75" fmla="*/ 2147483647 h 143"/>
              <a:gd name="T76" fmla="*/ 2147483647 w 144"/>
              <a:gd name="T77" fmla="*/ 2147483647 h 143"/>
              <a:gd name="T78" fmla="*/ 2147483647 w 144"/>
              <a:gd name="T79" fmla="*/ 2147483647 h 143"/>
              <a:gd name="T80" fmla="*/ 2147483647 w 144"/>
              <a:gd name="T81" fmla="*/ 2147483647 h 143"/>
              <a:gd name="T82" fmla="*/ 2147483647 w 144"/>
              <a:gd name="T83" fmla="*/ 2147483647 h 143"/>
              <a:gd name="T84" fmla="*/ 2147483647 w 144"/>
              <a:gd name="T85" fmla="*/ 2147483647 h 143"/>
              <a:gd name="T86" fmla="*/ 2147483647 w 144"/>
              <a:gd name="T87" fmla="*/ 2147483647 h 143"/>
              <a:gd name="T88" fmla="*/ 2147483647 w 144"/>
              <a:gd name="T89" fmla="*/ 2147483647 h 143"/>
              <a:gd name="T90" fmla="*/ 2147483647 w 144"/>
              <a:gd name="T91" fmla="*/ 2147483647 h 14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4"/>
              <a:gd name="T139" fmla="*/ 0 h 143"/>
              <a:gd name="T140" fmla="*/ 144 w 144"/>
              <a:gd name="T141" fmla="*/ 143 h 14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4" h="143">
                <a:moveTo>
                  <a:pt x="128" y="65"/>
                </a:moveTo>
                <a:cubicBezTo>
                  <a:pt x="144" y="57"/>
                  <a:pt x="144" y="57"/>
                  <a:pt x="144" y="57"/>
                </a:cubicBezTo>
                <a:cubicBezTo>
                  <a:pt x="139" y="43"/>
                  <a:pt x="139" y="43"/>
                  <a:pt x="139" y="43"/>
                </a:cubicBezTo>
                <a:cubicBezTo>
                  <a:pt x="121" y="45"/>
                  <a:pt x="121" y="45"/>
                  <a:pt x="121" y="45"/>
                </a:cubicBezTo>
                <a:cubicBezTo>
                  <a:pt x="115" y="35"/>
                  <a:pt x="115" y="35"/>
                  <a:pt x="115" y="35"/>
                </a:cubicBezTo>
                <a:cubicBezTo>
                  <a:pt x="121" y="18"/>
                  <a:pt x="121" y="18"/>
                  <a:pt x="121" y="18"/>
                </a:cubicBezTo>
                <a:cubicBezTo>
                  <a:pt x="111" y="10"/>
                  <a:pt x="111" y="10"/>
                  <a:pt x="111" y="10"/>
                </a:cubicBezTo>
                <a:cubicBezTo>
                  <a:pt x="97" y="23"/>
                  <a:pt x="97" y="23"/>
                  <a:pt x="97" y="23"/>
                </a:cubicBezTo>
                <a:cubicBezTo>
                  <a:pt x="85" y="19"/>
                  <a:pt x="85" y="19"/>
                  <a:pt x="85" y="19"/>
                </a:cubicBezTo>
                <a:cubicBezTo>
                  <a:pt x="80" y="0"/>
                  <a:pt x="80" y="0"/>
                  <a:pt x="80" y="0"/>
                </a:cubicBezTo>
                <a:cubicBezTo>
                  <a:pt x="65" y="0"/>
                  <a:pt x="65" y="0"/>
                  <a:pt x="65" y="0"/>
                </a:cubicBezTo>
                <a:cubicBezTo>
                  <a:pt x="60" y="19"/>
                  <a:pt x="60" y="19"/>
                  <a:pt x="60" y="19"/>
                </a:cubicBezTo>
                <a:cubicBezTo>
                  <a:pt x="47" y="21"/>
                  <a:pt x="47" y="21"/>
                  <a:pt x="47" y="21"/>
                </a:cubicBezTo>
                <a:cubicBezTo>
                  <a:pt x="34" y="10"/>
                  <a:pt x="34" y="10"/>
                  <a:pt x="34" y="10"/>
                </a:cubicBezTo>
                <a:cubicBezTo>
                  <a:pt x="23" y="19"/>
                  <a:pt x="23" y="19"/>
                  <a:pt x="23" y="19"/>
                </a:cubicBezTo>
                <a:cubicBezTo>
                  <a:pt x="29" y="36"/>
                  <a:pt x="29" y="36"/>
                  <a:pt x="29" y="36"/>
                </a:cubicBezTo>
                <a:cubicBezTo>
                  <a:pt x="24" y="43"/>
                  <a:pt x="24" y="43"/>
                  <a:pt x="24" y="43"/>
                </a:cubicBezTo>
                <a:cubicBezTo>
                  <a:pt x="4" y="43"/>
                  <a:pt x="4" y="43"/>
                  <a:pt x="4" y="43"/>
                </a:cubicBezTo>
                <a:cubicBezTo>
                  <a:pt x="0" y="54"/>
                  <a:pt x="0" y="54"/>
                  <a:pt x="0" y="54"/>
                </a:cubicBezTo>
                <a:cubicBezTo>
                  <a:pt x="17" y="64"/>
                  <a:pt x="17" y="64"/>
                  <a:pt x="17" y="64"/>
                </a:cubicBezTo>
                <a:cubicBezTo>
                  <a:pt x="16" y="76"/>
                  <a:pt x="16" y="76"/>
                  <a:pt x="16" y="76"/>
                </a:cubicBezTo>
                <a:cubicBezTo>
                  <a:pt x="0" y="87"/>
                  <a:pt x="0" y="87"/>
                  <a:pt x="0" y="87"/>
                </a:cubicBezTo>
                <a:cubicBezTo>
                  <a:pt x="5" y="100"/>
                  <a:pt x="5" y="100"/>
                  <a:pt x="5" y="100"/>
                </a:cubicBezTo>
                <a:cubicBezTo>
                  <a:pt x="23" y="98"/>
                  <a:pt x="23" y="98"/>
                  <a:pt x="23" y="98"/>
                </a:cubicBezTo>
                <a:cubicBezTo>
                  <a:pt x="29" y="108"/>
                  <a:pt x="29" y="108"/>
                  <a:pt x="29" y="108"/>
                </a:cubicBezTo>
                <a:cubicBezTo>
                  <a:pt x="23" y="125"/>
                  <a:pt x="23" y="125"/>
                  <a:pt x="23" y="125"/>
                </a:cubicBezTo>
                <a:cubicBezTo>
                  <a:pt x="34" y="133"/>
                  <a:pt x="34" y="133"/>
                  <a:pt x="34" y="133"/>
                </a:cubicBezTo>
                <a:cubicBezTo>
                  <a:pt x="49" y="122"/>
                  <a:pt x="49" y="122"/>
                  <a:pt x="49" y="122"/>
                </a:cubicBezTo>
                <a:cubicBezTo>
                  <a:pt x="60" y="126"/>
                  <a:pt x="60" y="126"/>
                  <a:pt x="60" y="126"/>
                </a:cubicBezTo>
                <a:cubicBezTo>
                  <a:pt x="65" y="143"/>
                  <a:pt x="65" y="143"/>
                  <a:pt x="65" y="143"/>
                </a:cubicBezTo>
                <a:cubicBezTo>
                  <a:pt x="78" y="143"/>
                  <a:pt x="78" y="143"/>
                  <a:pt x="78" y="143"/>
                </a:cubicBezTo>
                <a:cubicBezTo>
                  <a:pt x="83" y="125"/>
                  <a:pt x="83" y="125"/>
                  <a:pt x="83" y="125"/>
                </a:cubicBezTo>
                <a:cubicBezTo>
                  <a:pt x="97" y="122"/>
                  <a:pt x="97" y="122"/>
                  <a:pt x="97" y="122"/>
                </a:cubicBezTo>
                <a:cubicBezTo>
                  <a:pt x="109" y="133"/>
                  <a:pt x="109" y="133"/>
                  <a:pt x="109" y="133"/>
                </a:cubicBezTo>
                <a:cubicBezTo>
                  <a:pt x="120" y="125"/>
                  <a:pt x="120" y="125"/>
                  <a:pt x="120" y="125"/>
                </a:cubicBezTo>
                <a:cubicBezTo>
                  <a:pt x="114" y="108"/>
                  <a:pt x="114" y="108"/>
                  <a:pt x="114" y="108"/>
                </a:cubicBezTo>
                <a:cubicBezTo>
                  <a:pt x="121" y="100"/>
                  <a:pt x="121" y="100"/>
                  <a:pt x="121" y="100"/>
                </a:cubicBezTo>
                <a:cubicBezTo>
                  <a:pt x="140" y="100"/>
                  <a:pt x="140" y="100"/>
                  <a:pt x="140" y="100"/>
                </a:cubicBezTo>
                <a:cubicBezTo>
                  <a:pt x="144" y="87"/>
                  <a:pt x="144" y="87"/>
                  <a:pt x="144" y="87"/>
                </a:cubicBezTo>
                <a:cubicBezTo>
                  <a:pt x="128" y="78"/>
                  <a:pt x="128" y="78"/>
                  <a:pt x="128" y="78"/>
                </a:cubicBezTo>
                <a:lnTo>
                  <a:pt x="128" y="65"/>
                </a:lnTo>
                <a:close/>
                <a:moveTo>
                  <a:pt x="72" y="101"/>
                </a:moveTo>
                <a:cubicBezTo>
                  <a:pt x="56" y="101"/>
                  <a:pt x="43" y="88"/>
                  <a:pt x="43" y="72"/>
                </a:cubicBezTo>
                <a:cubicBezTo>
                  <a:pt x="43" y="56"/>
                  <a:pt x="56" y="43"/>
                  <a:pt x="72" y="43"/>
                </a:cubicBezTo>
                <a:cubicBezTo>
                  <a:pt x="88" y="43"/>
                  <a:pt x="101" y="56"/>
                  <a:pt x="101" y="72"/>
                </a:cubicBezTo>
                <a:cubicBezTo>
                  <a:pt x="101" y="88"/>
                  <a:pt x="88" y="101"/>
                  <a:pt x="72" y="101"/>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2" name="Freeform 390"/>
          <p:cNvSpPr>
            <a:spLocks noEditPoints="1" noChangeArrowheads="1"/>
          </p:cNvSpPr>
          <p:nvPr/>
        </p:nvSpPr>
        <p:spPr bwMode="auto">
          <a:xfrm>
            <a:off x="5156200" y="6426200"/>
            <a:ext cx="65088" cy="63500"/>
          </a:xfrm>
          <a:custGeom>
            <a:avLst/>
            <a:gdLst>
              <a:gd name="T0" fmla="*/ 2147483647 w 50"/>
              <a:gd name="T1" fmla="*/ 0 h 49"/>
              <a:gd name="T2" fmla="*/ 0 w 50"/>
              <a:gd name="T3" fmla="*/ 2147483647 h 49"/>
              <a:gd name="T4" fmla="*/ 2147483647 w 50"/>
              <a:gd name="T5" fmla="*/ 2147483647 h 49"/>
              <a:gd name="T6" fmla="*/ 2147483647 w 50"/>
              <a:gd name="T7" fmla="*/ 2147483647 h 49"/>
              <a:gd name="T8" fmla="*/ 2147483647 w 50"/>
              <a:gd name="T9" fmla="*/ 0 h 49"/>
              <a:gd name="T10" fmla="*/ 2147483647 w 50"/>
              <a:gd name="T11" fmla="*/ 2147483647 h 49"/>
              <a:gd name="T12" fmla="*/ 2147483647 w 50"/>
              <a:gd name="T13" fmla="*/ 2147483647 h 49"/>
              <a:gd name="T14" fmla="*/ 2147483647 w 50"/>
              <a:gd name="T15" fmla="*/ 2147483647 h 49"/>
              <a:gd name="T16" fmla="*/ 2147483647 w 50"/>
              <a:gd name="T17" fmla="*/ 2147483647 h 49"/>
              <a:gd name="T18" fmla="*/ 2147483647 w 50"/>
              <a:gd name="T19" fmla="*/ 2147483647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0"/>
              <a:gd name="T31" fmla="*/ 0 h 49"/>
              <a:gd name="T32" fmla="*/ 50 w 50"/>
              <a:gd name="T33" fmla="*/ 49 h 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0" h="49">
                <a:moveTo>
                  <a:pt x="25" y="0"/>
                </a:moveTo>
                <a:cubicBezTo>
                  <a:pt x="11" y="0"/>
                  <a:pt x="0" y="11"/>
                  <a:pt x="0" y="25"/>
                </a:cubicBezTo>
                <a:cubicBezTo>
                  <a:pt x="0" y="38"/>
                  <a:pt x="11" y="49"/>
                  <a:pt x="25" y="49"/>
                </a:cubicBezTo>
                <a:cubicBezTo>
                  <a:pt x="39" y="49"/>
                  <a:pt x="50" y="38"/>
                  <a:pt x="50" y="25"/>
                </a:cubicBezTo>
                <a:cubicBezTo>
                  <a:pt x="50" y="11"/>
                  <a:pt x="39" y="0"/>
                  <a:pt x="25" y="0"/>
                </a:cubicBezTo>
                <a:close/>
                <a:moveTo>
                  <a:pt x="25" y="43"/>
                </a:moveTo>
                <a:cubicBezTo>
                  <a:pt x="15" y="43"/>
                  <a:pt x="6" y="35"/>
                  <a:pt x="6" y="25"/>
                </a:cubicBezTo>
                <a:cubicBezTo>
                  <a:pt x="6" y="14"/>
                  <a:pt x="15" y="6"/>
                  <a:pt x="25" y="6"/>
                </a:cubicBezTo>
                <a:cubicBezTo>
                  <a:pt x="35" y="6"/>
                  <a:pt x="44" y="14"/>
                  <a:pt x="44" y="25"/>
                </a:cubicBezTo>
                <a:cubicBezTo>
                  <a:pt x="44" y="35"/>
                  <a:pt x="35" y="43"/>
                  <a:pt x="25" y="4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3" name="Freeform 391"/>
          <p:cNvSpPr>
            <a:spLocks noEditPoints="1" noChangeArrowheads="1"/>
          </p:cNvSpPr>
          <p:nvPr/>
        </p:nvSpPr>
        <p:spPr bwMode="auto">
          <a:xfrm>
            <a:off x="4675188" y="6099175"/>
            <a:ext cx="449262" cy="446088"/>
          </a:xfrm>
          <a:custGeom>
            <a:avLst/>
            <a:gdLst>
              <a:gd name="T0" fmla="*/ 2147483647 w 351"/>
              <a:gd name="T1" fmla="*/ 2147483647 h 349"/>
              <a:gd name="T2" fmla="*/ 2147483647 w 351"/>
              <a:gd name="T3" fmla="*/ 2147483647 h 349"/>
              <a:gd name="T4" fmla="*/ 2147483647 w 351"/>
              <a:gd name="T5" fmla="*/ 2147483647 h 349"/>
              <a:gd name="T6" fmla="*/ 2147483647 w 351"/>
              <a:gd name="T7" fmla="*/ 2147483647 h 349"/>
              <a:gd name="T8" fmla="*/ 2147483647 w 351"/>
              <a:gd name="T9" fmla="*/ 2147483647 h 349"/>
              <a:gd name="T10" fmla="*/ 2147483647 w 351"/>
              <a:gd name="T11" fmla="*/ 2147483647 h 349"/>
              <a:gd name="T12" fmla="*/ 2147483647 w 351"/>
              <a:gd name="T13" fmla="*/ 2147483647 h 349"/>
              <a:gd name="T14" fmla="*/ 2147483647 w 351"/>
              <a:gd name="T15" fmla="*/ 2147483647 h 349"/>
              <a:gd name="T16" fmla="*/ 2147483647 w 351"/>
              <a:gd name="T17" fmla="*/ 2147483647 h 349"/>
              <a:gd name="T18" fmla="*/ 2147483647 w 351"/>
              <a:gd name="T19" fmla="*/ 2147483647 h 349"/>
              <a:gd name="T20" fmla="*/ 2147483647 w 351"/>
              <a:gd name="T21" fmla="*/ 2147483647 h 349"/>
              <a:gd name="T22" fmla="*/ 2147483647 w 351"/>
              <a:gd name="T23" fmla="*/ 2147483647 h 349"/>
              <a:gd name="T24" fmla="*/ 2147483647 w 351"/>
              <a:gd name="T25" fmla="*/ 0 h 349"/>
              <a:gd name="T26" fmla="*/ 2147483647 w 351"/>
              <a:gd name="T27" fmla="*/ 0 h 349"/>
              <a:gd name="T28" fmla="*/ 2147483647 w 351"/>
              <a:gd name="T29" fmla="*/ 2147483647 h 349"/>
              <a:gd name="T30" fmla="*/ 2147483647 w 351"/>
              <a:gd name="T31" fmla="*/ 2147483647 h 349"/>
              <a:gd name="T32" fmla="*/ 2147483647 w 351"/>
              <a:gd name="T33" fmla="*/ 2147483647 h 349"/>
              <a:gd name="T34" fmla="*/ 2147483647 w 351"/>
              <a:gd name="T35" fmla="*/ 2147483647 h 349"/>
              <a:gd name="T36" fmla="*/ 2147483647 w 351"/>
              <a:gd name="T37" fmla="*/ 2147483647 h 349"/>
              <a:gd name="T38" fmla="*/ 2147483647 w 351"/>
              <a:gd name="T39" fmla="*/ 2147483647 h 349"/>
              <a:gd name="T40" fmla="*/ 2147483647 w 351"/>
              <a:gd name="T41" fmla="*/ 2147483647 h 349"/>
              <a:gd name="T42" fmla="*/ 0 w 351"/>
              <a:gd name="T43" fmla="*/ 2147483647 h 349"/>
              <a:gd name="T44" fmla="*/ 2147483647 w 351"/>
              <a:gd name="T45" fmla="*/ 2147483647 h 349"/>
              <a:gd name="T46" fmla="*/ 2147483647 w 351"/>
              <a:gd name="T47" fmla="*/ 2147483647 h 349"/>
              <a:gd name="T48" fmla="*/ 0 w 351"/>
              <a:gd name="T49" fmla="*/ 2147483647 h 349"/>
              <a:gd name="T50" fmla="*/ 2147483647 w 351"/>
              <a:gd name="T51" fmla="*/ 2147483647 h 349"/>
              <a:gd name="T52" fmla="*/ 2147483647 w 351"/>
              <a:gd name="T53" fmla="*/ 2147483647 h 349"/>
              <a:gd name="T54" fmla="*/ 2147483647 w 351"/>
              <a:gd name="T55" fmla="*/ 2147483647 h 349"/>
              <a:gd name="T56" fmla="*/ 2147483647 w 351"/>
              <a:gd name="T57" fmla="*/ 2147483647 h 349"/>
              <a:gd name="T58" fmla="*/ 2147483647 w 351"/>
              <a:gd name="T59" fmla="*/ 2147483647 h 349"/>
              <a:gd name="T60" fmla="*/ 2147483647 w 351"/>
              <a:gd name="T61" fmla="*/ 2147483647 h 349"/>
              <a:gd name="T62" fmla="*/ 2147483647 w 351"/>
              <a:gd name="T63" fmla="*/ 2147483647 h 349"/>
              <a:gd name="T64" fmla="*/ 2147483647 w 351"/>
              <a:gd name="T65" fmla="*/ 2147483647 h 349"/>
              <a:gd name="T66" fmla="*/ 2147483647 w 351"/>
              <a:gd name="T67" fmla="*/ 2147483647 h 349"/>
              <a:gd name="T68" fmla="*/ 2147483647 w 351"/>
              <a:gd name="T69" fmla="*/ 2147483647 h 349"/>
              <a:gd name="T70" fmla="*/ 2147483647 w 351"/>
              <a:gd name="T71" fmla="*/ 2147483647 h 349"/>
              <a:gd name="T72" fmla="*/ 2147483647 w 351"/>
              <a:gd name="T73" fmla="*/ 2147483647 h 349"/>
              <a:gd name="T74" fmla="*/ 2147483647 w 351"/>
              <a:gd name="T75" fmla="*/ 2147483647 h 349"/>
              <a:gd name="T76" fmla="*/ 2147483647 w 351"/>
              <a:gd name="T77" fmla="*/ 2147483647 h 349"/>
              <a:gd name="T78" fmla="*/ 2147483647 w 351"/>
              <a:gd name="T79" fmla="*/ 2147483647 h 349"/>
              <a:gd name="T80" fmla="*/ 2147483647 w 351"/>
              <a:gd name="T81" fmla="*/ 2147483647 h 349"/>
              <a:gd name="T82" fmla="*/ 2147483647 w 351"/>
              <a:gd name="T83" fmla="*/ 2147483647 h 349"/>
              <a:gd name="T84" fmla="*/ 2147483647 w 351"/>
              <a:gd name="T85" fmla="*/ 2147483647 h 349"/>
              <a:gd name="T86" fmla="*/ 2147483647 w 351"/>
              <a:gd name="T87" fmla="*/ 2147483647 h 349"/>
              <a:gd name="T88" fmla="*/ 2147483647 w 351"/>
              <a:gd name="T89" fmla="*/ 2147483647 h 349"/>
              <a:gd name="T90" fmla="*/ 2147483647 w 351"/>
              <a:gd name="T91" fmla="*/ 2147483647 h 34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51"/>
              <a:gd name="T139" fmla="*/ 0 h 349"/>
              <a:gd name="T140" fmla="*/ 351 w 351"/>
              <a:gd name="T141" fmla="*/ 349 h 34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51" h="349">
                <a:moveTo>
                  <a:pt x="341" y="243"/>
                </a:moveTo>
                <a:cubicBezTo>
                  <a:pt x="351" y="213"/>
                  <a:pt x="351" y="213"/>
                  <a:pt x="351" y="213"/>
                </a:cubicBezTo>
                <a:cubicBezTo>
                  <a:pt x="313" y="189"/>
                  <a:pt x="313" y="189"/>
                  <a:pt x="313" y="189"/>
                </a:cubicBezTo>
                <a:cubicBezTo>
                  <a:pt x="313" y="159"/>
                  <a:pt x="313" y="159"/>
                  <a:pt x="313" y="159"/>
                </a:cubicBezTo>
                <a:cubicBezTo>
                  <a:pt x="351" y="137"/>
                  <a:pt x="351" y="137"/>
                  <a:pt x="351" y="137"/>
                </a:cubicBezTo>
                <a:cubicBezTo>
                  <a:pt x="339" y="106"/>
                  <a:pt x="339" y="106"/>
                  <a:pt x="339" y="106"/>
                </a:cubicBezTo>
                <a:cubicBezTo>
                  <a:pt x="295" y="109"/>
                  <a:pt x="295" y="109"/>
                  <a:pt x="295" y="109"/>
                </a:cubicBezTo>
                <a:cubicBezTo>
                  <a:pt x="280" y="86"/>
                  <a:pt x="280" y="86"/>
                  <a:pt x="280" y="86"/>
                </a:cubicBezTo>
                <a:cubicBezTo>
                  <a:pt x="295" y="42"/>
                  <a:pt x="295" y="42"/>
                  <a:pt x="295" y="42"/>
                </a:cubicBezTo>
                <a:cubicBezTo>
                  <a:pt x="270" y="23"/>
                  <a:pt x="270" y="23"/>
                  <a:pt x="270" y="23"/>
                </a:cubicBezTo>
                <a:cubicBezTo>
                  <a:pt x="236" y="55"/>
                  <a:pt x="236" y="55"/>
                  <a:pt x="236" y="55"/>
                </a:cubicBezTo>
                <a:cubicBezTo>
                  <a:pt x="206" y="47"/>
                  <a:pt x="206" y="47"/>
                  <a:pt x="206" y="47"/>
                </a:cubicBezTo>
                <a:cubicBezTo>
                  <a:pt x="194" y="0"/>
                  <a:pt x="194" y="0"/>
                  <a:pt x="194" y="0"/>
                </a:cubicBezTo>
                <a:cubicBezTo>
                  <a:pt x="159" y="0"/>
                  <a:pt x="159" y="0"/>
                  <a:pt x="159" y="0"/>
                </a:cubicBezTo>
                <a:cubicBezTo>
                  <a:pt x="147" y="46"/>
                  <a:pt x="147" y="46"/>
                  <a:pt x="147" y="46"/>
                </a:cubicBezTo>
                <a:cubicBezTo>
                  <a:pt x="115" y="51"/>
                  <a:pt x="115" y="51"/>
                  <a:pt x="115" y="51"/>
                </a:cubicBezTo>
                <a:cubicBezTo>
                  <a:pt x="84" y="23"/>
                  <a:pt x="84" y="23"/>
                  <a:pt x="84" y="23"/>
                </a:cubicBezTo>
                <a:cubicBezTo>
                  <a:pt x="55" y="47"/>
                  <a:pt x="55" y="47"/>
                  <a:pt x="55" y="47"/>
                </a:cubicBezTo>
                <a:cubicBezTo>
                  <a:pt x="71" y="87"/>
                  <a:pt x="71" y="87"/>
                  <a:pt x="71" y="87"/>
                </a:cubicBezTo>
                <a:cubicBezTo>
                  <a:pt x="57" y="106"/>
                  <a:pt x="57" y="106"/>
                  <a:pt x="57" y="106"/>
                </a:cubicBezTo>
                <a:cubicBezTo>
                  <a:pt x="10" y="104"/>
                  <a:pt x="10" y="104"/>
                  <a:pt x="10" y="104"/>
                </a:cubicBezTo>
                <a:cubicBezTo>
                  <a:pt x="0" y="132"/>
                  <a:pt x="0" y="132"/>
                  <a:pt x="0" y="132"/>
                </a:cubicBezTo>
                <a:cubicBezTo>
                  <a:pt x="41" y="156"/>
                  <a:pt x="41" y="156"/>
                  <a:pt x="41" y="156"/>
                </a:cubicBezTo>
                <a:cubicBezTo>
                  <a:pt x="38" y="186"/>
                  <a:pt x="38" y="186"/>
                  <a:pt x="38" y="186"/>
                </a:cubicBezTo>
                <a:cubicBezTo>
                  <a:pt x="0" y="211"/>
                  <a:pt x="0" y="211"/>
                  <a:pt x="0" y="211"/>
                </a:cubicBezTo>
                <a:cubicBezTo>
                  <a:pt x="12" y="244"/>
                  <a:pt x="12" y="244"/>
                  <a:pt x="12" y="244"/>
                </a:cubicBezTo>
                <a:cubicBezTo>
                  <a:pt x="55" y="239"/>
                  <a:pt x="55" y="239"/>
                  <a:pt x="55" y="239"/>
                </a:cubicBezTo>
                <a:cubicBezTo>
                  <a:pt x="69" y="264"/>
                  <a:pt x="69" y="264"/>
                  <a:pt x="69" y="264"/>
                </a:cubicBezTo>
                <a:cubicBezTo>
                  <a:pt x="55" y="304"/>
                  <a:pt x="55" y="304"/>
                  <a:pt x="55" y="304"/>
                </a:cubicBezTo>
                <a:cubicBezTo>
                  <a:pt x="84" y="324"/>
                  <a:pt x="84" y="324"/>
                  <a:pt x="84" y="324"/>
                </a:cubicBezTo>
                <a:cubicBezTo>
                  <a:pt x="119" y="296"/>
                  <a:pt x="119" y="296"/>
                  <a:pt x="119" y="296"/>
                </a:cubicBezTo>
                <a:cubicBezTo>
                  <a:pt x="146" y="307"/>
                  <a:pt x="146" y="307"/>
                  <a:pt x="146" y="307"/>
                </a:cubicBezTo>
                <a:cubicBezTo>
                  <a:pt x="158" y="349"/>
                  <a:pt x="158" y="349"/>
                  <a:pt x="158" y="349"/>
                </a:cubicBezTo>
                <a:cubicBezTo>
                  <a:pt x="190" y="349"/>
                  <a:pt x="190" y="349"/>
                  <a:pt x="190" y="349"/>
                </a:cubicBezTo>
                <a:cubicBezTo>
                  <a:pt x="202" y="305"/>
                  <a:pt x="202" y="305"/>
                  <a:pt x="202" y="305"/>
                </a:cubicBezTo>
                <a:cubicBezTo>
                  <a:pt x="236" y="297"/>
                  <a:pt x="236" y="297"/>
                  <a:pt x="236" y="297"/>
                </a:cubicBezTo>
                <a:cubicBezTo>
                  <a:pt x="266" y="324"/>
                  <a:pt x="266" y="324"/>
                  <a:pt x="266" y="324"/>
                </a:cubicBezTo>
                <a:cubicBezTo>
                  <a:pt x="293" y="306"/>
                  <a:pt x="293" y="306"/>
                  <a:pt x="293" y="306"/>
                </a:cubicBezTo>
                <a:cubicBezTo>
                  <a:pt x="277" y="265"/>
                  <a:pt x="277" y="265"/>
                  <a:pt x="277" y="265"/>
                </a:cubicBezTo>
                <a:cubicBezTo>
                  <a:pt x="296" y="243"/>
                  <a:pt x="296" y="243"/>
                  <a:pt x="296" y="243"/>
                </a:cubicBezTo>
                <a:lnTo>
                  <a:pt x="341" y="243"/>
                </a:lnTo>
                <a:close/>
                <a:moveTo>
                  <a:pt x="175" y="246"/>
                </a:moveTo>
                <a:cubicBezTo>
                  <a:pt x="136" y="246"/>
                  <a:pt x="104" y="214"/>
                  <a:pt x="104" y="175"/>
                </a:cubicBezTo>
                <a:cubicBezTo>
                  <a:pt x="104" y="135"/>
                  <a:pt x="136" y="103"/>
                  <a:pt x="175" y="103"/>
                </a:cubicBezTo>
                <a:cubicBezTo>
                  <a:pt x="215" y="103"/>
                  <a:pt x="247" y="135"/>
                  <a:pt x="247" y="175"/>
                </a:cubicBezTo>
                <a:cubicBezTo>
                  <a:pt x="247" y="214"/>
                  <a:pt x="215" y="246"/>
                  <a:pt x="175" y="24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4" name="Freeform 392"/>
          <p:cNvSpPr>
            <a:spLocks noEditPoints="1" noChangeArrowheads="1"/>
          </p:cNvSpPr>
          <p:nvPr/>
        </p:nvSpPr>
        <p:spPr bwMode="auto">
          <a:xfrm>
            <a:off x="4822825" y="6243638"/>
            <a:ext cx="153988" cy="155575"/>
          </a:xfrm>
          <a:custGeom>
            <a:avLst/>
            <a:gdLst>
              <a:gd name="T0" fmla="*/ 2147483647 w 121"/>
              <a:gd name="T1" fmla="*/ 0 h 121"/>
              <a:gd name="T2" fmla="*/ 0 w 121"/>
              <a:gd name="T3" fmla="*/ 2147483647 h 121"/>
              <a:gd name="T4" fmla="*/ 2147483647 w 121"/>
              <a:gd name="T5" fmla="*/ 2147483647 h 121"/>
              <a:gd name="T6" fmla="*/ 2147483647 w 121"/>
              <a:gd name="T7" fmla="*/ 2147483647 h 121"/>
              <a:gd name="T8" fmla="*/ 2147483647 w 121"/>
              <a:gd name="T9" fmla="*/ 0 h 121"/>
              <a:gd name="T10" fmla="*/ 2147483647 w 121"/>
              <a:gd name="T11" fmla="*/ 2147483647 h 121"/>
              <a:gd name="T12" fmla="*/ 2147483647 w 121"/>
              <a:gd name="T13" fmla="*/ 2147483647 h 121"/>
              <a:gd name="T14" fmla="*/ 2147483647 w 121"/>
              <a:gd name="T15" fmla="*/ 2147483647 h 121"/>
              <a:gd name="T16" fmla="*/ 2147483647 w 121"/>
              <a:gd name="T17" fmla="*/ 2147483647 h 121"/>
              <a:gd name="T18" fmla="*/ 2147483647 w 121"/>
              <a:gd name="T19" fmla="*/ 2147483647 h 12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1"/>
              <a:gd name="T31" fmla="*/ 0 h 121"/>
              <a:gd name="T32" fmla="*/ 121 w 121"/>
              <a:gd name="T33" fmla="*/ 121 h 12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06"/>
                </a:moveTo>
                <a:cubicBezTo>
                  <a:pt x="35" y="106"/>
                  <a:pt x="15" y="86"/>
                  <a:pt x="15" y="61"/>
                </a:cubicBezTo>
                <a:cubicBezTo>
                  <a:pt x="15" y="35"/>
                  <a:pt x="35" y="15"/>
                  <a:pt x="60" y="15"/>
                </a:cubicBezTo>
                <a:cubicBezTo>
                  <a:pt x="86" y="15"/>
                  <a:pt x="106" y="35"/>
                  <a:pt x="106" y="61"/>
                </a:cubicBezTo>
                <a:cubicBezTo>
                  <a:pt x="106" y="86"/>
                  <a:pt x="86" y="106"/>
                  <a:pt x="60" y="106"/>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5" name="Freeform 393"/>
          <p:cNvSpPr>
            <a:spLocks noEditPoints="1" noChangeArrowheads="1"/>
          </p:cNvSpPr>
          <p:nvPr/>
        </p:nvSpPr>
        <p:spPr bwMode="auto">
          <a:xfrm>
            <a:off x="3981450" y="6267450"/>
            <a:ext cx="415925" cy="325438"/>
          </a:xfrm>
          <a:custGeom>
            <a:avLst/>
            <a:gdLst>
              <a:gd name="T0" fmla="*/ 2147483647 w 326"/>
              <a:gd name="T1" fmla="*/ 2147483647 h 255"/>
              <a:gd name="T2" fmla="*/ 2147483647 w 326"/>
              <a:gd name="T3" fmla="*/ 0 h 255"/>
              <a:gd name="T4" fmla="*/ 2147483647 w 326"/>
              <a:gd name="T5" fmla="*/ 2147483647 h 255"/>
              <a:gd name="T6" fmla="*/ 2147483647 w 326"/>
              <a:gd name="T7" fmla="*/ 2147483647 h 255"/>
              <a:gd name="T8" fmla="*/ 2147483647 w 326"/>
              <a:gd name="T9" fmla="*/ 2147483647 h 255"/>
              <a:gd name="T10" fmla="*/ 2147483647 w 326"/>
              <a:gd name="T11" fmla="*/ 2147483647 h 255"/>
              <a:gd name="T12" fmla="*/ 2147483647 w 326"/>
              <a:gd name="T13" fmla="*/ 2147483647 h 255"/>
              <a:gd name="T14" fmla="*/ 2147483647 w 326"/>
              <a:gd name="T15" fmla="*/ 2147483647 h 255"/>
              <a:gd name="T16" fmla="*/ 2147483647 w 326"/>
              <a:gd name="T17" fmla="*/ 2147483647 h 255"/>
              <a:gd name="T18" fmla="*/ 2147483647 w 326"/>
              <a:gd name="T19" fmla="*/ 2147483647 h 255"/>
              <a:gd name="T20" fmla="*/ 2147483647 w 326"/>
              <a:gd name="T21" fmla="*/ 2147483647 h 255"/>
              <a:gd name="T22" fmla="*/ 2147483647 w 326"/>
              <a:gd name="T23" fmla="*/ 2147483647 h 255"/>
              <a:gd name="T24" fmla="*/ 0 w 326"/>
              <a:gd name="T25" fmla="*/ 2147483647 h 255"/>
              <a:gd name="T26" fmla="*/ 2147483647 w 326"/>
              <a:gd name="T27" fmla="*/ 2147483647 h 255"/>
              <a:gd name="T28" fmla="*/ 2147483647 w 326"/>
              <a:gd name="T29" fmla="*/ 2147483647 h 255"/>
              <a:gd name="T30" fmla="*/ 2147483647 w 326"/>
              <a:gd name="T31" fmla="*/ 2147483647 h 255"/>
              <a:gd name="T32" fmla="*/ 2147483647 w 326"/>
              <a:gd name="T33" fmla="*/ 2147483647 h 255"/>
              <a:gd name="T34" fmla="*/ 2147483647 w 326"/>
              <a:gd name="T35" fmla="*/ 2147483647 h 255"/>
              <a:gd name="T36" fmla="*/ 2147483647 w 326"/>
              <a:gd name="T37" fmla="*/ 2147483647 h 255"/>
              <a:gd name="T38" fmla="*/ 2147483647 w 326"/>
              <a:gd name="T39" fmla="*/ 2147483647 h 255"/>
              <a:gd name="T40" fmla="*/ 2147483647 w 326"/>
              <a:gd name="T41" fmla="*/ 2147483647 h 255"/>
              <a:gd name="T42" fmla="*/ 2147483647 w 326"/>
              <a:gd name="T43" fmla="*/ 2147483647 h 255"/>
              <a:gd name="T44" fmla="*/ 2147483647 w 326"/>
              <a:gd name="T45" fmla="*/ 2147483647 h 255"/>
              <a:gd name="T46" fmla="*/ 2147483647 w 326"/>
              <a:gd name="T47" fmla="*/ 2147483647 h 255"/>
              <a:gd name="T48" fmla="*/ 2147483647 w 326"/>
              <a:gd name="T49" fmla="*/ 2147483647 h 255"/>
              <a:gd name="T50" fmla="*/ 2147483647 w 326"/>
              <a:gd name="T51" fmla="*/ 2147483647 h 255"/>
              <a:gd name="T52" fmla="*/ 2147483647 w 326"/>
              <a:gd name="T53" fmla="*/ 2147483647 h 255"/>
              <a:gd name="T54" fmla="*/ 2147483647 w 326"/>
              <a:gd name="T55" fmla="*/ 2147483647 h 255"/>
              <a:gd name="T56" fmla="*/ 2147483647 w 326"/>
              <a:gd name="T57" fmla="*/ 2147483647 h 255"/>
              <a:gd name="T58" fmla="*/ 2147483647 w 326"/>
              <a:gd name="T59" fmla="*/ 2147483647 h 255"/>
              <a:gd name="T60" fmla="*/ 2147483647 w 326"/>
              <a:gd name="T61" fmla="*/ 2147483647 h 255"/>
              <a:gd name="T62" fmla="*/ 2147483647 w 326"/>
              <a:gd name="T63" fmla="*/ 2147483647 h 255"/>
              <a:gd name="T64" fmla="*/ 2147483647 w 326"/>
              <a:gd name="T65" fmla="*/ 2147483647 h 255"/>
              <a:gd name="T66" fmla="*/ 2147483647 w 326"/>
              <a:gd name="T67" fmla="*/ 2147483647 h 255"/>
              <a:gd name="T68" fmla="*/ 2147483647 w 326"/>
              <a:gd name="T69" fmla="*/ 2147483647 h 255"/>
              <a:gd name="T70" fmla="*/ 2147483647 w 326"/>
              <a:gd name="T71" fmla="*/ 2147483647 h 255"/>
              <a:gd name="T72" fmla="*/ 2147483647 w 326"/>
              <a:gd name="T73" fmla="*/ 2147483647 h 255"/>
              <a:gd name="T74" fmla="*/ 2147483647 w 326"/>
              <a:gd name="T75" fmla="*/ 2147483647 h 255"/>
              <a:gd name="T76" fmla="*/ 2147483647 w 326"/>
              <a:gd name="T77" fmla="*/ 2147483647 h 25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26"/>
              <a:gd name="T118" fmla="*/ 0 h 255"/>
              <a:gd name="T119" fmla="*/ 326 w 326"/>
              <a:gd name="T120" fmla="*/ 255 h 25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26" h="255">
                <a:moveTo>
                  <a:pt x="276" y="81"/>
                </a:moveTo>
                <a:cubicBezTo>
                  <a:pt x="326" y="81"/>
                  <a:pt x="326" y="81"/>
                  <a:pt x="326" y="81"/>
                </a:cubicBezTo>
                <a:cubicBezTo>
                  <a:pt x="326" y="45"/>
                  <a:pt x="302" y="24"/>
                  <a:pt x="276" y="12"/>
                </a:cubicBezTo>
                <a:cubicBezTo>
                  <a:pt x="266" y="6"/>
                  <a:pt x="254" y="3"/>
                  <a:pt x="245" y="0"/>
                </a:cubicBezTo>
                <a:cubicBezTo>
                  <a:pt x="237" y="3"/>
                  <a:pt x="237" y="3"/>
                  <a:pt x="237" y="3"/>
                </a:cubicBezTo>
                <a:cubicBezTo>
                  <a:pt x="211" y="13"/>
                  <a:pt x="211" y="13"/>
                  <a:pt x="211" y="13"/>
                </a:cubicBezTo>
                <a:cubicBezTo>
                  <a:pt x="183" y="3"/>
                  <a:pt x="183" y="3"/>
                  <a:pt x="183" y="3"/>
                </a:cubicBezTo>
                <a:cubicBezTo>
                  <a:pt x="183" y="3"/>
                  <a:pt x="183" y="3"/>
                  <a:pt x="183" y="3"/>
                </a:cubicBezTo>
                <a:cubicBezTo>
                  <a:pt x="176" y="0"/>
                  <a:pt x="176" y="0"/>
                  <a:pt x="176" y="0"/>
                </a:cubicBezTo>
                <a:cubicBezTo>
                  <a:pt x="167" y="3"/>
                  <a:pt x="156" y="6"/>
                  <a:pt x="145" y="12"/>
                </a:cubicBezTo>
                <a:cubicBezTo>
                  <a:pt x="120" y="24"/>
                  <a:pt x="95" y="45"/>
                  <a:pt x="95" y="81"/>
                </a:cubicBezTo>
                <a:cubicBezTo>
                  <a:pt x="145" y="81"/>
                  <a:pt x="145" y="81"/>
                  <a:pt x="145" y="81"/>
                </a:cubicBezTo>
                <a:cubicBezTo>
                  <a:pt x="145" y="93"/>
                  <a:pt x="145" y="93"/>
                  <a:pt x="145" y="93"/>
                </a:cubicBezTo>
                <a:cubicBezTo>
                  <a:pt x="95" y="93"/>
                  <a:pt x="95" y="93"/>
                  <a:pt x="95" y="93"/>
                </a:cubicBezTo>
                <a:cubicBezTo>
                  <a:pt x="95" y="106"/>
                  <a:pt x="95" y="117"/>
                  <a:pt x="95" y="126"/>
                </a:cubicBezTo>
                <a:cubicBezTo>
                  <a:pt x="89" y="124"/>
                  <a:pt x="89" y="124"/>
                  <a:pt x="89" y="124"/>
                </a:cubicBezTo>
                <a:cubicBezTo>
                  <a:pt x="83" y="104"/>
                  <a:pt x="83" y="104"/>
                  <a:pt x="83" y="104"/>
                </a:cubicBezTo>
                <a:cubicBezTo>
                  <a:pt x="69" y="104"/>
                  <a:pt x="69" y="104"/>
                  <a:pt x="69" y="104"/>
                </a:cubicBezTo>
                <a:cubicBezTo>
                  <a:pt x="63" y="124"/>
                  <a:pt x="63" y="124"/>
                  <a:pt x="63" y="124"/>
                </a:cubicBezTo>
                <a:cubicBezTo>
                  <a:pt x="49" y="126"/>
                  <a:pt x="49" y="126"/>
                  <a:pt x="49" y="126"/>
                </a:cubicBezTo>
                <a:cubicBezTo>
                  <a:pt x="36" y="114"/>
                  <a:pt x="36" y="114"/>
                  <a:pt x="36" y="114"/>
                </a:cubicBezTo>
                <a:cubicBezTo>
                  <a:pt x="24" y="124"/>
                  <a:pt x="24" y="124"/>
                  <a:pt x="24" y="124"/>
                </a:cubicBezTo>
                <a:cubicBezTo>
                  <a:pt x="31" y="142"/>
                  <a:pt x="31" y="142"/>
                  <a:pt x="31" y="142"/>
                </a:cubicBezTo>
                <a:cubicBezTo>
                  <a:pt x="24" y="150"/>
                  <a:pt x="24" y="150"/>
                  <a:pt x="24" y="150"/>
                </a:cubicBezTo>
                <a:cubicBezTo>
                  <a:pt x="4" y="149"/>
                  <a:pt x="4" y="149"/>
                  <a:pt x="4" y="149"/>
                </a:cubicBezTo>
                <a:cubicBezTo>
                  <a:pt x="0" y="161"/>
                  <a:pt x="0" y="161"/>
                  <a:pt x="0" y="161"/>
                </a:cubicBezTo>
                <a:cubicBezTo>
                  <a:pt x="17" y="172"/>
                  <a:pt x="17" y="172"/>
                  <a:pt x="17" y="172"/>
                </a:cubicBezTo>
                <a:cubicBezTo>
                  <a:pt x="16" y="185"/>
                  <a:pt x="16" y="185"/>
                  <a:pt x="16" y="185"/>
                </a:cubicBezTo>
                <a:cubicBezTo>
                  <a:pt x="0" y="195"/>
                  <a:pt x="0" y="195"/>
                  <a:pt x="0" y="195"/>
                </a:cubicBezTo>
                <a:cubicBezTo>
                  <a:pt x="5" y="210"/>
                  <a:pt x="5" y="210"/>
                  <a:pt x="5" y="210"/>
                </a:cubicBezTo>
                <a:cubicBezTo>
                  <a:pt x="24" y="208"/>
                  <a:pt x="24" y="208"/>
                  <a:pt x="24" y="208"/>
                </a:cubicBezTo>
                <a:cubicBezTo>
                  <a:pt x="30" y="218"/>
                  <a:pt x="30" y="218"/>
                  <a:pt x="30" y="218"/>
                </a:cubicBezTo>
                <a:cubicBezTo>
                  <a:pt x="24" y="235"/>
                  <a:pt x="24" y="235"/>
                  <a:pt x="24" y="235"/>
                </a:cubicBezTo>
                <a:cubicBezTo>
                  <a:pt x="36" y="244"/>
                  <a:pt x="36" y="244"/>
                  <a:pt x="36" y="244"/>
                </a:cubicBezTo>
                <a:cubicBezTo>
                  <a:pt x="51" y="232"/>
                  <a:pt x="51" y="232"/>
                  <a:pt x="51" y="232"/>
                </a:cubicBezTo>
                <a:cubicBezTo>
                  <a:pt x="63" y="237"/>
                  <a:pt x="63" y="237"/>
                  <a:pt x="63" y="237"/>
                </a:cubicBezTo>
                <a:cubicBezTo>
                  <a:pt x="68" y="255"/>
                  <a:pt x="68" y="255"/>
                  <a:pt x="68" y="255"/>
                </a:cubicBezTo>
                <a:cubicBezTo>
                  <a:pt x="82" y="255"/>
                  <a:pt x="82" y="255"/>
                  <a:pt x="82" y="255"/>
                </a:cubicBezTo>
                <a:cubicBezTo>
                  <a:pt x="87" y="236"/>
                  <a:pt x="87" y="236"/>
                  <a:pt x="87" y="236"/>
                </a:cubicBezTo>
                <a:cubicBezTo>
                  <a:pt x="102" y="233"/>
                  <a:pt x="102" y="233"/>
                  <a:pt x="102" y="233"/>
                </a:cubicBezTo>
                <a:cubicBezTo>
                  <a:pt x="115" y="244"/>
                  <a:pt x="115" y="244"/>
                  <a:pt x="115" y="244"/>
                </a:cubicBezTo>
                <a:cubicBezTo>
                  <a:pt x="126" y="236"/>
                  <a:pt x="126" y="236"/>
                  <a:pt x="126" y="236"/>
                </a:cubicBezTo>
                <a:cubicBezTo>
                  <a:pt x="119" y="218"/>
                  <a:pt x="119" y="218"/>
                  <a:pt x="119" y="218"/>
                </a:cubicBezTo>
                <a:cubicBezTo>
                  <a:pt x="127" y="209"/>
                  <a:pt x="127" y="209"/>
                  <a:pt x="127" y="209"/>
                </a:cubicBezTo>
                <a:cubicBezTo>
                  <a:pt x="147" y="209"/>
                  <a:pt x="147" y="209"/>
                  <a:pt x="147" y="209"/>
                </a:cubicBezTo>
                <a:cubicBezTo>
                  <a:pt x="149" y="203"/>
                  <a:pt x="149" y="203"/>
                  <a:pt x="149" y="203"/>
                </a:cubicBezTo>
                <a:cubicBezTo>
                  <a:pt x="162" y="205"/>
                  <a:pt x="179" y="207"/>
                  <a:pt x="200" y="207"/>
                </a:cubicBezTo>
                <a:cubicBezTo>
                  <a:pt x="221" y="207"/>
                  <a:pt x="221" y="207"/>
                  <a:pt x="221" y="207"/>
                </a:cubicBezTo>
                <a:cubicBezTo>
                  <a:pt x="323" y="207"/>
                  <a:pt x="326" y="169"/>
                  <a:pt x="326" y="169"/>
                </a:cubicBezTo>
                <a:cubicBezTo>
                  <a:pt x="326" y="169"/>
                  <a:pt x="326" y="157"/>
                  <a:pt x="326" y="93"/>
                </a:cubicBezTo>
                <a:cubicBezTo>
                  <a:pt x="276" y="93"/>
                  <a:pt x="276" y="93"/>
                  <a:pt x="276" y="93"/>
                </a:cubicBezTo>
                <a:lnTo>
                  <a:pt x="276" y="81"/>
                </a:lnTo>
                <a:close/>
                <a:moveTo>
                  <a:pt x="166" y="85"/>
                </a:moveTo>
                <a:cubicBezTo>
                  <a:pt x="171" y="85"/>
                  <a:pt x="175" y="88"/>
                  <a:pt x="175" y="93"/>
                </a:cubicBezTo>
                <a:cubicBezTo>
                  <a:pt x="175" y="93"/>
                  <a:pt x="175" y="94"/>
                  <a:pt x="175" y="94"/>
                </a:cubicBezTo>
                <a:cubicBezTo>
                  <a:pt x="175" y="100"/>
                  <a:pt x="171" y="104"/>
                  <a:pt x="166" y="104"/>
                </a:cubicBezTo>
                <a:cubicBezTo>
                  <a:pt x="160" y="104"/>
                  <a:pt x="156" y="100"/>
                  <a:pt x="156" y="94"/>
                </a:cubicBezTo>
                <a:cubicBezTo>
                  <a:pt x="156" y="94"/>
                  <a:pt x="156" y="93"/>
                  <a:pt x="156" y="93"/>
                </a:cubicBezTo>
                <a:cubicBezTo>
                  <a:pt x="157" y="88"/>
                  <a:pt x="161" y="85"/>
                  <a:pt x="166" y="85"/>
                </a:cubicBezTo>
                <a:close/>
                <a:moveTo>
                  <a:pt x="75" y="210"/>
                </a:moveTo>
                <a:cubicBezTo>
                  <a:pt x="59" y="210"/>
                  <a:pt x="45" y="197"/>
                  <a:pt x="45" y="180"/>
                </a:cubicBezTo>
                <a:cubicBezTo>
                  <a:pt x="45" y="163"/>
                  <a:pt x="59" y="149"/>
                  <a:pt x="75" y="149"/>
                </a:cubicBezTo>
                <a:cubicBezTo>
                  <a:pt x="83" y="149"/>
                  <a:pt x="90" y="152"/>
                  <a:pt x="95" y="156"/>
                </a:cubicBezTo>
                <a:cubicBezTo>
                  <a:pt x="102" y="162"/>
                  <a:pt x="106" y="170"/>
                  <a:pt x="106" y="180"/>
                </a:cubicBezTo>
                <a:cubicBezTo>
                  <a:pt x="106" y="181"/>
                  <a:pt x="106" y="183"/>
                  <a:pt x="106" y="185"/>
                </a:cubicBezTo>
                <a:cubicBezTo>
                  <a:pt x="103" y="199"/>
                  <a:pt x="91" y="210"/>
                  <a:pt x="75" y="210"/>
                </a:cubicBezTo>
                <a:close/>
                <a:moveTo>
                  <a:pt x="183" y="93"/>
                </a:moveTo>
                <a:cubicBezTo>
                  <a:pt x="183" y="81"/>
                  <a:pt x="183" y="81"/>
                  <a:pt x="183" y="81"/>
                </a:cubicBezTo>
                <a:cubicBezTo>
                  <a:pt x="237" y="81"/>
                  <a:pt x="237" y="81"/>
                  <a:pt x="237" y="81"/>
                </a:cubicBezTo>
                <a:cubicBezTo>
                  <a:pt x="237" y="93"/>
                  <a:pt x="237" y="93"/>
                  <a:pt x="237" y="93"/>
                </a:cubicBezTo>
                <a:lnTo>
                  <a:pt x="183" y="93"/>
                </a:lnTo>
                <a:close/>
                <a:moveTo>
                  <a:pt x="266" y="94"/>
                </a:moveTo>
                <a:cubicBezTo>
                  <a:pt x="266" y="100"/>
                  <a:pt x="262" y="104"/>
                  <a:pt x="257" y="104"/>
                </a:cubicBezTo>
                <a:cubicBezTo>
                  <a:pt x="251" y="104"/>
                  <a:pt x="247" y="100"/>
                  <a:pt x="247" y="94"/>
                </a:cubicBezTo>
                <a:cubicBezTo>
                  <a:pt x="247" y="94"/>
                  <a:pt x="247" y="93"/>
                  <a:pt x="247" y="93"/>
                </a:cubicBezTo>
                <a:cubicBezTo>
                  <a:pt x="248" y="88"/>
                  <a:pt x="252" y="85"/>
                  <a:pt x="257" y="85"/>
                </a:cubicBezTo>
                <a:cubicBezTo>
                  <a:pt x="261" y="85"/>
                  <a:pt x="265" y="88"/>
                  <a:pt x="266" y="93"/>
                </a:cubicBezTo>
                <a:cubicBezTo>
                  <a:pt x="266" y="93"/>
                  <a:pt x="266" y="94"/>
                  <a:pt x="266" y="9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6" name="Freeform 394"/>
          <p:cNvSpPr>
            <a:spLocks noChangeArrowheads="1"/>
          </p:cNvSpPr>
          <p:nvPr/>
        </p:nvSpPr>
        <p:spPr bwMode="auto">
          <a:xfrm>
            <a:off x="4165600" y="6073775"/>
            <a:ext cx="169863" cy="98425"/>
          </a:xfrm>
          <a:custGeom>
            <a:avLst/>
            <a:gdLst>
              <a:gd name="T0" fmla="*/ 2147483647 w 133"/>
              <a:gd name="T1" fmla="*/ 2147483647 h 77"/>
              <a:gd name="T2" fmla="*/ 2147483647 w 133"/>
              <a:gd name="T3" fmla="*/ 2147483647 h 77"/>
              <a:gd name="T4" fmla="*/ 2147483647 w 133"/>
              <a:gd name="T5" fmla="*/ 2147483647 h 77"/>
              <a:gd name="T6" fmla="*/ 2147483647 w 133"/>
              <a:gd name="T7" fmla="*/ 2147483647 h 77"/>
              <a:gd name="T8" fmla="*/ 2147483647 w 133"/>
              <a:gd name="T9" fmla="*/ 2147483647 h 77"/>
              <a:gd name="T10" fmla="*/ 2147483647 w 133"/>
              <a:gd name="T11" fmla="*/ 2147483647 h 77"/>
              <a:gd name="T12" fmla="*/ 2147483647 w 133"/>
              <a:gd name="T13" fmla="*/ 2147483647 h 77"/>
              <a:gd name="T14" fmla="*/ 2147483647 w 133"/>
              <a:gd name="T15" fmla="*/ 2147483647 h 77"/>
              <a:gd name="T16" fmla="*/ 2147483647 w 133"/>
              <a:gd name="T17" fmla="*/ 0 h 77"/>
              <a:gd name="T18" fmla="*/ 0 w 133"/>
              <a:gd name="T19" fmla="*/ 2147483647 h 77"/>
              <a:gd name="T20" fmla="*/ 2147483647 w 133"/>
              <a:gd name="T21" fmla="*/ 2147483647 h 77"/>
              <a:gd name="T22" fmla="*/ 2147483647 w 133"/>
              <a:gd name="T23" fmla="*/ 2147483647 h 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3"/>
              <a:gd name="T37" fmla="*/ 0 h 77"/>
              <a:gd name="T38" fmla="*/ 133 w 133"/>
              <a:gd name="T39" fmla="*/ 77 h 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3" h="77">
                <a:moveTo>
                  <a:pt x="27" y="77"/>
                </a:moveTo>
                <a:cubicBezTo>
                  <a:pt x="39" y="49"/>
                  <a:pt x="39" y="49"/>
                  <a:pt x="39" y="49"/>
                </a:cubicBezTo>
                <a:cubicBezTo>
                  <a:pt x="39" y="77"/>
                  <a:pt x="39" y="77"/>
                  <a:pt x="39" y="77"/>
                </a:cubicBezTo>
                <a:cubicBezTo>
                  <a:pt x="91" y="77"/>
                  <a:pt x="91" y="77"/>
                  <a:pt x="91" y="77"/>
                </a:cubicBezTo>
                <a:cubicBezTo>
                  <a:pt x="91" y="49"/>
                  <a:pt x="91" y="49"/>
                  <a:pt x="91" y="49"/>
                </a:cubicBezTo>
                <a:cubicBezTo>
                  <a:pt x="103" y="77"/>
                  <a:pt x="103" y="77"/>
                  <a:pt x="103" y="77"/>
                </a:cubicBezTo>
                <a:cubicBezTo>
                  <a:pt x="125" y="77"/>
                  <a:pt x="125" y="77"/>
                  <a:pt x="125" y="77"/>
                </a:cubicBezTo>
                <a:cubicBezTo>
                  <a:pt x="133" y="77"/>
                  <a:pt x="133" y="77"/>
                  <a:pt x="133" y="77"/>
                </a:cubicBezTo>
                <a:cubicBezTo>
                  <a:pt x="133" y="34"/>
                  <a:pt x="103" y="0"/>
                  <a:pt x="67" y="0"/>
                </a:cubicBezTo>
                <a:cubicBezTo>
                  <a:pt x="30" y="0"/>
                  <a:pt x="0" y="34"/>
                  <a:pt x="0" y="77"/>
                </a:cubicBezTo>
                <a:cubicBezTo>
                  <a:pt x="8" y="77"/>
                  <a:pt x="8" y="77"/>
                  <a:pt x="8" y="77"/>
                </a:cubicBezTo>
                <a:lnTo>
                  <a:pt x="27" y="77"/>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7" name="Freeform 395"/>
          <p:cNvSpPr>
            <a:spLocks noChangeArrowheads="1"/>
          </p:cNvSpPr>
          <p:nvPr/>
        </p:nvSpPr>
        <p:spPr bwMode="auto">
          <a:xfrm>
            <a:off x="4176713" y="6184900"/>
            <a:ext cx="147637" cy="73025"/>
          </a:xfrm>
          <a:custGeom>
            <a:avLst/>
            <a:gdLst>
              <a:gd name="T0" fmla="*/ 2147483647 w 115"/>
              <a:gd name="T1" fmla="*/ 2147483647 h 58"/>
              <a:gd name="T2" fmla="*/ 2147483647 w 115"/>
              <a:gd name="T3" fmla="*/ 0 h 58"/>
              <a:gd name="T4" fmla="*/ 0 w 115"/>
              <a:gd name="T5" fmla="*/ 0 h 58"/>
              <a:gd name="T6" fmla="*/ 2147483647 w 115"/>
              <a:gd name="T7" fmla="*/ 2147483647 h 58"/>
              <a:gd name="T8" fmla="*/ 0 60000 65536"/>
              <a:gd name="T9" fmla="*/ 0 60000 65536"/>
              <a:gd name="T10" fmla="*/ 0 60000 65536"/>
              <a:gd name="T11" fmla="*/ 0 60000 65536"/>
              <a:gd name="T12" fmla="*/ 0 w 115"/>
              <a:gd name="T13" fmla="*/ 0 h 58"/>
              <a:gd name="T14" fmla="*/ 115 w 115"/>
              <a:gd name="T15" fmla="*/ 58 h 58"/>
            </a:gdLst>
            <a:ahLst/>
            <a:cxnLst>
              <a:cxn ang="T8">
                <a:pos x="T0" y="T1"/>
              </a:cxn>
              <a:cxn ang="T9">
                <a:pos x="T2" y="T3"/>
              </a:cxn>
              <a:cxn ang="T10">
                <a:pos x="T4" y="T5"/>
              </a:cxn>
              <a:cxn ang="T11">
                <a:pos x="T6" y="T7"/>
              </a:cxn>
            </a:cxnLst>
            <a:rect l="T12" t="T13" r="T14" b="T15"/>
            <a:pathLst>
              <a:path w="115" h="58">
                <a:moveTo>
                  <a:pt x="58" y="58"/>
                </a:moveTo>
                <a:cubicBezTo>
                  <a:pt x="87" y="58"/>
                  <a:pt x="111" y="33"/>
                  <a:pt x="115" y="0"/>
                </a:cubicBezTo>
                <a:cubicBezTo>
                  <a:pt x="0" y="0"/>
                  <a:pt x="0" y="0"/>
                  <a:pt x="0" y="0"/>
                </a:cubicBezTo>
                <a:cubicBezTo>
                  <a:pt x="4" y="33"/>
                  <a:pt x="28" y="58"/>
                  <a:pt x="58" y="5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8" name="Freeform 396"/>
          <p:cNvSpPr>
            <a:spLocks noEditPoints="1" noChangeArrowheads="1"/>
          </p:cNvSpPr>
          <p:nvPr/>
        </p:nvSpPr>
        <p:spPr bwMode="auto">
          <a:xfrm>
            <a:off x="4043363" y="6464300"/>
            <a:ext cx="68262" cy="66675"/>
          </a:xfrm>
          <a:custGeom>
            <a:avLst/>
            <a:gdLst>
              <a:gd name="T0" fmla="*/ 2147483647 w 53"/>
              <a:gd name="T1" fmla="*/ 0 h 52"/>
              <a:gd name="T2" fmla="*/ 0 w 53"/>
              <a:gd name="T3" fmla="*/ 2147483647 h 52"/>
              <a:gd name="T4" fmla="*/ 2147483647 w 53"/>
              <a:gd name="T5" fmla="*/ 2147483647 h 52"/>
              <a:gd name="T6" fmla="*/ 2147483647 w 53"/>
              <a:gd name="T7" fmla="*/ 2147483647 h 52"/>
              <a:gd name="T8" fmla="*/ 2147483647 w 53"/>
              <a:gd name="T9" fmla="*/ 2147483647 h 52"/>
              <a:gd name="T10" fmla="*/ 2147483647 w 53"/>
              <a:gd name="T11" fmla="*/ 2147483647 h 52"/>
              <a:gd name="T12" fmla="*/ 2147483647 w 53"/>
              <a:gd name="T13" fmla="*/ 0 h 52"/>
              <a:gd name="T14" fmla="*/ 2147483647 w 53"/>
              <a:gd name="T15" fmla="*/ 2147483647 h 52"/>
              <a:gd name="T16" fmla="*/ 2147483647 w 53"/>
              <a:gd name="T17" fmla="*/ 2147483647 h 52"/>
              <a:gd name="T18" fmla="*/ 2147483647 w 53"/>
              <a:gd name="T19" fmla="*/ 2147483647 h 52"/>
              <a:gd name="T20" fmla="*/ 2147483647 w 53"/>
              <a:gd name="T21" fmla="*/ 2147483647 h 52"/>
              <a:gd name="T22" fmla="*/ 2147483647 w 53"/>
              <a:gd name="T23" fmla="*/ 2147483647 h 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3"/>
              <a:gd name="T37" fmla="*/ 0 h 52"/>
              <a:gd name="T38" fmla="*/ 53 w 53"/>
              <a:gd name="T39" fmla="*/ 52 h 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3" h="52">
                <a:moveTo>
                  <a:pt x="26" y="0"/>
                </a:moveTo>
                <a:cubicBezTo>
                  <a:pt x="12" y="0"/>
                  <a:pt x="0" y="11"/>
                  <a:pt x="0" y="26"/>
                </a:cubicBezTo>
                <a:cubicBezTo>
                  <a:pt x="0" y="40"/>
                  <a:pt x="12" y="52"/>
                  <a:pt x="26" y="52"/>
                </a:cubicBezTo>
                <a:cubicBezTo>
                  <a:pt x="40" y="52"/>
                  <a:pt x="52" y="41"/>
                  <a:pt x="53" y="27"/>
                </a:cubicBezTo>
                <a:cubicBezTo>
                  <a:pt x="53" y="26"/>
                  <a:pt x="53" y="26"/>
                  <a:pt x="53" y="26"/>
                </a:cubicBezTo>
                <a:cubicBezTo>
                  <a:pt x="53" y="19"/>
                  <a:pt x="50" y="13"/>
                  <a:pt x="46" y="9"/>
                </a:cubicBezTo>
                <a:cubicBezTo>
                  <a:pt x="41" y="3"/>
                  <a:pt x="34" y="0"/>
                  <a:pt x="26" y="0"/>
                </a:cubicBezTo>
                <a:close/>
                <a:moveTo>
                  <a:pt x="26" y="45"/>
                </a:moveTo>
                <a:cubicBezTo>
                  <a:pt x="16" y="45"/>
                  <a:pt x="7" y="36"/>
                  <a:pt x="7" y="26"/>
                </a:cubicBezTo>
                <a:cubicBezTo>
                  <a:pt x="7" y="15"/>
                  <a:pt x="16" y="6"/>
                  <a:pt x="26" y="6"/>
                </a:cubicBezTo>
                <a:cubicBezTo>
                  <a:pt x="37" y="6"/>
                  <a:pt x="46" y="15"/>
                  <a:pt x="46" y="26"/>
                </a:cubicBezTo>
                <a:cubicBezTo>
                  <a:pt x="46" y="36"/>
                  <a:pt x="37" y="45"/>
                  <a:pt x="26" y="4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499" name="Freeform 397"/>
          <p:cNvSpPr>
            <a:spLocks noChangeArrowheads="1"/>
          </p:cNvSpPr>
          <p:nvPr/>
        </p:nvSpPr>
        <p:spPr bwMode="auto">
          <a:xfrm>
            <a:off x="3497263" y="6332538"/>
            <a:ext cx="127000" cy="101600"/>
          </a:xfrm>
          <a:custGeom>
            <a:avLst/>
            <a:gdLst>
              <a:gd name="T0" fmla="*/ 2147483647 w 99"/>
              <a:gd name="T1" fmla="*/ 2147483647 h 80"/>
              <a:gd name="T2" fmla="*/ 2147483647 w 99"/>
              <a:gd name="T3" fmla="*/ 0 h 80"/>
              <a:gd name="T4" fmla="*/ 0 w 99"/>
              <a:gd name="T5" fmla="*/ 0 h 80"/>
              <a:gd name="T6" fmla="*/ 2147483647 w 99"/>
              <a:gd name="T7" fmla="*/ 2147483647 h 80"/>
              <a:gd name="T8" fmla="*/ 2147483647 w 99"/>
              <a:gd name="T9" fmla="*/ 2147483647 h 80"/>
              <a:gd name="T10" fmla="*/ 2147483647 w 99"/>
              <a:gd name="T11" fmla="*/ 2147483647 h 80"/>
              <a:gd name="T12" fmla="*/ 2147483647 w 99"/>
              <a:gd name="T13" fmla="*/ 2147483647 h 80"/>
              <a:gd name="T14" fmla="*/ 0 60000 65536"/>
              <a:gd name="T15" fmla="*/ 0 60000 65536"/>
              <a:gd name="T16" fmla="*/ 0 60000 65536"/>
              <a:gd name="T17" fmla="*/ 0 60000 65536"/>
              <a:gd name="T18" fmla="*/ 0 60000 65536"/>
              <a:gd name="T19" fmla="*/ 0 60000 65536"/>
              <a:gd name="T20" fmla="*/ 0 60000 65536"/>
              <a:gd name="T21" fmla="*/ 0 w 99"/>
              <a:gd name="T22" fmla="*/ 0 h 80"/>
              <a:gd name="T23" fmla="*/ 99 w 99"/>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 h="80">
                <a:moveTo>
                  <a:pt x="89" y="48"/>
                </a:moveTo>
                <a:cubicBezTo>
                  <a:pt x="60" y="0"/>
                  <a:pt x="60" y="0"/>
                  <a:pt x="60" y="0"/>
                </a:cubicBezTo>
                <a:cubicBezTo>
                  <a:pt x="0" y="0"/>
                  <a:pt x="0" y="0"/>
                  <a:pt x="0" y="0"/>
                </a:cubicBezTo>
                <a:cubicBezTo>
                  <a:pt x="21" y="14"/>
                  <a:pt x="38" y="34"/>
                  <a:pt x="38" y="65"/>
                </a:cubicBezTo>
                <a:cubicBezTo>
                  <a:pt x="38" y="70"/>
                  <a:pt x="38" y="76"/>
                  <a:pt x="38" y="80"/>
                </a:cubicBezTo>
                <a:cubicBezTo>
                  <a:pt x="53" y="80"/>
                  <a:pt x="66" y="80"/>
                  <a:pt x="73" y="80"/>
                </a:cubicBezTo>
                <a:cubicBezTo>
                  <a:pt x="99" y="80"/>
                  <a:pt x="89" y="48"/>
                  <a:pt x="89" y="4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0" name="Freeform 398"/>
          <p:cNvSpPr>
            <a:spLocks noChangeArrowheads="1"/>
          </p:cNvSpPr>
          <p:nvPr/>
        </p:nvSpPr>
        <p:spPr bwMode="auto">
          <a:xfrm>
            <a:off x="3325813" y="6157913"/>
            <a:ext cx="133350" cy="153987"/>
          </a:xfrm>
          <a:custGeom>
            <a:avLst/>
            <a:gdLst>
              <a:gd name="T0" fmla="*/ 2147483647 w 104"/>
              <a:gd name="T1" fmla="*/ 0 h 121"/>
              <a:gd name="T2" fmla="*/ 0 w 104"/>
              <a:gd name="T3" fmla="*/ 2147483647 h 121"/>
              <a:gd name="T4" fmla="*/ 2147483647 w 104"/>
              <a:gd name="T5" fmla="*/ 2147483647 h 121"/>
              <a:gd name="T6" fmla="*/ 2147483647 w 104"/>
              <a:gd name="T7" fmla="*/ 2147483647 h 121"/>
              <a:gd name="T8" fmla="*/ 2147483647 w 104"/>
              <a:gd name="T9" fmla="*/ 2147483647 h 121"/>
              <a:gd name="T10" fmla="*/ 2147483647 w 104"/>
              <a:gd name="T11" fmla="*/ 2147483647 h 121"/>
              <a:gd name="T12" fmla="*/ 2147483647 w 104"/>
              <a:gd name="T13" fmla="*/ 2147483647 h 121"/>
              <a:gd name="T14" fmla="*/ 2147483647 w 104"/>
              <a:gd name="T15" fmla="*/ 2147483647 h 121"/>
              <a:gd name="T16" fmla="*/ 2147483647 w 104"/>
              <a:gd name="T17" fmla="*/ 0 h 1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4"/>
              <a:gd name="T28" fmla="*/ 0 h 121"/>
              <a:gd name="T29" fmla="*/ 104 w 104"/>
              <a:gd name="T30" fmla="*/ 121 h 12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4" h="121">
                <a:moveTo>
                  <a:pt x="52" y="0"/>
                </a:moveTo>
                <a:cubicBezTo>
                  <a:pt x="23" y="0"/>
                  <a:pt x="0" y="27"/>
                  <a:pt x="0" y="60"/>
                </a:cubicBezTo>
                <a:cubicBezTo>
                  <a:pt x="0" y="85"/>
                  <a:pt x="13" y="106"/>
                  <a:pt x="31" y="116"/>
                </a:cubicBezTo>
                <a:cubicBezTo>
                  <a:pt x="31" y="116"/>
                  <a:pt x="31" y="116"/>
                  <a:pt x="31" y="116"/>
                </a:cubicBezTo>
                <a:cubicBezTo>
                  <a:pt x="38" y="119"/>
                  <a:pt x="45" y="121"/>
                  <a:pt x="52" y="121"/>
                </a:cubicBezTo>
                <a:cubicBezTo>
                  <a:pt x="59" y="121"/>
                  <a:pt x="66" y="119"/>
                  <a:pt x="73" y="116"/>
                </a:cubicBezTo>
                <a:cubicBezTo>
                  <a:pt x="73" y="116"/>
                  <a:pt x="74" y="115"/>
                  <a:pt x="74" y="115"/>
                </a:cubicBezTo>
                <a:cubicBezTo>
                  <a:pt x="92" y="105"/>
                  <a:pt x="104" y="84"/>
                  <a:pt x="104" y="60"/>
                </a:cubicBezTo>
                <a:cubicBezTo>
                  <a:pt x="104" y="27"/>
                  <a:pt x="81" y="0"/>
                  <a:pt x="5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1" name="Freeform 399"/>
          <p:cNvSpPr>
            <a:spLocks noChangeArrowheads="1"/>
          </p:cNvSpPr>
          <p:nvPr/>
        </p:nvSpPr>
        <p:spPr bwMode="auto">
          <a:xfrm>
            <a:off x="3262313" y="6326188"/>
            <a:ext cx="263525" cy="236537"/>
          </a:xfrm>
          <a:custGeom>
            <a:avLst/>
            <a:gdLst>
              <a:gd name="T0" fmla="*/ 2147483647 w 206"/>
              <a:gd name="T1" fmla="*/ 2147483647 h 185"/>
              <a:gd name="T2" fmla="*/ 2147483647 w 206"/>
              <a:gd name="T3" fmla="*/ 0 h 185"/>
              <a:gd name="T4" fmla="*/ 2147483647 w 206"/>
              <a:gd name="T5" fmla="*/ 0 h 185"/>
              <a:gd name="T6" fmla="*/ 2147483647 w 206"/>
              <a:gd name="T7" fmla="*/ 2147483647 h 185"/>
              <a:gd name="T8" fmla="*/ 2147483647 w 206"/>
              <a:gd name="T9" fmla="*/ 2147483647 h 185"/>
              <a:gd name="T10" fmla="*/ 2147483647 w 206"/>
              <a:gd name="T11" fmla="*/ 2147483647 h 185"/>
              <a:gd name="T12" fmla="*/ 2147483647 w 206"/>
              <a:gd name="T13" fmla="*/ 0 h 185"/>
              <a:gd name="T14" fmla="*/ 2147483647 w 206"/>
              <a:gd name="T15" fmla="*/ 2147483647 h 185"/>
              <a:gd name="T16" fmla="*/ 0 w 206"/>
              <a:gd name="T17" fmla="*/ 2147483647 h 185"/>
              <a:gd name="T18" fmla="*/ 0 w 206"/>
              <a:gd name="T19" fmla="*/ 2147483647 h 185"/>
              <a:gd name="T20" fmla="*/ 0 w 206"/>
              <a:gd name="T21" fmla="*/ 2147483647 h 185"/>
              <a:gd name="T22" fmla="*/ 2147483647 w 206"/>
              <a:gd name="T23" fmla="*/ 2147483647 h 185"/>
              <a:gd name="T24" fmla="*/ 2147483647 w 206"/>
              <a:gd name="T25" fmla="*/ 2147483647 h 185"/>
              <a:gd name="T26" fmla="*/ 2147483647 w 206"/>
              <a:gd name="T27" fmla="*/ 2147483647 h 185"/>
              <a:gd name="T28" fmla="*/ 2147483647 w 206"/>
              <a:gd name="T29" fmla="*/ 2147483647 h 185"/>
              <a:gd name="T30" fmla="*/ 2147483647 w 206"/>
              <a:gd name="T31" fmla="*/ 2147483647 h 185"/>
              <a:gd name="T32" fmla="*/ 2147483647 w 206"/>
              <a:gd name="T33" fmla="*/ 2147483647 h 18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6"/>
              <a:gd name="T52" fmla="*/ 0 h 185"/>
              <a:gd name="T53" fmla="*/ 206 w 206"/>
              <a:gd name="T54" fmla="*/ 185 h 18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6" h="185">
                <a:moveTo>
                  <a:pt x="150" y="5"/>
                </a:moveTo>
                <a:cubicBezTo>
                  <a:pt x="144" y="3"/>
                  <a:pt x="139" y="2"/>
                  <a:pt x="134" y="0"/>
                </a:cubicBezTo>
                <a:cubicBezTo>
                  <a:pt x="134" y="0"/>
                  <a:pt x="134" y="0"/>
                  <a:pt x="134" y="0"/>
                </a:cubicBezTo>
                <a:cubicBezTo>
                  <a:pt x="120" y="5"/>
                  <a:pt x="120" y="5"/>
                  <a:pt x="120" y="5"/>
                </a:cubicBezTo>
                <a:cubicBezTo>
                  <a:pt x="103" y="12"/>
                  <a:pt x="103" y="12"/>
                  <a:pt x="103" y="12"/>
                </a:cubicBezTo>
                <a:cubicBezTo>
                  <a:pt x="87" y="5"/>
                  <a:pt x="87" y="5"/>
                  <a:pt x="87" y="5"/>
                </a:cubicBezTo>
                <a:cubicBezTo>
                  <a:pt x="73" y="0"/>
                  <a:pt x="73" y="0"/>
                  <a:pt x="73" y="0"/>
                </a:cubicBezTo>
                <a:cubicBezTo>
                  <a:pt x="68" y="2"/>
                  <a:pt x="62" y="3"/>
                  <a:pt x="57" y="5"/>
                </a:cubicBezTo>
                <a:cubicBezTo>
                  <a:pt x="30" y="15"/>
                  <a:pt x="0" y="35"/>
                  <a:pt x="0" y="73"/>
                </a:cubicBezTo>
                <a:cubicBezTo>
                  <a:pt x="0" y="77"/>
                  <a:pt x="0" y="81"/>
                  <a:pt x="0" y="85"/>
                </a:cubicBezTo>
                <a:cubicBezTo>
                  <a:pt x="0" y="141"/>
                  <a:pt x="0" y="151"/>
                  <a:pt x="0" y="151"/>
                </a:cubicBezTo>
                <a:cubicBezTo>
                  <a:pt x="0" y="151"/>
                  <a:pt x="3" y="185"/>
                  <a:pt x="94" y="185"/>
                </a:cubicBezTo>
                <a:cubicBezTo>
                  <a:pt x="113" y="185"/>
                  <a:pt x="113" y="185"/>
                  <a:pt x="113" y="185"/>
                </a:cubicBezTo>
                <a:cubicBezTo>
                  <a:pt x="204" y="185"/>
                  <a:pt x="206" y="151"/>
                  <a:pt x="206" y="151"/>
                </a:cubicBezTo>
                <a:cubicBezTo>
                  <a:pt x="206" y="151"/>
                  <a:pt x="206" y="141"/>
                  <a:pt x="206" y="85"/>
                </a:cubicBezTo>
                <a:cubicBezTo>
                  <a:pt x="206" y="81"/>
                  <a:pt x="206" y="77"/>
                  <a:pt x="206" y="73"/>
                </a:cubicBezTo>
                <a:cubicBezTo>
                  <a:pt x="206" y="35"/>
                  <a:pt x="176" y="15"/>
                  <a:pt x="150" y="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2" name="Freeform 400"/>
          <p:cNvSpPr>
            <a:spLocks noChangeArrowheads="1"/>
          </p:cNvSpPr>
          <p:nvPr/>
        </p:nvSpPr>
        <p:spPr bwMode="auto">
          <a:xfrm>
            <a:off x="3167063" y="6332538"/>
            <a:ext cx="125412" cy="101600"/>
          </a:xfrm>
          <a:custGeom>
            <a:avLst/>
            <a:gdLst>
              <a:gd name="T0" fmla="*/ 2147483647 w 98"/>
              <a:gd name="T1" fmla="*/ 0 h 80"/>
              <a:gd name="T2" fmla="*/ 2147483647 w 98"/>
              <a:gd name="T3" fmla="*/ 0 h 80"/>
              <a:gd name="T4" fmla="*/ 2147483647 w 98"/>
              <a:gd name="T5" fmla="*/ 2147483647 h 80"/>
              <a:gd name="T6" fmla="*/ 2147483647 w 98"/>
              <a:gd name="T7" fmla="*/ 2147483647 h 80"/>
              <a:gd name="T8" fmla="*/ 2147483647 w 98"/>
              <a:gd name="T9" fmla="*/ 2147483647 h 80"/>
              <a:gd name="T10" fmla="*/ 2147483647 w 98"/>
              <a:gd name="T11" fmla="*/ 2147483647 h 80"/>
              <a:gd name="T12" fmla="*/ 2147483647 w 98"/>
              <a:gd name="T13" fmla="*/ 0 h 80"/>
              <a:gd name="T14" fmla="*/ 0 60000 65536"/>
              <a:gd name="T15" fmla="*/ 0 60000 65536"/>
              <a:gd name="T16" fmla="*/ 0 60000 65536"/>
              <a:gd name="T17" fmla="*/ 0 60000 65536"/>
              <a:gd name="T18" fmla="*/ 0 60000 65536"/>
              <a:gd name="T19" fmla="*/ 0 60000 65536"/>
              <a:gd name="T20" fmla="*/ 0 60000 65536"/>
              <a:gd name="T21" fmla="*/ 0 w 98"/>
              <a:gd name="T22" fmla="*/ 0 h 80"/>
              <a:gd name="T23" fmla="*/ 98 w 98"/>
              <a:gd name="T24" fmla="*/ 80 h 8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 h="80">
                <a:moveTo>
                  <a:pt x="98" y="0"/>
                </a:moveTo>
                <a:cubicBezTo>
                  <a:pt x="39" y="0"/>
                  <a:pt x="39" y="0"/>
                  <a:pt x="39" y="0"/>
                </a:cubicBezTo>
                <a:cubicBezTo>
                  <a:pt x="10" y="48"/>
                  <a:pt x="10" y="48"/>
                  <a:pt x="10" y="48"/>
                </a:cubicBezTo>
                <a:cubicBezTo>
                  <a:pt x="10" y="48"/>
                  <a:pt x="0" y="80"/>
                  <a:pt x="26" y="80"/>
                </a:cubicBezTo>
                <a:cubicBezTo>
                  <a:pt x="33" y="80"/>
                  <a:pt x="45" y="80"/>
                  <a:pt x="60" y="80"/>
                </a:cubicBezTo>
                <a:cubicBezTo>
                  <a:pt x="60" y="76"/>
                  <a:pt x="60" y="70"/>
                  <a:pt x="60" y="65"/>
                </a:cubicBezTo>
                <a:cubicBezTo>
                  <a:pt x="60" y="34"/>
                  <a:pt x="77" y="14"/>
                  <a:pt x="98"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3" name="Freeform 401"/>
          <p:cNvSpPr>
            <a:spLocks noChangeArrowheads="1"/>
          </p:cNvSpPr>
          <p:nvPr/>
        </p:nvSpPr>
        <p:spPr bwMode="auto">
          <a:xfrm>
            <a:off x="3221038" y="6075363"/>
            <a:ext cx="347662" cy="247650"/>
          </a:xfrm>
          <a:custGeom>
            <a:avLst/>
            <a:gdLst>
              <a:gd name="T0" fmla="*/ 2147483647 w 271"/>
              <a:gd name="T1" fmla="*/ 2147483647 h 194"/>
              <a:gd name="T2" fmla="*/ 2147483647 w 271"/>
              <a:gd name="T3" fmla="*/ 2147483647 h 194"/>
              <a:gd name="T4" fmla="*/ 2147483647 w 271"/>
              <a:gd name="T5" fmla="*/ 2147483647 h 194"/>
              <a:gd name="T6" fmla="*/ 2147483647 w 271"/>
              <a:gd name="T7" fmla="*/ 2147483647 h 194"/>
              <a:gd name="T8" fmla="*/ 2147483647 w 271"/>
              <a:gd name="T9" fmla="*/ 2147483647 h 194"/>
              <a:gd name="T10" fmla="*/ 2147483647 w 271"/>
              <a:gd name="T11" fmla="*/ 2147483647 h 194"/>
              <a:gd name="T12" fmla="*/ 2147483647 w 271"/>
              <a:gd name="T13" fmla="*/ 2147483647 h 194"/>
              <a:gd name="T14" fmla="*/ 2147483647 w 271"/>
              <a:gd name="T15" fmla="*/ 2147483647 h 194"/>
              <a:gd name="T16" fmla="*/ 2147483647 w 271"/>
              <a:gd name="T17" fmla="*/ 2147483647 h 194"/>
              <a:gd name="T18" fmla="*/ 2147483647 w 271"/>
              <a:gd name="T19" fmla="*/ 2147483647 h 194"/>
              <a:gd name="T20" fmla="*/ 2147483647 w 271"/>
              <a:gd name="T21" fmla="*/ 2147483647 h 194"/>
              <a:gd name="T22" fmla="*/ 2147483647 w 271"/>
              <a:gd name="T23" fmla="*/ 2147483647 h 194"/>
              <a:gd name="T24" fmla="*/ 2147483647 w 271"/>
              <a:gd name="T25" fmla="*/ 2147483647 h 194"/>
              <a:gd name="T26" fmla="*/ 2147483647 w 271"/>
              <a:gd name="T27" fmla="*/ 2147483647 h 194"/>
              <a:gd name="T28" fmla="*/ 2147483647 w 271"/>
              <a:gd name="T29" fmla="*/ 2147483647 h 194"/>
              <a:gd name="T30" fmla="*/ 2147483647 w 271"/>
              <a:gd name="T31" fmla="*/ 2147483647 h 194"/>
              <a:gd name="T32" fmla="*/ 2147483647 w 271"/>
              <a:gd name="T33" fmla="*/ 2147483647 h 194"/>
              <a:gd name="T34" fmla="*/ 2147483647 w 271"/>
              <a:gd name="T35" fmla="*/ 2147483647 h 194"/>
              <a:gd name="T36" fmla="*/ 2147483647 w 271"/>
              <a:gd name="T37" fmla="*/ 2147483647 h 194"/>
              <a:gd name="T38" fmla="*/ 2147483647 w 271"/>
              <a:gd name="T39" fmla="*/ 0 h 194"/>
              <a:gd name="T40" fmla="*/ 2147483647 w 271"/>
              <a:gd name="T41" fmla="*/ 0 h 194"/>
              <a:gd name="T42" fmla="*/ 0 w 271"/>
              <a:gd name="T43" fmla="*/ 2147483647 h 194"/>
              <a:gd name="T44" fmla="*/ 0 w 271"/>
              <a:gd name="T45" fmla="*/ 2147483647 h 194"/>
              <a:gd name="T46" fmla="*/ 2147483647 w 271"/>
              <a:gd name="T47" fmla="*/ 2147483647 h 19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71"/>
              <a:gd name="T73" fmla="*/ 0 h 194"/>
              <a:gd name="T74" fmla="*/ 271 w 271"/>
              <a:gd name="T75" fmla="*/ 194 h 19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71" h="194">
                <a:moveTo>
                  <a:pt x="28" y="194"/>
                </a:moveTo>
                <a:cubicBezTo>
                  <a:pt x="68" y="194"/>
                  <a:pt x="68" y="194"/>
                  <a:pt x="68" y="194"/>
                </a:cubicBezTo>
                <a:cubicBezTo>
                  <a:pt x="74" y="192"/>
                  <a:pt x="79" y="189"/>
                  <a:pt x="84" y="188"/>
                </a:cubicBezTo>
                <a:cubicBezTo>
                  <a:pt x="88" y="186"/>
                  <a:pt x="92" y="185"/>
                  <a:pt x="96" y="183"/>
                </a:cubicBezTo>
                <a:cubicBezTo>
                  <a:pt x="95" y="182"/>
                  <a:pt x="94" y="181"/>
                  <a:pt x="93" y="180"/>
                </a:cubicBezTo>
                <a:cubicBezTo>
                  <a:pt x="42" y="180"/>
                  <a:pt x="42" y="180"/>
                  <a:pt x="42" y="180"/>
                </a:cubicBezTo>
                <a:cubicBezTo>
                  <a:pt x="29" y="180"/>
                  <a:pt x="18" y="169"/>
                  <a:pt x="18" y="156"/>
                </a:cubicBezTo>
                <a:cubicBezTo>
                  <a:pt x="18" y="39"/>
                  <a:pt x="18" y="39"/>
                  <a:pt x="18" y="39"/>
                </a:cubicBezTo>
                <a:cubicBezTo>
                  <a:pt x="18" y="25"/>
                  <a:pt x="29" y="15"/>
                  <a:pt x="42" y="15"/>
                </a:cubicBezTo>
                <a:cubicBezTo>
                  <a:pt x="228" y="15"/>
                  <a:pt x="228" y="15"/>
                  <a:pt x="228" y="15"/>
                </a:cubicBezTo>
                <a:cubicBezTo>
                  <a:pt x="242" y="15"/>
                  <a:pt x="253" y="25"/>
                  <a:pt x="253" y="39"/>
                </a:cubicBezTo>
                <a:cubicBezTo>
                  <a:pt x="253" y="156"/>
                  <a:pt x="253" y="156"/>
                  <a:pt x="253" y="156"/>
                </a:cubicBezTo>
                <a:cubicBezTo>
                  <a:pt x="253" y="169"/>
                  <a:pt x="242" y="180"/>
                  <a:pt x="228" y="180"/>
                </a:cubicBezTo>
                <a:cubicBezTo>
                  <a:pt x="176" y="180"/>
                  <a:pt x="176" y="180"/>
                  <a:pt x="176" y="180"/>
                </a:cubicBezTo>
                <a:cubicBezTo>
                  <a:pt x="175" y="181"/>
                  <a:pt x="174" y="182"/>
                  <a:pt x="173" y="183"/>
                </a:cubicBezTo>
                <a:cubicBezTo>
                  <a:pt x="182" y="186"/>
                  <a:pt x="192" y="189"/>
                  <a:pt x="203" y="194"/>
                </a:cubicBezTo>
                <a:cubicBezTo>
                  <a:pt x="243" y="194"/>
                  <a:pt x="243" y="194"/>
                  <a:pt x="243" y="194"/>
                </a:cubicBezTo>
                <a:cubicBezTo>
                  <a:pt x="258" y="194"/>
                  <a:pt x="271" y="181"/>
                  <a:pt x="271" y="166"/>
                </a:cubicBezTo>
                <a:cubicBezTo>
                  <a:pt x="271" y="29"/>
                  <a:pt x="271" y="29"/>
                  <a:pt x="271" y="29"/>
                </a:cubicBezTo>
                <a:cubicBezTo>
                  <a:pt x="271" y="13"/>
                  <a:pt x="258" y="0"/>
                  <a:pt x="243" y="0"/>
                </a:cubicBezTo>
                <a:cubicBezTo>
                  <a:pt x="28" y="0"/>
                  <a:pt x="28" y="0"/>
                  <a:pt x="28" y="0"/>
                </a:cubicBezTo>
                <a:cubicBezTo>
                  <a:pt x="13" y="0"/>
                  <a:pt x="0" y="13"/>
                  <a:pt x="0" y="29"/>
                </a:cubicBezTo>
                <a:cubicBezTo>
                  <a:pt x="0" y="166"/>
                  <a:pt x="0" y="166"/>
                  <a:pt x="0" y="166"/>
                </a:cubicBezTo>
                <a:cubicBezTo>
                  <a:pt x="0" y="181"/>
                  <a:pt x="13" y="194"/>
                  <a:pt x="28" y="19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4" name="Freeform 402"/>
          <p:cNvSpPr>
            <a:spLocks noEditPoints="1" noChangeArrowheads="1"/>
          </p:cNvSpPr>
          <p:nvPr/>
        </p:nvSpPr>
        <p:spPr bwMode="auto">
          <a:xfrm>
            <a:off x="2498725" y="6272213"/>
            <a:ext cx="314325" cy="311150"/>
          </a:xfrm>
          <a:custGeom>
            <a:avLst/>
            <a:gdLst>
              <a:gd name="T0" fmla="*/ 2147483647 w 247"/>
              <a:gd name="T1" fmla="*/ 0 h 243"/>
              <a:gd name="T2" fmla="*/ 2147483647 w 247"/>
              <a:gd name="T3" fmla="*/ 2147483647 h 243"/>
              <a:gd name="T4" fmla="*/ 2147483647 w 247"/>
              <a:gd name="T5" fmla="*/ 2147483647 h 243"/>
              <a:gd name="T6" fmla="*/ 2147483647 w 247"/>
              <a:gd name="T7" fmla="*/ 2147483647 h 243"/>
              <a:gd name="T8" fmla="*/ 2147483647 w 247"/>
              <a:gd name="T9" fmla="*/ 2147483647 h 243"/>
              <a:gd name="T10" fmla="*/ 2147483647 w 247"/>
              <a:gd name="T11" fmla="*/ 2147483647 h 243"/>
              <a:gd name="T12" fmla="*/ 2147483647 w 247"/>
              <a:gd name="T13" fmla="*/ 0 h 243"/>
              <a:gd name="T14" fmla="*/ 2147483647 w 247"/>
              <a:gd name="T15" fmla="*/ 2147483647 h 243"/>
              <a:gd name="T16" fmla="*/ 2147483647 w 247"/>
              <a:gd name="T17" fmla="*/ 2147483647 h 243"/>
              <a:gd name="T18" fmla="*/ 0 w 247"/>
              <a:gd name="T19" fmla="*/ 2147483647 h 243"/>
              <a:gd name="T20" fmla="*/ 0 w 247"/>
              <a:gd name="T21" fmla="*/ 2147483647 h 243"/>
              <a:gd name="T22" fmla="*/ 2147483647 w 247"/>
              <a:gd name="T23" fmla="*/ 2147483647 h 243"/>
              <a:gd name="T24" fmla="*/ 2147483647 w 247"/>
              <a:gd name="T25" fmla="*/ 2147483647 h 243"/>
              <a:gd name="T26" fmla="*/ 2147483647 w 247"/>
              <a:gd name="T27" fmla="*/ 2147483647 h 243"/>
              <a:gd name="T28" fmla="*/ 2147483647 w 247"/>
              <a:gd name="T29" fmla="*/ 2147483647 h 243"/>
              <a:gd name="T30" fmla="*/ 2147483647 w 247"/>
              <a:gd name="T31" fmla="*/ 2147483647 h 243"/>
              <a:gd name="T32" fmla="*/ 2147483647 w 247"/>
              <a:gd name="T33" fmla="*/ 2147483647 h 243"/>
              <a:gd name="T34" fmla="*/ 2147483647 w 247"/>
              <a:gd name="T35" fmla="*/ 0 h 243"/>
              <a:gd name="T36" fmla="*/ 2147483647 w 247"/>
              <a:gd name="T37" fmla="*/ 2147483647 h 243"/>
              <a:gd name="T38" fmla="*/ 2147483647 w 247"/>
              <a:gd name="T39" fmla="*/ 2147483647 h 243"/>
              <a:gd name="T40" fmla="*/ 2147483647 w 247"/>
              <a:gd name="T41" fmla="*/ 2147483647 h 243"/>
              <a:gd name="T42" fmla="*/ 2147483647 w 247"/>
              <a:gd name="T43" fmla="*/ 2147483647 h 243"/>
              <a:gd name="T44" fmla="*/ 2147483647 w 247"/>
              <a:gd name="T45" fmla="*/ 2147483647 h 243"/>
              <a:gd name="T46" fmla="*/ 2147483647 w 247"/>
              <a:gd name="T47" fmla="*/ 2147483647 h 243"/>
              <a:gd name="T48" fmla="*/ 2147483647 w 247"/>
              <a:gd name="T49" fmla="*/ 2147483647 h 243"/>
              <a:gd name="T50" fmla="*/ 2147483647 w 247"/>
              <a:gd name="T51" fmla="*/ 2147483647 h 243"/>
              <a:gd name="T52" fmla="*/ 2147483647 w 247"/>
              <a:gd name="T53" fmla="*/ 2147483647 h 243"/>
              <a:gd name="T54" fmla="*/ 2147483647 w 247"/>
              <a:gd name="T55" fmla="*/ 2147483647 h 243"/>
              <a:gd name="T56" fmla="*/ 2147483647 w 247"/>
              <a:gd name="T57" fmla="*/ 2147483647 h 243"/>
              <a:gd name="T58" fmla="*/ 2147483647 w 247"/>
              <a:gd name="T59" fmla="*/ 2147483647 h 243"/>
              <a:gd name="T60" fmla="*/ 2147483647 w 247"/>
              <a:gd name="T61" fmla="*/ 2147483647 h 243"/>
              <a:gd name="T62" fmla="*/ 2147483647 w 247"/>
              <a:gd name="T63" fmla="*/ 2147483647 h 243"/>
              <a:gd name="T64" fmla="*/ 2147483647 w 247"/>
              <a:gd name="T65" fmla="*/ 2147483647 h 2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47"/>
              <a:gd name="T100" fmla="*/ 0 h 243"/>
              <a:gd name="T101" fmla="*/ 247 w 247"/>
              <a:gd name="T102" fmla="*/ 243 h 2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47" h="243">
                <a:moveTo>
                  <a:pt x="163" y="0"/>
                </a:moveTo>
                <a:cubicBezTo>
                  <a:pt x="128" y="14"/>
                  <a:pt x="128" y="14"/>
                  <a:pt x="128" y="14"/>
                </a:cubicBezTo>
                <a:cubicBezTo>
                  <a:pt x="156" y="117"/>
                  <a:pt x="156" y="117"/>
                  <a:pt x="156" y="117"/>
                </a:cubicBezTo>
                <a:cubicBezTo>
                  <a:pt x="128" y="158"/>
                  <a:pt x="128" y="158"/>
                  <a:pt x="128" y="158"/>
                </a:cubicBezTo>
                <a:cubicBezTo>
                  <a:pt x="99" y="117"/>
                  <a:pt x="99" y="117"/>
                  <a:pt x="99" y="117"/>
                </a:cubicBezTo>
                <a:cubicBezTo>
                  <a:pt x="128" y="14"/>
                  <a:pt x="128" y="14"/>
                  <a:pt x="128" y="14"/>
                </a:cubicBezTo>
                <a:cubicBezTo>
                  <a:pt x="92" y="0"/>
                  <a:pt x="92" y="0"/>
                  <a:pt x="92" y="0"/>
                </a:cubicBezTo>
                <a:cubicBezTo>
                  <a:pt x="60" y="9"/>
                  <a:pt x="8" y="31"/>
                  <a:pt x="8" y="84"/>
                </a:cubicBezTo>
                <a:cubicBezTo>
                  <a:pt x="8" y="102"/>
                  <a:pt x="8" y="116"/>
                  <a:pt x="8" y="128"/>
                </a:cubicBezTo>
                <a:cubicBezTo>
                  <a:pt x="0" y="129"/>
                  <a:pt x="0" y="129"/>
                  <a:pt x="0" y="129"/>
                </a:cubicBezTo>
                <a:cubicBezTo>
                  <a:pt x="0" y="243"/>
                  <a:pt x="0" y="243"/>
                  <a:pt x="0" y="243"/>
                </a:cubicBezTo>
                <a:cubicBezTo>
                  <a:pt x="56" y="233"/>
                  <a:pt x="56" y="233"/>
                  <a:pt x="56" y="233"/>
                </a:cubicBezTo>
                <a:cubicBezTo>
                  <a:pt x="56" y="208"/>
                  <a:pt x="56" y="208"/>
                  <a:pt x="56" y="208"/>
                </a:cubicBezTo>
                <a:cubicBezTo>
                  <a:pt x="71" y="212"/>
                  <a:pt x="91" y="214"/>
                  <a:pt x="117" y="214"/>
                </a:cubicBezTo>
                <a:cubicBezTo>
                  <a:pt x="138" y="214"/>
                  <a:pt x="138" y="214"/>
                  <a:pt x="138" y="214"/>
                </a:cubicBezTo>
                <a:cubicBezTo>
                  <a:pt x="244" y="214"/>
                  <a:pt x="247" y="175"/>
                  <a:pt x="247" y="175"/>
                </a:cubicBezTo>
                <a:cubicBezTo>
                  <a:pt x="247" y="175"/>
                  <a:pt x="247" y="161"/>
                  <a:pt x="247" y="84"/>
                </a:cubicBezTo>
                <a:cubicBezTo>
                  <a:pt x="247" y="31"/>
                  <a:pt x="195" y="9"/>
                  <a:pt x="163" y="0"/>
                </a:cubicBezTo>
                <a:close/>
                <a:moveTo>
                  <a:pt x="23" y="229"/>
                </a:moveTo>
                <a:cubicBezTo>
                  <a:pt x="13" y="230"/>
                  <a:pt x="13" y="230"/>
                  <a:pt x="13" y="230"/>
                </a:cubicBezTo>
                <a:cubicBezTo>
                  <a:pt x="13" y="185"/>
                  <a:pt x="13" y="185"/>
                  <a:pt x="13" y="185"/>
                </a:cubicBezTo>
                <a:cubicBezTo>
                  <a:pt x="13" y="143"/>
                  <a:pt x="13" y="143"/>
                  <a:pt x="13" y="143"/>
                </a:cubicBezTo>
                <a:cubicBezTo>
                  <a:pt x="23" y="140"/>
                  <a:pt x="23" y="140"/>
                  <a:pt x="23" y="140"/>
                </a:cubicBezTo>
                <a:cubicBezTo>
                  <a:pt x="23" y="194"/>
                  <a:pt x="23" y="194"/>
                  <a:pt x="23" y="194"/>
                </a:cubicBezTo>
                <a:lnTo>
                  <a:pt x="23" y="229"/>
                </a:lnTo>
                <a:close/>
                <a:moveTo>
                  <a:pt x="44" y="224"/>
                </a:moveTo>
                <a:cubicBezTo>
                  <a:pt x="34" y="226"/>
                  <a:pt x="34" y="226"/>
                  <a:pt x="34" y="226"/>
                </a:cubicBezTo>
                <a:cubicBezTo>
                  <a:pt x="34" y="201"/>
                  <a:pt x="34" y="201"/>
                  <a:pt x="34" y="201"/>
                </a:cubicBezTo>
                <a:cubicBezTo>
                  <a:pt x="34" y="201"/>
                  <a:pt x="34" y="201"/>
                  <a:pt x="34" y="201"/>
                </a:cubicBezTo>
                <a:cubicBezTo>
                  <a:pt x="34" y="138"/>
                  <a:pt x="34" y="138"/>
                  <a:pt x="34" y="138"/>
                </a:cubicBezTo>
                <a:cubicBezTo>
                  <a:pt x="44" y="136"/>
                  <a:pt x="44" y="136"/>
                  <a:pt x="44" y="136"/>
                </a:cubicBezTo>
                <a:cubicBezTo>
                  <a:pt x="44" y="205"/>
                  <a:pt x="44" y="205"/>
                  <a:pt x="44" y="205"/>
                </a:cubicBezTo>
                <a:lnTo>
                  <a:pt x="44" y="22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5" name="Freeform 403"/>
          <p:cNvSpPr>
            <a:spLocks noChangeArrowheads="1"/>
          </p:cNvSpPr>
          <p:nvPr/>
        </p:nvSpPr>
        <p:spPr bwMode="auto">
          <a:xfrm>
            <a:off x="2584450" y="6186488"/>
            <a:ext cx="152400" cy="77787"/>
          </a:xfrm>
          <a:custGeom>
            <a:avLst/>
            <a:gdLst>
              <a:gd name="T0" fmla="*/ 2147483647 w 119"/>
              <a:gd name="T1" fmla="*/ 2147483647 h 60"/>
              <a:gd name="T2" fmla="*/ 2147483647 w 119"/>
              <a:gd name="T3" fmla="*/ 0 h 60"/>
              <a:gd name="T4" fmla="*/ 0 w 119"/>
              <a:gd name="T5" fmla="*/ 0 h 60"/>
              <a:gd name="T6" fmla="*/ 2147483647 w 119"/>
              <a:gd name="T7" fmla="*/ 2147483647 h 60"/>
              <a:gd name="T8" fmla="*/ 0 60000 65536"/>
              <a:gd name="T9" fmla="*/ 0 60000 65536"/>
              <a:gd name="T10" fmla="*/ 0 60000 65536"/>
              <a:gd name="T11" fmla="*/ 0 60000 65536"/>
              <a:gd name="T12" fmla="*/ 0 w 119"/>
              <a:gd name="T13" fmla="*/ 0 h 60"/>
              <a:gd name="T14" fmla="*/ 119 w 119"/>
              <a:gd name="T15" fmla="*/ 60 h 60"/>
            </a:gdLst>
            <a:ahLst/>
            <a:cxnLst>
              <a:cxn ang="T8">
                <a:pos x="T0" y="T1"/>
              </a:cxn>
              <a:cxn ang="T9">
                <a:pos x="T2" y="T3"/>
              </a:cxn>
              <a:cxn ang="T10">
                <a:pos x="T4" y="T5"/>
              </a:cxn>
              <a:cxn ang="T11">
                <a:pos x="T6" y="T7"/>
              </a:cxn>
            </a:cxnLst>
            <a:rect l="T12" t="T13" r="T14" b="T15"/>
            <a:pathLst>
              <a:path w="119" h="60">
                <a:moveTo>
                  <a:pt x="60" y="60"/>
                </a:moveTo>
                <a:cubicBezTo>
                  <a:pt x="90" y="60"/>
                  <a:pt x="115" y="34"/>
                  <a:pt x="119" y="0"/>
                </a:cubicBezTo>
                <a:cubicBezTo>
                  <a:pt x="0" y="0"/>
                  <a:pt x="0" y="0"/>
                  <a:pt x="0" y="0"/>
                </a:cubicBezTo>
                <a:cubicBezTo>
                  <a:pt x="4" y="34"/>
                  <a:pt x="29" y="60"/>
                  <a:pt x="60" y="6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6" name="Freeform 404"/>
          <p:cNvSpPr>
            <a:spLocks noChangeArrowheads="1"/>
          </p:cNvSpPr>
          <p:nvPr/>
        </p:nvSpPr>
        <p:spPr bwMode="auto">
          <a:xfrm>
            <a:off x="2573338" y="6070600"/>
            <a:ext cx="176212" cy="103188"/>
          </a:xfrm>
          <a:custGeom>
            <a:avLst/>
            <a:gdLst>
              <a:gd name="T0" fmla="*/ 2147483647 w 137"/>
              <a:gd name="T1" fmla="*/ 2147483647 h 80"/>
              <a:gd name="T2" fmla="*/ 2147483647 w 137"/>
              <a:gd name="T3" fmla="*/ 2147483647 h 80"/>
              <a:gd name="T4" fmla="*/ 2147483647 w 137"/>
              <a:gd name="T5" fmla="*/ 2147483647 h 80"/>
              <a:gd name="T6" fmla="*/ 2147483647 w 137"/>
              <a:gd name="T7" fmla="*/ 2147483647 h 80"/>
              <a:gd name="T8" fmla="*/ 2147483647 w 137"/>
              <a:gd name="T9" fmla="*/ 2147483647 h 80"/>
              <a:gd name="T10" fmla="*/ 2147483647 w 137"/>
              <a:gd name="T11" fmla="*/ 2147483647 h 80"/>
              <a:gd name="T12" fmla="*/ 2147483647 w 137"/>
              <a:gd name="T13" fmla="*/ 2147483647 h 80"/>
              <a:gd name="T14" fmla="*/ 2147483647 w 137"/>
              <a:gd name="T15" fmla="*/ 2147483647 h 80"/>
              <a:gd name="T16" fmla="*/ 2147483647 w 137"/>
              <a:gd name="T17" fmla="*/ 0 h 80"/>
              <a:gd name="T18" fmla="*/ 0 w 137"/>
              <a:gd name="T19" fmla="*/ 2147483647 h 80"/>
              <a:gd name="T20" fmla="*/ 2147483647 w 137"/>
              <a:gd name="T21" fmla="*/ 2147483647 h 80"/>
              <a:gd name="T22" fmla="*/ 2147483647 w 137"/>
              <a:gd name="T23" fmla="*/ 2147483647 h 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7"/>
              <a:gd name="T37" fmla="*/ 0 h 80"/>
              <a:gd name="T38" fmla="*/ 137 w 137"/>
              <a:gd name="T39" fmla="*/ 80 h 8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7" h="80">
                <a:moveTo>
                  <a:pt x="28" y="80"/>
                </a:moveTo>
                <a:cubicBezTo>
                  <a:pt x="40" y="51"/>
                  <a:pt x="40" y="51"/>
                  <a:pt x="40" y="51"/>
                </a:cubicBezTo>
                <a:cubicBezTo>
                  <a:pt x="40" y="80"/>
                  <a:pt x="40" y="80"/>
                  <a:pt x="40" y="80"/>
                </a:cubicBezTo>
                <a:cubicBezTo>
                  <a:pt x="93" y="80"/>
                  <a:pt x="93" y="80"/>
                  <a:pt x="93" y="80"/>
                </a:cubicBezTo>
                <a:cubicBezTo>
                  <a:pt x="93" y="51"/>
                  <a:pt x="93" y="51"/>
                  <a:pt x="93" y="51"/>
                </a:cubicBezTo>
                <a:cubicBezTo>
                  <a:pt x="106" y="80"/>
                  <a:pt x="106" y="80"/>
                  <a:pt x="106" y="80"/>
                </a:cubicBezTo>
                <a:cubicBezTo>
                  <a:pt x="129" y="80"/>
                  <a:pt x="129" y="80"/>
                  <a:pt x="129" y="80"/>
                </a:cubicBezTo>
                <a:cubicBezTo>
                  <a:pt x="137" y="80"/>
                  <a:pt x="137" y="80"/>
                  <a:pt x="137" y="80"/>
                </a:cubicBezTo>
                <a:cubicBezTo>
                  <a:pt x="137" y="36"/>
                  <a:pt x="106" y="0"/>
                  <a:pt x="69" y="0"/>
                </a:cubicBezTo>
                <a:cubicBezTo>
                  <a:pt x="31" y="0"/>
                  <a:pt x="0" y="36"/>
                  <a:pt x="0" y="80"/>
                </a:cubicBezTo>
                <a:cubicBezTo>
                  <a:pt x="8" y="80"/>
                  <a:pt x="8" y="80"/>
                  <a:pt x="8" y="80"/>
                </a:cubicBezTo>
                <a:lnTo>
                  <a:pt x="28" y="8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7" name="Freeform 405"/>
          <p:cNvSpPr>
            <a:spLocks noChangeArrowheads="1"/>
          </p:cNvSpPr>
          <p:nvPr/>
        </p:nvSpPr>
        <p:spPr bwMode="auto">
          <a:xfrm>
            <a:off x="2408238" y="6438900"/>
            <a:ext cx="84137" cy="146050"/>
          </a:xfrm>
          <a:custGeom>
            <a:avLst/>
            <a:gdLst>
              <a:gd name="T0" fmla="*/ 2147483647 w 65"/>
              <a:gd name="T1" fmla="*/ 2147483647 h 114"/>
              <a:gd name="T2" fmla="*/ 2147483647 w 65"/>
              <a:gd name="T3" fmla="*/ 2147483647 h 114"/>
              <a:gd name="T4" fmla="*/ 0 w 65"/>
              <a:gd name="T5" fmla="*/ 0 h 114"/>
              <a:gd name="T6" fmla="*/ 0 w 65"/>
              <a:gd name="T7" fmla="*/ 2147483647 h 114"/>
              <a:gd name="T8" fmla="*/ 2147483647 w 65"/>
              <a:gd name="T9" fmla="*/ 2147483647 h 114"/>
              <a:gd name="T10" fmla="*/ 2147483647 w 65"/>
              <a:gd name="T11" fmla="*/ 2147483647 h 114"/>
              <a:gd name="T12" fmla="*/ 2147483647 w 65"/>
              <a:gd name="T13" fmla="*/ 2147483647 h 114"/>
              <a:gd name="T14" fmla="*/ 2147483647 w 65"/>
              <a:gd name="T15" fmla="*/ 0 h 114"/>
              <a:gd name="T16" fmla="*/ 2147483647 w 65"/>
              <a:gd name="T17" fmla="*/ 2147483647 h 1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
              <a:gd name="T28" fmla="*/ 0 h 114"/>
              <a:gd name="T29" fmla="*/ 65 w 65"/>
              <a:gd name="T30" fmla="*/ 114 h 1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 h="114">
                <a:moveTo>
                  <a:pt x="34" y="14"/>
                </a:moveTo>
                <a:cubicBezTo>
                  <a:pt x="34" y="14"/>
                  <a:pt x="33" y="14"/>
                  <a:pt x="33" y="14"/>
                </a:cubicBezTo>
                <a:cubicBezTo>
                  <a:pt x="15" y="14"/>
                  <a:pt x="0" y="7"/>
                  <a:pt x="0" y="0"/>
                </a:cubicBezTo>
                <a:cubicBezTo>
                  <a:pt x="0" y="114"/>
                  <a:pt x="0" y="114"/>
                  <a:pt x="0" y="114"/>
                </a:cubicBezTo>
                <a:cubicBezTo>
                  <a:pt x="0" y="106"/>
                  <a:pt x="15" y="100"/>
                  <a:pt x="33" y="100"/>
                </a:cubicBezTo>
                <a:cubicBezTo>
                  <a:pt x="33" y="100"/>
                  <a:pt x="33" y="100"/>
                  <a:pt x="33" y="100"/>
                </a:cubicBezTo>
                <a:cubicBezTo>
                  <a:pt x="51" y="100"/>
                  <a:pt x="65" y="106"/>
                  <a:pt x="65" y="114"/>
                </a:cubicBezTo>
                <a:cubicBezTo>
                  <a:pt x="65" y="0"/>
                  <a:pt x="65" y="0"/>
                  <a:pt x="65" y="0"/>
                </a:cubicBezTo>
                <a:cubicBezTo>
                  <a:pt x="65" y="7"/>
                  <a:pt x="51" y="13"/>
                  <a:pt x="34" y="1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8" name="Freeform 407"/>
          <p:cNvSpPr>
            <a:spLocks noEditPoints="1" noChangeArrowheads="1"/>
          </p:cNvSpPr>
          <p:nvPr/>
        </p:nvSpPr>
        <p:spPr bwMode="auto">
          <a:xfrm>
            <a:off x="2417763" y="6424613"/>
            <a:ext cx="65087" cy="26987"/>
          </a:xfrm>
          <a:custGeom>
            <a:avLst/>
            <a:gdLst>
              <a:gd name="T0" fmla="*/ 2147483647 w 51"/>
              <a:gd name="T1" fmla="*/ 2147483647 h 22"/>
              <a:gd name="T2" fmla="*/ 2147483647 w 51"/>
              <a:gd name="T3" fmla="*/ 2147483647 h 22"/>
              <a:gd name="T4" fmla="*/ 2147483647 w 51"/>
              <a:gd name="T5" fmla="*/ 2147483647 h 22"/>
              <a:gd name="T6" fmla="*/ 2147483647 w 51"/>
              <a:gd name="T7" fmla="*/ 0 h 22"/>
              <a:gd name="T8" fmla="*/ 0 w 51"/>
              <a:gd name="T9" fmla="*/ 2147483647 h 22"/>
              <a:gd name="T10" fmla="*/ 2147483647 w 51"/>
              <a:gd name="T11" fmla="*/ 2147483647 h 22"/>
              <a:gd name="T12" fmla="*/ 2147483647 w 51"/>
              <a:gd name="T13" fmla="*/ 2147483647 h 22"/>
              <a:gd name="T14" fmla="*/ 2147483647 w 51"/>
              <a:gd name="T15" fmla="*/ 2147483647 h 22"/>
              <a:gd name="T16" fmla="*/ 2147483647 w 51"/>
              <a:gd name="T17" fmla="*/ 2147483647 h 22"/>
              <a:gd name="T18" fmla="*/ 2147483647 w 51"/>
              <a:gd name="T19" fmla="*/ 2147483647 h 22"/>
              <a:gd name="T20" fmla="*/ 2147483647 w 51"/>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22"/>
              <a:gd name="T35" fmla="*/ 51 w 51"/>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22">
                <a:moveTo>
                  <a:pt x="26" y="22"/>
                </a:moveTo>
                <a:cubicBezTo>
                  <a:pt x="26" y="22"/>
                  <a:pt x="27" y="22"/>
                  <a:pt x="27" y="22"/>
                </a:cubicBezTo>
                <a:cubicBezTo>
                  <a:pt x="41" y="21"/>
                  <a:pt x="51" y="17"/>
                  <a:pt x="51" y="11"/>
                </a:cubicBezTo>
                <a:cubicBezTo>
                  <a:pt x="51" y="5"/>
                  <a:pt x="40" y="0"/>
                  <a:pt x="26" y="0"/>
                </a:cubicBezTo>
                <a:cubicBezTo>
                  <a:pt x="12" y="0"/>
                  <a:pt x="0" y="5"/>
                  <a:pt x="0" y="11"/>
                </a:cubicBezTo>
                <a:cubicBezTo>
                  <a:pt x="0" y="17"/>
                  <a:pt x="12" y="22"/>
                  <a:pt x="26" y="22"/>
                </a:cubicBezTo>
                <a:close/>
                <a:moveTo>
                  <a:pt x="27" y="5"/>
                </a:moveTo>
                <a:cubicBezTo>
                  <a:pt x="34" y="5"/>
                  <a:pt x="41" y="8"/>
                  <a:pt x="41" y="11"/>
                </a:cubicBezTo>
                <a:cubicBezTo>
                  <a:pt x="41" y="14"/>
                  <a:pt x="34" y="17"/>
                  <a:pt x="27" y="17"/>
                </a:cubicBezTo>
                <a:cubicBezTo>
                  <a:pt x="19" y="17"/>
                  <a:pt x="13" y="14"/>
                  <a:pt x="13" y="11"/>
                </a:cubicBezTo>
                <a:cubicBezTo>
                  <a:pt x="13" y="8"/>
                  <a:pt x="19" y="5"/>
                  <a:pt x="27" y="5"/>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09" name="Freeform 408"/>
          <p:cNvSpPr>
            <a:spLocks noEditPoints="1" noChangeArrowheads="1"/>
          </p:cNvSpPr>
          <p:nvPr/>
        </p:nvSpPr>
        <p:spPr bwMode="auto">
          <a:xfrm>
            <a:off x="2417763" y="6570663"/>
            <a:ext cx="65087" cy="26987"/>
          </a:xfrm>
          <a:custGeom>
            <a:avLst/>
            <a:gdLst>
              <a:gd name="T0" fmla="*/ 2147483647 w 51"/>
              <a:gd name="T1" fmla="*/ 0 h 21"/>
              <a:gd name="T2" fmla="*/ 0 w 51"/>
              <a:gd name="T3" fmla="*/ 2147483647 h 21"/>
              <a:gd name="T4" fmla="*/ 2147483647 w 51"/>
              <a:gd name="T5" fmla="*/ 2147483647 h 21"/>
              <a:gd name="T6" fmla="*/ 2147483647 w 51"/>
              <a:gd name="T7" fmla="*/ 2147483647 h 21"/>
              <a:gd name="T8" fmla="*/ 2147483647 w 51"/>
              <a:gd name="T9" fmla="*/ 2147483647 h 21"/>
              <a:gd name="T10" fmla="*/ 2147483647 w 51"/>
              <a:gd name="T11" fmla="*/ 0 h 21"/>
              <a:gd name="T12" fmla="*/ 2147483647 w 51"/>
              <a:gd name="T13" fmla="*/ 2147483647 h 21"/>
              <a:gd name="T14" fmla="*/ 2147483647 w 51"/>
              <a:gd name="T15" fmla="*/ 2147483647 h 21"/>
              <a:gd name="T16" fmla="*/ 2147483647 w 51"/>
              <a:gd name="T17" fmla="*/ 2147483647 h 21"/>
              <a:gd name="T18" fmla="*/ 2147483647 w 51"/>
              <a:gd name="T19" fmla="*/ 2147483647 h 21"/>
              <a:gd name="T20" fmla="*/ 2147483647 w 51"/>
              <a:gd name="T21" fmla="*/ 2147483647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1"/>
              <a:gd name="T34" fmla="*/ 0 h 21"/>
              <a:gd name="T35" fmla="*/ 51 w 51"/>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1" h="21">
                <a:moveTo>
                  <a:pt x="26" y="0"/>
                </a:moveTo>
                <a:cubicBezTo>
                  <a:pt x="12" y="0"/>
                  <a:pt x="0" y="5"/>
                  <a:pt x="0" y="11"/>
                </a:cubicBezTo>
                <a:cubicBezTo>
                  <a:pt x="0" y="17"/>
                  <a:pt x="12" y="21"/>
                  <a:pt x="26" y="21"/>
                </a:cubicBezTo>
                <a:cubicBezTo>
                  <a:pt x="26" y="21"/>
                  <a:pt x="27" y="21"/>
                  <a:pt x="27" y="21"/>
                </a:cubicBezTo>
                <a:cubicBezTo>
                  <a:pt x="41" y="21"/>
                  <a:pt x="51" y="16"/>
                  <a:pt x="51" y="11"/>
                </a:cubicBezTo>
                <a:cubicBezTo>
                  <a:pt x="51" y="5"/>
                  <a:pt x="40" y="0"/>
                  <a:pt x="26" y="0"/>
                </a:cubicBezTo>
                <a:close/>
                <a:moveTo>
                  <a:pt x="27" y="17"/>
                </a:moveTo>
                <a:cubicBezTo>
                  <a:pt x="19" y="17"/>
                  <a:pt x="13" y="14"/>
                  <a:pt x="13" y="11"/>
                </a:cubicBezTo>
                <a:cubicBezTo>
                  <a:pt x="13" y="7"/>
                  <a:pt x="19" y="5"/>
                  <a:pt x="27" y="5"/>
                </a:cubicBezTo>
                <a:cubicBezTo>
                  <a:pt x="34" y="5"/>
                  <a:pt x="41" y="7"/>
                  <a:pt x="41" y="11"/>
                </a:cubicBezTo>
                <a:cubicBezTo>
                  <a:pt x="41" y="14"/>
                  <a:pt x="34" y="17"/>
                  <a:pt x="27" y="17"/>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10" name="Freeform 409"/>
          <p:cNvSpPr>
            <a:spLocks noChangeArrowheads="1"/>
          </p:cNvSpPr>
          <p:nvPr/>
        </p:nvSpPr>
        <p:spPr bwMode="auto">
          <a:xfrm>
            <a:off x="1946275" y="6110288"/>
            <a:ext cx="177800" cy="201612"/>
          </a:xfrm>
          <a:custGeom>
            <a:avLst/>
            <a:gdLst>
              <a:gd name="T0" fmla="*/ 2147483647 w 139"/>
              <a:gd name="T1" fmla="*/ 2147483647 h 158"/>
              <a:gd name="T2" fmla="*/ 2147483647 w 139"/>
              <a:gd name="T3" fmla="*/ 2147483647 h 158"/>
              <a:gd name="T4" fmla="*/ 2147483647 w 139"/>
              <a:gd name="T5" fmla="*/ 2147483647 h 158"/>
              <a:gd name="T6" fmla="*/ 2147483647 w 139"/>
              <a:gd name="T7" fmla="*/ 2147483647 h 158"/>
              <a:gd name="T8" fmla="*/ 0 w 139"/>
              <a:gd name="T9" fmla="*/ 2147483647 h 158"/>
              <a:gd name="T10" fmla="*/ 2147483647 w 139"/>
              <a:gd name="T11" fmla="*/ 2147483647 h 158"/>
              <a:gd name="T12" fmla="*/ 2147483647 w 139"/>
              <a:gd name="T13" fmla="*/ 2147483647 h 158"/>
              <a:gd name="T14" fmla="*/ 2147483647 w 139"/>
              <a:gd name="T15" fmla="*/ 2147483647 h 158"/>
              <a:gd name="T16" fmla="*/ 2147483647 w 139"/>
              <a:gd name="T17" fmla="*/ 2147483647 h 158"/>
              <a:gd name="T18" fmla="*/ 2147483647 w 139"/>
              <a:gd name="T19" fmla="*/ 2147483647 h 158"/>
              <a:gd name="T20" fmla="*/ 2147483647 w 139"/>
              <a:gd name="T21" fmla="*/ 2147483647 h 158"/>
              <a:gd name="T22" fmla="*/ 2147483647 w 139"/>
              <a:gd name="T23" fmla="*/ 2147483647 h 1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9"/>
              <a:gd name="T37" fmla="*/ 0 h 158"/>
              <a:gd name="T38" fmla="*/ 139 w 139"/>
              <a:gd name="T39" fmla="*/ 158 h 1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9" h="158">
                <a:moveTo>
                  <a:pt x="125" y="7"/>
                </a:moveTo>
                <a:cubicBezTo>
                  <a:pt x="114" y="0"/>
                  <a:pt x="99" y="4"/>
                  <a:pt x="93" y="15"/>
                </a:cubicBezTo>
                <a:cubicBezTo>
                  <a:pt x="88" y="23"/>
                  <a:pt x="88" y="32"/>
                  <a:pt x="93" y="39"/>
                </a:cubicBezTo>
                <a:cubicBezTo>
                  <a:pt x="90" y="43"/>
                  <a:pt x="86" y="49"/>
                  <a:pt x="81" y="59"/>
                </a:cubicBezTo>
                <a:cubicBezTo>
                  <a:pt x="64" y="85"/>
                  <a:pt x="0" y="92"/>
                  <a:pt x="0" y="92"/>
                </a:cubicBezTo>
                <a:cubicBezTo>
                  <a:pt x="48" y="122"/>
                  <a:pt x="48" y="122"/>
                  <a:pt x="48" y="122"/>
                </a:cubicBezTo>
                <a:cubicBezTo>
                  <a:pt x="58" y="128"/>
                  <a:pt x="58" y="128"/>
                  <a:pt x="58" y="128"/>
                </a:cubicBezTo>
                <a:cubicBezTo>
                  <a:pt x="106" y="158"/>
                  <a:pt x="106" y="158"/>
                  <a:pt x="106" y="158"/>
                </a:cubicBezTo>
                <a:cubicBezTo>
                  <a:pt x="106" y="158"/>
                  <a:pt x="83" y="97"/>
                  <a:pt x="100" y="70"/>
                </a:cubicBezTo>
                <a:cubicBezTo>
                  <a:pt x="106" y="61"/>
                  <a:pt x="110" y="55"/>
                  <a:pt x="112" y="51"/>
                </a:cubicBezTo>
                <a:cubicBezTo>
                  <a:pt x="120" y="51"/>
                  <a:pt x="128" y="47"/>
                  <a:pt x="133" y="40"/>
                </a:cubicBezTo>
                <a:cubicBezTo>
                  <a:pt x="139" y="29"/>
                  <a:pt x="136" y="14"/>
                  <a:pt x="125" y="7"/>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11" name="Freeform 410"/>
          <p:cNvSpPr>
            <a:spLocks noEditPoints="1" noChangeArrowheads="1"/>
          </p:cNvSpPr>
          <p:nvPr/>
        </p:nvSpPr>
        <p:spPr bwMode="auto">
          <a:xfrm>
            <a:off x="1527175" y="6099175"/>
            <a:ext cx="565150" cy="442913"/>
          </a:xfrm>
          <a:custGeom>
            <a:avLst/>
            <a:gdLst>
              <a:gd name="T0" fmla="*/ 2147483647 w 442"/>
              <a:gd name="T1" fmla="*/ 2147483647 h 346"/>
              <a:gd name="T2" fmla="*/ 2147483647 w 442"/>
              <a:gd name="T3" fmla="*/ 2147483647 h 346"/>
              <a:gd name="T4" fmla="*/ 2147483647 w 442"/>
              <a:gd name="T5" fmla="*/ 2147483647 h 346"/>
              <a:gd name="T6" fmla="*/ 2147483647 w 442"/>
              <a:gd name="T7" fmla="*/ 2147483647 h 346"/>
              <a:gd name="T8" fmla="*/ 2147483647 w 442"/>
              <a:gd name="T9" fmla="*/ 0 h 346"/>
              <a:gd name="T10" fmla="*/ 2147483647 w 442"/>
              <a:gd name="T11" fmla="*/ 0 h 346"/>
              <a:gd name="T12" fmla="*/ 0 w 442"/>
              <a:gd name="T13" fmla="*/ 2147483647 h 346"/>
              <a:gd name="T14" fmla="*/ 0 w 442"/>
              <a:gd name="T15" fmla="*/ 2147483647 h 346"/>
              <a:gd name="T16" fmla="*/ 2147483647 w 442"/>
              <a:gd name="T17" fmla="*/ 2147483647 h 346"/>
              <a:gd name="T18" fmla="*/ 2147483647 w 442"/>
              <a:gd name="T19" fmla="*/ 2147483647 h 346"/>
              <a:gd name="T20" fmla="*/ 2147483647 w 442"/>
              <a:gd name="T21" fmla="*/ 2147483647 h 346"/>
              <a:gd name="T22" fmla="*/ 2147483647 w 442"/>
              <a:gd name="T23" fmla="*/ 2147483647 h 346"/>
              <a:gd name="T24" fmla="*/ 2147483647 w 442"/>
              <a:gd name="T25" fmla="*/ 2147483647 h 346"/>
              <a:gd name="T26" fmla="*/ 2147483647 w 442"/>
              <a:gd name="T27" fmla="*/ 2147483647 h 346"/>
              <a:gd name="T28" fmla="*/ 2147483647 w 442"/>
              <a:gd name="T29" fmla="*/ 2147483647 h 346"/>
              <a:gd name="T30" fmla="*/ 2147483647 w 442"/>
              <a:gd name="T31" fmla="*/ 2147483647 h 346"/>
              <a:gd name="T32" fmla="*/ 2147483647 w 442"/>
              <a:gd name="T33" fmla="*/ 2147483647 h 346"/>
              <a:gd name="T34" fmla="*/ 2147483647 w 442"/>
              <a:gd name="T35" fmla="*/ 2147483647 h 346"/>
              <a:gd name="T36" fmla="*/ 2147483647 w 442"/>
              <a:gd name="T37" fmla="*/ 2147483647 h 346"/>
              <a:gd name="T38" fmla="*/ 2147483647 w 442"/>
              <a:gd name="T39" fmla="*/ 2147483647 h 346"/>
              <a:gd name="T40" fmla="*/ 2147483647 w 442"/>
              <a:gd name="T41" fmla="*/ 2147483647 h 346"/>
              <a:gd name="T42" fmla="*/ 2147483647 w 442"/>
              <a:gd name="T43" fmla="*/ 2147483647 h 346"/>
              <a:gd name="T44" fmla="*/ 2147483647 w 442"/>
              <a:gd name="T45" fmla="*/ 2147483647 h 346"/>
              <a:gd name="T46" fmla="*/ 2147483647 w 442"/>
              <a:gd name="T47" fmla="*/ 2147483647 h 346"/>
              <a:gd name="T48" fmla="*/ 2147483647 w 442"/>
              <a:gd name="T49" fmla="*/ 2147483647 h 346"/>
              <a:gd name="T50" fmla="*/ 2147483647 w 442"/>
              <a:gd name="T51" fmla="*/ 2147483647 h 3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2"/>
              <a:gd name="T79" fmla="*/ 0 h 346"/>
              <a:gd name="T80" fmla="*/ 442 w 442"/>
              <a:gd name="T81" fmla="*/ 346 h 3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2" h="346">
                <a:moveTo>
                  <a:pt x="432" y="173"/>
                </a:moveTo>
                <a:cubicBezTo>
                  <a:pt x="323" y="105"/>
                  <a:pt x="323" y="105"/>
                  <a:pt x="323" y="105"/>
                </a:cubicBezTo>
                <a:cubicBezTo>
                  <a:pt x="318" y="102"/>
                  <a:pt x="313" y="102"/>
                  <a:pt x="308" y="104"/>
                </a:cubicBezTo>
                <a:cubicBezTo>
                  <a:pt x="308" y="74"/>
                  <a:pt x="308" y="53"/>
                  <a:pt x="308" y="53"/>
                </a:cubicBezTo>
                <a:cubicBezTo>
                  <a:pt x="234" y="0"/>
                  <a:pt x="234" y="0"/>
                  <a:pt x="234" y="0"/>
                </a:cubicBezTo>
                <a:cubicBezTo>
                  <a:pt x="47" y="0"/>
                  <a:pt x="47" y="0"/>
                  <a:pt x="47" y="0"/>
                </a:cubicBezTo>
                <a:cubicBezTo>
                  <a:pt x="47" y="0"/>
                  <a:pt x="0" y="0"/>
                  <a:pt x="0" y="59"/>
                </a:cubicBezTo>
                <a:cubicBezTo>
                  <a:pt x="0" y="118"/>
                  <a:pt x="0" y="296"/>
                  <a:pt x="0" y="296"/>
                </a:cubicBezTo>
                <a:cubicBezTo>
                  <a:pt x="0" y="296"/>
                  <a:pt x="3" y="346"/>
                  <a:pt x="47" y="346"/>
                </a:cubicBezTo>
                <a:cubicBezTo>
                  <a:pt x="91" y="346"/>
                  <a:pt x="264" y="346"/>
                  <a:pt x="264" y="346"/>
                </a:cubicBezTo>
                <a:cubicBezTo>
                  <a:pt x="264" y="346"/>
                  <a:pt x="308" y="343"/>
                  <a:pt x="308" y="294"/>
                </a:cubicBezTo>
                <a:cubicBezTo>
                  <a:pt x="308" y="270"/>
                  <a:pt x="308" y="215"/>
                  <a:pt x="308" y="163"/>
                </a:cubicBezTo>
                <a:cubicBezTo>
                  <a:pt x="402" y="221"/>
                  <a:pt x="402" y="221"/>
                  <a:pt x="402" y="221"/>
                </a:cubicBezTo>
                <a:cubicBezTo>
                  <a:pt x="410" y="226"/>
                  <a:pt x="420" y="223"/>
                  <a:pt x="425" y="215"/>
                </a:cubicBezTo>
                <a:cubicBezTo>
                  <a:pt x="437" y="196"/>
                  <a:pt x="437" y="196"/>
                  <a:pt x="437" y="196"/>
                </a:cubicBezTo>
                <a:cubicBezTo>
                  <a:pt x="442" y="188"/>
                  <a:pt x="440" y="177"/>
                  <a:pt x="432" y="173"/>
                </a:cubicBezTo>
                <a:close/>
                <a:moveTo>
                  <a:pt x="231" y="320"/>
                </a:moveTo>
                <a:cubicBezTo>
                  <a:pt x="182" y="320"/>
                  <a:pt x="71" y="320"/>
                  <a:pt x="71" y="320"/>
                </a:cubicBezTo>
                <a:cubicBezTo>
                  <a:pt x="71" y="320"/>
                  <a:pt x="27" y="326"/>
                  <a:pt x="27" y="279"/>
                </a:cubicBezTo>
                <a:cubicBezTo>
                  <a:pt x="27" y="232"/>
                  <a:pt x="27" y="79"/>
                  <a:pt x="27" y="79"/>
                </a:cubicBezTo>
                <a:cubicBezTo>
                  <a:pt x="27" y="79"/>
                  <a:pt x="24" y="30"/>
                  <a:pt x="65" y="30"/>
                </a:cubicBezTo>
                <a:cubicBezTo>
                  <a:pt x="106" y="30"/>
                  <a:pt x="224" y="30"/>
                  <a:pt x="224" y="30"/>
                </a:cubicBezTo>
                <a:cubicBezTo>
                  <a:pt x="224" y="71"/>
                  <a:pt x="224" y="71"/>
                  <a:pt x="224" y="71"/>
                </a:cubicBezTo>
                <a:cubicBezTo>
                  <a:pt x="279" y="71"/>
                  <a:pt x="279" y="71"/>
                  <a:pt x="279" y="71"/>
                </a:cubicBezTo>
                <a:cubicBezTo>
                  <a:pt x="279" y="276"/>
                  <a:pt x="279" y="276"/>
                  <a:pt x="279" y="276"/>
                </a:cubicBezTo>
                <a:cubicBezTo>
                  <a:pt x="279" y="276"/>
                  <a:pt x="281" y="320"/>
                  <a:pt x="231" y="32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12" name="Rectangle 411"/>
          <p:cNvSpPr>
            <a:spLocks noChangeArrowheads="1"/>
          </p:cNvSpPr>
          <p:nvPr/>
        </p:nvSpPr>
        <p:spPr bwMode="auto">
          <a:xfrm>
            <a:off x="1606550" y="6396038"/>
            <a:ext cx="234950" cy="20637"/>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13" name="Rectangle 412"/>
          <p:cNvSpPr>
            <a:spLocks noChangeArrowheads="1"/>
          </p:cNvSpPr>
          <p:nvPr/>
        </p:nvSpPr>
        <p:spPr bwMode="auto">
          <a:xfrm>
            <a:off x="1606550" y="6448425"/>
            <a:ext cx="234950"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14" name="Rectangle 413"/>
          <p:cNvSpPr>
            <a:spLocks noChangeArrowheads="1"/>
          </p:cNvSpPr>
          <p:nvPr/>
        </p:nvSpPr>
        <p:spPr bwMode="auto">
          <a:xfrm>
            <a:off x="1604963" y="6289675"/>
            <a:ext cx="236537"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15" name="Rectangle 414"/>
          <p:cNvSpPr>
            <a:spLocks noChangeArrowheads="1"/>
          </p:cNvSpPr>
          <p:nvPr/>
        </p:nvSpPr>
        <p:spPr bwMode="auto">
          <a:xfrm>
            <a:off x="1604963" y="6342063"/>
            <a:ext cx="236537"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16" name="Rectangle 415"/>
          <p:cNvSpPr>
            <a:spLocks noChangeArrowheads="1"/>
          </p:cNvSpPr>
          <p:nvPr/>
        </p:nvSpPr>
        <p:spPr bwMode="auto">
          <a:xfrm>
            <a:off x="1609725" y="6178550"/>
            <a:ext cx="112713"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17" name="Rectangle 416"/>
          <p:cNvSpPr>
            <a:spLocks noChangeArrowheads="1"/>
          </p:cNvSpPr>
          <p:nvPr/>
        </p:nvSpPr>
        <p:spPr bwMode="auto">
          <a:xfrm>
            <a:off x="1609725" y="6232525"/>
            <a:ext cx="112713"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18" name="Freeform 417"/>
          <p:cNvSpPr>
            <a:spLocks noChangeArrowheads="1"/>
          </p:cNvSpPr>
          <p:nvPr/>
        </p:nvSpPr>
        <p:spPr bwMode="auto">
          <a:xfrm>
            <a:off x="962025" y="6073775"/>
            <a:ext cx="327025" cy="387350"/>
          </a:xfrm>
          <a:custGeom>
            <a:avLst/>
            <a:gdLst>
              <a:gd name="T0" fmla="*/ 2147483647 w 256"/>
              <a:gd name="T1" fmla="*/ 2147483647 h 303"/>
              <a:gd name="T2" fmla="*/ 2147483647 w 256"/>
              <a:gd name="T3" fmla="*/ 2147483647 h 303"/>
              <a:gd name="T4" fmla="*/ 2147483647 w 256"/>
              <a:gd name="T5" fmla="*/ 2147483647 h 303"/>
              <a:gd name="T6" fmla="*/ 2147483647 w 256"/>
              <a:gd name="T7" fmla="*/ 2147483647 h 303"/>
              <a:gd name="T8" fmla="*/ 2147483647 w 256"/>
              <a:gd name="T9" fmla="*/ 2147483647 h 303"/>
              <a:gd name="T10" fmla="*/ 2147483647 w 256"/>
              <a:gd name="T11" fmla="*/ 2147483647 h 303"/>
              <a:gd name="T12" fmla="*/ 2147483647 w 256"/>
              <a:gd name="T13" fmla="*/ 2147483647 h 303"/>
              <a:gd name="T14" fmla="*/ 2147483647 w 256"/>
              <a:gd name="T15" fmla="*/ 2147483647 h 303"/>
              <a:gd name="T16" fmla="*/ 2147483647 w 256"/>
              <a:gd name="T17" fmla="*/ 2147483647 h 303"/>
              <a:gd name="T18" fmla="*/ 2147483647 w 256"/>
              <a:gd name="T19" fmla="*/ 0 h 303"/>
              <a:gd name="T20" fmla="*/ 2147483647 w 256"/>
              <a:gd name="T21" fmla="*/ 0 h 303"/>
              <a:gd name="T22" fmla="*/ 2147483647 w 256"/>
              <a:gd name="T23" fmla="*/ 2147483647 h 303"/>
              <a:gd name="T24" fmla="*/ 2147483647 w 256"/>
              <a:gd name="T25" fmla="*/ 2147483647 h 303"/>
              <a:gd name="T26" fmla="*/ 2147483647 w 256"/>
              <a:gd name="T27" fmla="*/ 2147483647 h 303"/>
              <a:gd name="T28" fmla="*/ 0 w 256"/>
              <a:gd name="T29" fmla="*/ 2147483647 h 303"/>
              <a:gd name="T30" fmla="*/ 2147483647 w 256"/>
              <a:gd name="T31" fmla="*/ 2147483647 h 303"/>
              <a:gd name="T32" fmla="*/ 2147483647 w 256"/>
              <a:gd name="T33" fmla="*/ 2147483647 h 303"/>
              <a:gd name="T34" fmla="*/ 2147483647 w 256"/>
              <a:gd name="T35" fmla="*/ 2147483647 h 303"/>
              <a:gd name="T36" fmla="*/ 2147483647 w 256"/>
              <a:gd name="T37" fmla="*/ 2147483647 h 303"/>
              <a:gd name="T38" fmla="*/ 2147483647 w 256"/>
              <a:gd name="T39" fmla="*/ 2147483647 h 303"/>
              <a:gd name="T40" fmla="*/ 2147483647 w 256"/>
              <a:gd name="T41" fmla="*/ 2147483647 h 303"/>
              <a:gd name="T42" fmla="*/ 2147483647 w 256"/>
              <a:gd name="T43" fmla="*/ 2147483647 h 303"/>
              <a:gd name="T44" fmla="*/ 2147483647 w 256"/>
              <a:gd name="T45" fmla="*/ 2147483647 h 303"/>
              <a:gd name="T46" fmla="*/ 2147483647 w 256"/>
              <a:gd name="T47" fmla="*/ 2147483647 h 303"/>
              <a:gd name="T48" fmla="*/ 2147483647 w 256"/>
              <a:gd name="T49" fmla="*/ 2147483647 h 303"/>
              <a:gd name="T50" fmla="*/ 2147483647 w 256"/>
              <a:gd name="T51" fmla="*/ 2147483647 h 303"/>
              <a:gd name="T52" fmla="*/ 2147483647 w 256"/>
              <a:gd name="T53" fmla="*/ 2147483647 h 303"/>
              <a:gd name="T54" fmla="*/ 2147483647 w 256"/>
              <a:gd name="T55" fmla="*/ 2147483647 h 303"/>
              <a:gd name="T56" fmla="*/ 2147483647 w 256"/>
              <a:gd name="T57" fmla="*/ 2147483647 h 303"/>
              <a:gd name="T58" fmla="*/ 2147483647 w 256"/>
              <a:gd name="T59" fmla="*/ 2147483647 h 303"/>
              <a:gd name="T60" fmla="*/ 2147483647 w 256"/>
              <a:gd name="T61" fmla="*/ 2147483647 h 303"/>
              <a:gd name="T62" fmla="*/ 2147483647 w 256"/>
              <a:gd name="T63" fmla="*/ 2147483647 h 303"/>
              <a:gd name="T64" fmla="*/ 2147483647 w 256"/>
              <a:gd name="T65" fmla="*/ 2147483647 h 303"/>
              <a:gd name="T66" fmla="*/ 2147483647 w 256"/>
              <a:gd name="T67" fmla="*/ 2147483647 h 303"/>
              <a:gd name="T68" fmla="*/ 2147483647 w 256"/>
              <a:gd name="T69" fmla="*/ 2147483647 h 303"/>
              <a:gd name="T70" fmla="*/ 2147483647 w 256"/>
              <a:gd name="T71" fmla="*/ 2147483647 h 303"/>
              <a:gd name="T72" fmla="*/ 2147483647 w 256"/>
              <a:gd name="T73" fmla="*/ 2147483647 h 303"/>
              <a:gd name="T74" fmla="*/ 2147483647 w 256"/>
              <a:gd name="T75" fmla="*/ 2147483647 h 303"/>
              <a:gd name="T76" fmla="*/ 2147483647 w 256"/>
              <a:gd name="T77" fmla="*/ 2147483647 h 303"/>
              <a:gd name="T78" fmla="*/ 2147483647 w 256"/>
              <a:gd name="T79" fmla="*/ 2147483647 h 3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56"/>
              <a:gd name="T121" fmla="*/ 0 h 303"/>
              <a:gd name="T122" fmla="*/ 256 w 256"/>
              <a:gd name="T123" fmla="*/ 303 h 3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56" h="303">
                <a:moveTo>
                  <a:pt x="223" y="138"/>
                </a:moveTo>
                <a:cubicBezTo>
                  <a:pt x="256" y="120"/>
                  <a:pt x="256" y="120"/>
                  <a:pt x="256" y="120"/>
                </a:cubicBezTo>
                <a:cubicBezTo>
                  <a:pt x="246" y="92"/>
                  <a:pt x="246" y="92"/>
                  <a:pt x="246" y="92"/>
                </a:cubicBezTo>
                <a:cubicBezTo>
                  <a:pt x="208" y="95"/>
                  <a:pt x="208" y="95"/>
                  <a:pt x="208" y="95"/>
                </a:cubicBezTo>
                <a:cubicBezTo>
                  <a:pt x="195" y="75"/>
                  <a:pt x="195" y="75"/>
                  <a:pt x="195" y="75"/>
                </a:cubicBezTo>
                <a:cubicBezTo>
                  <a:pt x="208" y="37"/>
                  <a:pt x="208" y="37"/>
                  <a:pt x="208" y="37"/>
                </a:cubicBezTo>
                <a:cubicBezTo>
                  <a:pt x="186" y="21"/>
                  <a:pt x="186" y="21"/>
                  <a:pt x="186" y="21"/>
                </a:cubicBezTo>
                <a:cubicBezTo>
                  <a:pt x="156" y="48"/>
                  <a:pt x="156" y="48"/>
                  <a:pt x="156" y="48"/>
                </a:cubicBezTo>
                <a:cubicBezTo>
                  <a:pt x="131" y="41"/>
                  <a:pt x="131" y="41"/>
                  <a:pt x="131" y="41"/>
                </a:cubicBezTo>
                <a:cubicBezTo>
                  <a:pt x="120" y="0"/>
                  <a:pt x="120" y="0"/>
                  <a:pt x="120" y="0"/>
                </a:cubicBezTo>
                <a:cubicBezTo>
                  <a:pt x="90" y="0"/>
                  <a:pt x="90" y="0"/>
                  <a:pt x="90" y="0"/>
                </a:cubicBezTo>
                <a:cubicBezTo>
                  <a:pt x="79" y="40"/>
                  <a:pt x="79" y="40"/>
                  <a:pt x="79" y="40"/>
                </a:cubicBezTo>
                <a:cubicBezTo>
                  <a:pt x="52" y="45"/>
                  <a:pt x="52" y="45"/>
                  <a:pt x="52" y="45"/>
                </a:cubicBezTo>
                <a:cubicBezTo>
                  <a:pt x="24" y="21"/>
                  <a:pt x="24" y="21"/>
                  <a:pt x="24" y="21"/>
                </a:cubicBezTo>
                <a:cubicBezTo>
                  <a:pt x="0" y="41"/>
                  <a:pt x="0" y="41"/>
                  <a:pt x="0" y="41"/>
                </a:cubicBezTo>
                <a:cubicBezTo>
                  <a:pt x="7" y="58"/>
                  <a:pt x="7" y="58"/>
                  <a:pt x="7" y="58"/>
                </a:cubicBezTo>
                <a:cubicBezTo>
                  <a:pt x="12" y="59"/>
                  <a:pt x="17" y="60"/>
                  <a:pt x="23" y="61"/>
                </a:cubicBezTo>
                <a:cubicBezTo>
                  <a:pt x="40" y="65"/>
                  <a:pt x="56" y="73"/>
                  <a:pt x="70" y="85"/>
                </a:cubicBezTo>
                <a:cubicBezTo>
                  <a:pt x="74" y="88"/>
                  <a:pt x="77" y="92"/>
                  <a:pt x="80" y="95"/>
                </a:cubicBezTo>
                <a:cubicBezTo>
                  <a:pt x="87" y="92"/>
                  <a:pt x="96" y="90"/>
                  <a:pt x="104" y="90"/>
                </a:cubicBezTo>
                <a:cubicBezTo>
                  <a:pt x="138" y="90"/>
                  <a:pt x="166" y="118"/>
                  <a:pt x="166" y="152"/>
                </a:cubicBezTo>
                <a:cubicBezTo>
                  <a:pt x="166" y="155"/>
                  <a:pt x="166" y="158"/>
                  <a:pt x="165" y="161"/>
                </a:cubicBezTo>
                <a:cubicBezTo>
                  <a:pt x="161" y="191"/>
                  <a:pt x="135" y="214"/>
                  <a:pt x="104" y="214"/>
                </a:cubicBezTo>
                <a:cubicBezTo>
                  <a:pt x="104" y="214"/>
                  <a:pt x="104" y="214"/>
                  <a:pt x="103" y="214"/>
                </a:cubicBezTo>
                <a:cubicBezTo>
                  <a:pt x="99" y="226"/>
                  <a:pt x="92" y="238"/>
                  <a:pt x="83" y="248"/>
                </a:cubicBezTo>
                <a:cubicBezTo>
                  <a:pt x="78" y="254"/>
                  <a:pt x="73" y="258"/>
                  <a:pt x="68" y="263"/>
                </a:cubicBezTo>
                <a:cubicBezTo>
                  <a:pt x="79" y="267"/>
                  <a:pt x="79" y="267"/>
                  <a:pt x="79" y="267"/>
                </a:cubicBezTo>
                <a:cubicBezTo>
                  <a:pt x="89" y="303"/>
                  <a:pt x="89" y="303"/>
                  <a:pt x="89" y="303"/>
                </a:cubicBezTo>
                <a:cubicBezTo>
                  <a:pt x="115" y="303"/>
                  <a:pt x="115" y="303"/>
                  <a:pt x="115" y="303"/>
                </a:cubicBezTo>
                <a:cubicBezTo>
                  <a:pt x="117" y="303"/>
                  <a:pt x="117" y="303"/>
                  <a:pt x="117" y="303"/>
                </a:cubicBezTo>
                <a:cubicBezTo>
                  <a:pt x="127" y="265"/>
                  <a:pt x="127" y="265"/>
                  <a:pt x="127" y="265"/>
                </a:cubicBezTo>
                <a:cubicBezTo>
                  <a:pt x="156" y="259"/>
                  <a:pt x="156" y="259"/>
                  <a:pt x="156" y="259"/>
                </a:cubicBezTo>
                <a:cubicBezTo>
                  <a:pt x="183" y="282"/>
                  <a:pt x="183" y="282"/>
                  <a:pt x="183" y="282"/>
                </a:cubicBezTo>
                <a:cubicBezTo>
                  <a:pt x="206" y="266"/>
                  <a:pt x="206" y="266"/>
                  <a:pt x="206" y="266"/>
                </a:cubicBezTo>
                <a:cubicBezTo>
                  <a:pt x="192" y="230"/>
                  <a:pt x="192" y="230"/>
                  <a:pt x="192" y="230"/>
                </a:cubicBezTo>
                <a:cubicBezTo>
                  <a:pt x="209" y="211"/>
                  <a:pt x="209" y="211"/>
                  <a:pt x="209" y="211"/>
                </a:cubicBezTo>
                <a:cubicBezTo>
                  <a:pt x="248" y="211"/>
                  <a:pt x="248" y="211"/>
                  <a:pt x="248" y="211"/>
                </a:cubicBezTo>
                <a:cubicBezTo>
                  <a:pt x="256" y="185"/>
                  <a:pt x="256" y="185"/>
                  <a:pt x="256" y="185"/>
                </a:cubicBezTo>
                <a:cubicBezTo>
                  <a:pt x="223" y="164"/>
                  <a:pt x="223" y="164"/>
                  <a:pt x="223" y="164"/>
                </a:cubicBezTo>
                <a:lnTo>
                  <a:pt x="223" y="13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19" name="Freeform 418"/>
          <p:cNvSpPr>
            <a:spLocks noEditPoints="1" noChangeArrowheads="1"/>
          </p:cNvSpPr>
          <p:nvPr/>
        </p:nvSpPr>
        <p:spPr bwMode="auto">
          <a:xfrm>
            <a:off x="1144588" y="6469063"/>
            <a:ext cx="39687" cy="39687"/>
          </a:xfrm>
          <a:custGeom>
            <a:avLst/>
            <a:gdLst>
              <a:gd name="T0" fmla="*/ 2147483647 w 31"/>
              <a:gd name="T1" fmla="*/ 0 h 31"/>
              <a:gd name="T2" fmla="*/ 0 w 31"/>
              <a:gd name="T3" fmla="*/ 2147483647 h 31"/>
              <a:gd name="T4" fmla="*/ 2147483647 w 31"/>
              <a:gd name="T5" fmla="*/ 2147483647 h 31"/>
              <a:gd name="T6" fmla="*/ 2147483647 w 31"/>
              <a:gd name="T7" fmla="*/ 2147483647 h 31"/>
              <a:gd name="T8" fmla="*/ 2147483647 w 31"/>
              <a:gd name="T9" fmla="*/ 0 h 31"/>
              <a:gd name="T10" fmla="*/ 2147483647 w 31"/>
              <a:gd name="T11" fmla="*/ 2147483647 h 31"/>
              <a:gd name="T12" fmla="*/ 2147483647 w 31"/>
              <a:gd name="T13" fmla="*/ 2147483647 h 31"/>
              <a:gd name="T14" fmla="*/ 2147483647 w 31"/>
              <a:gd name="T15" fmla="*/ 2147483647 h 31"/>
              <a:gd name="T16" fmla="*/ 2147483647 w 31"/>
              <a:gd name="T17" fmla="*/ 2147483647 h 31"/>
              <a:gd name="T18" fmla="*/ 2147483647 w 31"/>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31"/>
              <a:gd name="T32" fmla="*/ 31 w 31"/>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31">
                <a:moveTo>
                  <a:pt x="15" y="0"/>
                </a:moveTo>
                <a:cubicBezTo>
                  <a:pt x="7" y="0"/>
                  <a:pt x="0" y="7"/>
                  <a:pt x="0" y="16"/>
                </a:cubicBezTo>
                <a:cubicBezTo>
                  <a:pt x="0" y="24"/>
                  <a:pt x="7" y="31"/>
                  <a:pt x="15" y="31"/>
                </a:cubicBezTo>
                <a:cubicBezTo>
                  <a:pt x="24" y="31"/>
                  <a:pt x="31" y="24"/>
                  <a:pt x="31" y="16"/>
                </a:cubicBezTo>
                <a:cubicBezTo>
                  <a:pt x="31" y="7"/>
                  <a:pt x="24" y="0"/>
                  <a:pt x="15" y="0"/>
                </a:cubicBezTo>
                <a:close/>
                <a:moveTo>
                  <a:pt x="15" y="27"/>
                </a:moveTo>
                <a:cubicBezTo>
                  <a:pt x="9" y="27"/>
                  <a:pt x="4" y="22"/>
                  <a:pt x="4" y="16"/>
                </a:cubicBezTo>
                <a:cubicBezTo>
                  <a:pt x="4" y="9"/>
                  <a:pt x="9" y="4"/>
                  <a:pt x="15" y="4"/>
                </a:cubicBezTo>
                <a:cubicBezTo>
                  <a:pt x="22" y="4"/>
                  <a:pt x="27" y="9"/>
                  <a:pt x="27" y="16"/>
                </a:cubicBezTo>
                <a:cubicBezTo>
                  <a:pt x="27" y="22"/>
                  <a:pt x="22" y="27"/>
                  <a:pt x="15" y="27"/>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0" name="Freeform 419"/>
          <p:cNvSpPr>
            <a:spLocks noEditPoints="1" noChangeArrowheads="1"/>
          </p:cNvSpPr>
          <p:nvPr/>
        </p:nvSpPr>
        <p:spPr bwMode="auto">
          <a:xfrm>
            <a:off x="1104900" y="6432550"/>
            <a:ext cx="117475" cy="114300"/>
          </a:xfrm>
          <a:custGeom>
            <a:avLst/>
            <a:gdLst>
              <a:gd name="T0" fmla="*/ 2147483647 w 91"/>
              <a:gd name="T1" fmla="*/ 2147483647 h 90"/>
              <a:gd name="T2" fmla="*/ 2147483647 w 91"/>
              <a:gd name="T3" fmla="*/ 2147483647 h 90"/>
              <a:gd name="T4" fmla="*/ 2147483647 w 91"/>
              <a:gd name="T5" fmla="*/ 2147483647 h 90"/>
              <a:gd name="T6" fmla="*/ 2147483647 w 91"/>
              <a:gd name="T7" fmla="*/ 2147483647 h 90"/>
              <a:gd name="T8" fmla="*/ 2147483647 w 91"/>
              <a:gd name="T9" fmla="*/ 2147483647 h 90"/>
              <a:gd name="T10" fmla="*/ 2147483647 w 91"/>
              <a:gd name="T11" fmla="*/ 2147483647 h 90"/>
              <a:gd name="T12" fmla="*/ 2147483647 w 91"/>
              <a:gd name="T13" fmla="*/ 2147483647 h 90"/>
              <a:gd name="T14" fmla="*/ 2147483647 w 91"/>
              <a:gd name="T15" fmla="*/ 2147483647 h 90"/>
              <a:gd name="T16" fmla="*/ 2147483647 w 91"/>
              <a:gd name="T17" fmla="*/ 0 h 90"/>
              <a:gd name="T18" fmla="*/ 2147483647 w 91"/>
              <a:gd name="T19" fmla="*/ 0 h 90"/>
              <a:gd name="T20" fmla="*/ 2147483647 w 91"/>
              <a:gd name="T21" fmla="*/ 2147483647 h 90"/>
              <a:gd name="T22" fmla="*/ 2147483647 w 91"/>
              <a:gd name="T23" fmla="*/ 2147483647 h 90"/>
              <a:gd name="T24" fmla="*/ 2147483647 w 91"/>
              <a:gd name="T25" fmla="*/ 2147483647 h 90"/>
              <a:gd name="T26" fmla="*/ 2147483647 w 91"/>
              <a:gd name="T27" fmla="*/ 2147483647 h 90"/>
              <a:gd name="T28" fmla="*/ 2147483647 w 91"/>
              <a:gd name="T29" fmla="*/ 2147483647 h 90"/>
              <a:gd name="T30" fmla="*/ 2147483647 w 91"/>
              <a:gd name="T31" fmla="*/ 2147483647 h 90"/>
              <a:gd name="T32" fmla="*/ 2147483647 w 91"/>
              <a:gd name="T33" fmla="*/ 2147483647 h 90"/>
              <a:gd name="T34" fmla="*/ 0 w 91"/>
              <a:gd name="T35" fmla="*/ 2147483647 h 90"/>
              <a:gd name="T36" fmla="*/ 2147483647 w 91"/>
              <a:gd name="T37" fmla="*/ 2147483647 h 90"/>
              <a:gd name="T38" fmla="*/ 2147483647 w 91"/>
              <a:gd name="T39" fmla="*/ 2147483647 h 90"/>
              <a:gd name="T40" fmla="*/ 0 w 91"/>
              <a:gd name="T41" fmla="*/ 2147483647 h 90"/>
              <a:gd name="T42" fmla="*/ 2147483647 w 91"/>
              <a:gd name="T43" fmla="*/ 2147483647 h 90"/>
              <a:gd name="T44" fmla="*/ 2147483647 w 91"/>
              <a:gd name="T45" fmla="*/ 2147483647 h 90"/>
              <a:gd name="T46" fmla="*/ 2147483647 w 91"/>
              <a:gd name="T47" fmla="*/ 2147483647 h 90"/>
              <a:gd name="T48" fmla="*/ 2147483647 w 91"/>
              <a:gd name="T49" fmla="*/ 2147483647 h 90"/>
              <a:gd name="T50" fmla="*/ 2147483647 w 91"/>
              <a:gd name="T51" fmla="*/ 2147483647 h 90"/>
              <a:gd name="T52" fmla="*/ 2147483647 w 91"/>
              <a:gd name="T53" fmla="*/ 2147483647 h 90"/>
              <a:gd name="T54" fmla="*/ 2147483647 w 91"/>
              <a:gd name="T55" fmla="*/ 2147483647 h 90"/>
              <a:gd name="T56" fmla="*/ 2147483647 w 91"/>
              <a:gd name="T57" fmla="*/ 2147483647 h 90"/>
              <a:gd name="T58" fmla="*/ 2147483647 w 91"/>
              <a:gd name="T59" fmla="*/ 2147483647 h 90"/>
              <a:gd name="T60" fmla="*/ 2147483647 w 91"/>
              <a:gd name="T61" fmla="*/ 2147483647 h 90"/>
              <a:gd name="T62" fmla="*/ 2147483647 w 91"/>
              <a:gd name="T63" fmla="*/ 2147483647 h 90"/>
              <a:gd name="T64" fmla="*/ 2147483647 w 91"/>
              <a:gd name="T65" fmla="*/ 2147483647 h 90"/>
              <a:gd name="T66" fmla="*/ 2147483647 w 91"/>
              <a:gd name="T67" fmla="*/ 2147483647 h 90"/>
              <a:gd name="T68" fmla="*/ 2147483647 w 91"/>
              <a:gd name="T69" fmla="*/ 2147483647 h 90"/>
              <a:gd name="T70" fmla="*/ 2147483647 w 91"/>
              <a:gd name="T71" fmla="*/ 2147483647 h 90"/>
              <a:gd name="T72" fmla="*/ 2147483647 w 91"/>
              <a:gd name="T73" fmla="*/ 2147483647 h 90"/>
              <a:gd name="T74" fmla="*/ 2147483647 w 91"/>
              <a:gd name="T75" fmla="*/ 2147483647 h 90"/>
              <a:gd name="T76" fmla="*/ 2147483647 w 91"/>
              <a:gd name="T77" fmla="*/ 2147483647 h 90"/>
              <a:gd name="T78" fmla="*/ 2147483647 w 91"/>
              <a:gd name="T79" fmla="*/ 2147483647 h 90"/>
              <a:gd name="T80" fmla="*/ 2147483647 w 91"/>
              <a:gd name="T81" fmla="*/ 2147483647 h 90"/>
              <a:gd name="T82" fmla="*/ 2147483647 w 91"/>
              <a:gd name="T83" fmla="*/ 2147483647 h 90"/>
              <a:gd name="T84" fmla="*/ 2147483647 w 91"/>
              <a:gd name="T85" fmla="*/ 2147483647 h 90"/>
              <a:gd name="T86" fmla="*/ 2147483647 w 91"/>
              <a:gd name="T87" fmla="*/ 2147483647 h 90"/>
              <a:gd name="T88" fmla="*/ 2147483647 w 91"/>
              <a:gd name="T89" fmla="*/ 2147483647 h 90"/>
              <a:gd name="T90" fmla="*/ 2147483647 w 91"/>
              <a:gd name="T91" fmla="*/ 2147483647 h 9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1"/>
              <a:gd name="T139" fmla="*/ 0 h 90"/>
              <a:gd name="T140" fmla="*/ 91 w 91"/>
              <a:gd name="T141" fmla="*/ 90 h 9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1" h="90">
                <a:moveTo>
                  <a:pt x="91" y="35"/>
                </a:moveTo>
                <a:cubicBezTo>
                  <a:pt x="88" y="27"/>
                  <a:pt x="88" y="27"/>
                  <a:pt x="88" y="27"/>
                </a:cubicBezTo>
                <a:cubicBezTo>
                  <a:pt x="76" y="28"/>
                  <a:pt x="76" y="28"/>
                  <a:pt x="76" y="28"/>
                </a:cubicBezTo>
                <a:cubicBezTo>
                  <a:pt x="72" y="22"/>
                  <a:pt x="72" y="22"/>
                  <a:pt x="72" y="22"/>
                </a:cubicBezTo>
                <a:cubicBezTo>
                  <a:pt x="76" y="11"/>
                  <a:pt x="76" y="11"/>
                  <a:pt x="76" y="11"/>
                </a:cubicBezTo>
                <a:cubicBezTo>
                  <a:pt x="70" y="6"/>
                  <a:pt x="70" y="6"/>
                  <a:pt x="70" y="6"/>
                </a:cubicBezTo>
                <a:cubicBezTo>
                  <a:pt x="61" y="14"/>
                  <a:pt x="61" y="14"/>
                  <a:pt x="61" y="14"/>
                </a:cubicBezTo>
                <a:cubicBezTo>
                  <a:pt x="53" y="12"/>
                  <a:pt x="53" y="12"/>
                  <a:pt x="53" y="12"/>
                </a:cubicBezTo>
                <a:cubicBezTo>
                  <a:pt x="50" y="0"/>
                  <a:pt x="50" y="0"/>
                  <a:pt x="50" y="0"/>
                </a:cubicBezTo>
                <a:cubicBezTo>
                  <a:pt x="41" y="0"/>
                  <a:pt x="41" y="0"/>
                  <a:pt x="41" y="0"/>
                </a:cubicBezTo>
                <a:cubicBezTo>
                  <a:pt x="38" y="11"/>
                  <a:pt x="38" y="11"/>
                  <a:pt x="38" y="11"/>
                </a:cubicBezTo>
                <a:cubicBezTo>
                  <a:pt x="30" y="13"/>
                  <a:pt x="30" y="13"/>
                  <a:pt x="30" y="13"/>
                </a:cubicBezTo>
                <a:cubicBezTo>
                  <a:pt x="22" y="6"/>
                  <a:pt x="22" y="6"/>
                  <a:pt x="22" y="6"/>
                </a:cubicBezTo>
                <a:cubicBezTo>
                  <a:pt x="15" y="12"/>
                  <a:pt x="15" y="12"/>
                  <a:pt x="15" y="12"/>
                </a:cubicBezTo>
                <a:cubicBezTo>
                  <a:pt x="19" y="22"/>
                  <a:pt x="19" y="22"/>
                  <a:pt x="19" y="22"/>
                </a:cubicBezTo>
                <a:cubicBezTo>
                  <a:pt x="15" y="27"/>
                  <a:pt x="15" y="27"/>
                  <a:pt x="15" y="27"/>
                </a:cubicBezTo>
                <a:cubicBezTo>
                  <a:pt x="3" y="26"/>
                  <a:pt x="3" y="26"/>
                  <a:pt x="3" y="26"/>
                </a:cubicBezTo>
                <a:cubicBezTo>
                  <a:pt x="0" y="34"/>
                  <a:pt x="0" y="34"/>
                  <a:pt x="0" y="34"/>
                </a:cubicBezTo>
                <a:cubicBezTo>
                  <a:pt x="11" y="40"/>
                  <a:pt x="11" y="40"/>
                  <a:pt x="11" y="40"/>
                </a:cubicBezTo>
                <a:cubicBezTo>
                  <a:pt x="10" y="48"/>
                  <a:pt x="10" y="48"/>
                  <a:pt x="10" y="48"/>
                </a:cubicBezTo>
                <a:cubicBezTo>
                  <a:pt x="0" y="54"/>
                  <a:pt x="0" y="54"/>
                  <a:pt x="0" y="54"/>
                </a:cubicBezTo>
                <a:cubicBezTo>
                  <a:pt x="3" y="62"/>
                  <a:pt x="3" y="62"/>
                  <a:pt x="3" y="62"/>
                </a:cubicBezTo>
                <a:cubicBezTo>
                  <a:pt x="15" y="61"/>
                  <a:pt x="15" y="61"/>
                  <a:pt x="15" y="61"/>
                </a:cubicBezTo>
                <a:cubicBezTo>
                  <a:pt x="18" y="68"/>
                  <a:pt x="18" y="68"/>
                  <a:pt x="18" y="68"/>
                </a:cubicBezTo>
                <a:cubicBezTo>
                  <a:pt x="15" y="78"/>
                  <a:pt x="15" y="78"/>
                  <a:pt x="15" y="78"/>
                </a:cubicBezTo>
                <a:cubicBezTo>
                  <a:pt x="22" y="83"/>
                  <a:pt x="22" y="83"/>
                  <a:pt x="22" y="83"/>
                </a:cubicBezTo>
                <a:cubicBezTo>
                  <a:pt x="31" y="76"/>
                  <a:pt x="31" y="76"/>
                  <a:pt x="31" y="76"/>
                </a:cubicBezTo>
                <a:cubicBezTo>
                  <a:pt x="38" y="79"/>
                  <a:pt x="38" y="79"/>
                  <a:pt x="38" y="79"/>
                </a:cubicBezTo>
                <a:cubicBezTo>
                  <a:pt x="41" y="90"/>
                  <a:pt x="41" y="90"/>
                  <a:pt x="41" y="90"/>
                </a:cubicBezTo>
                <a:cubicBezTo>
                  <a:pt x="49" y="90"/>
                  <a:pt x="49" y="90"/>
                  <a:pt x="49" y="90"/>
                </a:cubicBezTo>
                <a:cubicBezTo>
                  <a:pt x="52" y="78"/>
                  <a:pt x="52" y="78"/>
                  <a:pt x="52" y="78"/>
                </a:cubicBezTo>
                <a:cubicBezTo>
                  <a:pt x="61" y="76"/>
                  <a:pt x="61" y="76"/>
                  <a:pt x="61" y="76"/>
                </a:cubicBezTo>
                <a:cubicBezTo>
                  <a:pt x="69" y="83"/>
                  <a:pt x="69" y="83"/>
                  <a:pt x="69" y="83"/>
                </a:cubicBezTo>
                <a:cubicBezTo>
                  <a:pt x="76" y="78"/>
                  <a:pt x="76" y="78"/>
                  <a:pt x="76" y="78"/>
                </a:cubicBezTo>
                <a:cubicBezTo>
                  <a:pt x="72" y="68"/>
                  <a:pt x="72" y="68"/>
                  <a:pt x="72" y="68"/>
                </a:cubicBezTo>
                <a:cubicBezTo>
                  <a:pt x="76" y="62"/>
                  <a:pt x="76" y="62"/>
                  <a:pt x="76" y="62"/>
                </a:cubicBezTo>
                <a:cubicBezTo>
                  <a:pt x="88" y="62"/>
                  <a:pt x="88" y="62"/>
                  <a:pt x="88" y="62"/>
                </a:cubicBezTo>
                <a:cubicBezTo>
                  <a:pt x="91" y="55"/>
                  <a:pt x="91" y="55"/>
                  <a:pt x="91" y="55"/>
                </a:cubicBezTo>
                <a:cubicBezTo>
                  <a:pt x="81" y="48"/>
                  <a:pt x="81" y="48"/>
                  <a:pt x="81" y="48"/>
                </a:cubicBezTo>
                <a:cubicBezTo>
                  <a:pt x="81" y="41"/>
                  <a:pt x="81" y="41"/>
                  <a:pt x="81" y="41"/>
                </a:cubicBezTo>
                <a:lnTo>
                  <a:pt x="91" y="35"/>
                </a:lnTo>
                <a:close/>
                <a:moveTo>
                  <a:pt x="45" y="63"/>
                </a:moveTo>
                <a:cubicBezTo>
                  <a:pt x="35" y="63"/>
                  <a:pt x="27" y="55"/>
                  <a:pt x="27" y="45"/>
                </a:cubicBezTo>
                <a:cubicBezTo>
                  <a:pt x="27" y="34"/>
                  <a:pt x="35" y="26"/>
                  <a:pt x="45" y="26"/>
                </a:cubicBezTo>
                <a:cubicBezTo>
                  <a:pt x="56" y="26"/>
                  <a:pt x="64" y="34"/>
                  <a:pt x="64" y="45"/>
                </a:cubicBezTo>
                <a:cubicBezTo>
                  <a:pt x="64" y="55"/>
                  <a:pt x="56" y="63"/>
                  <a:pt x="45" y="6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1" name="Freeform 420"/>
          <p:cNvSpPr>
            <a:spLocks noChangeArrowheads="1"/>
          </p:cNvSpPr>
          <p:nvPr/>
        </p:nvSpPr>
        <p:spPr bwMode="auto">
          <a:xfrm>
            <a:off x="1073150" y="6200775"/>
            <a:ext cx="88900" cy="133350"/>
          </a:xfrm>
          <a:custGeom>
            <a:avLst/>
            <a:gdLst>
              <a:gd name="T0" fmla="*/ 2147483647 w 70"/>
              <a:gd name="T1" fmla="*/ 2147483647 h 104"/>
              <a:gd name="T2" fmla="*/ 2147483647 w 70"/>
              <a:gd name="T3" fmla="*/ 2147483647 h 104"/>
              <a:gd name="T4" fmla="*/ 2147483647 w 70"/>
              <a:gd name="T5" fmla="*/ 2147483647 h 104"/>
              <a:gd name="T6" fmla="*/ 2147483647 w 70"/>
              <a:gd name="T7" fmla="*/ 2147483647 h 104"/>
              <a:gd name="T8" fmla="*/ 2147483647 w 70"/>
              <a:gd name="T9" fmla="*/ 0 h 104"/>
              <a:gd name="T10" fmla="*/ 0 w 70"/>
              <a:gd name="T11" fmla="*/ 2147483647 h 104"/>
              <a:gd name="T12" fmla="*/ 2147483647 w 70"/>
              <a:gd name="T13" fmla="*/ 2147483647 h 104"/>
              <a:gd name="T14" fmla="*/ 2147483647 w 70"/>
              <a:gd name="T15" fmla="*/ 2147483647 h 104"/>
              <a:gd name="T16" fmla="*/ 2147483647 w 70"/>
              <a:gd name="T17" fmla="*/ 2147483647 h 104"/>
              <a:gd name="T18" fmla="*/ 2147483647 w 70"/>
              <a:gd name="T19" fmla="*/ 2147483647 h 1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0"/>
              <a:gd name="T31" fmla="*/ 0 h 104"/>
              <a:gd name="T32" fmla="*/ 70 w 70"/>
              <a:gd name="T33" fmla="*/ 104 h 1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0" h="104">
                <a:moveTo>
                  <a:pt x="23" y="91"/>
                </a:moveTo>
                <a:cubicBezTo>
                  <a:pt x="22" y="96"/>
                  <a:pt x="22" y="100"/>
                  <a:pt x="20" y="104"/>
                </a:cubicBezTo>
                <a:cubicBezTo>
                  <a:pt x="46" y="103"/>
                  <a:pt x="66" y="84"/>
                  <a:pt x="70" y="60"/>
                </a:cubicBezTo>
                <a:cubicBezTo>
                  <a:pt x="70" y="57"/>
                  <a:pt x="70" y="55"/>
                  <a:pt x="70" y="52"/>
                </a:cubicBezTo>
                <a:cubicBezTo>
                  <a:pt x="70" y="23"/>
                  <a:pt x="47" y="0"/>
                  <a:pt x="18" y="0"/>
                </a:cubicBezTo>
                <a:cubicBezTo>
                  <a:pt x="12" y="0"/>
                  <a:pt x="6" y="1"/>
                  <a:pt x="0" y="3"/>
                </a:cubicBezTo>
                <a:cubicBezTo>
                  <a:pt x="3" y="6"/>
                  <a:pt x="6" y="10"/>
                  <a:pt x="8" y="13"/>
                </a:cubicBezTo>
                <a:cubicBezTo>
                  <a:pt x="11" y="13"/>
                  <a:pt x="15" y="12"/>
                  <a:pt x="18" y="12"/>
                </a:cubicBezTo>
                <a:cubicBezTo>
                  <a:pt x="40" y="12"/>
                  <a:pt x="58" y="30"/>
                  <a:pt x="58" y="52"/>
                </a:cubicBezTo>
                <a:cubicBezTo>
                  <a:pt x="58" y="72"/>
                  <a:pt x="43" y="89"/>
                  <a:pt x="23" y="91"/>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2" name="Freeform 421"/>
          <p:cNvSpPr>
            <a:spLocks noEditPoints="1" noChangeArrowheads="1"/>
          </p:cNvSpPr>
          <p:nvPr/>
        </p:nvSpPr>
        <p:spPr bwMode="auto">
          <a:xfrm>
            <a:off x="812800" y="6159500"/>
            <a:ext cx="274638" cy="266700"/>
          </a:xfrm>
          <a:custGeom>
            <a:avLst/>
            <a:gdLst>
              <a:gd name="T0" fmla="*/ 2147483647 w 215"/>
              <a:gd name="T1" fmla="*/ 2147483647 h 209"/>
              <a:gd name="T2" fmla="*/ 2147483647 w 215"/>
              <a:gd name="T3" fmla="*/ 2147483647 h 209"/>
              <a:gd name="T4" fmla="*/ 2147483647 w 215"/>
              <a:gd name="T5" fmla="*/ 2147483647 h 209"/>
              <a:gd name="T6" fmla="*/ 2147483647 w 215"/>
              <a:gd name="T7" fmla="*/ 2147483647 h 209"/>
              <a:gd name="T8" fmla="*/ 2147483647 w 215"/>
              <a:gd name="T9" fmla="*/ 2147483647 h 209"/>
              <a:gd name="T10" fmla="*/ 2147483647 w 215"/>
              <a:gd name="T11" fmla="*/ 2147483647 h 209"/>
              <a:gd name="T12" fmla="*/ 2147483647 w 215"/>
              <a:gd name="T13" fmla="*/ 2147483647 h 209"/>
              <a:gd name="T14" fmla="*/ 2147483647 w 215"/>
              <a:gd name="T15" fmla="*/ 2147483647 h 209"/>
              <a:gd name="T16" fmla="*/ 2147483647 w 215"/>
              <a:gd name="T17" fmla="*/ 2147483647 h 209"/>
              <a:gd name="T18" fmla="*/ 2147483647 w 215"/>
              <a:gd name="T19" fmla="*/ 2147483647 h 209"/>
              <a:gd name="T20" fmla="*/ 2147483647 w 215"/>
              <a:gd name="T21" fmla="*/ 2147483647 h 209"/>
              <a:gd name="T22" fmla="*/ 2147483647 w 215"/>
              <a:gd name="T23" fmla="*/ 2147483647 h 209"/>
              <a:gd name="T24" fmla="*/ 2147483647 w 215"/>
              <a:gd name="T25" fmla="*/ 2147483647 h 209"/>
              <a:gd name="T26" fmla="*/ 2147483647 w 215"/>
              <a:gd name="T27" fmla="*/ 2147483647 h 209"/>
              <a:gd name="T28" fmla="*/ 2147483647 w 215"/>
              <a:gd name="T29" fmla="*/ 2147483647 h 209"/>
              <a:gd name="T30" fmla="*/ 2147483647 w 215"/>
              <a:gd name="T31" fmla="*/ 2147483647 h 209"/>
              <a:gd name="T32" fmla="*/ 2147483647 w 215"/>
              <a:gd name="T33" fmla="*/ 2147483647 h 209"/>
              <a:gd name="T34" fmla="*/ 2147483647 w 215"/>
              <a:gd name="T35" fmla="*/ 2147483647 h 209"/>
              <a:gd name="T36" fmla="*/ 2147483647 w 215"/>
              <a:gd name="T37" fmla="*/ 2147483647 h 209"/>
              <a:gd name="T38" fmla="*/ 2147483647 w 215"/>
              <a:gd name="T39" fmla="*/ 2147483647 h 209"/>
              <a:gd name="T40" fmla="*/ 2147483647 w 215"/>
              <a:gd name="T41" fmla="*/ 2147483647 h 209"/>
              <a:gd name="T42" fmla="*/ 2147483647 w 215"/>
              <a:gd name="T43" fmla="*/ 2147483647 h 209"/>
              <a:gd name="T44" fmla="*/ 2147483647 w 215"/>
              <a:gd name="T45" fmla="*/ 2147483647 h 20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5"/>
              <a:gd name="T70" fmla="*/ 0 h 209"/>
              <a:gd name="T71" fmla="*/ 215 w 215"/>
              <a:gd name="T72" fmla="*/ 209 h 20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5" h="209">
                <a:moveTo>
                  <a:pt x="205" y="143"/>
                </a:moveTo>
                <a:cubicBezTo>
                  <a:pt x="206" y="141"/>
                  <a:pt x="207" y="138"/>
                  <a:pt x="208" y="135"/>
                </a:cubicBezTo>
                <a:cubicBezTo>
                  <a:pt x="209" y="131"/>
                  <a:pt x="210" y="127"/>
                  <a:pt x="211" y="122"/>
                </a:cubicBezTo>
                <a:cubicBezTo>
                  <a:pt x="215" y="98"/>
                  <a:pt x="210" y="73"/>
                  <a:pt x="197" y="52"/>
                </a:cubicBezTo>
                <a:cubicBezTo>
                  <a:pt x="195" y="49"/>
                  <a:pt x="193" y="45"/>
                  <a:pt x="190" y="42"/>
                </a:cubicBezTo>
                <a:cubicBezTo>
                  <a:pt x="188" y="39"/>
                  <a:pt x="186" y="37"/>
                  <a:pt x="184" y="35"/>
                </a:cubicBezTo>
                <a:cubicBezTo>
                  <a:pt x="182" y="33"/>
                  <a:pt x="180" y="31"/>
                  <a:pt x="177" y="29"/>
                </a:cubicBezTo>
                <a:cubicBezTo>
                  <a:pt x="165" y="18"/>
                  <a:pt x="151" y="11"/>
                  <a:pt x="136" y="8"/>
                </a:cubicBezTo>
                <a:cubicBezTo>
                  <a:pt x="134" y="7"/>
                  <a:pt x="132" y="7"/>
                  <a:pt x="130" y="6"/>
                </a:cubicBezTo>
                <a:cubicBezTo>
                  <a:pt x="96" y="0"/>
                  <a:pt x="60" y="12"/>
                  <a:pt x="36" y="40"/>
                </a:cubicBezTo>
                <a:cubicBezTo>
                  <a:pt x="0" y="82"/>
                  <a:pt x="4" y="145"/>
                  <a:pt x="47" y="182"/>
                </a:cubicBezTo>
                <a:cubicBezTo>
                  <a:pt x="70" y="202"/>
                  <a:pt x="100" y="209"/>
                  <a:pt x="128" y="204"/>
                </a:cubicBezTo>
                <a:cubicBezTo>
                  <a:pt x="151" y="201"/>
                  <a:pt x="172" y="189"/>
                  <a:pt x="188" y="171"/>
                </a:cubicBezTo>
                <a:cubicBezTo>
                  <a:pt x="195" y="162"/>
                  <a:pt x="201" y="153"/>
                  <a:pt x="205" y="143"/>
                </a:cubicBezTo>
                <a:close/>
                <a:moveTo>
                  <a:pt x="152" y="140"/>
                </a:moveTo>
                <a:cubicBezTo>
                  <a:pt x="145" y="149"/>
                  <a:pt x="136" y="154"/>
                  <a:pt x="127" y="157"/>
                </a:cubicBezTo>
                <a:cubicBezTo>
                  <a:pt x="110" y="162"/>
                  <a:pt x="91" y="159"/>
                  <a:pt x="76" y="146"/>
                </a:cubicBezTo>
                <a:cubicBezTo>
                  <a:pt x="54" y="127"/>
                  <a:pt x="51" y="93"/>
                  <a:pt x="70" y="70"/>
                </a:cubicBezTo>
                <a:cubicBezTo>
                  <a:pt x="75" y="65"/>
                  <a:pt x="80" y="61"/>
                  <a:pt x="86" y="57"/>
                </a:cubicBezTo>
                <a:cubicBezTo>
                  <a:pt x="105" y="48"/>
                  <a:pt x="129" y="50"/>
                  <a:pt x="146" y="64"/>
                </a:cubicBezTo>
                <a:cubicBezTo>
                  <a:pt x="152" y="69"/>
                  <a:pt x="156" y="75"/>
                  <a:pt x="159" y="81"/>
                </a:cubicBezTo>
                <a:cubicBezTo>
                  <a:pt x="164" y="90"/>
                  <a:pt x="166" y="100"/>
                  <a:pt x="165" y="110"/>
                </a:cubicBezTo>
                <a:cubicBezTo>
                  <a:pt x="164" y="121"/>
                  <a:pt x="160" y="132"/>
                  <a:pt x="152" y="14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3" name="Freeform 422"/>
          <p:cNvSpPr>
            <a:spLocks noChangeArrowheads="1"/>
          </p:cNvSpPr>
          <p:nvPr/>
        </p:nvSpPr>
        <p:spPr bwMode="auto">
          <a:xfrm>
            <a:off x="758825" y="6381750"/>
            <a:ext cx="130175" cy="134938"/>
          </a:xfrm>
          <a:custGeom>
            <a:avLst/>
            <a:gdLst>
              <a:gd name="T0" fmla="*/ 2147483647 w 102"/>
              <a:gd name="T1" fmla="*/ 0 h 106"/>
              <a:gd name="T2" fmla="*/ 2147483647 w 102"/>
              <a:gd name="T3" fmla="*/ 2147483647 h 106"/>
              <a:gd name="T4" fmla="*/ 2147483647 w 102"/>
              <a:gd name="T5" fmla="*/ 2147483647 h 106"/>
              <a:gd name="T6" fmla="*/ 2147483647 w 102"/>
              <a:gd name="T7" fmla="*/ 2147483647 h 106"/>
              <a:gd name="T8" fmla="*/ 2147483647 w 102"/>
              <a:gd name="T9" fmla="*/ 2147483647 h 106"/>
              <a:gd name="T10" fmla="*/ 2147483647 w 102"/>
              <a:gd name="T11" fmla="*/ 2147483647 h 106"/>
              <a:gd name="T12" fmla="*/ 2147483647 w 102"/>
              <a:gd name="T13" fmla="*/ 0 h 106"/>
              <a:gd name="T14" fmla="*/ 0 60000 65536"/>
              <a:gd name="T15" fmla="*/ 0 60000 65536"/>
              <a:gd name="T16" fmla="*/ 0 60000 65536"/>
              <a:gd name="T17" fmla="*/ 0 60000 65536"/>
              <a:gd name="T18" fmla="*/ 0 60000 65536"/>
              <a:gd name="T19" fmla="*/ 0 60000 65536"/>
              <a:gd name="T20" fmla="*/ 0 60000 65536"/>
              <a:gd name="T21" fmla="*/ 0 w 102"/>
              <a:gd name="T22" fmla="*/ 0 h 106"/>
              <a:gd name="T23" fmla="*/ 102 w 102"/>
              <a:gd name="T24" fmla="*/ 106 h 1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 h="106">
                <a:moveTo>
                  <a:pt x="60" y="0"/>
                </a:moveTo>
                <a:cubicBezTo>
                  <a:pt x="14" y="54"/>
                  <a:pt x="14" y="54"/>
                  <a:pt x="14" y="54"/>
                </a:cubicBezTo>
                <a:cubicBezTo>
                  <a:pt x="14" y="54"/>
                  <a:pt x="0" y="73"/>
                  <a:pt x="19" y="89"/>
                </a:cubicBezTo>
                <a:cubicBezTo>
                  <a:pt x="38" y="106"/>
                  <a:pt x="56" y="89"/>
                  <a:pt x="56" y="89"/>
                </a:cubicBezTo>
                <a:cubicBezTo>
                  <a:pt x="102" y="35"/>
                  <a:pt x="102" y="35"/>
                  <a:pt x="102" y="35"/>
                </a:cubicBezTo>
                <a:cubicBezTo>
                  <a:pt x="94" y="31"/>
                  <a:pt x="86" y="26"/>
                  <a:pt x="79" y="20"/>
                </a:cubicBezTo>
                <a:cubicBezTo>
                  <a:pt x="71" y="14"/>
                  <a:pt x="65" y="7"/>
                  <a:pt x="60"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4" name="Oval 423"/>
          <p:cNvSpPr>
            <a:spLocks noChangeArrowheads="1"/>
          </p:cNvSpPr>
          <p:nvPr/>
        </p:nvSpPr>
        <p:spPr bwMode="auto">
          <a:xfrm>
            <a:off x="1169988" y="5440363"/>
            <a:ext cx="130175" cy="15081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25" name="Freeform 424"/>
          <p:cNvSpPr>
            <a:spLocks noChangeArrowheads="1"/>
          </p:cNvSpPr>
          <p:nvPr/>
        </p:nvSpPr>
        <p:spPr bwMode="auto">
          <a:xfrm>
            <a:off x="1143000" y="5595938"/>
            <a:ext cx="165100" cy="223837"/>
          </a:xfrm>
          <a:custGeom>
            <a:avLst/>
            <a:gdLst>
              <a:gd name="T0" fmla="*/ 2147483647 w 130"/>
              <a:gd name="T1" fmla="*/ 2147483647 h 175"/>
              <a:gd name="T2" fmla="*/ 2147483647 w 130"/>
              <a:gd name="T3" fmla="*/ 2147483647 h 175"/>
              <a:gd name="T4" fmla="*/ 2147483647 w 130"/>
              <a:gd name="T5" fmla="*/ 2147483647 h 175"/>
              <a:gd name="T6" fmla="*/ 2147483647 w 130"/>
              <a:gd name="T7" fmla="*/ 2147483647 h 175"/>
              <a:gd name="T8" fmla="*/ 2147483647 w 130"/>
              <a:gd name="T9" fmla="*/ 2147483647 h 175"/>
              <a:gd name="T10" fmla="*/ 2147483647 w 130"/>
              <a:gd name="T11" fmla="*/ 2147483647 h 175"/>
              <a:gd name="T12" fmla="*/ 0 w 130"/>
              <a:gd name="T13" fmla="*/ 2147483647 h 175"/>
              <a:gd name="T14" fmla="*/ 0 w 130"/>
              <a:gd name="T15" fmla="*/ 2147483647 h 175"/>
              <a:gd name="T16" fmla="*/ 2147483647 w 130"/>
              <a:gd name="T17" fmla="*/ 2147483647 h 175"/>
              <a:gd name="T18" fmla="*/ 2147483647 w 130"/>
              <a:gd name="T19" fmla="*/ 2147483647 h 175"/>
              <a:gd name="T20" fmla="*/ 2147483647 w 130"/>
              <a:gd name="T21" fmla="*/ 2147483647 h 175"/>
              <a:gd name="T22" fmla="*/ 2147483647 w 130"/>
              <a:gd name="T23" fmla="*/ 2147483647 h 175"/>
              <a:gd name="T24" fmla="*/ 2147483647 w 130"/>
              <a:gd name="T25" fmla="*/ 2147483647 h 1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0"/>
              <a:gd name="T40" fmla="*/ 0 h 175"/>
              <a:gd name="T41" fmla="*/ 130 w 130"/>
              <a:gd name="T42" fmla="*/ 175 h 1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6" name="Freeform 425"/>
          <p:cNvSpPr>
            <a:spLocks noChangeArrowheads="1"/>
          </p:cNvSpPr>
          <p:nvPr/>
        </p:nvSpPr>
        <p:spPr bwMode="auto">
          <a:xfrm>
            <a:off x="889000" y="5734050"/>
            <a:ext cx="273050" cy="133350"/>
          </a:xfrm>
          <a:custGeom>
            <a:avLst/>
            <a:gdLst>
              <a:gd name="T0" fmla="*/ 2147483647 w 212"/>
              <a:gd name="T1" fmla="*/ 2147483647 h 105"/>
              <a:gd name="T2" fmla="*/ 2147483647 w 212"/>
              <a:gd name="T3" fmla="*/ 0 h 105"/>
              <a:gd name="T4" fmla="*/ 2147483647 w 212"/>
              <a:gd name="T5" fmla="*/ 2147483647 h 105"/>
              <a:gd name="T6" fmla="*/ 2147483647 w 212"/>
              <a:gd name="T7" fmla="*/ 0 h 105"/>
              <a:gd name="T8" fmla="*/ 2147483647 w 212"/>
              <a:gd name="T9" fmla="*/ 2147483647 h 105"/>
              <a:gd name="T10" fmla="*/ 0 w 212"/>
              <a:gd name="T11" fmla="*/ 2147483647 h 105"/>
              <a:gd name="T12" fmla="*/ 2147483647 w 212"/>
              <a:gd name="T13" fmla="*/ 2147483647 h 105"/>
              <a:gd name="T14" fmla="*/ 2147483647 w 212"/>
              <a:gd name="T15" fmla="*/ 2147483647 h 105"/>
              <a:gd name="T16" fmla="*/ 2147483647 w 212"/>
              <a:gd name="T17" fmla="*/ 2147483647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2"/>
              <a:gd name="T28" fmla="*/ 0 h 105"/>
              <a:gd name="T29" fmla="*/ 212 w 212"/>
              <a:gd name="T30" fmla="*/ 105 h 10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7" name="Freeform 426"/>
          <p:cNvSpPr>
            <a:spLocks noChangeArrowheads="1"/>
          </p:cNvSpPr>
          <p:nvPr/>
        </p:nvSpPr>
        <p:spPr bwMode="auto">
          <a:xfrm>
            <a:off x="923925" y="5508625"/>
            <a:ext cx="212725" cy="192088"/>
          </a:xfrm>
          <a:custGeom>
            <a:avLst/>
            <a:gdLst>
              <a:gd name="T0" fmla="*/ 2147483647 w 166"/>
              <a:gd name="T1" fmla="*/ 2147483647 h 150"/>
              <a:gd name="T2" fmla="*/ 2147483647 w 166"/>
              <a:gd name="T3" fmla="*/ 2147483647 h 150"/>
              <a:gd name="T4" fmla="*/ 2147483647 w 166"/>
              <a:gd name="T5" fmla="*/ 2147483647 h 150"/>
              <a:gd name="T6" fmla="*/ 2147483647 w 166"/>
              <a:gd name="T7" fmla="*/ 2147483647 h 150"/>
              <a:gd name="T8" fmla="*/ 2147483647 w 166"/>
              <a:gd name="T9" fmla="*/ 2147483647 h 150"/>
              <a:gd name="T10" fmla="*/ 2147483647 w 166"/>
              <a:gd name="T11" fmla="*/ 0 h 150"/>
              <a:gd name="T12" fmla="*/ 2147483647 w 166"/>
              <a:gd name="T13" fmla="*/ 0 h 150"/>
              <a:gd name="T14" fmla="*/ 2147483647 w 166"/>
              <a:gd name="T15" fmla="*/ 2147483647 h 150"/>
              <a:gd name="T16" fmla="*/ 2147483647 w 166"/>
              <a:gd name="T17" fmla="*/ 2147483647 h 150"/>
              <a:gd name="T18" fmla="*/ 2147483647 w 166"/>
              <a:gd name="T19" fmla="*/ 2147483647 h 150"/>
              <a:gd name="T20" fmla="*/ 2147483647 w 166"/>
              <a:gd name="T21" fmla="*/ 2147483647 h 150"/>
              <a:gd name="T22" fmla="*/ 2147483647 w 166"/>
              <a:gd name="T23" fmla="*/ 2147483647 h 150"/>
              <a:gd name="T24" fmla="*/ 2147483647 w 166"/>
              <a:gd name="T25" fmla="*/ 0 h 150"/>
              <a:gd name="T26" fmla="*/ 0 w 166"/>
              <a:gd name="T27" fmla="*/ 2147483647 h 150"/>
              <a:gd name="T28" fmla="*/ 0 w 166"/>
              <a:gd name="T29" fmla="*/ 2147483647 h 150"/>
              <a:gd name="T30" fmla="*/ 0 w 166"/>
              <a:gd name="T31" fmla="*/ 2147483647 h 150"/>
              <a:gd name="T32" fmla="*/ 2147483647 w 166"/>
              <a:gd name="T33" fmla="*/ 2147483647 h 1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6"/>
              <a:gd name="T52" fmla="*/ 0 h 150"/>
              <a:gd name="T53" fmla="*/ 166 w 166"/>
              <a:gd name="T54" fmla="*/ 150 h 15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28" name="Oval 427"/>
          <p:cNvSpPr>
            <a:spLocks noChangeArrowheads="1"/>
          </p:cNvSpPr>
          <p:nvPr/>
        </p:nvSpPr>
        <p:spPr bwMode="auto">
          <a:xfrm>
            <a:off x="976313" y="5375275"/>
            <a:ext cx="107950" cy="125413"/>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29" name="Freeform 428"/>
          <p:cNvSpPr>
            <a:spLocks noChangeArrowheads="1"/>
          </p:cNvSpPr>
          <p:nvPr/>
        </p:nvSpPr>
        <p:spPr bwMode="auto">
          <a:xfrm>
            <a:off x="750888" y="5594350"/>
            <a:ext cx="165100" cy="223838"/>
          </a:xfrm>
          <a:custGeom>
            <a:avLst/>
            <a:gdLst>
              <a:gd name="T0" fmla="*/ 2147483647 w 129"/>
              <a:gd name="T1" fmla="*/ 2147483647 h 175"/>
              <a:gd name="T2" fmla="*/ 2147483647 w 129"/>
              <a:gd name="T3" fmla="*/ 2147483647 h 175"/>
              <a:gd name="T4" fmla="*/ 2147483647 w 129"/>
              <a:gd name="T5" fmla="*/ 2147483647 h 175"/>
              <a:gd name="T6" fmla="*/ 2147483647 w 129"/>
              <a:gd name="T7" fmla="*/ 2147483647 h 175"/>
              <a:gd name="T8" fmla="*/ 2147483647 w 129"/>
              <a:gd name="T9" fmla="*/ 2147483647 h 175"/>
              <a:gd name="T10" fmla="*/ 2147483647 w 129"/>
              <a:gd name="T11" fmla="*/ 2147483647 h 175"/>
              <a:gd name="T12" fmla="*/ 2147483647 w 129"/>
              <a:gd name="T13" fmla="*/ 2147483647 h 175"/>
              <a:gd name="T14" fmla="*/ 2147483647 w 129"/>
              <a:gd name="T15" fmla="*/ 2147483647 h 175"/>
              <a:gd name="T16" fmla="*/ 0 w 129"/>
              <a:gd name="T17" fmla="*/ 2147483647 h 175"/>
              <a:gd name="T18" fmla="*/ 0 w 129"/>
              <a:gd name="T19" fmla="*/ 2147483647 h 175"/>
              <a:gd name="T20" fmla="*/ 2147483647 w 129"/>
              <a:gd name="T21" fmla="*/ 2147483647 h 175"/>
              <a:gd name="T22" fmla="*/ 2147483647 w 129"/>
              <a:gd name="T23" fmla="*/ 2147483647 h 175"/>
              <a:gd name="T24" fmla="*/ 2147483647 w 129"/>
              <a:gd name="T25" fmla="*/ 2147483647 h 1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29"/>
              <a:gd name="T40" fmla="*/ 0 h 175"/>
              <a:gd name="T41" fmla="*/ 129 w 129"/>
              <a:gd name="T42" fmla="*/ 175 h 17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0" name="Oval 429"/>
          <p:cNvSpPr>
            <a:spLocks noChangeArrowheads="1"/>
          </p:cNvSpPr>
          <p:nvPr/>
        </p:nvSpPr>
        <p:spPr bwMode="auto">
          <a:xfrm>
            <a:off x="758825" y="5438775"/>
            <a:ext cx="130175" cy="15240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31" name="Freeform 430"/>
          <p:cNvSpPr>
            <a:spLocks noChangeArrowheads="1"/>
          </p:cNvSpPr>
          <p:nvPr/>
        </p:nvSpPr>
        <p:spPr bwMode="auto">
          <a:xfrm>
            <a:off x="2030413" y="5459413"/>
            <a:ext cx="74612" cy="307975"/>
          </a:xfrm>
          <a:custGeom>
            <a:avLst/>
            <a:gdLst>
              <a:gd name="T0" fmla="*/ 2147483647 w 58"/>
              <a:gd name="T1" fmla="*/ 0 h 241"/>
              <a:gd name="T2" fmla="*/ 0 w 58"/>
              <a:gd name="T3" fmla="*/ 0 h 241"/>
              <a:gd name="T4" fmla="*/ 0 w 58"/>
              <a:gd name="T5" fmla="*/ 2147483647 h 241"/>
              <a:gd name="T6" fmla="*/ 2147483647 w 58"/>
              <a:gd name="T7" fmla="*/ 2147483647 h 241"/>
              <a:gd name="T8" fmla="*/ 2147483647 w 58"/>
              <a:gd name="T9" fmla="*/ 2147483647 h 241"/>
              <a:gd name="T10" fmla="*/ 2147483647 w 58"/>
              <a:gd name="T11" fmla="*/ 2147483647 h 241"/>
              <a:gd name="T12" fmla="*/ 2147483647 w 58"/>
              <a:gd name="T13" fmla="*/ 0 h 241"/>
              <a:gd name="T14" fmla="*/ 0 60000 65536"/>
              <a:gd name="T15" fmla="*/ 0 60000 65536"/>
              <a:gd name="T16" fmla="*/ 0 60000 65536"/>
              <a:gd name="T17" fmla="*/ 0 60000 65536"/>
              <a:gd name="T18" fmla="*/ 0 60000 65536"/>
              <a:gd name="T19" fmla="*/ 0 60000 65536"/>
              <a:gd name="T20" fmla="*/ 0 60000 65536"/>
              <a:gd name="T21" fmla="*/ 0 w 58"/>
              <a:gd name="T22" fmla="*/ 0 h 241"/>
              <a:gd name="T23" fmla="*/ 58 w 58"/>
              <a:gd name="T24" fmla="*/ 241 h 2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 h="241">
                <a:moveTo>
                  <a:pt x="31" y="0"/>
                </a:moveTo>
                <a:cubicBezTo>
                  <a:pt x="0" y="0"/>
                  <a:pt x="0" y="0"/>
                  <a:pt x="0" y="0"/>
                </a:cubicBezTo>
                <a:cubicBezTo>
                  <a:pt x="0" y="241"/>
                  <a:pt x="0" y="241"/>
                  <a:pt x="0" y="241"/>
                </a:cubicBezTo>
                <a:cubicBezTo>
                  <a:pt x="31" y="241"/>
                  <a:pt x="31" y="241"/>
                  <a:pt x="31" y="241"/>
                </a:cubicBezTo>
                <a:cubicBezTo>
                  <a:pt x="46" y="241"/>
                  <a:pt x="58" y="230"/>
                  <a:pt x="58" y="216"/>
                </a:cubicBezTo>
                <a:cubicBezTo>
                  <a:pt x="58" y="25"/>
                  <a:pt x="58" y="25"/>
                  <a:pt x="58" y="25"/>
                </a:cubicBezTo>
                <a:cubicBezTo>
                  <a:pt x="58" y="11"/>
                  <a:pt x="46" y="0"/>
                  <a:pt x="31"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2" name="Freeform 431"/>
          <p:cNvSpPr>
            <a:spLocks noChangeArrowheads="1"/>
          </p:cNvSpPr>
          <p:nvPr/>
        </p:nvSpPr>
        <p:spPr bwMode="auto">
          <a:xfrm>
            <a:off x="1739900" y="5459413"/>
            <a:ext cx="255588" cy="307975"/>
          </a:xfrm>
          <a:custGeom>
            <a:avLst/>
            <a:gdLst>
              <a:gd name="T0" fmla="*/ 0 w 199"/>
              <a:gd name="T1" fmla="*/ 2147483647 h 241"/>
              <a:gd name="T2" fmla="*/ 2147483647 w 199"/>
              <a:gd name="T3" fmla="*/ 2147483647 h 241"/>
              <a:gd name="T4" fmla="*/ 2147483647 w 199"/>
              <a:gd name="T5" fmla="*/ 2147483647 h 241"/>
              <a:gd name="T6" fmla="*/ 2147483647 w 199"/>
              <a:gd name="T7" fmla="*/ 2147483647 h 241"/>
              <a:gd name="T8" fmla="*/ 2147483647 w 199"/>
              <a:gd name="T9" fmla="*/ 0 h 241"/>
              <a:gd name="T10" fmla="*/ 0 w 199"/>
              <a:gd name="T11" fmla="*/ 0 h 241"/>
              <a:gd name="T12" fmla="*/ 0 w 199"/>
              <a:gd name="T13" fmla="*/ 2147483647 h 241"/>
              <a:gd name="T14" fmla="*/ 0 60000 65536"/>
              <a:gd name="T15" fmla="*/ 0 60000 65536"/>
              <a:gd name="T16" fmla="*/ 0 60000 65536"/>
              <a:gd name="T17" fmla="*/ 0 60000 65536"/>
              <a:gd name="T18" fmla="*/ 0 60000 65536"/>
              <a:gd name="T19" fmla="*/ 0 60000 65536"/>
              <a:gd name="T20" fmla="*/ 0 60000 65536"/>
              <a:gd name="T21" fmla="*/ 0 w 199"/>
              <a:gd name="T22" fmla="*/ 0 h 241"/>
              <a:gd name="T23" fmla="*/ 199 w 199"/>
              <a:gd name="T24" fmla="*/ 241 h 2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9" h="241">
                <a:moveTo>
                  <a:pt x="0" y="86"/>
                </a:moveTo>
                <a:cubicBezTo>
                  <a:pt x="5" y="91"/>
                  <a:pt x="8" y="98"/>
                  <a:pt x="8" y="105"/>
                </a:cubicBezTo>
                <a:cubicBezTo>
                  <a:pt x="8" y="241"/>
                  <a:pt x="8" y="241"/>
                  <a:pt x="8" y="241"/>
                </a:cubicBezTo>
                <a:cubicBezTo>
                  <a:pt x="199" y="241"/>
                  <a:pt x="199" y="241"/>
                  <a:pt x="199" y="241"/>
                </a:cubicBezTo>
                <a:cubicBezTo>
                  <a:pt x="199" y="0"/>
                  <a:pt x="199" y="0"/>
                  <a:pt x="199" y="0"/>
                </a:cubicBezTo>
                <a:cubicBezTo>
                  <a:pt x="0" y="0"/>
                  <a:pt x="0" y="0"/>
                  <a:pt x="0" y="0"/>
                </a:cubicBezTo>
                <a:lnTo>
                  <a:pt x="0" y="8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3" name="Freeform 432"/>
          <p:cNvSpPr>
            <a:spLocks noChangeArrowheads="1"/>
          </p:cNvSpPr>
          <p:nvPr/>
        </p:nvSpPr>
        <p:spPr bwMode="auto">
          <a:xfrm>
            <a:off x="1795463" y="5403850"/>
            <a:ext cx="141287" cy="36513"/>
          </a:xfrm>
          <a:custGeom>
            <a:avLst/>
            <a:gdLst>
              <a:gd name="T0" fmla="*/ 2147483647 w 111"/>
              <a:gd name="T1" fmla="*/ 2147483647 h 29"/>
              <a:gd name="T2" fmla="*/ 2147483647 w 111"/>
              <a:gd name="T3" fmla="*/ 2147483647 h 29"/>
              <a:gd name="T4" fmla="*/ 2147483647 w 111"/>
              <a:gd name="T5" fmla="*/ 2147483647 h 29"/>
              <a:gd name="T6" fmla="*/ 2147483647 w 111"/>
              <a:gd name="T7" fmla="*/ 0 h 29"/>
              <a:gd name="T8" fmla="*/ 2147483647 w 111"/>
              <a:gd name="T9" fmla="*/ 0 h 29"/>
              <a:gd name="T10" fmla="*/ 0 w 111"/>
              <a:gd name="T11" fmla="*/ 2147483647 h 29"/>
              <a:gd name="T12" fmla="*/ 2147483647 w 111"/>
              <a:gd name="T13" fmla="*/ 2147483647 h 29"/>
              <a:gd name="T14" fmla="*/ 2147483647 w 111"/>
              <a:gd name="T15" fmla="*/ 2147483647 h 29"/>
              <a:gd name="T16" fmla="*/ 0 60000 65536"/>
              <a:gd name="T17" fmla="*/ 0 60000 65536"/>
              <a:gd name="T18" fmla="*/ 0 60000 65536"/>
              <a:gd name="T19" fmla="*/ 0 60000 65536"/>
              <a:gd name="T20" fmla="*/ 0 60000 65536"/>
              <a:gd name="T21" fmla="*/ 0 60000 65536"/>
              <a:gd name="T22" fmla="*/ 0 60000 65536"/>
              <a:gd name="T23" fmla="*/ 0 60000 65536"/>
              <a:gd name="T24" fmla="*/ 0 w 111"/>
              <a:gd name="T25" fmla="*/ 0 h 29"/>
              <a:gd name="T26" fmla="*/ 111 w 111"/>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1" h="29">
                <a:moveTo>
                  <a:pt x="14" y="29"/>
                </a:moveTo>
                <a:cubicBezTo>
                  <a:pt x="97" y="29"/>
                  <a:pt x="97" y="29"/>
                  <a:pt x="97" y="29"/>
                </a:cubicBezTo>
                <a:cubicBezTo>
                  <a:pt x="105" y="29"/>
                  <a:pt x="111" y="22"/>
                  <a:pt x="111" y="15"/>
                </a:cubicBezTo>
                <a:cubicBezTo>
                  <a:pt x="111" y="7"/>
                  <a:pt x="105" y="0"/>
                  <a:pt x="97" y="0"/>
                </a:cubicBezTo>
                <a:cubicBezTo>
                  <a:pt x="14" y="0"/>
                  <a:pt x="14" y="0"/>
                  <a:pt x="14" y="0"/>
                </a:cubicBezTo>
                <a:cubicBezTo>
                  <a:pt x="6" y="0"/>
                  <a:pt x="0" y="7"/>
                  <a:pt x="0" y="15"/>
                </a:cubicBezTo>
                <a:cubicBezTo>
                  <a:pt x="0" y="19"/>
                  <a:pt x="2" y="22"/>
                  <a:pt x="4" y="25"/>
                </a:cubicBezTo>
                <a:cubicBezTo>
                  <a:pt x="7" y="27"/>
                  <a:pt x="10" y="29"/>
                  <a:pt x="14" y="2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4" name="Freeform 433"/>
          <p:cNvSpPr>
            <a:spLocks noEditPoints="1" noChangeArrowheads="1"/>
          </p:cNvSpPr>
          <p:nvPr/>
        </p:nvSpPr>
        <p:spPr bwMode="auto">
          <a:xfrm>
            <a:off x="1552575" y="5581650"/>
            <a:ext cx="176213" cy="220663"/>
          </a:xfrm>
          <a:custGeom>
            <a:avLst/>
            <a:gdLst>
              <a:gd name="T0" fmla="*/ 2147483647 w 137"/>
              <a:gd name="T1" fmla="*/ 0 h 173"/>
              <a:gd name="T2" fmla="*/ 2147483647 w 137"/>
              <a:gd name="T3" fmla="*/ 0 h 173"/>
              <a:gd name="T4" fmla="*/ 2147483647 w 137"/>
              <a:gd name="T5" fmla="*/ 0 h 173"/>
              <a:gd name="T6" fmla="*/ 2147483647 w 137"/>
              <a:gd name="T7" fmla="*/ 0 h 173"/>
              <a:gd name="T8" fmla="*/ 0 w 137"/>
              <a:gd name="T9" fmla="*/ 2147483647 h 173"/>
              <a:gd name="T10" fmla="*/ 0 w 137"/>
              <a:gd name="T11" fmla="*/ 2147483647 h 173"/>
              <a:gd name="T12" fmla="*/ 2147483647 w 137"/>
              <a:gd name="T13" fmla="*/ 2147483647 h 173"/>
              <a:gd name="T14" fmla="*/ 2147483647 w 137"/>
              <a:gd name="T15" fmla="*/ 2147483647 h 173"/>
              <a:gd name="T16" fmla="*/ 2147483647 w 137"/>
              <a:gd name="T17" fmla="*/ 2147483647 h 173"/>
              <a:gd name="T18" fmla="*/ 2147483647 w 137"/>
              <a:gd name="T19" fmla="*/ 2147483647 h 173"/>
              <a:gd name="T20" fmla="*/ 2147483647 w 137"/>
              <a:gd name="T21" fmla="*/ 2147483647 h 173"/>
              <a:gd name="T22" fmla="*/ 2147483647 w 137"/>
              <a:gd name="T23" fmla="*/ 0 h 173"/>
              <a:gd name="T24" fmla="*/ 2147483647 w 137"/>
              <a:gd name="T25" fmla="*/ 2147483647 h 173"/>
              <a:gd name="T26" fmla="*/ 2147483647 w 137"/>
              <a:gd name="T27" fmla="*/ 2147483647 h 173"/>
              <a:gd name="T28" fmla="*/ 2147483647 w 137"/>
              <a:gd name="T29" fmla="*/ 2147483647 h 173"/>
              <a:gd name="T30" fmla="*/ 2147483647 w 137"/>
              <a:gd name="T31" fmla="*/ 2147483647 h 173"/>
              <a:gd name="T32" fmla="*/ 2147483647 w 137"/>
              <a:gd name="T33" fmla="*/ 2147483647 h 173"/>
              <a:gd name="T34" fmla="*/ 2147483647 w 137"/>
              <a:gd name="T35" fmla="*/ 2147483647 h 173"/>
              <a:gd name="T36" fmla="*/ 2147483647 w 137"/>
              <a:gd name="T37" fmla="*/ 2147483647 h 173"/>
              <a:gd name="T38" fmla="*/ 2147483647 w 137"/>
              <a:gd name="T39" fmla="*/ 2147483647 h 173"/>
              <a:gd name="T40" fmla="*/ 2147483647 w 137"/>
              <a:gd name="T41" fmla="*/ 2147483647 h 173"/>
              <a:gd name="T42" fmla="*/ 2147483647 w 137"/>
              <a:gd name="T43" fmla="*/ 2147483647 h 173"/>
              <a:gd name="T44" fmla="*/ 2147483647 w 137"/>
              <a:gd name="T45" fmla="*/ 2147483647 h 173"/>
              <a:gd name="T46" fmla="*/ 2147483647 w 137"/>
              <a:gd name="T47" fmla="*/ 2147483647 h 173"/>
              <a:gd name="T48" fmla="*/ 2147483647 w 137"/>
              <a:gd name="T49" fmla="*/ 2147483647 h 173"/>
              <a:gd name="T50" fmla="*/ 2147483647 w 137"/>
              <a:gd name="T51" fmla="*/ 2147483647 h 173"/>
              <a:gd name="T52" fmla="*/ 2147483647 w 137"/>
              <a:gd name="T53" fmla="*/ 2147483647 h 173"/>
              <a:gd name="T54" fmla="*/ 2147483647 w 137"/>
              <a:gd name="T55" fmla="*/ 2147483647 h 173"/>
              <a:gd name="T56" fmla="*/ 2147483647 w 137"/>
              <a:gd name="T57" fmla="*/ 2147483647 h 173"/>
              <a:gd name="T58" fmla="*/ 2147483647 w 137"/>
              <a:gd name="T59" fmla="*/ 2147483647 h 173"/>
              <a:gd name="T60" fmla="*/ 2147483647 w 137"/>
              <a:gd name="T61" fmla="*/ 2147483647 h 173"/>
              <a:gd name="T62" fmla="*/ 2147483647 w 137"/>
              <a:gd name="T63" fmla="*/ 2147483647 h 173"/>
              <a:gd name="T64" fmla="*/ 2147483647 w 137"/>
              <a:gd name="T65" fmla="*/ 2147483647 h 173"/>
              <a:gd name="T66" fmla="*/ 2147483647 w 137"/>
              <a:gd name="T67" fmla="*/ 2147483647 h 173"/>
              <a:gd name="T68" fmla="*/ 2147483647 w 137"/>
              <a:gd name="T69" fmla="*/ 2147483647 h 173"/>
              <a:gd name="T70" fmla="*/ 2147483647 w 137"/>
              <a:gd name="T71" fmla="*/ 2147483647 h 173"/>
              <a:gd name="T72" fmla="*/ 2147483647 w 137"/>
              <a:gd name="T73" fmla="*/ 2147483647 h 173"/>
              <a:gd name="T74" fmla="*/ 2147483647 w 137"/>
              <a:gd name="T75" fmla="*/ 2147483647 h 173"/>
              <a:gd name="T76" fmla="*/ 2147483647 w 137"/>
              <a:gd name="T77" fmla="*/ 2147483647 h 173"/>
              <a:gd name="T78" fmla="*/ 2147483647 w 137"/>
              <a:gd name="T79" fmla="*/ 2147483647 h 173"/>
              <a:gd name="T80" fmla="*/ 2147483647 w 137"/>
              <a:gd name="T81" fmla="*/ 2147483647 h 173"/>
              <a:gd name="T82" fmla="*/ 2147483647 w 137"/>
              <a:gd name="T83" fmla="*/ 2147483647 h 173"/>
              <a:gd name="T84" fmla="*/ 2147483647 w 137"/>
              <a:gd name="T85" fmla="*/ 2147483647 h 173"/>
              <a:gd name="T86" fmla="*/ 2147483647 w 137"/>
              <a:gd name="T87" fmla="*/ 2147483647 h 173"/>
              <a:gd name="T88" fmla="*/ 2147483647 w 137"/>
              <a:gd name="T89" fmla="*/ 2147483647 h 173"/>
              <a:gd name="T90" fmla="*/ 2147483647 w 137"/>
              <a:gd name="T91" fmla="*/ 2147483647 h 173"/>
              <a:gd name="T92" fmla="*/ 2147483647 w 137"/>
              <a:gd name="T93" fmla="*/ 2147483647 h 173"/>
              <a:gd name="T94" fmla="*/ 2147483647 w 137"/>
              <a:gd name="T95" fmla="*/ 2147483647 h 173"/>
              <a:gd name="T96" fmla="*/ 2147483647 w 137"/>
              <a:gd name="T97" fmla="*/ 2147483647 h 173"/>
              <a:gd name="T98" fmla="*/ 2147483647 w 137"/>
              <a:gd name="T99" fmla="*/ 2147483647 h 173"/>
              <a:gd name="T100" fmla="*/ 2147483647 w 137"/>
              <a:gd name="T101" fmla="*/ 2147483647 h 173"/>
              <a:gd name="T102" fmla="*/ 2147483647 w 137"/>
              <a:gd name="T103" fmla="*/ 2147483647 h 173"/>
              <a:gd name="T104" fmla="*/ 2147483647 w 137"/>
              <a:gd name="T105" fmla="*/ 2147483647 h 173"/>
              <a:gd name="T106" fmla="*/ 2147483647 w 137"/>
              <a:gd name="T107" fmla="*/ 2147483647 h 17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37"/>
              <a:gd name="T163" fmla="*/ 0 h 173"/>
              <a:gd name="T164" fmla="*/ 137 w 137"/>
              <a:gd name="T165" fmla="*/ 173 h 17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37" h="173">
                <a:moveTo>
                  <a:pt x="120" y="0"/>
                </a:moveTo>
                <a:cubicBezTo>
                  <a:pt x="119" y="0"/>
                  <a:pt x="118" y="0"/>
                  <a:pt x="118" y="0"/>
                </a:cubicBezTo>
                <a:cubicBezTo>
                  <a:pt x="58" y="0"/>
                  <a:pt x="58" y="0"/>
                  <a:pt x="58" y="0"/>
                </a:cubicBezTo>
                <a:cubicBezTo>
                  <a:pt x="20" y="0"/>
                  <a:pt x="20" y="0"/>
                  <a:pt x="20" y="0"/>
                </a:cubicBezTo>
                <a:cubicBezTo>
                  <a:pt x="9" y="0"/>
                  <a:pt x="0" y="9"/>
                  <a:pt x="0" y="21"/>
                </a:cubicBezTo>
                <a:cubicBezTo>
                  <a:pt x="0" y="152"/>
                  <a:pt x="0" y="152"/>
                  <a:pt x="0" y="152"/>
                </a:cubicBezTo>
                <a:cubicBezTo>
                  <a:pt x="0" y="164"/>
                  <a:pt x="9" y="173"/>
                  <a:pt x="20" y="173"/>
                </a:cubicBezTo>
                <a:cubicBezTo>
                  <a:pt x="118" y="173"/>
                  <a:pt x="118" y="173"/>
                  <a:pt x="118" y="173"/>
                </a:cubicBezTo>
                <a:cubicBezTo>
                  <a:pt x="129" y="173"/>
                  <a:pt x="137" y="164"/>
                  <a:pt x="137" y="152"/>
                </a:cubicBezTo>
                <a:cubicBezTo>
                  <a:pt x="137" y="146"/>
                  <a:pt x="137" y="146"/>
                  <a:pt x="137" y="146"/>
                </a:cubicBezTo>
                <a:cubicBezTo>
                  <a:pt x="137" y="21"/>
                  <a:pt x="137" y="21"/>
                  <a:pt x="137" y="21"/>
                </a:cubicBezTo>
                <a:cubicBezTo>
                  <a:pt x="137" y="10"/>
                  <a:pt x="130" y="1"/>
                  <a:pt x="120" y="0"/>
                </a:cubicBezTo>
                <a:close/>
                <a:moveTo>
                  <a:pt x="115" y="125"/>
                </a:moveTo>
                <a:cubicBezTo>
                  <a:pt x="58" y="125"/>
                  <a:pt x="58" y="125"/>
                  <a:pt x="58" y="125"/>
                </a:cubicBezTo>
                <a:cubicBezTo>
                  <a:pt x="22" y="125"/>
                  <a:pt x="22" y="125"/>
                  <a:pt x="22" y="125"/>
                </a:cubicBezTo>
                <a:cubicBezTo>
                  <a:pt x="22" y="118"/>
                  <a:pt x="22" y="118"/>
                  <a:pt x="22" y="118"/>
                </a:cubicBezTo>
                <a:cubicBezTo>
                  <a:pt x="58" y="118"/>
                  <a:pt x="58" y="118"/>
                  <a:pt x="58" y="118"/>
                </a:cubicBezTo>
                <a:cubicBezTo>
                  <a:pt x="115" y="118"/>
                  <a:pt x="115" y="118"/>
                  <a:pt x="115" y="118"/>
                </a:cubicBezTo>
                <a:lnTo>
                  <a:pt x="115" y="125"/>
                </a:lnTo>
                <a:close/>
                <a:moveTo>
                  <a:pt x="21" y="29"/>
                </a:moveTo>
                <a:cubicBezTo>
                  <a:pt x="58" y="29"/>
                  <a:pt x="58" y="29"/>
                  <a:pt x="58" y="29"/>
                </a:cubicBezTo>
                <a:cubicBezTo>
                  <a:pt x="114" y="29"/>
                  <a:pt x="114" y="29"/>
                  <a:pt x="114" y="29"/>
                </a:cubicBezTo>
                <a:cubicBezTo>
                  <a:pt x="114" y="36"/>
                  <a:pt x="114" y="36"/>
                  <a:pt x="114" y="36"/>
                </a:cubicBezTo>
                <a:cubicBezTo>
                  <a:pt x="58" y="36"/>
                  <a:pt x="58" y="36"/>
                  <a:pt x="58" y="36"/>
                </a:cubicBezTo>
                <a:cubicBezTo>
                  <a:pt x="21" y="36"/>
                  <a:pt x="21" y="36"/>
                  <a:pt x="21" y="36"/>
                </a:cubicBezTo>
                <a:lnTo>
                  <a:pt x="21" y="29"/>
                </a:lnTo>
                <a:close/>
                <a:moveTo>
                  <a:pt x="21" y="50"/>
                </a:moveTo>
                <a:cubicBezTo>
                  <a:pt x="58" y="50"/>
                  <a:pt x="58" y="50"/>
                  <a:pt x="58" y="50"/>
                </a:cubicBezTo>
                <a:cubicBezTo>
                  <a:pt x="114" y="50"/>
                  <a:pt x="114" y="50"/>
                  <a:pt x="114" y="50"/>
                </a:cubicBezTo>
                <a:cubicBezTo>
                  <a:pt x="114" y="57"/>
                  <a:pt x="114" y="57"/>
                  <a:pt x="114" y="57"/>
                </a:cubicBezTo>
                <a:cubicBezTo>
                  <a:pt x="58" y="57"/>
                  <a:pt x="58" y="57"/>
                  <a:pt x="58" y="57"/>
                </a:cubicBezTo>
                <a:cubicBezTo>
                  <a:pt x="21" y="57"/>
                  <a:pt x="21" y="57"/>
                  <a:pt x="21" y="57"/>
                </a:cubicBezTo>
                <a:lnTo>
                  <a:pt x="21" y="50"/>
                </a:lnTo>
                <a:close/>
                <a:moveTo>
                  <a:pt x="21" y="73"/>
                </a:moveTo>
                <a:cubicBezTo>
                  <a:pt x="58" y="73"/>
                  <a:pt x="58" y="73"/>
                  <a:pt x="58" y="73"/>
                </a:cubicBezTo>
                <a:cubicBezTo>
                  <a:pt x="114" y="73"/>
                  <a:pt x="114" y="73"/>
                  <a:pt x="114" y="73"/>
                </a:cubicBezTo>
                <a:cubicBezTo>
                  <a:pt x="114" y="80"/>
                  <a:pt x="114" y="80"/>
                  <a:pt x="114" y="80"/>
                </a:cubicBezTo>
                <a:cubicBezTo>
                  <a:pt x="58" y="80"/>
                  <a:pt x="58" y="80"/>
                  <a:pt x="58" y="80"/>
                </a:cubicBezTo>
                <a:cubicBezTo>
                  <a:pt x="21" y="80"/>
                  <a:pt x="21" y="80"/>
                  <a:pt x="21" y="80"/>
                </a:cubicBezTo>
                <a:lnTo>
                  <a:pt x="21" y="73"/>
                </a:lnTo>
                <a:close/>
                <a:moveTo>
                  <a:pt x="21" y="93"/>
                </a:moveTo>
                <a:cubicBezTo>
                  <a:pt x="58" y="93"/>
                  <a:pt x="58" y="93"/>
                  <a:pt x="58" y="93"/>
                </a:cubicBezTo>
                <a:cubicBezTo>
                  <a:pt x="114" y="93"/>
                  <a:pt x="114" y="93"/>
                  <a:pt x="114" y="93"/>
                </a:cubicBezTo>
                <a:cubicBezTo>
                  <a:pt x="114" y="101"/>
                  <a:pt x="114" y="101"/>
                  <a:pt x="114" y="101"/>
                </a:cubicBezTo>
                <a:cubicBezTo>
                  <a:pt x="58" y="101"/>
                  <a:pt x="58" y="101"/>
                  <a:pt x="58" y="101"/>
                </a:cubicBezTo>
                <a:cubicBezTo>
                  <a:pt x="21" y="101"/>
                  <a:pt x="21" y="101"/>
                  <a:pt x="21" y="101"/>
                </a:cubicBezTo>
                <a:lnTo>
                  <a:pt x="21" y="93"/>
                </a:lnTo>
                <a:close/>
                <a:moveTo>
                  <a:pt x="22" y="146"/>
                </a:moveTo>
                <a:cubicBezTo>
                  <a:pt x="22" y="139"/>
                  <a:pt x="22" y="139"/>
                  <a:pt x="22" y="139"/>
                </a:cubicBezTo>
                <a:cubicBezTo>
                  <a:pt x="66" y="139"/>
                  <a:pt x="66" y="139"/>
                  <a:pt x="66" y="139"/>
                </a:cubicBezTo>
                <a:cubicBezTo>
                  <a:pt x="115" y="139"/>
                  <a:pt x="115" y="139"/>
                  <a:pt x="115" y="139"/>
                </a:cubicBezTo>
                <a:cubicBezTo>
                  <a:pt x="115" y="146"/>
                  <a:pt x="115" y="146"/>
                  <a:pt x="115" y="146"/>
                </a:cubicBezTo>
                <a:cubicBezTo>
                  <a:pt x="80" y="146"/>
                  <a:pt x="80" y="146"/>
                  <a:pt x="80" y="146"/>
                </a:cubicBezTo>
                <a:lnTo>
                  <a:pt x="22" y="14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5" name="Freeform 434"/>
          <p:cNvSpPr>
            <a:spLocks noChangeArrowheads="1"/>
          </p:cNvSpPr>
          <p:nvPr/>
        </p:nvSpPr>
        <p:spPr bwMode="auto">
          <a:xfrm>
            <a:off x="1627188" y="5459413"/>
            <a:ext cx="79375" cy="101600"/>
          </a:xfrm>
          <a:custGeom>
            <a:avLst/>
            <a:gdLst>
              <a:gd name="T0" fmla="*/ 2147483647 w 62"/>
              <a:gd name="T1" fmla="*/ 0 h 80"/>
              <a:gd name="T2" fmla="*/ 2147483647 w 62"/>
              <a:gd name="T3" fmla="*/ 0 h 80"/>
              <a:gd name="T4" fmla="*/ 0 w 62"/>
              <a:gd name="T5" fmla="*/ 2147483647 h 80"/>
              <a:gd name="T6" fmla="*/ 0 w 62"/>
              <a:gd name="T7" fmla="*/ 2147483647 h 80"/>
              <a:gd name="T8" fmla="*/ 2147483647 w 62"/>
              <a:gd name="T9" fmla="*/ 2147483647 h 80"/>
              <a:gd name="T10" fmla="*/ 2147483647 w 62"/>
              <a:gd name="T11" fmla="*/ 0 h 80"/>
              <a:gd name="T12" fmla="*/ 0 60000 65536"/>
              <a:gd name="T13" fmla="*/ 0 60000 65536"/>
              <a:gd name="T14" fmla="*/ 0 60000 65536"/>
              <a:gd name="T15" fmla="*/ 0 60000 65536"/>
              <a:gd name="T16" fmla="*/ 0 60000 65536"/>
              <a:gd name="T17" fmla="*/ 0 60000 65536"/>
              <a:gd name="T18" fmla="*/ 0 w 62"/>
              <a:gd name="T19" fmla="*/ 0 h 80"/>
              <a:gd name="T20" fmla="*/ 62 w 62"/>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62" h="80">
                <a:moveTo>
                  <a:pt x="62" y="0"/>
                </a:moveTo>
                <a:cubicBezTo>
                  <a:pt x="27" y="0"/>
                  <a:pt x="27" y="0"/>
                  <a:pt x="27" y="0"/>
                </a:cubicBezTo>
                <a:cubicBezTo>
                  <a:pt x="12" y="0"/>
                  <a:pt x="0" y="11"/>
                  <a:pt x="0" y="25"/>
                </a:cubicBezTo>
                <a:cubicBezTo>
                  <a:pt x="0" y="80"/>
                  <a:pt x="0" y="80"/>
                  <a:pt x="0" y="80"/>
                </a:cubicBezTo>
                <a:cubicBezTo>
                  <a:pt x="62" y="80"/>
                  <a:pt x="62" y="80"/>
                  <a:pt x="62" y="80"/>
                </a:cubicBezTo>
                <a:lnTo>
                  <a:pt x="62"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6" name="Oval 435"/>
          <p:cNvSpPr>
            <a:spLocks noChangeArrowheads="1"/>
          </p:cNvSpPr>
          <p:nvPr/>
        </p:nvSpPr>
        <p:spPr bwMode="auto">
          <a:xfrm>
            <a:off x="1847850" y="4005263"/>
            <a:ext cx="160338" cy="18891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37" name="Freeform 436"/>
          <p:cNvSpPr>
            <a:spLocks noChangeArrowheads="1"/>
          </p:cNvSpPr>
          <p:nvPr/>
        </p:nvSpPr>
        <p:spPr bwMode="auto">
          <a:xfrm>
            <a:off x="1836738" y="4194175"/>
            <a:ext cx="204787" cy="276225"/>
          </a:xfrm>
          <a:custGeom>
            <a:avLst/>
            <a:gdLst>
              <a:gd name="T0" fmla="*/ 2147483647 w 160"/>
              <a:gd name="T1" fmla="*/ 2147483647 h 216"/>
              <a:gd name="T2" fmla="*/ 2147483647 w 160"/>
              <a:gd name="T3" fmla="*/ 2147483647 h 216"/>
              <a:gd name="T4" fmla="*/ 2147483647 w 160"/>
              <a:gd name="T5" fmla="*/ 2147483647 h 216"/>
              <a:gd name="T6" fmla="*/ 2147483647 w 160"/>
              <a:gd name="T7" fmla="*/ 2147483647 h 216"/>
              <a:gd name="T8" fmla="*/ 2147483647 w 160"/>
              <a:gd name="T9" fmla="*/ 2147483647 h 216"/>
              <a:gd name="T10" fmla="*/ 0 w 160"/>
              <a:gd name="T11" fmla="*/ 2147483647 h 216"/>
              <a:gd name="T12" fmla="*/ 0 w 160"/>
              <a:gd name="T13" fmla="*/ 2147483647 h 216"/>
              <a:gd name="T14" fmla="*/ 2147483647 w 160"/>
              <a:gd name="T15" fmla="*/ 2147483647 h 216"/>
              <a:gd name="T16" fmla="*/ 2147483647 w 160"/>
              <a:gd name="T17" fmla="*/ 2147483647 h 216"/>
              <a:gd name="T18" fmla="*/ 2147483647 w 160"/>
              <a:gd name="T19" fmla="*/ 2147483647 h 216"/>
              <a:gd name="T20" fmla="*/ 2147483647 w 160"/>
              <a:gd name="T21" fmla="*/ 2147483647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0"/>
              <a:gd name="T34" fmla="*/ 0 h 216"/>
              <a:gd name="T35" fmla="*/ 160 w 160"/>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0" h="216">
                <a:moveTo>
                  <a:pt x="79" y="3"/>
                </a:moveTo>
                <a:cubicBezTo>
                  <a:pt x="64" y="110"/>
                  <a:pt x="64" y="110"/>
                  <a:pt x="64" y="110"/>
                </a:cubicBezTo>
                <a:cubicBezTo>
                  <a:pt x="16" y="139"/>
                  <a:pt x="16" y="139"/>
                  <a:pt x="16" y="139"/>
                </a:cubicBezTo>
                <a:cubicBezTo>
                  <a:pt x="16" y="96"/>
                  <a:pt x="16" y="96"/>
                  <a:pt x="16" y="96"/>
                </a:cubicBezTo>
                <a:cubicBezTo>
                  <a:pt x="79" y="3"/>
                  <a:pt x="79" y="3"/>
                  <a:pt x="79" y="3"/>
                </a:cubicBezTo>
                <a:cubicBezTo>
                  <a:pt x="17" y="3"/>
                  <a:pt x="0" y="110"/>
                  <a:pt x="0" y="110"/>
                </a:cubicBezTo>
                <a:cubicBezTo>
                  <a:pt x="0" y="110"/>
                  <a:pt x="0" y="144"/>
                  <a:pt x="0" y="170"/>
                </a:cubicBezTo>
                <a:cubicBezTo>
                  <a:pt x="0" y="196"/>
                  <a:pt x="8" y="216"/>
                  <a:pt x="79" y="216"/>
                </a:cubicBezTo>
                <a:cubicBezTo>
                  <a:pt x="151" y="216"/>
                  <a:pt x="160" y="185"/>
                  <a:pt x="160" y="185"/>
                </a:cubicBezTo>
                <a:cubicBezTo>
                  <a:pt x="160" y="185"/>
                  <a:pt x="160" y="111"/>
                  <a:pt x="160" y="55"/>
                </a:cubicBezTo>
                <a:cubicBezTo>
                  <a:pt x="160" y="0"/>
                  <a:pt x="79" y="3"/>
                  <a:pt x="79"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8" name="Freeform 437"/>
          <p:cNvSpPr>
            <a:spLocks noChangeArrowheads="1"/>
          </p:cNvSpPr>
          <p:nvPr/>
        </p:nvSpPr>
        <p:spPr bwMode="auto">
          <a:xfrm>
            <a:off x="1641475" y="4318000"/>
            <a:ext cx="136525" cy="152400"/>
          </a:xfrm>
          <a:custGeom>
            <a:avLst/>
            <a:gdLst>
              <a:gd name="T0" fmla="*/ 2147483647 w 107"/>
              <a:gd name="T1" fmla="*/ 2147483647 h 119"/>
              <a:gd name="T2" fmla="*/ 2147483647 w 107"/>
              <a:gd name="T3" fmla="*/ 0 h 119"/>
              <a:gd name="T4" fmla="*/ 0 w 107"/>
              <a:gd name="T5" fmla="*/ 0 h 119"/>
              <a:gd name="T6" fmla="*/ 2147483647 w 107"/>
              <a:gd name="T7" fmla="*/ 2147483647 h 119"/>
              <a:gd name="T8" fmla="*/ 0 60000 65536"/>
              <a:gd name="T9" fmla="*/ 0 60000 65536"/>
              <a:gd name="T10" fmla="*/ 0 60000 65536"/>
              <a:gd name="T11" fmla="*/ 0 60000 65536"/>
              <a:gd name="T12" fmla="*/ 0 w 107"/>
              <a:gd name="T13" fmla="*/ 0 h 119"/>
              <a:gd name="T14" fmla="*/ 107 w 107"/>
              <a:gd name="T15" fmla="*/ 119 h 119"/>
            </a:gdLst>
            <a:ahLst/>
            <a:cxnLst>
              <a:cxn ang="T8">
                <a:pos x="T0" y="T1"/>
              </a:cxn>
              <a:cxn ang="T9">
                <a:pos x="T2" y="T3"/>
              </a:cxn>
              <a:cxn ang="T10">
                <a:pos x="T4" y="T5"/>
              </a:cxn>
              <a:cxn ang="T11">
                <a:pos x="T6" y="T7"/>
              </a:cxn>
            </a:cxnLst>
            <a:rect l="T12" t="T13" r="T14" b="T15"/>
            <a:pathLst>
              <a:path w="107" h="119">
                <a:moveTo>
                  <a:pt x="107" y="118"/>
                </a:moveTo>
                <a:cubicBezTo>
                  <a:pt x="107" y="0"/>
                  <a:pt x="107" y="0"/>
                  <a:pt x="107" y="0"/>
                </a:cubicBezTo>
                <a:cubicBezTo>
                  <a:pt x="0" y="0"/>
                  <a:pt x="0" y="0"/>
                  <a:pt x="0" y="0"/>
                </a:cubicBezTo>
                <a:cubicBezTo>
                  <a:pt x="0" y="119"/>
                  <a:pt x="107" y="118"/>
                  <a:pt x="107" y="11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39" name="Rectangle 438"/>
          <p:cNvSpPr>
            <a:spLocks noChangeArrowheads="1"/>
          </p:cNvSpPr>
          <p:nvPr/>
        </p:nvSpPr>
        <p:spPr bwMode="auto">
          <a:xfrm>
            <a:off x="1676400" y="4257675"/>
            <a:ext cx="36513" cy="36513"/>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40" name="Freeform 439"/>
          <p:cNvSpPr>
            <a:spLocks noChangeArrowheads="1"/>
          </p:cNvSpPr>
          <p:nvPr/>
        </p:nvSpPr>
        <p:spPr bwMode="auto">
          <a:xfrm>
            <a:off x="1641475" y="4032250"/>
            <a:ext cx="120650" cy="234950"/>
          </a:xfrm>
          <a:custGeom>
            <a:avLst/>
            <a:gdLst>
              <a:gd name="T0" fmla="*/ 2147483647 w 94"/>
              <a:gd name="T1" fmla="*/ 2147483647 h 183"/>
              <a:gd name="T2" fmla="*/ 2147483647 w 94"/>
              <a:gd name="T3" fmla="*/ 2147483647 h 183"/>
              <a:gd name="T4" fmla="*/ 2147483647 w 94"/>
              <a:gd name="T5" fmla="*/ 2147483647 h 183"/>
              <a:gd name="T6" fmla="*/ 2147483647 w 94"/>
              <a:gd name="T7" fmla="*/ 2147483647 h 183"/>
              <a:gd name="T8" fmla="*/ 2147483647 w 94"/>
              <a:gd name="T9" fmla="*/ 2147483647 h 183"/>
              <a:gd name="T10" fmla="*/ 2147483647 w 94"/>
              <a:gd name="T11" fmla="*/ 2147483647 h 183"/>
              <a:gd name="T12" fmla="*/ 2147483647 w 94"/>
              <a:gd name="T13" fmla="*/ 2147483647 h 183"/>
              <a:gd name="T14" fmla="*/ 2147483647 w 94"/>
              <a:gd name="T15" fmla="*/ 2147483647 h 183"/>
              <a:gd name="T16" fmla="*/ 2147483647 w 94"/>
              <a:gd name="T17" fmla="*/ 0 h 183"/>
              <a:gd name="T18" fmla="*/ 2147483647 w 94"/>
              <a:gd name="T19" fmla="*/ 2147483647 h 183"/>
              <a:gd name="T20" fmla="*/ 2147483647 w 94"/>
              <a:gd name="T21" fmla="*/ 2147483647 h 183"/>
              <a:gd name="T22" fmla="*/ 0 w 94"/>
              <a:gd name="T23" fmla="*/ 2147483647 h 183"/>
              <a:gd name="T24" fmla="*/ 0 w 94"/>
              <a:gd name="T25" fmla="*/ 2147483647 h 183"/>
              <a:gd name="T26" fmla="*/ 2147483647 w 94"/>
              <a:gd name="T27" fmla="*/ 2147483647 h 183"/>
              <a:gd name="T28" fmla="*/ 2147483647 w 94"/>
              <a:gd name="T29" fmla="*/ 2147483647 h 18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
              <a:gd name="T46" fmla="*/ 0 h 183"/>
              <a:gd name="T47" fmla="*/ 94 w 94"/>
              <a:gd name="T48" fmla="*/ 183 h 18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 h="183">
                <a:moveTo>
                  <a:pt x="42" y="163"/>
                </a:moveTo>
                <a:cubicBezTo>
                  <a:pt x="56" y="163"/>
                  <a:pt x="56" y="163"/>
                  <a:pt x="56" y="163"/>
                </a:cubicBezTo>
                <a:cubicBezTo>
                  <a:pt x="56" y="164"/>
                  <a:pt x="56" y="164"/>
                  <a:pt x="56" y="164"/>
                </a:cubicBezTo>
                <a:cubicBezTo>
                  <a:pt x="56" y="170"/>
                  <a:pt x="59" y="174"/>
                  <a:pt x="62" y="178"/>
                </a:cubicBezTo>
                <a:cubicBezTo>
                  <a:pt x="65" y="181"/>
                  <a:pt x="70" y="183"/>
                  <a:pt x="75" y="183"/>
                </a:cubicBezTo>
                <a:cubicBezTo>
                  <a:pt x="86" y="183"/>
                  <a:pt x="94" y="175"/>
                  <a:pt x="94" y="164"/>
                </a:cubicBezTo>
                <a:cubicBezTo>
                  <a:pt x="94" y="19"/>
                  <a:pt x="94" y="19"/>
                  <a:pt x="94" y="19"/>
                </a:cubicBezTo>
                <a:cubicBezTo>
                  <a:pt x="94" y="14"/>
                  <a:pt x="92" y="9"/>
                  <a:pt x="88" y="6"/>
                </a:cubicBezTo>
                <a:cubicBezTo>
                  <a:pt x="85" y="3"/>
                  <a:pt x="80" y="0"/>
                  <a:pt x="75" y="0"/>
                </a:cubicBezTo>
                <a:cubicBezTo>
                  <a:pt x="65" y="0"/>
                  <a:pt x="56" y="9"/>
                  <a:pt x="56" y="19"/>
                </a:cubicBezTo>
                <a:cubicBezTo>
                  <a:pt x="42" y="24"/>
                  <a:pt x="42" y="24"/>
                  <a:pt x="42" y="24"/>
                </a:cubicBezTo>
                <a:cubicBezTo>
                  <a:pt x="0" y="40"/>
                  <a:pt x="0" y="40"/>
                  <a:pt x="0" y="40"/>
                </a:cubicBezTo>
                <a:cubicBezTo>
                  <a:pt x="0" y="163"/>
                  <a:pt x="0" y="163"/>
                  <a:pt x="0" y="163"/>
                </a:cubicBezTo>
                <a:cubicBezTo>
                  <a:pt x="28" y="163"/>
                  <a:pt x="28" y="163"/>
                  <a:pt x="28" y="163"/>
                </a:cubicBezTo>
                <a:lnTo>
                  <a:pt x="42" y="16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1" name="Oval 440"/>
          <p:cNvSpPr>
            <a:spLocks noChangeArrowheads="1"/>
          </p:cNvSpPr>
          <p:nvPr/>
        </p:nvSpPr>
        <p:spPr bwMode="auto">
          <a:xfrm>
            <a:off x="1196975" y="4198938"/>
            <a:ext cx="98425" cy="115887"/>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42" name="Freeform 441"/>
          <p:cNvSpPr>
            <a:spLocks noChangeArrowheads="1"/>
          </p:cNvSpPr>
          <p:nvPr/>
        </p:nvSpPr>
        <p:spPr bwMode="auto">
          <a:xfrm>
            <a:off x="1171575" y="3997325"/>
            <a:ext cx="90488" cy="88900"/>
          </a:xfrm>
          <a:custGeom>
            <a:avLst/>
            <a:gdLst>
              <a:gd name="T0" fmla="*/ 2147483647 w 70"/>
              <a:gd name="T1" fmla="*/ 2147483647 h 70"/>
              <a:gd name="T2" fmla="*/ 2147483647 w 70"/>
              <a:gd name="T3" fmla="*/ 2147483647 h 70"/>
              <a:gd name="T4" fmla="*/ 0 w 70"/>
              <a:gd name="T5" fmla="*/ 0 h 70"/>
              <a:gd name="T6" fmla="*/ 0 w 70"/>
              <a:gd name="T7" fmla="*/ 2147483647 h 70"/>
              <a:gd name="T8" fmla="*/ 2147483647 w 70"/>
              <a:gd name="T9" fmla="*/ 214748364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3" name="Freeform 442"/>
          <p:cNvSpPr>
            <a:spLocks noChangeArrowheads="1"/>
          </p:cNvSpPr>
          <p:nvPr/>
        </p:nvSpPr>
        <p:spPr bwMode="auto">
          <a:xfrm>
            <a:off x="1171575" y="4029075"/>
            <a:ext cx="57150" cy="57150"/>
          </a:xfrm>
          <a:custGeom>
            <a:avLst/>
            <a:gdLst>
              <a:gd name="T0" fmla="*/ 2147483647 w 45"/>
              <a:gd name="T1" fmla="*/ 2147483647 h 45"/>
              <a:gd name="T2" fmla="*/ 2147483647 w 45"/>
              <a:gd name="T3" fmla="*/ 2147483647 h 45"/>
              <a:gd name="T4" fmla="*/ 0 w 45"/>
              <a:gd name="T5" fmla="*/ 0 h 45"/>
              <a:gd name="T6" fmla="*/ 0 w 45"/>
              <a:gd name="T7" fmla="*/ 2147483647 h 45"/>
              <a:gd name="T8" fmla="*/ 2147483647 w 45"/>
              <a:gd name="T9" fmla="*/ 2147483647 h 45"/>
              <a:gd name="T10" fmla="*/ 0 60000 65536"/>
              <a:gd name="T11" fmla="*/ 0 60000 65536"/>
              <a:gd name="T12" fmla="*/ 0 60000 65536"/>
              <a:gd name="T13" fmla="*/ 0 60000 65536"/>
              <a:gd name="T14" fmla="*/ 0 60000 65536"/>
              <a:gd name="T15" fmla="*/ 0 w 45"/>
              <a:gd name="T16" fmla="*/ 0 h 45"/>
              <a:gd name="T17" fmla="*/ 45 w 45"/>
              <a:gd name="T18" fmla="*/ 45 h 45"/>
            </a:gdLst>
            <a:ahLst/>
            <a:cxnLst>
              <a:cxn ang="T10">
                <a:pos x="T0" y="T1"/>
              </a:cxn>
              <a:cxn ang="T11">
                <a:pos x="T2" y="T3"/>
              </a:cxn>
              <a:cxn ang="T12">
                <a:pos x="T4" y="T5"/>
              </a:cxn>
              <a:cxn ang="T13">
                <a:pos x="T6" y="T7"/>
              </a:cxn>
              <a:cxn ang="T14">
                <a:pos x="T8" y="T9"/>
              </a:cxn>
            </a:cxnLst>
            <a:rect l="T15" t="T16" r="T17" b="T18"/>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4" name="Freeform 443"/>
          <p:cNvSpPr>
            <a:spLocks noChangeArrowheads="1"/>
          </p:cNvSpPr>
          <p:nvPr/>
        </p:nvSpPr>
        <p:spPr bwMode="auto">
          <a:xfrm>
            <a:off x="1171575" y="4054475"/>
            <a:ext cx="31750" cy="31750"/>
          </a:xfrm>
          <a:custGeom>
            <a:avLst/>
            <a:gdLst>
              <a:gd name="T0" fmla="*/ 2147483647 w 25"/>
              <a:gd name="T1" fmla="*/ 2147483647 h 25"/>
              <a:gd name="T2" fmla="*/ 2147483647 w 25"/>
              <a:gd name="T3" fmla="*/ 2147483647 h 25"/>
              <a:gd name="T4" fmla="*/ 0 w 25"/>
              <a:gd name="T5" fmla="*/ 0 h 25"/>
              <a:gd name="T6" fmla="*/ 0 w 25"/>
              <a:gd name="T7" fmla="*/ 2147483647 h 25"/>
              <a:gd name="T8" fmla="*/ 2147483647 w 25"/>
              <a:gd name="T9" fmla="*/ 2147483647 h 25"/>
              <a:gd name="T10" fmla="*/ 0 60000 65536"/>
              <a:gd name="T11" fmla="*/ 0 60000 65536"/>
              <a:gd name="T12" fmla="*/ 0 60000 65536"/>
              <a:gd name="T13" fmla="*/ 0 60000 65536"/>
              <a:gd name="T14" fmla="*/ 0 60000 65536"/>
              <a:gd name="T15" fmla="*/ 0 w 25"/>
              <a:gd name="T16" fmla="*/ 0 h 25"/>
              <a:gd name="T17" fmla="*/ 25 w 25"/>
              <a:gd name="T18" fmla="*/ 25 h 25"/>
            </a:gdLst>
            <a:ahLst/>
            <a:cxnLst>
              <a:cxn ang="T10">
                <a:pos x="T0" y="T1"/>
              </a:cxn>
              <a:cxn ang="T11">
                <a:pos x="T2" y="T3"/>
              </a:cxn>
              <a:cxn ang="T12">
                <a:pos x="T4" y="T5"/>
              </a:cxn>
              <a:cxn ang="T13">
                <a:pos x="T6" y="T7"/>
              </a:cxn>
              <a:cxn ang="T14">
                <a:pos x="T8" y="T9"/>
              </a:cxn>
            </a:cxnLst>
            <a:rect l="T15" t="T16" r="T17" b="T18"/>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5" name="Freeform 444"/>
          <p:cNvSpPr>
            <a:spLocks noChangeArrowheads="1"/>
          </p:cNvSpPr>
          <p:nvPr/>
        </p:nvSpPr>
        <p:spPr bwMode="auto">
          <a:xfrm>
            <a:off x="1176338" y="4318000"/>
            <a:ext cx="125412" cy="17145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6" name="Freeform 445"/>
          <p:cNvSpPr>
            <a:spLocks noChangeArrowheads="1"/>
          </p:cNvSpPr>
          <p:nvPr/>
        </p:nvSpPr>
        <p:spPr bwMode="auto">
          <a:xfrm>
            <a:off x="974725" y="4276725"/>
            <a:ext cx="128588" cy="15875"/>
          </a:xfrm>
          <a:custGeom>
            <a:avLst/>
            <a:gdLst>
              <a:gd name="T0" fmla="*/ 2147483647 w 100"/>
              <a:gd name="T1" fmla="*/ 0 h 13"/>
              <a:gd name="T2" fmla="*/ 2147483647 w 100"/>
              <a:gd name="T3" fmla="*/ 0 h 13"/>
              <a:gd name="T4" fmla="*/ 2147483647 w 100"/>
              <a:gd name="T5" fmla="*/ 2147483647 h 13"/>
              <a:gd name="T6" fmla="*/ 0 w 100"/>
              <a:gd name="T7" fmla="*/ 2147483647 h 13"/>
              <a:gd name="T8" fmla="*/ 2147483647 w 100"/>
              <a:gd name="T9" fmla="*/ 2147483647 h 13"/>
              <a:gd name="T10" fmla="*/ 2147483647 w 100"/>
              <a:gd name="T11" fmla="*/ 2147483647 h 13"/>
              <a:gd name="T12" fmla="*/ 2147483647 w 100"/>
              <a:gd name="T13" fmla="*/ 2147483647 h 13"/>
              <a:gd name="T14" fmla="*/ 2147483647 w 100"/>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00"/>
              <a:gd name="T25" fmla="*/ 0 h 13"/>
              <a:gd name="T26" fmla="*/ 100 w 100"/>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7" name="Freeform 446"/>
          <p:cNvSpPr>
            <a:spLocks noChangeArrowheads="1"/>
          </p:cNvSpPr>
          <p:nvPr/>
        </p:nvSpPr>
        <p:spPr bwMode="auto">
          <a:xfrm>
            <a:off x="1066800" y="4117975"/>
            <a:ext cx="41275" cy="49213"/>
          </a:xfrm>
          <a:custGeom>
            <a:avLst/>
            <a:gdLst>
              <a:gd name="T0" fmla="*/ 2147483647 w 33"/>
              <a:gd name="T1" fmla="*/ 2147483647 h 38"/>
              <a:gd name="T2" fmla="*/ 2147483647 w 33"/>
              <a:gd name="T3" fmla="*/ 2147483647 h 38"/>
              <a:gd name="T4" fmla="*/ 2147483647 w 33"/>
              <a:gd name="T5" fmla="*/ 2147483647 h 38"/>
              <a:gd name="T6" fmla="*/ 2147483647 w 33"/>
              <a:gd name="T7" fmla="*/ 0 h 38"/>
              <a:gd name="T8" fmla="*/ 2147483647 w 33"/>
              <a:gd name="T9" fmla="*/ 0 h 38"/>
              <a:gd name="T10" fmla="*/ 0 w 33"/>
              <a:gd name="T11" fmla="*/ 2147483647 h 38"/>
              <a:gd name="T12" fmla="*/ 2147483647 w 33"/>
              <a:gd name="T13" fmla="*/ 2147483647 h 38"/>
              <a:gd name="T14" fmla="*/ 0 60000 65536"/>
              <a:gd name="T15" fmla="*/ 0 60000 65536"/>
              <a:gd name="T16" fmla="*/ 0 60000 65536"/>
              <a:gd name="T17" fmla="*/ 0 60000 65536"/>
              <a:gd name="T18" fmla="*/ 0 60000 65536"/>
              <a:gd name="T19" fmla="*/ 0 60000 65536"/>
              <a:gd name="T20" fmla="*/ 0 60000 65536"/>
              <a:gd name="T21" fmla="*/ 0 w 33"/>
              <a:gd name="T22" fmla="*/ 0 h 38"/>
              <a:gd name="T23" fmla="*/ 33 w 33"/>
              <a:gd name="T24" fmla="*/ 38 h 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8" name="Freeform 447"/>
          <p:cNvSpPr>
            <a:spLocks noChangeArrowheads="1"/>
          </p:cNvSpPr>
          <p:nvPr/>
        </p:nvSpPr>
        <p:spPr bwMode="auto">
          <a:xfrm>
            <a:off x="1042988" y="4171950"/>
            <a:ext cx="88900" cy="50800"/>
          </a:xfrm>
          <a:custGeom>
            <a:avLst/>
            <a:gdLst>
              <a:gd name="T0" fmla="*/ 2147483647 w 69"/>
              <a:gd name="T1" fmla="*/ 0 h 40"/>
              <a:gd name="T2" fmla="*/ 2147483647 w 69"/>
              <a:gd name="T3" fmla="*/ 2147483647 h 40"/>
              <a:gd name="T4" fmla="*/ 2147483647 w 69"/>
              <a:gd name="T5" fmla="*/ 2147483647 h 40"/>
              <a:gd name="T6" fmla="*/ 2147483647 w 69"/>
              <a:gd name="T7" fmla="*/ 2147483647 h 40"/>
              <a:gd name="T8" fmla="*/ 2147483647 w 69"/>
              <a:gd name="T9" fmla="*/ 2147483647 h 40"/>
              <a:gd name="T10" fmla="*/ 2147483647 w 69"/>
              <a:gd name="T11" fmla="*/ 2147483647 h 40"/>
              <a:gd name="T12" fmla="*/ 2147483647 w 69"/>
              <a:gd name="T13" fmla="*/ 0 h 40"/>
              <a:gd name="T14" fmla="*/ 0 w 69"/>
              <a:gd name="T15" fmla="*/ 2147483647 h 40"/>
              <a:gd name="T16" fmla="*/ 0 w 69"/>
              <a:gd name="T17" fmla="*/ 2147483647 h 40"/>
              <a:gd name="T18" fmla="*/ 2147483647 w 69"/>
              <a:gd name="T19" fmla="*/ 2147483647 h 40"/>
              <a:gd name="T20" fmla="*/ 2147483647 w 69"/>
              <a:gd name="T21" fmla="*/ 2147483647 h 40"/>
              <a:gd name="T22" fmla="*/ 2147483647 w 69"/>
              <a:gd name="T23" fmla="*/ 2147483647 h 40"/>
              <a:gd name="T24" fmla="*/ 2147483647 w 69"/>
              <a:gd name="T25" fmla="*/ 2147483647 h 40"/>
              <a:gd name="T26" fmla="*/ 2147483647 w 69"/>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40"/>
              <a:gd name="T44" fmla="*/ 69 w 69"/>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49" name="Freeform 448"/>
          <p:cNvSpPr>
            <a:spLocks noChangeArrowheads="1"/>
          </p:cNvSpPr>
          <p:nvPr/>
        </p:nvSpPr>
        <p:spPr bwMode="auto">
          <a:xfrm>
            <a:off x="927100" y="4094163"/>
            <a:ext cx="90488" cy="147637"/>
          </a:xfrm>
          <a:custGeom>
            <a:avLst/>
            <a:gdLst>
              <a:gd name="T0" fmla="*/ 2147483647 w 70"/>
              <a:gd name="T1" fmla="*/ 0 h 115"/>
              <a:gd name="T2" fmla="*/ 2147483647 w 70"/>
              <a:gd name="T3" fmla="*/ 2147483647 h 115"/>
              <a:gd name="T4" fmla="*/ 2147483647 w 70"/>
              <a:gd name="T5" fmla="*/ 2147483647 h 115"/>
              <a:gd name="T6" fmla="*/ 2147483647 w 70"/>
              <a:gd name="T7" fmla="*/ 2147483647 h 115"/>
              <a:gd name="T8" fmla="*/ 2147483647 w 70"/>
              <a:gd name="T9" fmla="*/ 2147483647 h 115"/>
              <a:gd name="T10" fmla="*/ 0 w 70"/>
              <a:gd name="T11" fmla="*/ 2147483647 h 115"/>
              <a:gd name="T12" fmla="*/ 2147483647 w 70"/>
              <a:gd name="T13" fmla="*/ 2147483647 h 115"/>
              <a:gd name="T14" fmla="*/ 2147483647 w 70"/>
              <a:gd name="T15" fmla="*/ 2147483647 h 115"/>
              <a:gd name="T16" fmla="*/ 2147483647 w 70"/>
              <a:gd name="T17" fmla="*/ 2147483647 h 115"/>
              <a:gd name="T18" fmla="*/ 2147483647 w 70"/>
              <a:gd name="T19" fmla="*/ 2147483647 h 115"/>
              <a:gd name="T20" fmla="*/ 2147483647 w 70"/>
              <a:gd name="T21" fmla="*/ 2147483647 h 115"/>
              <a:gd name="T22" fmla="*/ 2147483647 w 70"/>
              <a:gd name="T23" fmla="*/ 2147483647 h 115"/>
              <a:gd name="T24" fmla="*/ 2147483647 w 70"/>
              <a:gd name="T25" fmla="*/ 2147483647 h 115"/>
              <a:gd name="T26" fmla="*/ 2147483647 w 70"/>
              <a:gd name="T27" fmla="*/ 2147483647 h 115"/>
              <a:gd name="T28" fmla="*/ 2147483647 w 70"/>
              <a:gd name="T29" fmla="*/ 2147483647 h 115"/>
              <a:gd name="T30" fmla="*/ 2147483647 w 70"/>
              <a:gd name="T31" fmla="*/ 2147483647 h 115"/>
              <a:gd name="T32" fmla="*/ 2147483647 w 70"/>
              <a:gd name="T33" fmla="*/ 0 h 1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
              <a:gd name="T52" fmla="*/ 0 h 115"/>
              <a:gd name="T53" fmla="*/ 70 w 70"/>
              <a:gd name="T54" fmla="*/ 115 h 1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0" name="Freeform 449"/>
          <p:cNvSpPr>
            <a:spLocks noChangeArrowheads="1"/>
          </p:cNvSpPr>
          <p:nvPr/>
        </p:nvSpPr>
        <p:spPr bwMode="auto">
          <a:xfrm>
            <a:off x="941388" y="4213225"/>
            <a:ext cx="46037" cy="28575"/>
          </a:xfrm>
          <a:custGeom>
            <a:avLst/>
            <a:gdLst>
              <a:gd name="T0" fmla="*/ 2147483647 w 37"/>
              <a:gd name="T1" fmla="*/ 0 h 22"/>
              <a:gd name="T2" fmla="*/ 2147483647 w 37"/>
              <a:gd name="T3" fmla="*/ 2147483647 h 22"/>
              <a:gd name="T4" fmla="*/ 2147483647 w 37"/>
              <a:gd name="T5" fmla="*/ 2147483647 h 22"/>
              <a:gd name="T6" fmla="*/ 2147483647 w 37"/>
              <a:gd name="T7" fmla="*/ 2147483647 h 22"/>
              <a:gd name="T8" fmla="*/ 2147483647 w 37"/>
              <a:gd name="T9" fmla="*/ 2147483647 h 22"/>
              <a:gd name="T10" fmla="*/ 2147483647 w 37"/>
              <a:gd name="T11" fmla="*/ 2147483647 h 22"/>
              <a:gd name="T12" fmla="*/ 2147483647 w 37"/>
              <a:gd name="T13" fmla="*/ 2147483647 h 22"/>
              <a:gd name="T14" fmla="*/ 2147483647 w 37"/>
              <a:gd name="T15" fmla="*/ 0 h 22"/>
              <a:gd name="T16" fmla="*/ 0 w 37"/>
              <a:gd name="T17" fmla="*/ 2147483647 h 22"/>
              <a:gd name="T18" fmla="*/ 0 w 37"/>
              <a:gd name="T19" fmla="*/ 2147483647 h 22"/>
              <a:gd name="T20" fmla="*/ 2147483647 w 37"/>
              <a:gd name="T21" fmla="*/ 2147483647 h 22"/>
              <a:gd name="T22" fmla="*/ 2147483647 w 37"/>
              <a:gd name="T23" fmla="*/ 2147483647 h 22"/>
              <a:gd name="T24" fmla="*/ 2147483647 w 37"/>
              <a:gd name="T25" fmla="*/ 2147483647 h 22"/>
              <a:gd name="T26" fmla="*/ 2147483647 w 37"/>
              <a:gd name="T27" fmla="*/ 2147483647 h 22"/>
              <a:gd name="T28" fmla="*/ 2147483647 w 37"/>
              <a:gd name="T29" fmla="*/ 2147483647 h 22"/>
              <a:gd name="T30" fmla="*/ 2147483647 w 37"/>
              <a:gd name="T31" fmla="*/ 0 h 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22"/>
              <a:gd name="T50" fmla="*/ 37 w 37"/>
              <a:gd name="T51" fmla="*/ 22 h 2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1" name="Freeform 450"/>
          <p:cNvSpPr>
            <a:spLocks noChangeArrowheads="1"/>
          </p:cNvSpPr>
          <p:nvPr/>
        </p:nvSpPr>
        <p:spPr bwMode="auto">
          <a:xfrm>
            <a:off x="952500" y="4184650"/>
            <a:ext cx="23813" cy="26988"/>
          </a:xfrm>
          <a:custGeom>
            <a:avLst/>
            <a:gdLst>
              <a:gd name="T0" fmla="*/ 2147483647 w 19"/>
              <a:gd name="T1" fmla="*/ 2147483647 h 21"/>
              <a:gd name="T2" fmla="*/ 2147483647 w 19"/>
              <a:gd name="T3" fmla="*/ 2147483647 h 21"/>
              <a:gd name="T4" fmla="*/ 2147483647 w 19"/>
              <a:gd name="T5" fmla="*/ 2147483647 h 21"/>
              <a:gd name="T6" fmla="*/ 2147483647 w 19"/>
              <a:gd name="T7" fmla="*/ 0 h 21"/>
              <a:gd name="T8" fmla="*/ 0 w 19"/>
              <a:gd name="T9" fmla="*/ 2147483647 h 21"/>
              <a:gd name="T10" fmla="*/ 2147483647 w 19"/>
              <a:gd name="T11" fmla="*/ 2147483647 h 21"/>
              <a:gd name="T12" fmla="*/ 0 60000 65536"/>
              <a:gd name="T13" fmla="*/ 0 60000 65536"/>
              <a:gd name="T14" fmla="*/ 0 60000 65536"/>
              <a:gd name="T15" fmla="*/ 0 60000 65536"/>
              <a:gd name="T16" fmla="*/ 0 60000 65536"/>
              <a:gd name="T17" fmla="*/ 0 60000 65536"/>
              <a:gd name="T18" fmla="*/ 0 w 19"/>
              <a:gd name="T19" fmla="*/ 0 h 21"/>
              <a:gd name="T20" fmla="*/ 19 w 19"/>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2" name="Oval 451"/>
          <p:cNvSpPr>
            <a:spLocks noChangeArrowheads="1"/>
          </p:cNvSpPr>
          <p:nvPr/>
        </p:nvSpPr>
        <p:spPr bwMode="auto">
          <a:xfrm>
            <a:off x="952500" y="4095750"/>
            <a:ext cx="22225" cy="26988"/>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53" name="Freeform 452"/>
          <p:cNvSpPr>
            <a:spLocks noChangeArrowheads="1"/>
          </p:cNvSpPr>
          <p:nvPr/>
        </p:nvSpPr>
        <p:spPr bwMode="auto">
          <a:xfrm>
            <a:off x="939800" y="4125913"/>
            <a:ext cx="47625" cy="26987"/>
          </a:xfrm>
          <a:custGeom>
            <a:avLst/>
            <a:gdLst>
              <a:gd name="T0" fmla="*/ 2147483647 w 38"/>
              <a:gd name="T1" fmla="*/ 2147483647 h 21"/>
              <a:gd name="T2" fmla="*/ 2147483647 w 38"/>
              <a:gd name="T3" fmla="*/ 2147483647 h 21"/>
              <a:gd name="T4" fmla="*/ 2147483647 w 38"/>
              <a:gd name="T5" fmla="*/ 2147483647 h 21"/>
              <a:gd name="T6" fmla="*/ 2147483647 w 38"/>
              <a:gd name="T7" fmla="*/ 2147483647 h 21"/>
              <a:gd name="T8" fmla="*/ 2147483647 w 38"/>
              <a:gd name="T9" fmla="*/ 0 h 21"/>
              <a:gd name="T10" fmla="*/ 2147483647 w 38"/>
              <a:gd name="T11" fmla="*/ 2147483647 h 21"/>
              <a:gd name="T12" fmla="*/ 2147483647 w 38"/>
              <a:gd name="T13" fmla="*/ 2147483647 h 21"/>
              <a:gd name="T14" fmla="*/ 2147483647 w 38"/>
              <a:gd name="T15" fmla="*/ 2147483647 h 21"/>
              <a:gd name="T16" fmla="*/ 2147483647 w 38"/>
              <a:gd name="T17" fmla="*/ 2147483647 h 21"/>
              <a:gd name="T18" fmla="*/ 2147483647 w 38"/>
              <a:gd name="T19" fmla="*/ 2147483647 h 21"/>
              <a:gd name="T20" fmla="*/ 2147483647 w 38"/>
              <a:gd name="T21" fmla="*/ 0 h 21"/>
              <a:gd name="T22" fmla="*/ 0 w 38"/>
              <a:gd name="T23" fmla="*/ 2147483647 h 21"/>
              <a:gd name="T24" fmla="*/ 0 w 38"/>
              <a:gd name="T25" fmla="*/ 2147483647 h 21"/>
              <a:gd name="T26" fmla="*/ 2147483647 w 38"/>
              <a:gd name="T27" fmla="*/ 2147483647 h 21"/>
              <a:gd name="T28" fmla="*/ 2147483647 w 38"/>
              <a:gd name="T29" fmla="*/ 2147483647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
              <a:gd name="T46" fmla="*/ 0 h 21"/>
              <a:gd name="T47" fmla="*/ 38 w 38"/>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4" name="Freeform 453"/>
          <p:cNvSpPr>
            <a:spLocks noEditPoints="1" noChangeArrowheads="1"/>
          </p:cNvSpPr>
          <p:nvPr/>
        </p:nvSpPr>
        <p:spPr bwMode="auto">
          <a:xfrm>
            <a:off x="895350" y="4071938"/>
            <a:ext cx="288925" cy="196850"/>
          </a:xfrm>
          <a:custGeom>
            <a:avLst/>
            <a:gdLst>
              <a:gd name="T0" fmla="*/ 2147483647 w 225"/>
              <a:gd name="T1" fmla="*/ 2147483647 h 154"/>
              <a:gd name="T2" fmla="*/ 2147483647 w 225"/>
              <a:gd name="T3" fmla="*/ 2147483647 h 154"/>
              <a:gd name="T4" fmla="*/ 2147483647 w 225"/>
              <a:gd name="T5" fmla="*/ 2147483647 h 154"/>
              <a:gd name="T6" fmla="*/ 2147483647 w 225"/>
              <a:gd name="T7" fmla="*/ 2147483647 h 154"/>
              <a:gd name="T8" fmla="*/ 2147483647 w 225"/>
              <a:gd name="T9" fmla="*/ 2147483647 h 154"/>
              <a:gd name="T10" fmla="*/ 2147483647 w 225"/>
              <a:gd name="T11" fmla="*/ 2147483647 h 154"/>
              <a:gd name="T12" fmla="*/ 2147483647 w 225"/>
              <a:gd name="T13" fmla="*/ 2147483647 h 154"/>
              <a:gd name="T14" fmla="*/ 2147483647 w 225"/>
              <a:gd name="T15" fmla="*/ 2147483647 h 154"/>
              <a:gd name="T16" fmla="*/ 2147483647 w 225"/>
              <a:gd name="T17" fmla="*/ 2147483647 h 154"/>
              <a:gd name="T18" fmla="*/ 2147483647 w 225"/>
              <a:gd name="T19" fmla="*/ 2147483647 h 154"/>
              <a:gd name="T20" fmla="*/ 2147483647 w 225"/>
              <a:gd name="T21" fmla="*/ 0 h 154"/>
              <a:gd name="T22" fmla="*/ 2147483647 w 225"/>
              <a:gd name="T23" fmla="*/ 0 h 154"/>
              <a:gd name="T24" fmla="*/ 2147483647 w 225"/>
              <a:gd name="T25" fmla="*/ 0 h 154"/>
              <a:gd name="T26" fmla="*/ 2147483647 w 225"/>
              <a:gd name="T27" fmla="*/ 0 h 154"/>
              <a:gd name="T28" fmla="*/ 2147483647 w 225"/>
              <a:gd name="T29" fmla="*/ 0 h 154"/>
              <a:gd name="T30" fmla="*/ 2147483647 w 225"/>
              <a:gd name="T31" fmla="*/ 0 h 154"/>
              <a:gd name="T32" fmla="*/ 2147483647 w 225"/>
              <a:gd name="T33" fmla="*/ 0 h 154"/>
              <a:gd name="T34" fmla="*/ 2147483647 w 225"/>
              <a:gd name="T35" fmla="*/ 0 h 154"/>
              <a:gd name="T36" fmla="*/ 0 w 225"/>
              <a:gd name="T37" fmla="*/ 2147483647 h 154"/>
              <a:gd name="T38" fmla="*/ 0 w 225"/>
              <a:gd name="T39" fmla="*/ 2147483647 h 154"/>
              <a:gd name="T40" fmla="*/ 2147483647 w 225"/>
              <a:gd name="T41" fmla="*/ 2147483647 h 154"/>
              <a:gd name="T42" fmla="*/ 2147483647 w 225"/>
              <a:gd name="T43" fmla="*/ 2147483647 h 154"/>
              <a:gd name="T44" fmla="*/ 2147483647 w 225"/>
              <a:gd name="T45" fmla="*/ 2147483647 h 154"/>
              <a:gd name="T46" fmla="*/ 2147483647 w 225"/>
              <a:gd name="T47" fmla="*/ 2147483647 h 154"/>
              <a:gd name="T48" fmla="*/ 2147483647 w 225"/>
              <a:gd name="T49" fmla="*/ 2147483647 h 154"/>
              <a:gd name="T50" fmla="*/ 2147483647 w 225"/>
              <a:gd name="T51" fmla="*/ 2147483647 h 154"/>
              <a:gd name="T52" fmla="*/ 2147483647 w 225"/>
              <a:gd name="T53" fmla="*/ 2147483647 h 154"/>
              <a:gd name="T54" fmla="*/ 2147483647 w 225"/>
              <a:gd name="T55" fmla="*/ 2147483647 h 154"/>
              <a:gd name="T56" fmla="*/ 2147483647 w 225"/>
              <a:gd name="T57" fmla="*/ 2147483647 h 154"/>
              <a:gd name="T58" fmla="*/ 2147483647 w 225"/>
              <a:gd name="T59" fmla="*/ 2147483647 h 154"/>
              <a:gd name="T60" fmla="*/ 2147483647 w 225"/>
              <a:gd name="T61" fmla="*/ 2147483647 h 154"/>
              <a:gd name="T62" fmla="*/ 2147483647 w 225"/>
              <a:gd name="T63" fmla="*/ 2147483647 h 154"/>
              <a:gd name="T64" fmla="*/ 2147483647 w 225"/>
              <a:gd name="T65" fmla="*/ 2147483647 h 154"/>
              <a:gd name="T66" fmla="*/ 2147483647 w 225"/>
              <a:gd name="T67" fmla="*/ 2147483647 h 154"/>
              <a:gd name="T68" fmla="*/ 2147483647 w 225"/>
              <a:gd name="T69" fmla="*/ 2147483647 h 154"/>
              <a:gd name="T70" fmla="*/ 2147483647 w 225"/>
              <a:gd name="T71" fmla="*/ 2147483647 h 154"/>
              <a:gd name="T72" fmla="*/ 2147483647 w 225"/>
              <a:gd name="T73" fmla="*/ 2147483647 h 154"/>
              <a:gd name="T74" fmla="*/ 2147483647 w 225"/>
              <a:gd name="T75" fmla="*/ 2147483647 h 154"/>
              <a:gd name="T76" fmla="*/ 2147483647 w 225"/>
              <a:gd name="T77" fmla="*/ 2147483647 h 154"/>
              <a:gd name="T78" fmla="*/ 2147483647 w 225"/>
              <a:gd name="T79" fmla="*/ 2147483647 h 154"/>
              <a:gd name="T80" fmla="*/ 2147483647 w 225"/>
              <a:gd name="T81" fmla="*/ 2147483647 h 154"/>
              <a:gd name="T82" fmla="*/ 2147483647 w 225"/>
              <a:gd name="T83" fmla="*/ 2147483647 h 154"/>
              <a:gd name="T84" fmla="*/ 2147483647 w 225"/>
              <a:gd name="T85" fmla="*/ 2147483647 h 154"/>
              <a:gd name="T86" fmla="*/ 2147483647 w 225"/>
              <a:gd name="T87" fmla="*/ 2147483647 h 154"/>
              <a:gd name="T88" fmla="*/ 2147483647 w 225"/>
              <a:gd name="T89" fmla="*/ 2147483647 h 154"/>
              <a:gd name="T90" fmla="*/ 2147483647 w 225"/>
              <a:gd name="T91" fmla="*/ 2147483647 h 15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25"/>
              <a:gd name="T139" fmla="*/ 0 h 154"/>
              <a:gd name="T140" fmla="*/ 225 w 225"/>
              <a:gd name="T141" fmla="*/ 154 h 15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5" name="Freeform 454"/>
          <p:cNvSpPr>
            <a:spLocks noChangeArrowheads="1"/>
          </p:cNvSpPr>
          <p:nvPr/>
        </p:nvSpPr>
        <p:spPr bwMode="auto">
          <a:xfrm>
            <a:off x="758825" y="4318000"/>
            <a:ext cx="125413" cy="171450"/>
          </a:xfrm>
          <a:custGeom>
            <a:avLst/>
            <a:gdLst>
              <a:gd name="T0" fmla="*/ 2147483647 w 99"/>
              <a:gd name="T1" fmla="*/ 2147483647 h 134"/>
              <a:gd name="T2" fmla="*/ 2147483647 w 99"/>
              <a:gd name="T3" fmla="*/ 2147483647 h 134"/>
              <a:gd name="T4" fmla="*/ 2147483647 w 99"/>
              <a:gd name="T5" fmla="*/ 2147483647 h 134"/>
              <a:gd name="T6" fmla="*/ 2147483647 w 99"/>
              <a:gd name="T7" fmla="*/ 2147483647 h 134"/>
              <a:gd name="T8" fmla="*/ 2147483647 w 99"/>
              <a:gd name="T9" fmla="*/ 2147483647 h 134"/>
              <a:gd name="T10" fmla="*/ 0 w 99"/>
              <a:gd name="T11" fmla="*/ 2147483647 h 134"/>
              <a:gd name="T12" fmla="*/ 0 w 99"/>
              <a:gd name="T13" fmla="*/ 2147483647 h 134"/>
              <a:gd name="T14" fmla="*/ 2147483647 w 99"/>
              <a:gd name="T15" fmla="*/ 2147483647 h 134"/>
              <a:gd name="T16" fmla="*/ 2147483647 w 99"/>
              <a:gd name="T17" fmla="*/ 2147483647 h 134"/>
              <a:gd name="T18" fmla="*/ 2147483647 w 99"/>
              <a:gd name="T19" fmla="*/ 2147483647 h 134"/>
              <a:gd name="T20" fmla="*/ 2147483647 w 99"/>
              <a:gd name="T21" fmla="*/ 2147483647 h 1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99"/>
              <a:gd name="T34" fmla="*/ 0 h 134"/>
              <a:gd name="T35" fmla="*/ 99 w 99"/>
              <a:gd name="T36" fmla="*/ 134 h 1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6" name="Oval 455"/>
          <p:cNvSpPr>
            <a:spLocks noChangeArrowheads="1"/>
          </p:cNvSpPr>
          <p:nvPr/>
        </p:nvSpPr>
        <p:spPr bwMode="auto">
          <a:xfrm>
            <a:off x="765175" y="4198938"/>
            <a:ext cx="98425" cy="115887"/>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57" name="Freeform 456"/>
          <p:cNvSpPr>
            <a:spLocks noEditPoints="1" noChangeArrowheads="1"/>
          </p:cNvSpPr>
          <p:nvPr/>
        </p:nvSpPr>
        <p:spPr bwMode="auto">
          <a:xfrm>
            <a:off x="922338" y="4864100"/>
            <a:ext cx="292100" cy="260350"/>
          </a:xfrm>
          <a:custGeom>
            <a:avLst/>
            <a:gdLst>
              <a:gd name="T0" fmla="*/ 2147483647 w 228"/>
              <a:gd name="T1" fmla="*/ 0 h 204"/>
              <a:gd name="T2" fmla="*/ 2147483647 w 228"/>
              <a:gd name="T3" fmla="*/ 0 h 204"/>
              <a:gd name="T4" fmla="*/ 2147483647 w 228"/>
              <a:gd name="T5" fmla="*/ 2147483647 h 204"/>
              <a:gd name="T6" fmla="*/ 2147483647 w 228"/>
              <a:gd name="T7" fmla="*/ 0 h 204"/>
              <a:gd name="T8" fmla="*/ 0 w 228"/>
              <a:gd name="T9" fmla="*/ 2147483647 h 204"/>
              <a:gd name="T10" fmla="*/ 0 w 228"/>
              <a:gd name="T11" fmla="*/ 2147483647 h 204"/>
              <a:gd name="T12" fmla="*/ 2147483647 w 228"/>
              <a:gd name="T13" fmla="*/ 2147483647 h 204"/>
              <a:gd name="T14" fmla="*/ 2147483647 w 228"/>
              <a:gd name="T15" fmla="*/ 2147483647 h 204"/>
              <a:gd name="T16" fmla="*/ 2147483647 w 228"/>
              <a:gd name="T17" fmla="*/ 2147483647 h 204"/>
              <a:gd name="T18" fmla="*/ 2147483647 w 228"/>
              <a:gd name="T19" fmla="*/ 2147483647 h 204"/>
              <a:gd name="T20" fmla="*/ 2147483647 w 228"/>
              <a:gd name="T21" fmla="*/ 2147483647 h 204"/>
              <a:gd name="T22" fmla="*/ 2147483647 w 228"/>
              <a:gd name="T23" fmla="*/ 2147483647 h 204"/>
              <a:gd name="T24" fmla="*/ 2147483647 w 228"/>
              <a:gd name="T25" fmla="*/ 2147483647 h 204"/>
              <a:gd name="T26" fmla="*/ 2147483647 w 228"/>
              <a:gd name="T27" fmla="*/ 2147483647 h 204"/>
              <a:gd name="T28" fmla="*/ 2147483647 w 228"/>
              <a:gd name="T29" fmla="*/ 0 h 204"/>
              <a:gd name="T30" fmla="*/ 2147483647 w 228"/>
              <a:gd name="T31" fmla="*/ 2147483647 h 204"/>
              <a:gd name="T32" fmla="*/ 2147483647 w 228"/>
              <a:gd name="T33" fmla="*/ 2147483647 h 204"/>
              <a:gd name="T34" fmla="*/ 2147483647 w 228"/>
              <a:gd name="T35" fmla="*/ 2147483647 h 204"/>
              <a:gd name="T36" fmla="*/ 2147483647 w 228"/>
              <a:gd name="T37" fmla="*/ 2147483647 h 204"/>
              <a:gd name="T38" fmla="*/ 2147483647 w 228"/>
              <a:gd name="T39" fmla="*/ 2147483647 h 204"/>
              <a:gd name="T40" fmla="*/ 2147483647 w 228"/>
              <a:gd name="T41" fmla="*/ 2147483647 h 2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8"/>
              <a:gd name="T64" fmla="*/ 0 h 204"/>
              <a:gd name="T65" fmla="*/ 228 w 228"/>
              <a:gd name="T66" fmla="*/ 204 h 20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58" name="Oval 457"/>
          <p:cNvSpPr>
            <a:spLocks noChangeArrowheads="1"/>
          </p:cNvSpPr>
          <p:nvPr/>
        </p:nvSpPr>
        <p:spPr bwMode="auto">
          <a:xfrm>
            <a:off x="995363" y="4679950"/>
            <a:ext cx="147637" cy="171450"/>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59" name="Freeform 458"/>
          <p:cNvSpPr>
            <a:spLocks noChangeArrowheads="1"/>
          </p:cNvSpPr>
          <p:nvPr/>
        </p:nvSpPr>
        <p:spPr bwMode="auto">
          <a:xfrm>
            <a:off x="898525" y="5076825"/>
            <a:ext cx="82550" cy="82550"/>
          </a:xfrm>
          <a:custGeom>
            <a:avLst/>
            <a:gdLst>
              <a:gd name="T0" fmla="*/ 2147483647 w 64"/>
              <a:gd name="T1" fmla="*/ 2147483647 h 64"/>
              <a:gd name="T2" fmla="*/ 0 w 64"/>
              <a:gd name="T3" fmla="*/ 2147483647 h 64"/>
              <a:gd name="T4" fmla="*/ 2147483647 w 64"/>
              <a:gd name="T5" fmla="*/ 2147483647 h 64"/>
              <a:gd name="T6" fmla="*/ 2147483647 w 64"/>
              <a:gd name="T7" fmla="*/ 2147483647 h 64"/>
              <a:gd name="T8" fmla="*/ 2147483647 w 64"/>
              <a:gd name="T9" fmla="*/ 2147483647 h 64"/>
              <a:gd name="T10" fmla="*/ 2147483647 w 64"/>
              <a:gd name="T11" fmla="*/ 0 h 64"/>
              <a:gd name="T12" fmla="*/ 2147483647 w 64"/>
              <a:gd name="T13" fmla="*/ 2147483647 h 64"/>
              <a:gd name="T14" fmla="*/ 0 60000 65536"/>
              <a:gd name="T15" fmla="*/ 0 60000 65536"/>
              <a:gd name="T16" fmla="*/ 0 60000 65536"/>
              <a:gd name="T17" fmla="*/ 0 60000 65536"/>
              <a:gd name="T18" fmla="*/ 0 60000 65536"/>
              <a:gd name="T19" fmla="*/ 0 60000 65536"/>
              <a:gd name="T20" fmla="*/ 0 60000 65536"/>
              <a:gd name="T21" fmla="*/ 0 w 64"/>
              <a:gd name="T22" fmla="*/ 0 h 64"/>
              <a:gd name="T23" fmla="*/ 64 w 64"/>
              <a:gd name="T24" fmla="*/ 64 h 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0" name="Freeform 459"/>
          <p:cNvSpPr>
            <a:spLocks noEditPoints="1" noChangeArrowheads="1"/>
          </p:cNvSpPr>
          <p:nvPr/>
        </p:nvSpPr>
        <p:spPr bwMode="auto">
          <a:xfrm>
            <a:off x="854075" y="4991100"/>
            <a:ext cx="171450" cy="228600"/>
          </a:xfrm>
          <a:custGeom>
            <a:avLst/>
            <a:gdLst>
              <a:gd name="T0" fmla="*/ 2147483647 w 134"/>
              <a:gd name="T1" fmla="*/ 0 h 179"/>
              <a:gd name="T2" fmla="*/ 2147483647 w 134"/>
              <a:gd name="T3" fmla="*/ 2147483647 h 179"/>
              <a:gd name="T4" fmla="*/ 0 w 134"/>
              <a:gd name="T5" fmla="*/ 2147483647 h 179"/>
              <a:gd name="T6" fmla="*/ 0 w 134"/>
              <a:gd name="T7" fmla="*/ 2147483647 h 179"/>
              <a:gd name="T8" fmla="*/ 2147483647 w 134"/>
              <a:gd name="T9" fmla="*/ 2147483647 h 179"/>
              <a:gd name="T10" fmla="*/ 2147483647 w 134"/>
              <a:gd name="T11" fmla="*/ 2147483647 h 179"/>
              <a:gd name="T12" fmla="*/ 2147483647 w 134"/>
              <a:gd name="T13" fmla="*/ 2147483647 h 179"/>
              <a:gd name="T14" fmla="*/ 2147483647 w 134"/>
              <a:gd name="T15" fmla="*/ 2147483647 h 179"/>
              <a:gd name="T16" fmla="*/ 2147483647 w 134"/>
              <a:gd name="T17" fmla="*/ 0 h 179"/>
              <a:gd name="T18" fmla="*/ 2147483647 w 134"/>
              <a:gd name="T19" fmla="*/ 2147483647 h 179"/>
              <a:gd name="T20" fmla="*/ 2147483647 w 134"/>
              <a:gd name="T21" fmla="*/ 2147483647 h 179"/>
              <a:gd name="T22" fmla="*/ 2147483647 w 134"/>
              <a:gd name="T23" fmla="*/ 2147483647 h 179"/>
              <a:gd name="T24" fmla="*/ 2147483647 w 134"/>
              <a:gd name="T25" fmla="*/ 2147483647 h 179"/>
              <a:gd name="T26" fmla="*/ 2147483647 w 134"/>
              <a:gd name="T27" fmla="*/ 2147483647 h 179"/>
              <a:gd name="T28" fmla="*/ 2147483647 w 134"/>
              <a:gd name="T29" fmla="*/ 2147483647 h 179"/>
              <a:gd name="T30" fmla="*/ 2147483647 w 134"/>
              <a:gd name="T31" fmla="*/ 2147483647 h 1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4"/>
              <a:gd name="T49" fmla="*/ 0 h 179"/>
              <a:gd name="T50" fmla="*/ 134 w 134"/>
              <a:gd name="T51" fmla="*/ 179 h 1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1" name="Freeform 460"/>
          <p:cNvSpPr>
            <a:spLocks noChangeArrowheads="1"/>
          </p:cNvSpPr>
          <p:nvPr/>
        </p:nvSpPr>
        <p:spPr bwMode="auto">
          <a:xfrm>
            <a:off x="1949450" y="4730750"/>
            <a:ext cx="33338" cy="31750"/>
          </a:xfrm>
          <a:custGeom>
            <a:avLst/>
            <a:gdLst>
              <a:gd name="T0" fmla="*/ 2147483647 w 26"/>
              <a:gd name="T1" fmla="*/ 2147483647 h 25"/>
              <a:gd name="T2" fmla="*/ 2147483647 w 26"/>
              <a:gd name="T3" fmla="*/ 2147483647 h 25"/>
              <a:gd name="T4" fmla="*/ 2147483647 w 26"/>
              <a:gd name="T5" fmla="*/ 2147483647 h 25"/>
              <a:gd name="T6" fmla="*/ 0 w 26"/>
              <a:gd name="T7" fmla="*/ 2147483647 h 25"/>
              <a:gd name="T8" fmla="*/ 2147483647 w 26"/>
              <a:gd name="T9" fmla="*/ 2147483647 h 25"/>
              <a:gd name="T10" fmla="*/ 2147483647 w 26"/>
              <a:gd name="T11" fmla="*/ 2147483647 h 25"/>
              <a:gd name="T12" fmla="*/ 2147483647 w 26"/>
              <a:gd name="T13" fmla="*/ 2147483647 h 25"/>
              <a:gd name="T14" fmla="*/ 2147483647 w 26"/>
              <a:gd name="T15" fmla="*/ 2147483647 h 25"/>
              <a:gd name="T16" fmla="*/ 2147483647 w 26"/>
              <a:gd name="T17" fmla="*/ 2147483647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25"/>
              <a:gd name="T29" fmla="*/ 26 w 2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25">
                <a:moveTo>
                  <a:pt x="25" y="4"/>
                </a:moveTo>
                <a:cubicBezTo>
                  <a:pt x="22" y="1"/>
                  <a:pt x="18" y="0"/>
                  <a:pt x="15" y="2"/>
                </a:cubicBezTo>
                <a:cubicBezTo>
                  <a:pt x="3" y="11"/>
                  <a:pt x="3" y="11"/>
                  <a:pt x="3" y="11"/>
                </a:cubicBezTo>
                <a:cubicBezTo>
                  <a:pt x="1" y="12"/>
                  <a:pt x="0" y="15"/>
                  <a:pt x="0" y="17"/>
                </a:cubicBezTo>
                <a:cubicBezTo>
                  <a:pt x="0" y="18"/>
                  <a:pt x="0" y="20"/>
                  <a:pt x="1" y="21"/>
                </a:cubicBezTo>
                <a:cubicBezTo>
                  <a:pt x="4" y="24"/>
                  <a:pt x="8" y="25"/>
                  <a:pt x="11" y="23"/>
                </a:cubicBezTo>
                <a:cubicBezTo>
                  <a:pt x="23" y="14"/>
                  <a:pt x="23" y="14"/>
                  <a:pt x="23" y="14"/>
                </a:cubicBezTo>
                <a:cubicBezTo>
                  <a:pt x="25" y="13"/>
                  <a:pt x="26" y="10"/>
                  <a:pt x="26" y="8"/>
                </a:cubicBezTo>
                <a:cubicBezTo>
                  <a:pt x="26" y="7"/>
                  <a:pt x="26" y="5"/>
                  <a:pt x="25" y="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2" name="Freeform 461"/>
          <p:cNvSpPr>
            <a:spLocks noChangeArrowheads="1"/>
          </p:cNvSpPr>
          <p:nvPr/>
        </p:nvSpPr>
        <p:spPr bwMode="auto">
          <a:xfrm>
            <a:off x="1870075" y="4665663"/>
            <a:ext cx="17463" cy="36512"/>
          </a:xfrm>
          <a:custGeom>
            <a:avLst/>
            <a:gdLst>
              <a:gd name="T0" fmla="*/ 2147483647 w 14"/>
              <a:gd name="T1" fmla="*/ 2147483647 h 29"/>
              <a:gd name="T2" fmla="*/ 2147483647 w 14"/>
              <a:gd name="T3" fmla="*/ 2147483647 h 29"/>
              <a:gd name="T4" fmla="*/ 2147483647 w 14"/>
              <a:gd name="T5" fmla="*/ 2147483647 h 29"/>
              <a:gd name="T6" fmla="*/ 2147483647 w 14"/>
              <a:gd name="T7" fmla="*/ 2147483647 h 29"/>
              <a:gd name="T8" fmla="*/ 2147483647 w 14"/>
              <a:gd name="T9" fmla="*/ 0 h 29"/>
              <a:gd name="T10" fmla="*/ 0 w 14"/>
              <a:gd name="T11" fmla="*/ 2147483647 h 29"/>
              <a:gd name="T12" fmla="*/ 0 w 14"/>
              <a:gd name="T13" fmla="*/ 2147483647 h 29"/>
              <a:gd name="T14" fmla="*/ 2147483647 w 14"/>
              <a:gd name="T15" fmla="*/ 2147483647 h 29"/>
              <a:gd name="T16" fmla="*/ 2147483647 w 14"/>
              <a:gd name="T17" fmla="*/ 2147483647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29"/>
              <a:gd name="T29" fmla="*/ 14 w 14"/>
              <a:gd name="T30" fmla="*/ 29 h 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29">
                <a:moveTo>
                  <a:pt x="7" y="29"/>
                </a:moveTo>
                <a:cubicBezTo>
                  <a:pt x="11" y="29"/>
                  <a:pt x="14" y="26"/>
                  <a:pt x="14" y="22"/>
                </a:cubicBezTo>
                <a:cubicBezTo>
                  <a:pt x="14" y="7"/>
                  <a:pt x="14" y="7"/>
                  <a:pt x="14" y="7"/>
                </a:cubicBezTo>
                <a:cubicBezTo>
                  <a:pt x="14" y="5"/>
                  <a:pt x="14" y="4"/>
                  <a:pt x="12" y="2"/>
                </a:cubicBezTo>
                <a:cubicBezTo>
                  <a:pt x="11" y="1"/>
                  <a:pt x="9" y="0"/>
                  <a:pt x="7" y="0"/>
                </a:cubicBezTo>
                <a:cubicBezTo>
                  <a:pt x="3" y="0"/>
                  <a:pt x="0" y="3"/>
                  <a:pt x="0" y="7"/>
                </a:cubicBezTo>
                <a:cubicBezTo>
                  <a:pt x="0" y="22"/>
                  <a:pt x="0" y="22"/>
                  <a:pt x="0" y="22"/>
                </a:cubicBezTo>
                <a:cubicBezTo>
                  <a:pt x="0" y="24"/>
                  <a:pt x="1" y="26"/>
                  <a:pt x="2" y="27"/>
                </a:cubicBezTo>
                <a:cubicBezTo>
                  <a:pt x="3" y="28"/>
                  <a:pt x="5" y="29"/>
                  <a:pt x="7" y="2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3" name="Freeform 462"/>
          <p:cNvSpPr>
            <a:spLocks noChangeArrowheads="1"/>
          </p:cNvSpPr>
          <p:nvPr/>
        </p:nvSpPr>
        <p:spPr bwMode="auto">
          <a:xfrm>
            <a:off x="1847850" y="4892675"/>
            <a:ext cx="46038" cy="17463"/>
          </a:xfrm>
          <a:custGeom>
            <a:avLst/>
            <a:gdLst>
              <a:gd name="T0" fmla="*/ 2147483647 w 37"/>
              <a:gd name="T1" fmla="*/ 0 h 14"/>
              <a:gd name="T2" fmla="*/ 2147483647 w 37"/>
              <a:gd name="T3" fmla="*/ 0 h 14"/>
              <a:gd name="T4" fmla="*/ 2147483647 w 37"/>
              <a:gd name="T5" fmla="*/ 2147483647 h 14"/>
              <a:gd name="T6" fmla="*/ 0 w 37"/>
              <a:gd name="T7" fmla="*/ 2147483647 h 14"/>
              <a:gd name="T8" fmla="*/ 2147483647 w 37"/>
              <a:gd name="T9" fmla="*/ 2147483647 h 14"/>
              <a:gd name="T10" fmla="*/ 2147483647 w 37"/>
              <a:gd name="T11" fmla="*/ 2147483647 h 14"/>
              <a:gd name="T12" fmla="*/ 2147483647 w 37"/>
              <a:gd name="T13" fmla="*/ 2147483647 h 14"/>
              <a:gd name="T14" fmla="*/ 2147483647 w 37"/>
              <a:gd name="T15" fmla="*/ 0 h 14"/>
              <a:gd name="T16" fmla="*/ 0 60000 65536"/>
              <a:gd name="T17" fmla="*/ 0 60000 65536"/>
              <a:gd name="T18" fmla="*/ 0 60000 65536"/>
              <a:gd name="T19" fmla="*/ 0 60000 65536"/>
              <a:gd name="T20" fmla="*/ 0 60000 65536"/>
              <a:gd name="T21" fmla="*/ 0 60000 65536"/>
              <a:gd name="T22" fmla="*/ 0 60000 65536"/>
              <a:gd name="T23" fmla="*/ 0 60000 65536"/>
              <a:gd name="T24" fmla="*/ 0 w 37"/>
              <a:gd name="T25" fmla="*/ 0 h 14"/>
              <a:gd name="T26" fmla="*/ 37 w 37"/>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 h="14">
                <a:moveTo>
                  <a:pt x="30" y="0"/>
                </a:moveTo>
                <a:cubicBezTo>
                  <a:pt x="7" y="0"/>
                  <a:pt x="7" y="0"/>
                  <a:pt x="7" y="0"/>
                </a:cubicBezTo>
                <a:cubicBezTo>
                  <a:pt x="5" y="0"/>
                  <a:pt x="3" y="1"/>
                  <a:pt x="2" y="2"/>
                </a:cubicBezTo>
                <a:cubicBezTo>
                  <a:pt x="1" y="4"/>
                  <a:pt x="0" y="5"/>
                  <a:pt x="0" y="7"/>
                </a:cubicBezTo>
                <a:cubicBezTo>
                  <a:pt x="0" y="11"/>
                  <a:pt x="3" y="14"/>
                  <a:pt x="7" y="14"/>
                </a:cubicBezTo>
                <a:cubicBezTo>
                  <a:pt x="30" y="14"/>
                  <a:pt x="30" y="14"/>
                  <a:pt x="30" y="14"/>
                </a:cubicBezTo>
                <a:cubicBezTo>
                  <a:pt x="34" y="14"/>
                  <a:pt x="37" y="11"/>
                  <a:pt x="37" y="7"/>
                </a:cubicBezTo>
                <a:cubicBezTo>
                  <a:pt x="37" y="4"/>
                  <a:pt x="34" y="0"/>
                  <a:pt x="30"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4" name="Freeform 463"/>
          <p:cNvSpPr>
            <a:spLocks noChangeArrowheads="1"/>
          </p:cNvSpPr>
          <p:nvPr/>
        </p:nvSpPr>
        <p:spPr bwMode="auto">
          <a:xfrm>
            <a:off x="1820863" y="4843463"/>
            <a:ext cx="106362" cy="44450"/>
          </a:xfrm>
          <a:custGeom>
            <a:avLst/>
            <a:gdLst>
              <a:gd name="T0" fmla="*/ 2147483647 w 83"/>
              <a:gd name="T1" fmla="*/ 2147483647 h 35"/>
              <a:gd name="T2" fmla="*/ 2147483647 w 83"/>
              <a:gd name="T3" fmla="*/ 2147483647 h 35"/>
              <a:gd name="T4" fmla="*/ 2147483647 w 83"/>
              <a:gd name="T5" fmla="*/ 2147483647 h 35"/>
              <a:gd name="T6" fmla="*/ 2147483647 w 83"/>
              <a:gd name="T7" fmla="*/ 2147483647 h 35"/>
              <a:gd name="T8" fmla="*/ 2147483647 w 83"/>
              <a:gd name="T9" fmla="*/ 2147483647 h 35"/>
              <a:gd name="T10" fmla="*/ 2147483647 w 83"/>
              <a:gd name="T11" fmla="*/ 0 h 35"/>
              <a:gd name="T12" fmla="*/ 2147483647 w 83"/>
              <a:gd name="T13" fmla="*/ 2147483647 h 35"/>
              <a:gd name="T14" fmla="*/ 2147483647 w 83"/>
              <a:gd name="T15" fmla="*/ 2147483647 h 35"/>
              <a:gd name="T16" fmla="*/ 2147483647 w 83"/>
              <a:gd name="T17" fmla="*/ 2147483647 h 35"/>
              <a:gd name="T18" fmla="*/ 2147483647 w 83"/>
              <a:gd name="T19" fmla="*/ 2147483647 h 35"/>
              <a:gd name="T20" fmla="*/ 2147483647 w 83"/>
              <a:gd name="T21" fmla="*/ 0 h 35"/>
              <a:gd name="T22" fmla="*/ 2147483647 w 83"/>
              <a:gd name="T23" fmla="*/ 2147483647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
              <a:gd name="T37" fmla="*/ 0 h 35"/>
              <a:gd name="T38" fmla="*/ 83 w 8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 h="35">
                <a:moveTo>
                  <a:pt x="66" y="5"/>
                </a:moveTo>
                <a:cubicBezTo>
                  <a:pt x="65" y="10"/>
                  <a:pt x="63" y="17"/>
                  <a:pt x="66" y="22"/>
                </a:cubicBezTo>
                <a:cubicBezTo>
                  <a:pt x="66" y="22"/>
                  <a:pt x="53" y="27"/>
                  <a:pt x="41" y="27"/>
                </a:cubicBezTo>
                <a:cubicBezTo>
                  <a:pt x="30" y="27"/>
                  <a:pt x="18" y="22"/>
                  <a:pt x="18" y="22"/>
                </a:cubicBezTo>
                <a:cubicBezTo>
                  <a:pt x="19" y="16"/>
                  <a:pt x="17" y="10"/>
                  <a:pt x="15" y="5"/>
                </a:cubicBezTo>
                <a:cubicBezTo>
                  <a:pt x="6" y="0"/>
                  <a:pt x="6" y="0"/>
                  <a:pt x="6" y="0"/>
                </a:cubicBezTo>
                <a:cubicBezTo>
                  <a:pt x="8" y="5"/>
                  <a:pt x="10" y="11"/>
                  <a:pt x="11" y="14"/>
                </a:cubicBezTo>
                <a:cubicBezTo>
                  <a:pt x="11" y="22"/>
                  <a:pt x="0" y="35"/>
                  <a:pt x="41" y="35"/>
                </a:cubicBezTo>
                <a:cubicBezTo>
                  <a:pt x="41" y="35"/>
                  <a:pt x="42" y="35"/>
                  <a:pt x="42" y="35"/>
                </a:cubicBezTo>
                <a:cubicBezTo>
                  <a:pt x="83" y="35"/>
                  <a:pt x="73" y="22"/>
                  <a:pt x="73" y="14"/>
                </a:cubicBezTo>
                <a:cubicBezTo>
                  <a:pt x="73" y="11"/>
                  <a:pt x="75" y="5"/>
                  <a:pt x="77" y="0"/>
                </a:cubicBezTo>
                <a:lnTo>
                  <a:pt x="66" y="5"/>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5" name="Freeform 464"/>
          <p:cNvSpPr>
            <a:spLocks noChangeArrowheads="1"/>
          </p:cNvSpPr>
          <p:nvPr/>
        </p:nvSpPr>
        <p:spPr bwMode="auto">
          <a:xfrm>
            <a:off x="1795463" y="4872038"/>
            <a:ext cx="30162" cy="30162"/>
          </a:xfrm>
          <a:custGeom>
            <a:avLst/>
            <a:gdLst>
              <a:gd name="T0" fmla="*/ 2147483647 w 23"/>
              <a:gd name="T1" fmla="*/ 2147483647 h 23"/>
              <a:gd name="T2" fmla="*/ 2147483647 w 23"/>
              <a:gd name="T3" fmla="*/ 2147483647 h 23"/>
              <a:gd name="T4" fmla="*/ 2147483647 w 23"/>
              <a:gd name="T5" fmla="*/ 2147483647 h 23"/>
              <a:gd name="T6" fmla="*/ 2147483647 w 23"/>
              <a:gd name="T7" fmla="*/ 2147483647 h 23"/>
              <a:gd name="T8" fmla="*/ 2147483647 w 23"/>
              <a:gd name="T9" fmla="*/ 2147483647 h 23"/>
              <a:gd name="T10" fmla="*/ 0 60000 65536"/>
              <a:gd name="T11" fmla="*/ 0 60000 65536"/>
              <a:gd name="T12" fmla="*/ 0 60000 65536"/>
              <a:gd name="T13" fmla="*/ 0 60000 65536"/>
              <a:gd name="T14" fmla="*/ 0 60000 65536"/>
              <a:gd name="T15" fmla="*/ 0 w 23"/>
              <a:gd name="T16" fmla="*/ 0 h 23"/>
              <a:gd name="T17" fmla="*/ 23 w 23"/>
              <a:gd name="T18" fmla="*/ 23 h 23"/>
            </a:gdLst>
            <a:ahLst/>
            <a:cxnLst>
              <a:cxn ang="T10">
                <a:pos x="T0" y="T1"/>
              </a:cxn>
              <a:cxn ang="T11">
                <a:pos x="T2" y="T3"/>
              </a:cxn>
              <a:cxn ang="T12">
                <a:pos x="T4" y="T5"/>
              </a:cxn>
              <a:cxn ang="T13">
                <a:pos x="T6" y="T7"/>
              </a:cxn>
              <a:cxn ang="T14">
                <a:pos x="T8" y="T9"/>
              </a:cxn>
            </a:cxnLst>
            <a:rect l="T15" t="T16" r="T17" b="T18"/>
            <a:pathLst>
              <a:path w="23" h="23">
                <a:moveTo>
                  <a:pt x="16" y="3"/>
                </a:moveTo>
                <a:cubicBezTo>
                  <a:pt x="12" y="0"/>
                  <a:pt x="5" y="2"/>
                  <a:pt x="3" y="7"/>
                </a:cubicBezTo>
                <a:cubicBezTo>
                  <a:pt x="0" y="11"/>
                  <a:pt x="1" y="17"/>
                  <a:pt x="6" y="20"/>
                </a:cubicBezTo>
                <a:cubicBezTo>
                  <a:pt x="11" y="23"/>
                  <a:pt x="17" y="22"/>
                  <a:pt x="20" y="17"/>
                </a:cubicBezTo>
                <a:cubicBezTo>
                  <a:pt x="23" y="12"/>
                  <a:pt x="21" y="6"/>
                  <a:pt x="16" y="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6" name="Freeform 465"/>
          <p:cNvSpPr>
            <a:spLocks noEditPoints="1" noChangeArrowheads="1"/>
          </p:cNvSpPr>
          <p:nvPr/>
        </p:nvSpPr>
        <p:spPr bwMode="auto">
          <a:xfrm>
            <a:off x="1803400" y="4710113"/>
            <a:ext cx="139700" cy="139700"/>
          </a:xfrm>
          <a:custGeom>
            <a:avLst/>
            <a:gdLst>
              <a:gd name="T0" fmla="*/ 2147483647 w 109"/>
              <a:gd name="T1" fmla="*/ 0 h 109"/>
              <a:gd name="T2" fmla="*/ 0 w 109"/>
              <a:gd name="T3" fmla="*/ 2147483647 h 109"/>
              <a:gd name="T4" fmla="*/ 2147483647 w 109"/>
              <a:gd name="T5" fmla="*/ 2147483647 h 109"/>
              <a:gd name="T6" fmla="*/ 2147483647 w 109"/>
              <a:gd name="T7" fmla="*/ 2147483647 h 109"/>
              <a:gd name="T8" fmla="*/ 2147483647 w 109"/>
              <a:gd name="T9" fmla="*/ 2147483647 h 109"/>
              <a:gd name="T10" fmla="*/ 2147483647 w 109"/>
              <a:gd name="T11" fmla="*/ 2147483647 h 109"/>
              <a:gd name="T12" fmla="*/ 2147483647 w 109"/>
              <a:gd name="T13" fmla="*/ 2147483647 h 109"/>
              <a:gd name="T14" fmla="*/ 2147483647 w 109"/>
              <a:gd name="T15" fmla="*/ 2147483647 h 109"/>
              <a:gd name="T16" fmla="*/ 2147483647 w 109"/>
              <a:gd name="T17" fmla="*/ 2147483647 h 109"/>
              <a:gd name="T18" fmla="*/ 2147483647 w 109"/>
              <a:gd name="T19" fmla="*/ 2147483647 h 109"/>
              <a:gd name="T20" fmla="*/ 2147483647 w 109"/>
              <a:gd name="T21" fmla="*/ 0 h 109"/>
              <a:gd name="T22" fmla="*/ 2147483647 w 109"/>
              <a:gd name="T23" fmla="*/ 2147483647 h 109"/>
              <a:gd name="T24" fmla="*/ 2147483647 w 109"/>
              <a:gd name="T25" fmla="*/ 2147483647 h 109"/>
              <a:gd name="T26" fmla="*/ 2147483647 w 109"/>
              <a:gd name="T27" fmla="*/ 2147483647 h 109"/>
              <a:gd name="T28" fmla="*/ 2147483647 w 109"/>
              <a:gd name="T29" fmla="*/ 2147483647 h 109"/>
              <a:gd name="T30" fmla="*/ 2147483647 w 109"/>
              <a:gd name="T31" fmla="*/ 2147483647 h 10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9"/>
              <a:gd name="T49" fmla="*/ 0 h 109"/>
              <a:gd name="T50" fmla="*/ 109 w 109"/>
              <a:gd name="T51" fmla="*/ 109 h 10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9" h="109">
                <a:moveTo>
                  <a:pt x="54" y="0"/>
                </a:moveTo>
                <a:cubicBezTo>
                  <a:pt x="24" y="0"/>
                  <a:pt x="0" y="24"/>
                  <a:pt x="0" y="54"/>
                </a:cubicBezTo>
                <a:cubicBezTo>
                  <a:pt x="0" y="67"/>
                  <a:pt x="5" y="80"/>
                  <a:pt x="12" y="89"/>
                </a:cubicBezTo>
                <a:cubicBezTo>
                  <a:pt x="12" y="89"/>
                  <a:pt x="12" y="89"/>
                  <a:pt x="12" y="89"/>
                </a:cubicBezTo>
                <a:cubicBezTo>
                  <a:pt x="16" y="93"/>
                  <a:pt x="20" y="97"/>
                  <a:pt x="25" y="100"/>
                </a:cubicBezTo>
                <a:cubicBezTo>
                  <a:pt x="34" y="106"/>
                  <a:pt x="44" y="109"/>
                  <a:pt x="54" y="109"/>
                </a:cubicBezTo>
                <a:cubicBezTo>
                  <a:pt x="65" y="109"/>
                  <a:pt x="74" y="106"/>
                  <a:pt x="82" y="101"/>
                </a:cubicBezTo>
                <a:cubicBezTo>
                  <a:pt x="88" y="98"/>
                  <a:pt x="93" y="94"/>
                  <a:pt x="97" y="89"/>
                </a:cubicBezTo>
                <a:cubicBezTo>
                  <a:pt x="97" y="88"/>
                  <a:pt x="97" y="88"/>
                  <a:pt x="97" y="88"/>
                </a:cubicBezTo>
                <a:cubicBezTo>
                  <a:pt x="104" y="79"/>
                  <a:pt x="109" y="67"/>
                  <a:pt x="109" y="54"/>
                </a:cubicBezTo>
                <a:cubicBezTo>
                  <a:pt x="109" y="24"/>
                  <a:pt x="85" y="0"/>
                  <a:pt x="54" y="0"/>
                </a:cubicBezTo>
                <a:close/>
                <a:moveTo>
                  <a:pt x="54" y="101"/>
                </a:moveTo>
                <a:cubicBezTo>
                  <a:pt x="29" y="101"/>
                  <a:pt x="7" y="80"/>
                  <a:pt x="7" y="54"/>
                </a:cubicBezTo>
                <a:cubicBezTo>
                  <a:pt x="7" y="28"/>
                  <a:pt x="29" y="7"/>
                  <a:pt x="54" y="7"/>
                </a:cubicBezTo>
                <a:cubicBezTo>
                  <a:pt x="80" y="7"/>
                  <a:pt x="101" y="28"/>
                  <a:pt x="101" y="54"/>
                </a:cubicBezTo>
                <a:cubicBezTo>
                  <a:pt x="101" y="80"/>
                  <a:pt x="80" y="101"/>
                  <a:pt x="54" y="101"/>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7" name="Freeform 466"/>
          <p:cNvSpPr>
            <a:spLocks noChangeArrowheads="1"/>
          </p:cNvSpPr>
          <p:nvPr/>
        </p:nvSpPr>
        <p:spPr bwMode="auto">
          <a:xfrm>
            <a:off x="1778000" y="4899025"/>
            <a:ext cx="20638" cy="22225"/>
          </a:xfrm>
          <a:custGeom>
            <a:avLst/>
            <a:gdLst>
              <a:gd name="T0" fmla="*/ 2147483647 w 17"/>
              <a:gd name="T1" fmla="*/ 2147483647 h 17"/>
              <a:gd name="T2" fmla="*/ 2147483647 w 17"/>
              <a:gd name="T3" fmla="*/ 2147483647 h 17"/>
              <a:gd name="T4" fmla="*/ 2147483647 w 17"/>
              <a:gd name="T5" fmla="*/ 2147483647 h 17"/>
              <a:gd name="T6" fmla="*/ 2147483647 w 17"/>
              <a:gd name="T7" fmla="*/ 2147483647 h 17"/>
              <a:gd name="T8" fmla="*/ 2147483647 w 17"/>
              <a:gd name="T9" fmla="*/ 2147483647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3" y="2"/>
                </a:moveTo>
                <a:cubicBezTo>
                  <a:pt x="9" y="0"/>
                  <a:pt x="5" y="1"/>
                  <a:pt x="2" y="4"/>
                </a:cubicBezTo>
                <a:cubicBezTo>
                  <a:pt x="0" y="8"/>
                  <a:pt x="1" y="13"/>
                  <a:pt x="5" y="15"/>
                </a:cubicBezTo>
                <a:cubicBezTo>
                  <a:pt x="9" y="17"/>
                  <a:pt x="13" y="16"/>
                  <a:pt x="15" y="12"/>
                </a:cubicBezTo>
                <a:cubicBezTo>
                  <a:pt x="17" y="8"/>
                  <a:pt x="16" y="4"/>
                  <a:pt x="13" y="2"/>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8" name="Freeform 467"/>
          <p:cNvSpPr>
            <a:spLocks noChangeArrowheads="1"/>
          </p:cNvSpPr>
          <p:nvPr/>
        </p:nvSpPr>
        <p:spPr bwMode="auto">
          <a:xfrm>
            <a:off x="1765300" y="4730750"/>
            <a:ext cx="33338" cy="31750"/>
          </a:xfrm>
          <a:custGeom>
            <a:avLst/>
            <a:gdLst>
              <a:gd name="T0" fmla="*/ 2147483647 w 26"/>
              <a:gd name="T1" fmla="*/ 2147483647 h 25"/>
              <a:gd name="T2" fmla="*/ 2147483647 w 26"/>
              <a:gd name="T3" fmla="*/ 2147483647 h 25"/>
              <a:gd name="T4" fmla="*/ 2147483647 w 26"/>
              <a:gd name="T5" fmla="*/ 2147483647 h 25"/>
              <a:gd name="T6" fmla="*/ 2147483647 w 26"/>
              <a:gd name="T7" fmla="*/ 2147483647 h 25"/>
              <a:gd name="T8" fmla="*/ 2147483647 w 26"/>
              <a:gd name="T9" fmla="*/ 2147483647 h 25"/>
              <a:gd name="T10" fmla="*/ 2147483647 w 26"/>
              <a:gd name="T11" fmla="*/ 2147483647 h 25"/>
              <a:gd name="T12" fmla="*/ 2147483647 w 26"/>
              <a:gd name="T13" fmla="*/ 2147483647 h 25"/>
              <a:gd name="T14" fmla="*/ 0 w 26"/>
              <a:gd name="T15" fmla="*/ 2147483647 h 25"/>
              <a:gd name="T16" fmla="*/ 2147483647 w 26"/>
              <a:gd name="T17" fmla="*/ 2147483647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
              <a:gd name="T28" fmla="*/ 0 h 25"/>
              <a:gd name="T29" fmla="*/ 26 w 26"/>
              <a:gd name="T30" fmla="*/ 25 h 2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 h="25">
                <a:moveTo>
                  <a:pt x="3" y="14"/>
                </a:moveTo>
                <a:cubicBezTo>
                  <a:pt x="14" y="23"/>
                  <a:pt x="14" y="23"/>
                  <a:pt x="14" y="23"/>
                </a:cubicBezTo>
                <a:cubicBezTo>
                  <a:pt x="18" y="25"/>
                  <a:pt x="22" y="24"/>
                  <a:pt x="24" y="21"/>
                </a:cubicBezTo>
                <a:cubicBezTo>
                  <a:pt x="25" y="20"/>
                  <a:pt x="26" y="18"/>
                  <a:pt x="26" y="17"/>
                </a:cubicBezTo>
                <a:cubicBezTo>
                  <a:pt x="26" y="15"/>
                  <a:pt x="25" y="12"/>
                  <a:pt x="23" y="11"/>
                </a:cubicBezTo>
                <a:cubicBezTo>
                  <a:pt x="11" y="2"/>
                  <a:pt x="11" y="2"/>
                  <a:pt x="11" y="2"/>
                </a:cubicBezTo>
                <a:cubicBezTo>
                  <a:pt x="8" y="0"/>
                  <a:pt x="3" y="1"/>
                  <a:pt x="1" y="4"/>
                </a:cubicBezTo>
                <a:cubicBezTo>
                  <a:pt x="0" y="5"/>
                  <a:pt x="0" y="7"/>
                  <a:pt x="0" y="8"/>
                </a:cubicBezTo>
                <a:cubicBezTo>
                  <a:pt x="0" y="10"/>
                  <a:pt x="1" y="13"/>
                  <a:pt x="3" y="1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69" name="Freeform 468"/>
          <p:cNvSpPr>
            <a:spLocks noChangeArrowheads="1"/>
          </p:cNvSpPr>
          <p:nvPr/>
        </p:nvSpPr>
        <p:spPr bwMode="auto">
          <a:xfrm>
            <a:off x="1643063" y="5016500"/>
            <a:ext cx="150812" cy="203200"/>
          </a:xfrm>
          <a:custGeom>
            <a:avLst/>
            <a:gdLst>
              <a:gd name="T0" fmla="*/ 2147483647 w 118"/>
              <a:gd name="T1" fmla="*/ 2147483647 h 159"/>
              <a:gd name="T2" fmla="*/ 2147483647 w 118"/>
              <a:gd name="T3" fmla="*/ 2147483647 h 159"/>
              <a:gd name="T4" fmla="*/ 2147483647 w 118"/>
              <a:gd name="T5" fmla="*/ 2147483647 h 159"/>
              <a:gd name="T6" fmla="*/ 2147483647 w 118"/>
              <a:gd name="T7" fmla="*/ 2147483647 h 159"/>
              <a:gd name="T8" fmla="*/ 2147483647 w 118"/>
              <a:gd name="T9" fmla="*/ 2147483647 h 159"/>
              <a:gd name="T10" fmla="*/ 0 w 118"/>
              <a:gd name="T11" fmla="*/ 2147483647 h 159"/>
              <a:gd name="T12" fmla="*/ 0 w 118"/>
              <a:gd name="T13" fmla="*/ 2147483647 h 159"/>
              <a:gd name="T14" fmla="*/ 2147483647 w 118"/>
              <a:gd name="T15" fmla="*/ 2147483647 h 159"/>
              <a:gd name="T16" fmla="*/ 2147483647 w 118"/>
              <a:gd name="T17" fmla="*/ 2147483647 h 159"/>
              <a:gd name="T18" fmla="*/ 2147483647 w 118"/>
              <a:gd name="T19" fmla="*/ 2147483647 h 159"/>
              <a:gd name="T20" fmla="*/ 2147483647 w 118"/>
              <a:gd name="T21" fmla="*/ 2147483647 h 1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8"/>
              <a:gd name="T34" fmla="*/ 0 h 159"/>
              <a:gd name="T35" fmla="*/ 118 w 118"/>
              <a:gd name="T36" fmla="*/ 159 h 1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8" h="159">
                <a:moveTo>
                  <a:pt x="59" y="3"/>
                </a:moveTo>
                <a:cubicBezTo>
                  <a:pt x="106" y="71"/>
                  <a:pt x="106" y="71"/>
                  <a:pt x="106" y="71"/>
                </a:cubicBezTo>
                <a:cubicBezTo>
                  <a:pt x="106" y="103"/>
                  <a:pt x="106" y="103"/>
                  <a:pt x="106" y="103"/>
                </a:cubicBezTo>
                <a:cubicBezTo>
                  <a:pt x="71" y="81"/>
                  <a:pt x="71" y="81"/>
                  <a:pt x="71" y="81"/>
                </a:cubicBezTo>
                <a:cubicBezTo>
                  <a:pt x="59" y="3"/>
                  <a:pt x="59" y="3"/>
                  <a:pt x="59" y="3"/>
                </a:cubicBezTo>
                <a:cubicBezTo>
                  <a:pt x="59" y="3"/>
                  <a:pt x="0" y="0"/>
                  <a:pt x="0" y="41"/>
                </a:cubicBezTo>
                <a:cubicBezTo>
                  <a:pt x="0" y="82"/>
                  <a:pt x="0" y="136"/>
                  <a:pt x="0" y="136"/>
                </a:cubicBezTo>
                <a:cubicBezTo>
                  <a:pt x="0" y="136"/>
                  <a:pt x="7" y="159"/>
                  <a:pt x="59" y="159"/>
                </a:cubicBezTo>
                <a:cubicBezTo>
                  <a:pt x="111" y="159"/>
                  <a:pt x="118" y="144"/>
                  <a:pt x="118" y="125"/>
                </a:cubicBezTo>
                <a:cubicBezTo>
                  <a:pt x="118" y="106"/>
                  <a:pt x="118" y="81"/>
                  <a:pt x="118" y="81"/>
                </a:cubicBezTo>
                <a:cubicBezTo>
                  <a:pt x="118" y="81"/>
                  <a:pt x="105" y="3"/>
                  <a:pt x="59"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0" name="Oval 469"/>
          <p:cNvSpPr>
            <a:spLocks noChangeArrowheads="1"/>
          </p:cNvSpPr>
          <p:nvPr/>
        </p:nvSpPr>
        <p:spPr bwMode="auto">
          <a:xfrm>
            <a:off x="1651000" y="4875213"/>
            <a:ext cx="117475" cy="13811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71" name="Freeform 470"/>
          <p:cNvSpPr>
            <a:spLocks noChangeArrowheads="1"/>
          </p:cNvSpPr>
          <p:nvPr/>
        </p:nvSpPr>
        <p:spPr bwMode="auto">
          <a:xfrm>
            <a:off x="2833688" y="4859338"/>
            <a:ext cx="90487" cy="190500"/>
          </a:xfrm>
          <a:custGeom>
            <a:avLst/>
            <a:gdLst>
              <a:gd name="T0" fmla="*/ 2147483647 w 71"/>
              <a:gd name="T1" fmla="*/ 2147483647 h 149"/>
              <a:gd name="T2" fmla="*/ 2147483647 w 71"/>
              <a:gd name="T3" fmla="*/ 0 h 149"/>
              <a:gd name="T4" fmla="*/ 0 w 71"/>
              <a:gd name="T5" fmla="*/ 2147483647 h 149"/>
              <a:gd name="T6" fmla="*/ 2147483647 w 71"/>
              <a:gd name="T7" fmla="*/ 2147483647 h 149"/>
              <a:gd name="T8" fmla="*/ 2147483647 w 71"/>
              <a:gd name="T9" fmla="*/ 2147483647 h 149"/>
              <a:gd name="T10" fmla="*/ 2147483647 w 71"/>
              <a:gd name="T11" fmla="*/ 2147483647 h 149"/>
              <a:gd name="T12" fmla="*/ 2147483647 w 71"/>
              <a:gd name="T13" fmla="*/ 2147483647 h 149"/>
              <a:gd name="T14" fmla="*/ 2147483647 w 71"/>
              <a:gd name="T15" fmla="*/ 2147483647 h 149"/>
              <a:gd name="T16" fmla="*/ 0 60000 65536"/>
              <a:gd name="T17" fmla="*/ 0 60000 65536"/>
              <a:gd name="T18" fmla="*/ 0 60000 65536"/>
              <a:gd name="T19" fmla="*/ 0 60000 65536"/>
              <a:gd name="T20" fmla="*/ 0 60000 65536"/>
              <a:gd name="T21" fmla="*/ 0 60000 65536"/>
              <a:gd name="T22" fmla="*/ 0 60000 65536"/>
              <a:gd name="T23" fmla="*/ 0 60000 65536"/>
              <a:gd name="T24" fmla="*/ 0 w 71"/>
              <a:gd name="T25" fmla="*/ 0 h 149"/>
              <a:gd name="T26" fmla="*/ 71 w 71"/>
              <a:gd name="T27" fmla="*/ 149 h 1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 h="149">
                <a:moveTo>
                  <a:pt x="58" y="37"/>
                </a:moveTo>
                <a:cubicBezTo>
                  <a:pt x="49" y="23"/>
                  <a:pt x="37" y="11"/>
                  <a:pt x="21" y="0"/>
                </a:cubicBezTo>
                <a:cubicBezTo>
                  <a:pt x="0" y="19"/>
                  <a:pt x="0" y="19"/>
                  <a:pt x="0" y="19"/>
                </a:cubicBezTo>
                <a:cubicBezTo>
                  <a:pt x="19" y="36"/>
                  <a:pt x="30" y="55"/>
                  <a:pt x="30" y="75"/>
                </a:cubicBezTo>
                <a:cubicBezTo>
                  <a:pt x="30" y="92"/>
                  <a:pt x="23" y="108"/>
                  <a:pt x="9" y="123"/>
                </a:cubicBezTo>
                <a:cubicBezTo>
                  <a:pt x="31" y="149"/>
                  <a:pt x="31" y="149"/>
                  <a:pt x="31" y="149"/>
                </a:cubicBezTo>
                <a:cubicBezTo>
                  <a:pt x="57" y="129"/>
                  <a:pt x="71" y="105"/>
                  <a:pt x="71" y="79"/>
                </a:cubicBezTo>
                <a:cubicBezTo>
                  <a:pt x="71" y="64"/>
                  <a:pt x="67" y="50"/>
                  <a:pt x="58" y="37"/>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2" name="Freeform 471"/>
          <p:cNvSpPr>
            <a:spLocks noChangeArrowheads="1"/>
          </p:cNvSpPr>
          <p:nvPr/>
        </p:nvSpPr>
        <p:spPr bwMode="auto">
          <a:xfrm>
            <a:off x="2724150" y="4791075"/>
            <a:ext cx="103188" cy="120650"/>
          </a:xfrm>
          <a:custGeom>
            <a:avLst/>
            <a:gdLst>
              <a:gd name="T0" fmla="*/ 2147483647 w 82"/>
              <a:gd name="T1" fmla="*/ 2147483647 h 95"/>
              <a:gd name="T2" fmla="*/ 2147483647 w 82"/>
              <a:gd name="T3" fmla="*/ 2147483647 h 95"/>
              <a:gd name="T4" fmla="*/ 2147483647 w 82"/>
              <a:gd name="T5" fmla="*/ 2147483647 h 95"/>
              <a:gd name="T6" fmla="*/ 2147483647 w 82"/>
              <a:gd name="T7" fmla="*/ 2147483647 h 95"/>
              <a:gd name="T8" fmla="*/ 2147483647 w 82"/>
              <a:gd name="T9" fmla="*/ 0 h 95"/>
              <a:gd name="T10" fmla="*/ 2147483647 w 82"/>
              <a:gd name="T11" fmla="*/ 2147483647 h 95"/>
              <a:gd name="T12" fmla="*/ 2147483647 w 82"/>
              <a:gd name="T13" fmla="*/ 2147483647 h 95"/>
              <a:gd name="T14" fmla="*/ 0 w 82"/>
              <a:gd name="T15" fmla="*/ 2147483647 h 95"/>
              <a:gd name="T16" fmla="*/ 2147483647 w 82"/>
              <a:gd name="T17" fmla="*/ 2147483647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
              <a:gd name="T28" fmla="*/ 0 h 95"/>
              <a:gd name="T29" fmla="*/ 82 w 82"/>
              <a:gd name="T30" fmla="*/ 95 h 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 h="95">
                <a:moveTo>
                  <a:pt x="41" y="95"/>
                </a:moveTo>
                <a:cubicBezTo>
                  <a:pt x="58" y="95"/>
                  <a:pt x="72" y="83"/>
                  <a:pt x="78" y="66"/>
                </a:cubicBezTo>
                <a:cubicBezTo>
                  <a:pt x="80" y="60"/>
                  <a:pt x="82" y="54"/>
                  <a:pt x="82" y="47"/>
                </a:cubicBezTo>
                <a:cubicBezTo>
                  <a:pt x="82" y="44"/>
                  <a:pt x="81" y="41"/>
                  <a:pt x="81" y="38"/>
                </a:cubicBezTo>
                <a:cubicBezTo>
                  <a:pt x="77" y="16"/>
                  <a:pt x="61" y="0"/>
                  <a:pt x="41" y="0"/>
                </a:cubicBezTo>
                <a:cubicBezTo>
                  <a:pt x="29" y="0"/>
                  <a:pt x="19" y="5"/>
                  <a:pt x="12" y="14"/>
                </a:cubicBezTo>
                <a:cubicBezTo>
                  <a:pt x="7" y="19"/>
                  <a:pt x="4" y="25"/>
                  <a:pt x="2" y="32"/>
                </a:cubicBezTo>
                <a:cubicBezTo>
                  <a:pt x="1" y="37"/>
                  <a:pt x="0" y="42"/>
                  <a:pt x="0" y="47"/>
                </a:cubicBezTo>
                <a:cubicBezTo>
                  <a:pt x="0" y="74"/>
                  <a:pt x="18" y="95"/>
                  <a:pt x="41" y="9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3" name="Freeform 472"/>
          <p:cNvSpPr>
            <a:spLocks noChangeArrowheads="1"/>
          </p:cNvSpPr>
          <p:nvPr/>
        </p:nvSpPr>
        <p:spPr bwMode="auto">
          <a:xfrm>
            <a:off x="2701925" y="4916488"/>
            <a:ext cx="131763" cy="179387"/>
          </a:xfrm>
          <a:custGeom>
            <a:avLst/>
            <a:gdLst>
              <a:gd name="T0" fmla="*/ 2147483647 w 103"/>
              <a:gd name="T1" fmla="*/ 2147483647 h 140"/>
              <a:gd name="T2" fmla="*/ 2147483647 w 103"/>
              <a:gd name="T3" fmla="*/ 2147483647 h 140"/>
              <a:gd name="T4" fmla="*/ 2147483647 w 103"/>
              <a:gd name="T5" fmla="*/ 2147483647 h 140"/>
              <a:gd name="T6" fmla="*/ 2147483647 w 103"/>
              <a:gd name="T7" fmla="*/ 2147483647 h 140"/>
              <a:gd name="T8" fmla="*/ 2147483647 w 103"/>
              <a:gd name="T9" fmla="*/ 2147483647 h 140"/>
              <a:gd name="T10" fmla="*/ 0 w 103"/>
              <a:gd name="T11" fmla="*/ 2147483647 h 140"/>
              <a:gd name="T12" fmla="*/ 0 w 103"/>
              <a:gd name="T13" fmla="*/ 2147483647 h 140"/>
              <a:gd name="T14" fmla="*/ 2147483647 w 103"/>
              <a:gd name="T15" fmla="*/ 2147483647 h 140"/>
              <a:gd name="T16" fmla="*/ 2147483647 w 103"/>
              <a:gd name="T17" fmla="*/ 2147483647 h 140"/>
              <a:gd name="T18" fmla="*/ 2147483647 w 103"/>
              <a:gd name="T19" fmla="*/ 2147483647 h 140"/>
              <a:gd name="T20" fmla="*/ 2147483647 w 103"/>
              <a:gd name="T21" fmla="*/ 2147483647 h 140"/>
              <a:gd name="T22" fmla="*/ 2147483647 w 103"/>
              <a:gd name="T23" fmla="*/ 2147483647 h 140"/>
              <a:gd name="T24" fmla="*/ 2147483647 w 103"/>
              <a:gd name="T25" fmla="*/ 2147483647 h 140"/>
              <a:gd name="T26" fmla="*/ 2147483647 w 103"/>
              <a:gd name="T27" fmla="*/ 2147483647 h 140"/>
              <a:gd name="T28" fmla="*/ 2147483647 w 103"/>
              <a:gd name="T29" fmla="*/ 2147483647 h 140"/>
              <a:gd name="T30" fmla="*/ 2147483647 w 103"/>
              <a:gd name="T31" fmla="*/ 2147483647 h 1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3"/>
              <a:gd name="T49" fmla="*/ 0 h 140"/>
              <a:gd name="T50" fmla="*/ 103 w 103"/>
              <a:gd name="T51" fmla="*/ 140 h 14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3" h="140">
                <a:moveTo>
                  <a:pt x="51" y="2"/>
                </a:moveTo>
                <a:cubicBezTo>
                  <a:pt x="41" y="71"/>
                  <a:pt x="41" y="71"/>
                  <a:pt x="41" y="71"/>
                </a:cubicBezTo>
                <a:cubicBezTo>
                  <a:pt x="10" y="90"/>
                  <a:pt x="10" y="90"/>
                  <a:pt x="10" y="90"/>
                </a:cubicBezTo>
                <a:cubicBezTo>
                  <a:pt x="10" y="62"/>
                  <a:pt x="10" y="62"/>
                  <a:pt x="10" y="62"/>
                </a:cubicBezTo>
                <a:cubicBezTo>
                  <a:pt x="51" y="2"/>
                  <a:pt x="51" y="2"/>
                  <a:pt x="51" y="2"/>
                </a:cubicBezTo>
                <a:cubicBezTo>
                  <a:pt x="11" y="2"/>
                  <a:pt x="0" y="71"/>
                  <a:pt x="0" y="71"/>
                </a:cubicBezTo>
                <a:cubicBezTo>
                  <a:pt x="0" y="71"/>
                  <a:pt x="0" y="93"/>
                  <a:pt x="0" y="110"/>
                </a:cubicBezTo>
                <a:cubicBezTo>
                  <a:pt x="0" y="118"/>
                  <a:pt x="1" y="126"/>
                  <a:pt x="8" y="131"/>
                </a:cubicBezTo>
                <a:cubicBezTo>
                  <a:pt x="15" y="137"/>
                  <a:pt x="28" y="140"/>
                  <a:pt x="51" y="140"/>
                </a:cubicBezTo>
                <a:cubicBezTo>
                  <a:pt x="63" y="140"/>
                  <a:pt x="73" y="139"/>
                  <a:pt x="80" y="136"/>
                </a:cubicBezTo>
                <a:cubicBezTo>
                  <a:pt x="80" y="136"/>
                  <a:pt x="80" y="136"/>
                  <a:pt x="80" y="136"/>
                </a:cubicBezTo>
                <a:cubicBezTo>
                  <a:pt x="85" y="135"/>
                  <a:pt x="89" y="132"/>
                  <a:pt x="94" y="130"/>
                </a:cubicBezTo>
                <a:cubicBezTo>
                  <a:pt x="102" y="125"/>
                  <a:pt x="103" y="120"/>
                  <a:pt x="103" y="120"/>
                </a:cubicBezTo>
                <a:cubicBezTo>
                  <a:pt x="103" y="120"/>
                  <a:pt x="103" y="106"/>
                  <a:pt x="103" y="87"/>
                </a:cubicBezTo>
                <a:cubicBezTo>
                  <a:pt x="103" y="71"/>
                  <a:pt x="103" y="52"/>
                  <a:pt x="103" y="36"/>
                </a:cubicBezTo>
                <a:cubicBezTo>
                  <a:pt x="103" y="0"/>
                  <a:pt x="51" y="2"/>
                  <a:pt x="51" y="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4" name="Freeform 473"/>
          <p:cNvSpPr>
            <a:spLocks noChangeArrowheads="1"/>
          </p:cNvSpPr>
          <p:nvPr/>
        </p:nvSpPr>
        <p:spPr bwMode="auto">
          <a:xfrm>
            <a:off x="2506663" y="5086350"/>
            <a:ext cx="198437" cy="41275"/>
          </a:xfrm>
          <a:custGeom>
            <a:avLst/>
            <a:gdLst>
              <a:gd name="T0" fmla="*/ 2147483647 w 155"/>
              <a:gd name="T1" fmla="*/ 0 h 31"/>
              <a:gd name="T2" fmla="*/ 2147483647 w 155"/>
              <a:gd name="T3" fmla="*/ 2147483647 h 31"/>
              <a:gd name="T4" fmla="*/ 2147483647 w 155"/>
              <a:gd name="T5" fmla="*/ 2147483647 h 31"/>
              <a:gd name="T6" fmla="*/ 0 w 155"/>
              <a:gd name="T7" fmla="*/ 2147483647 h 31"/>
              <a:gd name="T8" fmla="*/ 2147483647 w 155"/>
              <a:gd name="T9" fmla="*/ 2147483647 h 31"/>
              <a:gd name="T10" fmla="*/ 2147483647 w 155"/>
              <a:gd name="T11" fmla="*/ 2147483647 h 31"/>
              <a:gd name="T12" fmla="*/ 2147483647 w 155"/>
              <a:gd name="T13" fmla="*/ 2147483647 h 31"/>
              <a:gd name="T14" fmla="*/ 2147483647 w 155"/>
              <a:gd name="T15" fmla="*/ 2147483647 h 31"/>
              <a:gd name="T16" fmla="*/ 2147483647 w 155"/>
              <a:gd name="T17" fmla="*/ 2147483647 h 31"/>
              <a:gd name="T18" fmla="*/ 2147483647 w 155"/>
              <a:gd name="T19" fmla="*/ 0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5"/>
              <a:gd name="T31" fmla="*/ 0 h 31"/>
              <a:gd name="T32" fmla="*/ 155 w 155"/>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5" h="31">
                <a:moveTo>
                  <a:pt x="144" y="0"/>
                </a:moveTo>
                <a:cubicBezTo>
                  <a:pt x="123" y="4"/>
                  <a:pt x="100" y="6"/>
                  <a:pt x="77" y="6"/>
                </a:cubicBezTo>
                <a:cubicBezTo>
                  <a:pt x="58" y="6"/>
                  <a:pt x="40" y="5"/>
                  <a:pt x="22" y="2"/>
                </a:cubicBezTo>
                <a:cubicBezTo>
                  <a:pt x="0" y="12"/>
                  <a:pt x="0" y="12"/>
                  <a:pt x="0" y="12"/>
                </a:cubicBezTo>
                <a:cubicBezTo>
                  <a:pt x="25" y="28"/>
                  <a:pt x="25" y="28"/>
                  <a:pt x="25" y="28"/>
                </a:cubicBezTo>
                <a:cubicBezTo>
                  <a:pt x="42" y="30"/>
                  <a:pt x="59" y="31"/>
                  <a:pt x="77" y="31"/>
                </a:cubicBezTo>
                <a:cubicBezTo>
                  <a:pt x="104" y="31"/>
                  <a:pt x="131" y="29"/>
                  <a:pt x="155" y="24"/>
                </a:cubicBezTo>
                <a:cubicBezTo>
                  <a:pt x="155" y="24"/>
                  <a:pt x="155" y="24"/>
                  <a:pt x="155" y="24"/>
                </a:cubicBezTo>
                <a:cubicBezTo>
                  <a:pt x="132" y="12"/>
                  <a:pt x="132" y="12"/>
                  <a:pt x="132" y="12"/>
                </a:cubicBezTo>
                <a:lnTo>
                  <a:pt x="144"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5" name="Freeform 474"/>
          <p:cNvSpPr>
            <a:spLocks noChangeArrowheads="1"/>
          </p:cNvSpPr>
          <p:nvPr/>
        </p:nvSpPr>
        <p:spPr bwMode="auto">
          <a:xfrm>
            <a:off x="2516188" y="4792663"/>
            <a:ext cx="188912" cy="31750"/>
          </a:xfrm>
          <a:custGeom>
            <a:avLst/>
            <a:gdLst>
              <a:gd name="T0" fmla="*/ 2147483647 w 148"/>
              <a:gd name="T1" fmla="*/ 2147483647 h 24"/>
              <a:gd name="T2" fmla="*/ 2147483647 w 148"/>
              <a:gd name="T3" fmla="*/ 2147483647 h 24"/>
              <a:gd name="T4" fmla="*/ 2147483647 w 148"/>
              <a:gd name="T5" fmla="*/ 2147483647 h 24"/>
              <a:gd name="T6" fmla="*/ 2147483647 w 148"/>
              <a:gd name="T7" fmla="*/ 2147483647 h 24"/>
              <a:gd name="T8" fmla="*/ 2147483647 w 148"/>
              <a:gd name="T9" fmla="*/ 2147483647 h 24"/>
              <a:gd name="T10" fmla="*/ 2147483647 w 148"/>
              <a:gd name="T11" fmla="*/ 0 h 24"/>
              <a:gd name="T12" fmla="*/ 0 w 148"/>
              <a:gd name="T13" fmla="*/ 2147483647 h 24"/>
              <a:gd name="T14" fmla="*/ 2147483647 w 148"/>
              <a:gd name="T15" fmla="*/ 2147483647 h 24"/>
              <a:gd name="T16" fmla="*/ 2147483647 w 148"/>
              <a:gd name="T17" fmla="*/ 2147483647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24"/>
              <a:gd name="T29" fmla="*/ 148 w 148"/>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24">
                <a:moveTo>
                  <a:pt x="5" y="24"/>
                </a:moveTo>
                <a:cubicBezTo>
                  <a:pt x="25" y="20"/>
                  <a:pt x="47" y="18"/>
                  <a:pt x="70" y="18"/>
                </a:cubicBezTo>
                <a:cubicBezTo>
                  <a:pt x="89" y="18"/>
                  <a:pt x="107" y="20"/>
                  <a:pt x="125" y="22"/>
                </a:cubicBezTo>
                <a:cubicBezTo>
                  <a:pt x="148" y="15"/>
                  <a:pt x="148" y="15"/>
                  <a:pt x="148" y="15"/>
                </a:cubicBezTo>
                <a:cubicBezTo>
                  <a:pt x="133" y="5"/>
                  <a:pt x="133" y="5"/>
                  <a:pt x="133" y="5"/>
                </a:cubicBezTo>
                <a:cubicBezTo>
                  <a:pt x="113" y="2"/>
                  <a:pt x="92" y="0"/>
                  <a:pt x="70" y="0"/>
                </a:cubicBezTo>
                <a:cubicBezTo>
                  <a:pt x="46" y="0"/>
                  <a:pt x="23" y="2"/>
                  <a:pt x="0" y="5"/>
                </a:cubicBezTo>
                <a:cubicBezTo>
                  <a:pt x="18" y="13"/>
                  <a:pt x="18" y="13"/>
                  <a:pt x="18" y="13"/>
                </a:cubicBezTo>
                <a:lnTo>
                  <a:pt x="5" y="2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6" name="Freeform 475"/>
          <p:cNvSpPr>
            <a:spLocks noChangeArrowheads="1"/>
          </p:cNvSpPr>
          <p:nvPr/>
        </p:nvSpPr>
        <p:spPr bwMode="auto">
          <a:xfrm>
            <a:off x="2393950" y="4918075"/>
            <a:ext cx="133350" cy="177800"/>
          </a:xfrm>
          <a:custGeom>
            <a:avLst/>
            <a:gdLst>
              <a:gd name="T0" fmla="*/ 2147483647 w 103"/>
              <a:gd name="T1" fmla="*/ 2147483647 h 138"/>
              <a:gd name="T2" fmla="*/ 2147483647 w 103"/>
              <a:gd name="T3" fmla="*/ 2147483647 h 138"/>
              <a:gd name="T4" fmla="*/ 2147483647 w 103"/>
              <a:gd name="T5" fmla="*/ 0 h 138"/>
              <a:gd name="T6" fmla="*/ 2147483647 w 103"/>
              <a:gd name="T7" fmla="*/ 2147483647 h 138"/>
              <a:gd name="T8" fmla="*/ 2147483647 w 103"/>
              <a:gd name="T9" fmla="*/ 2147483647 h 138"/>
              <a:gd name="T10" fmla="*/ 2147483647 w 103"/>
              <a:gd name="T11" fmla="*/ 2147483647 h 138"/>
              <a:gd name="T12" fmla="*/ 2147483647 w 103"/>
              <a:gd name="T13" fmla="*/ 0 h 138"/>
              <a:gd name="T14" fmla="*/ 2147483647 w 103"/>
              <a:gd name="T15" fmla="*/ 0 h 138"/>
              <a:gd name="T16" fmla="*/ 0 w 103"/>
              <a:gd name="T17" fmla="*/ 2147483647 h 138"/>
              <a:gd name="T18" fmla="*/ 0 w 103"/>
              <a:gd name="T19" fmla="*/ 2147483647 h 138"/>
              <a:gd name="T20" fmla="*/ 0 w 103"/>
              <a:gd name="T21" fmla="*/ 2147483647 h 138"/>
              <a:gd name="T22" fmla="*/ 0 w 103"/>
              <a:gd name="T23" fmla="*/ 2147483647 h 138"/>
              <a:gd name="T24" fmla="*/ 2147483647 w 103"/>
              <a:gd name="T25" fmla="*/ 2147483647 h 138"/>
              <a:gd name="T26" fmla="*/ 2147483647 w 103"/>
              <a:gd name="T27" fmla="*/ 2147483647 h 138"/>
              <a:gd name="T28" fmla="*/ 2147483647 w 103"/>
              <a:gd name="T29" fmla="*/ 2147483647 h 1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3"/>
              <a:gd name="T46" fmla="*/ 0 h 138"/>
              <a:gd name="T47" fmla="*/ 103 w 103"/>
              <a:gd name="T48" fmla="*/ 138 h 13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3" h="138">
                <a:moveTo>
                  <a:pt x="103" y="108"/>
                </a:moveTo>
                <a:cubicBezTo>
                  <a:pt x="103" y="91"/>
                  <a:pt x="103" y="69"/>
                  <a:pt x="103" y="69"/>
                </a:cubicBezTo>
                <a:cubicBezTo>
                  <a:pt x="103" y="69"/>
                  <a:pt x="92" y="0"/>
                  <a:pt x="52" y="0"/>
                </a:cubicBezTo>
                <a:cubicBezTo>
                  <a:pt x="93" y="60"/>
                  <a:pt x="93" y="60"/>
                  <a:pt x="93" y="60"/>
                </a:cubicBezTo>
                <a:cubicBezTo>
                  <a:pt x="93" y="88"/>
                  <a:pt x="93" y="88"/>
                  <a:pt x="93" y="88"/>
                </a:cubicBezTo>
                <a:cubicBezTo>
                  <a:pt x="62" y="69"/>
                  <a:pt x="62" y="69"/>
                  <a:pt x="62" y="69"/>
                </a:cubicBezTo>
                <a:cubicBezTo>
                  <a:pt x="52" y="0"/>
                  <a:pt x="52" y="0"/>
                  <a:pt x="52" y="0"/>
                </a:cubicBezTo>
                <a:cubicBezTo>
                  <a:pt x="52" y="0"/>
                  <a:pt x="50" y="0"/>
                  <a:pt x="46" y="0"/>
                </a:cubicBezTo>
                <a:cubicBezTo>
                  <a:pt x="33" y="1"/>
                  <a:pt x="0" y="5"/>
                  <a:pt x="0" y="34"/>
                </a:cubicBezTo>
                <a:cubicBezTo>
                  <a:pt x="0" y="52"/>
                  <a:pt x="0" y="74"/>
                  <a:pt x="0" y="91"/>
                </a:cubicBezTo>
                <a:cubicBezTo>
                  <a:pt x="0" y="92"/>
                  <a:pt x="0" y="94"/>
                  <a:pt x="0" y="96"/>
                </a:cubicBezTo>
                <a:cubicBezTo>
                  <a:pt x="0" y="109"/>
                  <a:pt x="0" y="118"/>
                  <a:pt x="0" y="118"/>
                </a:cubicBezTo>
                <a:cubicBezTo>
                  <a:pt x="0" y="118"/>
                  <a:pt x="6" y="138"/>
                  <a:pt x="52" y="138"/>
                </a:cubicBezTo>
                <a:cubicBezTo>
                  <a:pt x="72" y="138"/>
                  <a:pt x="84" y="136"/>
                  <a:pt x="92" y="131"/>
                </a:cubicBezTo>
                <a:cubicBezTo>
                  <a:pt x="102" y="126"/>
                  <a:pt x="103" y="117"/>
                  <a:pt x="103" y="10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7" name="Freeform 476"/>
          <p:cNvSpPr>
            <a:spLocks noChangeArrowheads="1"/>
          </p:cNvSpPr>
          <p:nvPr/>
        </p:nvSpPr>
        <p:spPr bwMode="auto">
          <a:xfrm>
            <a:off x="2400300" y="4791075"/>
            <a:ext cx="104775" cy="120650"/>
          </a:xfrm>
          <a:custGeom>
            <a:avLst/>
            <a:gdLst>
              <a:gd name="T0" fmla="*/ 2147483647 w 82"/>
              <a:gd name="T1" fmla="*/ 2147483647 h 95"/>
              <a:gd name="T2" fmla="*/ 2147483647 w 82"/>
              <a:gd name="T3" fmla="*/ 2147483647 h 95"/>
              <a:gd name="T4" fmla="*/ 2147483647 w 82"/>
              <a:gd name="T5" fmla="*/ 2147483647 h 95"/>
              <a:gd name="T6" fmla="*/ 2147483647 w 82"/>
              <a:gd name="T7" fmla="*/ 2147483647 h 95"/>
              <a:gd name="T8" fmla="*/ 2147483647 w 82"/>
              <a:gd name="T9" fmla="*/ 2147483647 h 95"/>
              <a:gd name="T10" fmla="*/ 2147483647 w 82"/>
              <a:gd name="T11" fmla="*/ 0 h 95"/>
              <a:gd name="T12" fmla="*/ 2147483647 w 82"/>
              <a:gd name="T13" fmla="*/ 2147483647 h 95"/>
              <a:gd name="T14" fmla="*/ 0 w 82"/>
              <a:gd name="T15" fmla="*/ 2147483647 h 95"/>
              <a:gd name="T16" fmla="*/ 2147483647 w 82"/>
              <a:gd name="T17" fmla="*/ 2147483647 h 95"/>
              <a:gd name="T18" fmla="*/ 2147483647 w 82"/>
              <a:gd name="T19" fmla="*/ 2147483647 h 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2"/>
              <a:gd name="T31" fmla="*/ 0 h 95"/>
              <a:gd name="T32" fmla="*/ 82 w 82"/>
              <a:gd name="T33" fmla="*/ 95 h 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2" h="95">
                <a:moveTo>
                  <a:pt x="2" y="62"/>
                </a:moveTo>
                <a:cubicBezTo>
                  <a:pt x="8" y="81"/>
                  <a:pt x="23" y="95"/>
                  <a:pt x="41" y="95"/>
                </a:cubicBezTo>
                <a:cubicBezTo>
                  <a:pt x="64" y="95"/>
                  <a:pt x="82" y="74"/>
                  <a:pt x="82" y="47"/>
                </a:cubicBezTo>
                <a:cubicBezTo>
                  <a:pt x="82" y="41"/>
                  <a:pt x="81" y="34"/>
                  <a:pt x="79" y="29"/>
                </a:cubicBezTo>
                <a:cubicBezTo>
                  <a:pt x="76" y="22"/>
                  <a:pt x="73" y="16"/>
                  <a:pt x="68" y="11"/>
                </a:cubicBezTo>
                <a:cubicBezTo>
                  <a:pt x="61" y="4"/>
                  <a:pt x="51" y="0"/>
                  <a:pt x="41" y="0"/>
                </a:cubicBezTo>
                <a:cubicBezTo>
                  <a:pt x="23" y="0"/>
                  <a:pt x="8" y="13"/>
                  <a:pt x="3" y="31"/>
                </a:cubicBezTo>
                <a:cubicBezTo>
                  <a:pt x="1" y="36"/>
                  <a:pt x="0" y="42"/>
                  <a:pt x="0" y="47"/>
                </a:cubicBezTo>
                <a:cubicBezTo>
                  <a:pt x="0" y="51"/>
                  <a:pt x="1" y="55"/>
                  <a:pt x="1" y="58"/>
                </a:cubicBezTo>
                <a:cubicBezTo>
                  <a:pt x="2" y="59"/>
                  <a:pt x="2" y="61"/>
                  <a:pt x="2" y="6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8" name="Freeform 477"/>
          <p:cNvSpPr>
            <a:spLocks noChangeArrowheads="1"/>
          </p:cNvSpPr>
          <p:nvPr/>
        </p:nvSpPr>
        <p:spPr bwMode="auto">
          <a:xfrm>
            <a:off x="2286000" y="4846638"/>
            <a:ext cx="98425" cy="217487"/>
          </a:xfrm>
          <a:custGeom>
            <a:avLst/>
            <a:gdLst>
              <a:gd name="T0" fmla="*/ 2147483647 w 77"/>
              <a:gd name="T1" fmla="*/ 2147483647 h 170"/>
              <a:gd name="T2" fmla="*/ 2147483647 w 77"/>
              <a:gd name="T3" fmla="*/ 0 h 170"/>
              <a:gd name="T4" fmla="*/ 0 w 77"/>
              <a:gd name="T5" fmla="*/ 2147483647 h 170"/>
              <a:gd name="T6" fmla="*/ 2147483647 w 77"/>
              <a:gd name="T7" fmla="*/ 2147483647 h 170"/>
              <a:gd name="T8" fmla="*/ 2147483647 w 77"/>
              <a:gd name="T9" fmla="*/ 2147483647 h 170"/>
              <a:gd name="T10" fmla="*/ 2147483647 w 77"/>
              <a:gd name="T11" fmla="*/ 2147483647 h 170"/>
              <a:gd name="T12" fmla="*/ 2147483647 w 77"/>
              <a:gd name="T13" fmla="*/ 2147483647 h 170"/>
              <a:gd name="T14" fmla="*/ 2147483647 w 77"/>
              <a:gd name="T15" fmla="*/ 2147483647 h 170"/>
              <a:gd name="T16" fmla="*/ 0 60000 65536"/>
              <a:gd name="T17" fmla="*/ 0 60000 65536"/>
              <a:gd name="T18" fmla="*/ 0 60000 65536"/>
              <a:gd name="T19" fmla="*/ 0 60000 65536"/>
              <a:gd name="T20" fmla="*/ 0 60000 65536"/>
              <a:gd name="T21" fmla="*/ 0 60000 65536"/>
              <a:gd name="T22" fmla="*/ 0 60000 65536"/>
              <a:gd name="T23" fmla="*/ 0 60000 65536"/>
              <a:gd name="T24" fmla="*/ 0 w 77"/>
              <a:gd name="T25" fmla="*/ 0 h 170"/>
              <a:gd name="T26" fmla="*/ 77 w 77"/>
              <a:gd name="T27" fmla="*/ 170 h 17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7" h="170">
                <a:moveTo>
                  <a:pt x="77" y="24"/>
                </a:moveTo>
                <a:cubicBezTo>
                  <a:pt x="66" y="0"/>
                  <a:pt x="66" y="0"/>
                  <a:pt x="66" y="0"/>
                </a:cubicBezTo>
                <a:cubicBezTo>
                  <a:pt x="25" y="23"/>
                  <a:pt x="0" y="54"/>
                  <a:pt x="0" y="89"/>
                </a:cubicBezTo>
                <a:cubicBezTo>
                  <a:pt x="0" y="119"/>
                  <a:pt x="20" y="148"/>
                  <a:pt x="54" y="170"/>
                </a:cubicBezTo>
                <a:cubicBezTo>
                  <a:pt x="54" y="170"/>
                  <a:pt x="54" y="170"/>
                  <a:pt x="54" y="170"/>
                </a:cubicBezTo>
                <a:cubicBezTo>
                  <a:pt x="77" y="147"/>
                  <a:pt x="77" y="147"/>
                  <a:pt x="77" y="147"/>
                </a:cubicBezTo>
                <a:cubicBezTo>
                  <a:pt x="54" y="129"/>
                  <a:pt x="41" y="108"/>
                  <a:pt x="41" y="85"/>
                </a:cubicBezTo>
                <a:cubicBezTo>
                  <a:pt x="41" y="62"/>
                  <a:pt x="54" y="41"/>
                  <a:pt x="77" y="2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79" name="Freeform 478"/>
          <p:cNvSpPr>
            <a:spLocks noChangeArrowheads="1"/>
          </p:cNvSpPr>
          <p:nvPr/>
        </p:nvSpPr>
        <p:spPr bwMode="auto">
          <a:xfrm>
            <a:off x="3544888" y="4756150"/>
            <a:ext cx="147637" cy="144463"/>
          </a:xfrm>
          <a:custGeom>
            <a:avLst/>
            <a:gdLst>
              <a:gd name="T0" fmla="*/ 2147483647 w 115"/>
              <a:gd name="T1" fmla="*/ 2147483647 h 113"/>
              <a:gd name="T2" fmla="*/ 2147483647 w 115"/>
              <a:gd name="T3" fmla="*/ 2147483647 h 113"/>
              <a:gd name="T4" fmla="*/ 2147483647 w 115"/>
              <a:gd name="T5" fmla="*/ 0 h 113"/>
              <a:gd name="T6" fmla="*/ 2147483647 w 115"/>
              <a:gd name="T7" fmla="*/ 2147483647 h 113"/>
              <a:gd name="T8" fmla="*/ 2147483647 w 115"/>
              <a:gd name="T9" fmla="*/ 2147483647 h 113"/>
              <a:gd name="T10" fmla="*/ 2147483647 w 115"/>
              <a:gd name="T11" fmla="*/ 2147483647 h 113"/>
              <a:gd name="T12" fmla="*/ 2147483647 w 115"/>
              <a:gd name="T13" fmla="*/ 2147483647 h 113"/>
              <a:gd name="T14" fmla="*/ 2147483647 w 115"/>
              <a:gd name="T15" fmla="*/ 2147483647 h 113"/>
              <a:gd name="T16" fmla="*/ 0 60000 65536"/>
              <a:gd name="T17" fmla="*/ 0 60000 65536"/>
              <a:gd name="T18" fmla="*/ 0 60000 65536"/>
              <a:gd name="T19" fmla="*/ 0 60000 65536"/>
              <a:gd name="T20" fmla="*/ 0 60000 65536"/>
              <a:gd name="T21" fmla="*/ 0 60000 65536"/>
              <a:gd name="T22" fmla="*/ 0 60000 65536"/>
              <a:gd name="T23" fmla="*/ 0 60000 65536"/>
              <a:gd name="T24" fmla="*/ 0 w 115"/>
              <a:gd name="T25" fmla="*/ 0 h 113"/>
              <a:gd name="T26" fmla="*/ 115 w 115"/>
              <a:gd name="T27" fmla="*/ 113 h 1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5" h="113">
                <a:moveTo>
                  <a:pt x="106" y="73"/>
                </a:moveTo>
                <a:cubicBezTo>
                  <a:pt x="40" y="6"/>
                  <a:pt x="40" y="6"/>
                  <a:pt x="40" y="6"/>
                </a:cubicBezTo>
                <a:cubicBezTo>
                  <a:pt x="36" y="2"/>
                  <a:pt x="30" y="0"/>
                  <a:pt x="24" y="0"/>
                </a:cubicBezTo>
                <a:cubicBezTo>
                  <a:pt x="19" y="0"/>
                  <a:pt x="13" y="2"/>
                  <a:pt x="9" y="6"/>
                </a:cubicBezTo>
                <a:cubicBezTo>
                  <a:pt x="0" y="15"/>
                  <a:pt x="0" y="29"/>
                  <a:pt x="9" y="37"/>
                </a:cubicBezTo>
                <a:cubicBezTo>
                  <a:pt x="75" y="104"/>
                  <a:pt x="75" y="104"/>
                  <a:pt x="75" y="104"/>
                </a:cubicBezTo>
                <a:cubicBezTo>
                  <a:pt x="83" y="113"/>
                  <a:pt x="97" y="113"/>
                  <a:pt x="106" y="104"/>
                </a:cubicBezTo>
                <a:cubicBezTo>
                  <a:pt x="115" y="96"/>
                  <a:pt x="115" y="81"/>
                  <a:pt x="106" y="7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0" name="Freeform 479"/>
          <p:cNvSpPr>
            <a:spLocks noChangeArrowheads="1"/>
          </p:cNvSpPr>
          <p:nvPr/>
        </p:nvSpPr>
        <p:spPr bwMode="auto">
          <a:xfrm>
            <a:off x="3324225" y="4773613"/>
            <a:ext cx="315913" cy="206375"/>
          </a:xfrm>
          <a:custGeom>
            <a:avLst/>
            <a:gdLst>
              <a:gd name="T0" fmla="*/ 2147483647 w 247"/>
              <a:gd name="T1" fmla="*/ 2147483647 h 161"/>
              <a:gd name="T2" fmla="*/ 2147483647 w 247"/>
              <a:gd name="T3" fmla="*/ 2147483647 h 161"/>
              <a:gd name="T4" fmla="*/ 2147483647 w 247"/>
              <a:gd name="T5" fmla="*/ 2147483647 h 161"/>
              <a:gd name="T6" fmla="*/ 2147483647 w 247"/>
              <a:gd name="T7" fmla="*/ 2147483647 h 161"/>
              <a:gd name="T8" fmla="*/ 2147483647 w 247"/>
              <a:gd name="T9" fmla="*/ 2147483647 h 161"/>
              <a:gd name="T10" fmla="*/ 2147483647 w 247"/>
              <a:gd name="T11" fmla="*/ 2147483647 h 161"/>
              <a:gd name="T12" fmla="*/ 2147483647 w 247"/>
              <a:gd name="T13" fmla="*/ 2147483647 h 161"/>
              <a:gd name="T14" fmla="*/ 2147483647 w 247"/>
              <a:gd name="T15" fmla="*/ 2147483647 h 161"/>
              <a:gd name="T16" fmla="*/ 2147483647 w 247"/>
              <a:gd name="T17" fmla="*/ 2147483647 h 161"/>
              <a:gd name="T18" fmla="*/ 2147483647 w 247"/>
              <a:gd name="T19" fmla="*/ 2147483647 h 161"/>
              <a:gd name="T20" fmla="*/ 2147483647 w 247"/>
              <a:gd name="T21" fmla="*/ 2147483647 h 161"/>
              <a:gd name="T22" fmla="*/ 2147483647 w 247"/>
              <a:gd name="T23" fmla="*/ 2147483647 h 161"/>
              <a:gd name="T24" fmla="*/ 2147483647 w 247"/>
              <a:gd name="T25" fmla="*/ 2147483647 h 161"/>
              <a:gd name="T26" fmla="*/ 2147483647 w 247"/>
              <a:gd name="T27" fmla="*/ 2147483647 h 161"/>
              <a:gd name="T28" fmla="*/ 2147483647 w 247"/>
              <a:gd name="T29" fmla="*/ 2147483647 h 1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47"/>
              <a:gd name="T46" fmla="*/ 0 h 161"/>
              <a:gd name="T47" fmla="*/ 247 w 247"/>
              <a:gd name="T48" fmla="*/ 161 h 16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47" h="161">
                <a:moveTo>
                  <a:pt x="232" y="96"/>
                </a:moveTo>
                <a:cubicBezTo>
                  <a:pt x="165" y="24"/>
                  <a:pt x="165" y="24"/>
                  <a:pt x="165" y="24"/>
                </a:cubicBezTo>
                <a:cubicBezTo>
                  <a:pt x="165" y="24"/>
                  <a:pt x="132" y="14"/>
                  <a:pt x="91" y="6"/>
                </a:cubicBezTo>
                <a:cubicBezTo>
                  <a:pt x="62" y="0"/>
                  <a:pt x="48" y="11"/>
                  <a:pt x="42" y="18"/>
                </a:cubicBezTo>
                <a:cubicBezTo>
                  <a:pt x="39" y="21"/>
                  <a:pt x="38" y="24"/>
                  <a:pt x="38" y="24"/>
                </a:cubicBezTo>
                <a:cubicBezTo>
                  <a:pt x="36" y="29"/>
                  <a:pt x="36" y="29"/>
                  <a:pt x="36" y="29"/>
                </a:cubicBezTo>
                <a:cubicBezTo>
                  <a:pt x="36" y="29"/>
                  <a:pt x="36" y="29"/>
                  <a:pt x="36" y="29"/>
                </a:cubicBezTo>
                <a:cubicBezTo>
                  <a:pt x="5" y="96"/>
                  <a:pt x="5" y="96"/>
                  <a:pt x="5" y="96"/>
                </a:cubicBezTo>
                <a:cubicBezTo>
                  <a:pt x="0" y="144"/>
                  <a:pt x="43" y="128"/>
                  <a:pt x="43" y="128"/>
                </a:cubicBezTo>
                <a:cubicBezTo>
                  <a:pt x="43" y="128"/>
                  <a:pt x="56" y="106"/>
                  <a:pt x="69" y="82"/>
                </a:cubicBezTo>
                <a:cubicBezTo>
                  <a:pt x="83" y="59"/>
                  <a:pt x="101" y="82"/>
                  <a:pt x="101" y="82"/>
                </a:cubicBezTo>
                <a:cubicBezTo>
                  <a:pt x="179" y="153"/>
                  <a:pt x="179" y="153"/>
                  <a:pt x="179" y="153"/>
                </a:cubicBezTo>
                <a:cubicBezTo>
                  <a:pt x="188" y="161"/>
                  <a:pt x="188" y="161"/>
                  <a:pt x="188" y="161"/>
                </a:cubicBezTo>
                <a:cubicBezTo>
                  <a:pt x="188" y="161"/>
                  <a:pt x="217" y="133"/>
                  <a:pt x="232" y="118"/>
                </a:cubicBezTo>
                <a:cubicBezTo>
                  <a:pt x="247" y="104"/>
                  <a:pt x="232" y="96"/>
                  <a:pt x="232" y="9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1" name="Freeform 480"/>
          <p:cNvSpPr>
            <a:spLocks noChangeArrowheads="1"/>
          </p:cNvSpPr>
          <p:nvPr/>
        </p:nvSpPr>
        <p:spPr bwMode="auto">
          <a:xfrm>
            <a:off x="3516313" y="4975225"/>
            <a:ext cx="66675" cy="68263"/>
          </a:xfrm>
          <a:custGeom>
            <a:avLst/>
            <a:gdLst>
              <a:gd name="T0" fmla="*/ 2147483647 w 53"/>
              <a:gd name="T1" fmla="*/ 0 h 53"/>
              <a:gd name="T2" fmla="*/ 2147483647 w 53"/>
              <a:gd name="T3" fmla="*/ 2147483647 h 53"/>
              <a:gd name="T4" fmla="*/ 2147483647 w 53"/>
              <a:gd name="T5" fmla="*/ 2147483647 h 53"/>
              <a:gd name="T6" fmla="*/ 2147483647 w 53"/>
              <a:gd name="T7" fmla="*/ 2147483647 h 53"/>
              <a:gd name="T8" fmla="*/ 2147483647 w 53"/>
              <a:gd name="T9" fmla="*/ 2147483647 h 53"/>
              <a:gd name="T10" fmla="*/ 2147483647 w 53"/>
              <a:gd name="T11" fmla="*/ 2147483647 h 53"/>
              <a:gd name="T12" fmla="*/ 2147483647 w 53"/>
              <a:gd name="T13" fmla="*/ 2147483647 h 53"/>
              <a:gd name="T14" fmla="*/ 2147483647 w 53"/>
              <a:gd name="T15" fmla="*/ 2147483647 h 53"/>
              <a:gd name="T16" fmla="*/ 0 w 53"/>
              <a:gd name="T17" fmla="*/ 2147483647 h 53"/>
              <a:gd name="T18" fmla="*/ 2147483647 w 53"/>
              <a:gd name="T19" fmla="*/ 2147483647 h 53"/>
              <a:gd name="T20" fmla="*/ 2147483647 w 53"/>
              <a:gd name="T21" fmla="*/ 2147483647 h 53"/>
              <a:gd name="T22" fmla="*/ 2147483647 w 53"/>
              <a:gd name="T23" fmla="*/ 2147483647 h 53"/>
              <a:gd name="T24" fmla="*/ 2147483647 w 53"/>
              <a:gd name="T25" fmla="*/ 2147483647 h 53"/>
              <a:gd name="T26" fmla="*/ 2147483647 w 53"/>
              <a:gd name="T27" fmla="*/ 0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53"/>
              <a:gd name="T44" fmla="*/ 53 w 5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53">
                <a:moveTo>
                  <a:pt x="24" y="0"/>
                </a:moveTo>
                <a:cubicBezTo>
                  <a:pt x="19" y="6"/>
                  <a:pt x="19" y="6"/>
                  <a:pt x="19" y="6"/>
                </a:cubicBezTo>
                <a:cubicBezTo>
                  <a:pt x="20" y="6"/>
                  <a:pt x="21" y="7"/>
                  <a:pt x="22" y="8"/>
                </a:cubicBezTo>
                <a:cubicBezTo>
                  <a:pt x="36" y="22"/>
                  <a:pt x="36" y="22"/>
                  <a:pt x="36" y="22"/>
                </a:cubicBezTo>
                <a:cubicBezTo>
                  <a:pt x="42" y="28"/>
                  <a:pt x="43" y="35"/>
                  <a:pt x="39" y="39"/>
                </a:cubicBezTo>
                <a:cubicBezTo>
                  <a:pt x="35" y="43"/>
                  <a:pt x="27" y="42"/>
                  <a:pt x="22" y="36"/>
                </a:cubicBezTo>
                <a:cubicBezTo>
                  <a:pt x="7" y="22"/>
                  <a:pt x="7" y="22"/>
                  <a:pt x="7" y="22"/>
                </a:cubicBezTo>
                <a:cubicBezTo>
                  <a:pt x="7" y="21"/>
                  <a:pt x="6" y="21"/>
                  <a:pt x="5" y="20"/>
                </a:cubicBezTo>
                <a:cubicBezTo>
                  <a:pt x="0" y="25"/>
                  <a:pt x="0" y="25"/>
                  <a:pt x="0" y="25"/>
                </a:cubicBezTo>
                <a:cubicBezTo>
                  <a:pt x="1" y="26"/>
                  <a:pt x="1" y="26"/>
                  <a:pt x="1" y="26"/>
                </a:cubicBezTo>
                <a:cubicBezTo>
                  <a:pt x="20" y="44"/>
                  <a:pt x="20" y="44"/>
                  <a:pt x="20" y="44"/>
                </a:cubicBezTo>
                <a:cubicBezTo>
                  <a:pt x="27" y="52"/>
                  <a:pt x="39" y="53"/>
                  <a:pt x="46" y="46"/>
                </a:cubicBezTo>
                <a:cubicBezTo>
                  <a:pt x="53" y="39"/>
                  <a:pt x="52" y="28"/>
                  <a:pt x="44" y="20"/>
                </a:cubicBezTo>
                <a:lnTo>
                  <a:pt x="24"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2" name="Freeform 481"/>
          <p:cNvSpPr>
            <a:spLocks noChangeArrowheads="1"/>
          </p:cNvSpPr>
          <p:nvPr/>
        </p:nvSpPr>
        <p:spPr bwMode="auto">
          <a:xfrm>
            <a:off x="3478213" y="5016500"/>
            <a:ext cx="68262" cy="66675"/>
          </a:xfrm>
          <a:custGeom>
            <a:avLst/>
            <a:gdLst>
              <a:gd name="T0" fmla="*/ 2147483647 w 53"/>
              <a:gd name="T1" fmla="*/ 2147483647 h 53"/>
              <a:gd name="T2" fmla="*/ 2147483647 w 53"/>
              <a:gd name="T3" fmla="*/ 0 h 53"/>
              <a:gd name="T4" fmla="*/ 2147483647 w 53"/>
              <a:gd name="T5" fmla="*/ 2147483647 h 53"/>
              <a:gd name="T6" fmla="*/ 2147483647 w 53"/>
              <a:gd name="T7" fmla="*/ 2147483647 h 53"/>
              <a:gd name="T8" fmla="*/ 2147483647 w 53"/>
              <a:gd name="T9" fmla="*/ 2147483647 h 53"/>
              <a:gd name="T10" fmla="*/ 2147483647 w 53"/>
              <a:gd name="T11" fmla="*/ 2147483647 h 53"/>
              <a:gd name="T12" fmla="*/ 2147483647 w 53"/>
              <a:gd name="T13" fmla="*/ 2147483647 h 53"/>
              <a:gd name="T14" fmla="*/ 2147483647 w 53"/>
              <a:gd name="T15" fmla="*/ 2147483647 h 53"/>
              <a:gd name="T16" fmla="*/ 2147483647 w 53"/>
              <a:gd name="T17" fmla="*/ 2147483647 h 53"/>
              <a:gd name="T18" fmla="*/ 2147483647 w 53"/>
              <a:gd name="T19" fmla="*/ 2147483647 h 53"/>
              <a:gd name="T20" fmla="*/ 0 w 53"/>
              <a:gd name="T21" fmla="*/ 2147483647 h 53"/>
              <a:gd name="T22" fmla="*/ 0 w 53"/>
              <a:gd name="T23" fmla="*/ 2147483647 h 53"/>
              <a:gd name="T24" fmla="*/ 2147483647 w 53"/>
              <a:gd name="T25" fmla="*/ 2147483647 h 53"/>
              <a:gd name="T26" fmla="*/ 2147483647 w 53"/>
              <a:gd name="T27" fmla="*/ 2147483647 h 53"/>
              <a:gd name="T28" fmla="*/ 2147483647 w 53"/>
              <a:gd name="T29" fmla="*/ 2147483647 h 53"/>
              <a:gd name="T30" fmla="*/ 2147483647 w 53"/>
              <a:gd name="T31" fmla="*/ 2147483647 h 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3"/>
              <a:gd name="T49" fmla="*/ 0 h 53"/>
              <a:gd name="T50" fmla="*/ 53 w 53"/>
              <a:gd name="T51" fmla="*/ 53 h 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3" h="53">
                <a:moveTo>
                  <a:pt x="24" y="1"/>
                </a:moveTo>
                <a:cubicBezTo>
                  <a:pt x="24" y="0"/>
                  <a:pt x="24" y="0"/>
                  <a:pt x="24" y="0"/>
                </a:cubicBezTo>
                <a:cubicBezTo>
                  <a:pt x="18" y="6"/>
                  <a:pt x="18" y="6"/>
                  <a:pt x="18" y="6"/>
                </a:cubicBezTo>
                <a:cubicBezTo>
                  <a:pt x="19" y="7"/>
                  <a:pt x="21" y="8"/>
                  <a:pt x="22" y="10"/>
                </a:cubicBezTo>
                <a:cubicBezTo>
                  <a:pt x="37" y="24"/>
                  <a:pt x="37" y="24"/>
                  <a:pt x="37" y="24"/>
                </a:cubicBezTo>
                <a:cubicBezTo>
                  <a:pt x="42" y="30"/>
                  <a:pt x="44" y="37"/>
                  <a:pt x="40" y="41"/>
                </a:cubicBezTo>
                <a:cubicBezTo>
                  <a:pt x="36" y="45"/>
                  <a:pt x="28" y="44"/>
                  <a:pt x="23" y="38"/>
                </a:cubicBezTo>
                <a:cubicBezTo>
                  <a:pt x="8" y="24"/>
                  <a:pt x="8" y="24"/>
                  <a:pt x="8" y="24"/>
                </a:cubicBezTo>
                <a:cubicBezTo>
                  <a:pt x="7" y="23"/>
                  <a:pt x="6" y="21"/>
                  <a:pt x="5" y="20"/>
                </a:cubicBezTo>
                <a:cubicBezTo>
                  <a:pt x="5" y="20"/>
                  <a:pt x="5" y="20"/>
                  <a:pt x="5" y="20"/>
                </a:cubicBezTo>
                <a:cubicBezTo>
                  <a:pt x="0" y="25"/>
                  <a:pt x="0" y="25"/>
                  <a:pt x="0" y="25"/>
                </a:cubicBezTo>
                <a:cubicBezTo>
                  <a:pt x="0" y="25"/>
                  <a:pt x="0" y="25"/>
                  <a:pt x="0" y="25"/>
                </a:cubicBezTo>
                <a:cubicBezTo>
                  <a:pt x="20" y="45"/>
                  <a:pt x="20" y="45"/>
                  <a:pt x="20" y="45"/>
                </a:cubicBezTo>
                <a:cubicBezTo>
                  <a:pt x="28" y="52"/>
                  <a:pt x="39" y="53"/>
                  <a:pt x="46" y="46"/>
                </a:cubicBezTo>
                <a:cubicBezTo>
                  <a:pt x="53" y="40"/>
                  <a:pt x="52" y="28"/>
                  <a:pt x="44" y="20"/>
                </a:cubicBezTo>
                <a:lnTo>
                  <a:pt x="24" y="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3" name="Freeform 482"/>
          <p:cNvSpPr>
            <a:spLocks noChangeArrowheads="1"/>
          </p:cNvSpPr>
          <p:nvPr/>
        </p:nvSpPr>
        <p:spPr bwMode="auto">
          <a:xfrm>
            <a:off x="3441700" y="5054600"/>
            <a:ext cx="66675" cy="66675"/>
          </a:xfrm>
          <a:custGeom>
            <a:avLst/>
            <a:gdLst>
              <a:gd name="T0" fmla="*/ 2147483647 w 53"/>
              <a:gd name="T1" fmla="*/ 2147483647 h 53"/>
              <a:gd name="T2" fmla="*/ 2147483647 w 53"/>
              <a:gd name="T3" fmla="*/ 0 h 53"/>
              <a:gd name="T4" fmla="*/ 2147483647 w 53"/>
              <a:gd name="T5" fmla="*/ 0 h 53"/>
              <a:gd name="T6" fmla="*/ 2147483647 w 53"/>
              <a:gd name="T7" fmla="*/ 2147483647 h 53"/>
              <a:gd name="T8" fmla="*/ 2147483647 w 53"/>
              <a:gd name="T9" fmla="*/ 2147483647 h 53"/>
              <a:gd name="T10" fmla="*/ 2147483647 w 53"/>
              <a:gd name="T11" fmla="*/ 2147483647 h 53"/>
              <a:gd name="T12" fmla="*/ 2147483647 w 53"/>
              <a:gd name="T13" fmla="*/ 2147483647 h 53"/>
              <a:gd name="T14" fmla="*/ 2147483647 w 53"/>
              <a:gd name="T15" fmla="*/ 2147483647 h 53"/>
              <a:gd name="T16" fmla="*/ 2147483647 w 53"/>
              <a:gd name="T17" fmla="*/ 2147483647 h 53"/>
              <a:gd name="T18" fmla="*/ 2147483647 w 53"/>
              <a:gd name="T19" fmla="*/ 2147483647 h 53"/>
              <a:gd name="T20" fmla="*/ 0 w 53"/>
              <a:gd name="T21" fmla="*/ 2147483647 h 53"/>
              <a:gd name="T22" fmla="*/ 2147483647 w 53"/>
              <a:gd name="T23" fmla="*/ 2147483647 h 53"/>
              <a:gd name="T24" fmla="*/ 2147483647 w 53"/>
              <a:gd name="T25" fmla="*/ 2147483647 h 53"/>
              <a:gd name="T26" fmla="*/ 2147483647 w 53"/>
              <a:gd name="T27" fmla="*/ 2147483647 h 53"/>
              <a:gd name="T28" fmla="*/ 2147483647 w 53"/>
              <a:gd name="T29" fmla="*/ 2147483647 h 5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3"/>
              <a:gd name="T46" fmla="*/ 0 h 53"/>
              <a:gd name="T47" fmla="*/ 53 w 53"/>
              <a:gd name="T48" fmla="*/ 53 h 5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3" h="53">
                <a:moveTo>
                  <a:pt x="44" y="20"/>
                </a:moveTo>
                <a:cubicBezTo>
                  <a:pt x="25" y="0"/>
                  <a:pt x="25" y="0"/>
                  <a:pt x="25" y="0"/>
                </a:cubicBezTo>
                <a:cubicBezTo>
                  <a:pt x="24" y="0"/>
                  <a:pt x="24" y="0"/>
                  <a:pt x="24" y="0"/>
                </a:cubicBezTo>
                <a:cubicBezTo>
                  <a:pt x="19" y="5"/>
                  <a:pt x="19" y="5"/>
                  <a:pt x="19" y="5"/>
                </a:cubicBezTo>
                <a:cubicBezTo>
                  <a:pt x="20" y="6"/>
                  <a:pt x="22" y="7"/>
                  <a:pt x="23" y="8"/>
                </a:cubicBezTo>
                <a:cubicBezTo>
                  <a:pt x="37" y="22"/>
                  <a:pt x="37" y="22"/>
                  <a:pt x="37" y="22"/>
                </a:cubicBezTo>
                <a:cubicBezTo>
                  <a:pt x="43" y="28"/>
                  <a:pt x="44" y="36"/>
                  <a:pt x="40" y="40"/>
                </a:cubicBezTo>
                <a:cubicBezTo>
                  <a:pt x="36" y="43"/>
                  <a:pt x="28" y="42"/>
                  <a:pt x="23" y="37"/>
                </a:cubicBezTo>
                <a:cubicBezTo>
                  <a:pt x="8" y="22"/>
                  <a:pt x="8" y="22"/>
                  <a:pt x="8" y="22"/>
                </a:cubicBezTo>
                <a:cubicBezTo>
                  <a:pt x="7" y="21"/>
                  <a:pt x="6" y="20"/>
                  <a:pt x="6" y="19"/>
                </a:cubicBezTo>
                <a:cubicBezTo>
                  <a:pt x="0" y="25"/>
                  <a:pt x="0" y="25"/>
                  <a:pt x="0" y="25"/>
                </a:cubicBezTo>
                <a:cubicBezTo>
                  <a:pt x="1" y="25"/>
                  <a:pt x="1" y="25"/>
                  <a:pt x="1" y="25"/>
                </a:cubicBezTo>
                <a:cubicBezTo>
                  <a:pt x="20" y="44"/>
                  <a:pt x="20" y="44"/>
                  <a:pt x="20" y="44"/>
                </a:cubicBezTo>
                <a:cubicBezTo>
                  <a:pt x="28" y="52"/>
                  <a:pt x="40" y="53"/>
                  <a:pt x="46" y="46"/>
                </a:cubicBezTo>
                <a:cubicBezTo>
                  <a:pt x="53" y="39"/>
                  <a:pt x="52" y="28"/>
                  <a:pt x="44" y="2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4" name="Freeform 483"/>
          <p:cNvSpPr>
            <a:spLocks noChangeArrowheads="1"/>
          </p:cNvSpPr>
          <p:nvPr/>
        </p:nvSpPr>
        <p:spPr bwMode="auto">
          <a:xfrm>
            <a:off x="3370263" y="5078413"/>
            <a:ext cx="77787" cy="80962"/>
          </a:xfrm>
          <a:custGeom>
            <a:avLst/>
            <a:gdLst>
              <a:gd name="T0" fmla="*/ 2147483647 w 61"/>
              <a:gd name="T1" fmla="*/ 2147483647 h 63"/>
              <a:gd name="T2" fmla="*/ 2147483647 w 61"/>
              <a:gd name="T3" fmla="*/ 2147483647 h 63"/>
              <a:gd name="T4" fmla="*/ 2147483647 w 61"/>
              <a:gd name="T5" fmla="*/ 2147483647 h 63"/>
              <a:gd name="T6" fmla="*/ 2147483647 w 61"/>
              <a:gd name="T7" fmla="*/ 2147483647 h 63"/>
              <a:gd name="T8" fmla="*/ 2147483647 w 61"/>
              <a:gd name="T9" fmla="*/ 2147483647 h 63"/>
              <a:gd name="T10" fmla="*/ 0 w 61"/>
              <a:gd name="T11" fmla="*/ 2147483647 h 63"/>
              <a:gd name="T12" fmla="*/ 2147483647 w 61"/>
              <a:gd name="T13" fmla="*/ 2147483647 h 63"/>
              <a:gd name="T14" fmla="*/ 2147483647 w 61"/>
              <a:gd name="T15" fmla="*/ 2147483647 h 63"/>
              <a:gd name="T16" fmla="*/ 2147483647 w 61"/>
              <a:gd name="T17" fmla="*/ 2147483647 h 63"/>
              <a:gd name="T18" fmla="*/ 2147483647 w 61"/>
              <a:gd name="T19" fmla="*/ 2147483647 h 63"/>
              <a:gd name="T20" fmla="*/ 2147483647 w 61"/>
              <a:gd name="T21" fmla="*/ 2147483647 h 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
              <a:gd name="T34" fmla="*/ 0 h 63"/>
              <a:gd name="T35" fmla="*/ 61 w 61"/>
              <a:gd name="T36" fmla="*/ 63 h 6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 h="63">
                <a:moveTo>
                  <a:pt x="53" y="8"/>
                </a:moveTo>
                <a:cubicBezTo>
                  <a:pt x="45" y="0"/>
                  <a:pt x="33" y="0"/>
                  <a:pt x="25" y="8"/>
                </a:cubicBezTo>
                <a:cubicBezTo>
                  <a:pt x="25" y="8"/>
                  <a:pt x="25" y="8"/>
                  <a:pt x="25" y="8"/>
                </a:cubicBezTo>
                <a:cubicBezTo>
                  <a:pt x="10" y="23"/>
                  <a:pt x="10" y="23"/>
                  <a:pt x="10" y="23"/>
                </a:cubicBezTo>
                <a:cubicBezTo>
                  <a:pt x="5" y="28"/>
                  <a:pt x="5" y="28"/>
                  <a:pt x="5" y="28"/>
                </a:cubicBezTo>
                <a:cubicBezTo>
                  <a:pt x="2" y="32"/>
                  <a:pt x="0" y="37"/>
                  <a:pt x="0" y="42"/>
                </a:cubicBezTo>
                <a:cubicBezTo>
                  <a:pt x="0" y="47"/>
                  <a:pt x="2" y="52"/>
                  <a:pt x="6" y="56"/>
                </a:cubicBezTo>
                <a:cubicBezTo>
                  <a:pt x="13" y="63"/>
                  <a:pt x="26" y="63"/>
                  <a:pt x="33" y="56"/>
                </a:cubicBezTo>
                <a:cubicBezTo>
                  <a:pt x="53" y="36"/>
                  <a:pt x="53" y="36"/>
                  <a:pt x="53" y="36"/>
                </a:cubicBezTo>
                <a:cubicBezTo>
                  <a:pt x="60" y="28"/>
                  <a:pt x="61" y="17"/>
                  <a:pt x="54" y="9"/>
                </a:cubicBezTo>
                <a:cubicBezTo>
                  <a:pt x="54" y="9"/>
                  <a:pt x="53" y="8"/>
                  <a:pt x="53" y="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5" name="Freeform 484"/>
          <p:cNvSpPr>
            <a:spLocks noChangeArrowheads="1"/>
          </p:cNvSpPr>
          <p:nvPr/>
        </p:nvSpPr>
        <p:spPr bwMode="auto">
          <a:xfrm>
            <a:off x="3325813" y="5035550"/>
            <a:ext cx="77787" cy="82550"/>
          </a:xfrm>
          <a:custGeom>
            <a:avLst/>
            <a:gdLst>
              <a:gd name="T0" fmla="*/ 2147483647 w 61"/>
              <a:gd name="T1" fmla="*/ 2147483647 h 64"/>
              <a:gd name="T2" fmla="*/ 2147483647 w 61"/>
              <a:gd name="T3" fmla="*/ 2147483647 h 64"/>
              <a:gd name="T4" fmla="*/ 2147483647 w 61"/>
              <a:gd name="T5" fmla="*/ 2147483647 h 64"/>
              <a:gd name="T6" fmla="*/ 2147483647 w 61"/>
              <a:gd name="T7" fmla="*/ 2147483647 h 64"/>
              <a:gd name="T8" fmla="*/ 2147483647 w 61"/>
              <a:gd name="T9" fmla="*/ 2147483647 h 64"/>
              <a:gd name="T10" fmla="*/ 2147483647 w 61"/>
              <a:gd name="T11" fmla="*/ 2147483647 h 64"/>
              <a:gd name="T12" fmla="*/ 0 w 61"/>
              <a:gd name="T13" fmla="*/ 2147483647 h 64"/>
              <a:gd name="T14" fmla="*/ 2147483647 w 61"/>
              <a:gd name="T15" fmla="*/ 2147483647 h 64"/>
              <a:gd name="T16" fmla="*/ 2147483647 w 61"/>
              <a:gd name="T17" fmla="*/ 2147483647 h 64"/>
              <a:gd name="T18" fmla="*/ 2147483647 w 61"/>
              <a:gd name="T19" fmla="*/ 2147483647 h 64"/>
              <a:gd name="T20" fmla="*/ 2147483647 w 61"/>
              <a:gd name="T21" fmla="*/ 2147483647 h 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
              <a:gd name="T34" fmla="*/ 0 h 64"/>
              <a:gd name="T35" fmla="*/ 61 w 61"/>
              <a:gd name="T36" fmla="*/ 64 h 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 h="64">
                <a:moveTo>
                  <a:pt x="53" y="36"/>
                </a:moveTo>
                <a:cubicBezTo>
                  <a:pt x="61" y="28"/>
                  <a:pt x="61" y="15"/>
                  <a:pt x="53" y="8"/>
                </a:cubicBezTo>
                <a:cubicBezTo>
                  <a:pt x="45" y="0"/>
                  <a:pt x="33" y="0"/>
                  <a:pt x="25" y="8"/>
                </a:cubicBezTo>
                <a:cubicBezTo>
                  <a:pt x="24" y="9"/>
                  <a:pt x="24" y="9"/>
                  <a:pt x="24" y="9"/>
                </a:cubicBezTo>
                <a:cubicBezTo>
                  <a:pt x="8" y="25"/>
                  <a:pt x="8" y="25"/>
                  <a:pt x="8" y="25"/>
                </a:cubicBezTo>
                <a:cubicBezTo>
                  <a:pt x="5" y="28"/>
                  <a:pt x="5" y="28"/>
                  <a:pt x="5" y="28"/>
                </a:cubicBezTo>
                <a:cubicBezTo>
                  <a:pt x="1" y="32"/>
                  <a:pt x="0" y="37"/>
                  <a:pt x="0" y="42"/>
                </a:cubicBezTo>
                <a:cubicBezTo>
                  <a:pt x="0" y="47"/>
                  <a:pt x="2" y="52"/>
                  <a:pt x="5" y="56"/>
                </a:cubicBezTo>
                <a:cubicBezTo>
                  <a:pt x="13" y="64"/>
                  <a:pt x="26" y="63"/>
                  <a:pt x="33" y="56"/>
                </a:cubicBezTo>
                <a:cubicBezTo>
                  <a:pt x="38" y="51"/>
                  <a:pt x="38" y="51"/>
                  <a:pt x="38" y="51"/>
                </a:cubicBezTo>
                <a:lnTo>
                  <a:pt x="53" y="3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6" name="Freeform 485"/>
          <p:cNvSpPr>
            <a:spLocks noChangeArrowheads="1"/>
          </p:cNvSpPr>
          <p:nvPr/>
        </p:nvSpPr>
        <p:spPr bwMode="auto">
          <a:xfrm>
            <a:off x="3279775" y="4994275"/>
            <a:ext cx="77788" cy="79375"/>
          </a:xfrm>
          <a:custGeom>
            <a:avLst/>
            <a:gdLst>
              <a:gd name="T0" fmla="*/ 2147483647 w 62"/>
              <a:gd name="T1" fmla="*/ 2147483647 h 63"/>
              <a:gd name="T2" fmla="*/ 2147483647 w 62"/>
              <a:gd name="T3" fmla="*/ 2147483647 h 63"/>
              <a:gd name="T4" fmla="*/ 2147483647 w 62"/>
              <a:gd name="T5" fmla="*/ 2147483647 h 63"/>
              <a:gd name="T6" fmla="*/ 2147483647 w 62"/>
              <a:gd name="T7" fmla="*/ 2147483647 h 63"/>
              <a:gd name="T8" fmla="*/ 2147483647 w 62"/>
              <a:gd name="T9" fmla="*/ 2147483647 h 63"/>
              <a:gd name="T10" fmla="*/ 0 w 62"/>
              <a:gd name="T11" fmla="*/ 2147483647 h 63"/>
              <a:gd name="T12" fmla="*/ 2147483647 w 62"/>
              <a:gd name="T13" fmla="*/ 2147483647 h 63"/>
              <a:gd name="T14" fmla="*/ 2147483647 w 62"/>
              <a:gd name="T15" fmla="*/ 2147483647 h 63"/>
              <a:gd name="T16" fmla="*/ 2147483647 w 62"/>
              <a:gd name="T17" fmla="*/ 2147483647 h 63"/>
              <a:gd name="T18" fmla="*/ 2147483647 w 62"/>
              <a:gd name="T19" fmla="*/ 2147483647 h 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2"/>
              <a:gd name="T31" fmla="*/ 0 h 63"/>
              <a:gd name="T32" fmla="*/ 62 w 62"/>
              <a:gd name="T33" fmla="*/ 63 h 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2" h="63">
                <a:moveTo>
                  <a:pt x="54" y="36"/>
                </a:moveTo>
                <a:cubicBezTo>
                  <a:pt x="62" y="28"/>
                  <a:pt x="61" y="15"/>
                  <a:pt x="54" y="8"/>
                </a:cubicBezTo>
                <a:cubicBezTo>
                  <a:pt x="46" y="0"/>
                  <a:pt x="33" y="0"/>
                  <a:pt x="26" y="8"/>
                </a:cubicBezTo>
                <a:cubicBezTo>
                  <a:pt x="7" y="27"/>
                  <a:pt x="7" y="27"/>
                  <a:pt x="7" y="27"/>
                </a:cubicBezTo>
                <a:cubicBezTo>
                  <a:pt x="6" y="28"/>
                  <a:pt x="6" y="28"/>
                  <a:pt x="6" y="28"/>
                </a:cubicBezTo>
                <a:cubicBezTo>
                  <a:pt x="2" y="32"/>
                  <a:pt x="0" y="37"/>
                  <a:pt x="0" y="42"/>
                </a:cubicBezTo>
                <a:cubicBezTo>
                  <a:pt x="0" y="47"/>
                  <a:pt x="2" y="52"/>
                  <a:pt x="6" y="56"/>
                </a:cubicBezTo>
                <a:cubicBezTo>
                  <a:pt x="14" y="63"/>
                  <a:pt x="27" y="63"/>
                  <a:pt x="34" y="56"/>
                </a:cubicBezTo>
                <a:cubicBezTo>
                  <a:pt x="37" y="52"/>
                  <a:pt x="37" y="52"/>
                  <a:pt x="37" y="52"/>
                </a:cubicBezTo>
                <a:lnTo>
                  <a:pt x="54" y="3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7" name="Freeform 486"/>
          <p:cNvSpPr>
            <a:spLocks noChangeArrowheads="1"/>
          </p:cNvSpPr>
          <p:nvPr/>
        </p:nvSpPr>
        <p:spPr bwMode="auto">
          <a:xfrm>
            <a:off x="3238500" y="4954588"/>
            <a:ext cx="77788" cy="77787"/>
          </a:xfrm>
          <a:custGeom>
            <a:avLst/>
            <a:gdLst>
              <a:gd name="T0" fmla="*/ 2147483647 w 61"/>
              <a:gd name="T1" fmla="*/ 2147483647 h 62"/>
              <a:gd name="T2" fmla="*/ 2147483647 w 61"/>
              <a:gd name="T3" fmla="*/ 2147483647 h 62"/>
              <a:gd name="T4" fmla="*/ 2147483647 w 61"/>
              <a:gd name="T5" fmla="*/ 2147483647 h 62"/>
              <a:gd name="T6" fmla="*/ 2147483647 w 61"/>
              <a:gd name="T7" fmla="*/ 0 h 62"/>
              <a:gd name="T8" fmla="*/ 2147483647 w 61"/>
              <a:gd name="T9" fmla="*/ 2147483647 h 62"/>
              <a:gd name="T10" fmla="*/ 2147483647 w 61"/>
              <a:gd name="T11" fmla="*/ 2147483647 h 62"/>
              <a:gd name="T12" fmla="*/ 2147483647 w 61"/>
              <a:gd name="T13" fmla="*/ 2147483647 h 62"/>
              <a:gd name="T14" fmla="*/ 0 w 61"/>
              <a:gd name="T15" fmla="*/ 2147483647 h 62"/>
              <a:gd name="T16" fmla="*/ 2147483647 w 61"/>
              <a:gd name="T17" fmla="*/ 2147483647 h 62"/>
              <a:gd name="T18" fmla="*/ 2147483647 w 61"/>
              <a:gd name="T19" fmla="*/ 2147483647 h 62"/>
              <a:gd name="T20" fmla="*/ 2147483647 w 61"/>
              <a:gd name="T21" fmla="*/ 2147483647 h 6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
              <a:gd name="T34" fmla="*/ 0 h 62"/>
              <a:gd name="T35" fmla="*/ 61 w 61"/>
              <a:gd name="T36" fmla="*/ 62 h 6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 h="62">
                <a:moveTo>
                  <a:pt x="53" y="34"/>
                </a:moveTo>
                <a:cubicBezTo>
                  <a:pt x="53" y="34"/>
                  <a:pt x="53" y="34"/>
                  <a:pt x="53" y="34"/>
                </a:cubicBezTo>
                <a:cubicBezTo>
                  <a:pt x="61" y="26"/>
                  <a:pt x="61" y="13"/>
                  <a:pt x="53" y="6"/>
                </a:cubicBezTo>
                <a:cubicBezTo>
                  <a:pt x="49" y="2"/>
                  <a:pt x="43" y="0"/>
                  <a:pt x="37" y="0"/>
                </a:cubicBezTo>
                <a:cubicBezTo>
                  <a:pt x="33" y="0"/>
                  <a:pt x="30" y="2"/>
                  <a:pt x="26" y="5"/>
                </a:cubicBezTo>
                <a:cubicBezTo>
                  <a:pt x="26" y="5"/>
                  <a:pt x="25" y="6"/>
                  <a:pt x="25" y="6"/>
                </a:cubicBezTo>
                <a:cubicBezTo>
                  <a:pt x="5" y="26"/>
                  <a:pt x="5" y="26"/>
                  <a:pt x="5" y="26"/>
                </a:cubicBezTo>
                <a:cubicBezTo>
                  <a:pt x="2" y="30"/>
                  <a:pt x="0" y="35"/>
                  <a:pt x="0" y="40"/>
                </a:cubicBezTo>
                <a:cubicBezTo>
                  <a:pt x="0" y="45"/>
                  <a:pt x="2" y="50"/>
                  <a:pt x="6" y="54"/>
                </a:cubicBezTo>
                <a:cubicBezTo>
                  <a:pt x="13" y="62"/>
                  <a:pt x="26" y="61"/>
                  <a:pt x="33" y="54"/>
                </a:cubicBezTo>
                <a:lnTo>
                  <a:pt x="53" y="34"/>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8" name="Freeform 487"/>
          <p:cNvSpPr>
            <a:spLocks noChangeArrowheads="1"/>
          </p:cNvSpPr>
          <p:nvPr/>
        </p:nvSpPr>
        <p:spPr bwMode="auto">
          <a:xfrm>
            <a:off x="3154363" y="4756150"/>
            <a:ext cx="201612" cy="198438"/>
          </a:xfrm>
          <a:custGeom>
            <a:avLst/>
            <a:gdLst>
              <a:gd name="T0" fmla="*/ 2147483647 w 373"/>
              <a:gd name="T1" fmla="*/ 2147483647 h 367"/>
              <a:gd name="T2" fmla="*/ 2147483647 w 373"/>
              <a:gd name="T3" fmla="*/ 2147483647 h 367"/>
              <a:gd name="T4" fmla="*/ 2147483647 w 373"/>
              <a:gd name="T5" fmla="*/ 2147483647 h 367"/>
              <a:gd name="T6" fmla="*/ 2147483647 w 373"/>
              <a:gd name="T7" fmla="*/ 2147483647 h 367"/>
              <a:gd name="T8" fmla="*/ 2147483647 w 373"/>
              <a:gd name="T9" fmla="*/ 2147483647 h 367"/>
              <a:gd name="T10" fmla="*/ 2147483647 w 373"/>
              <a:gd name="T11" fmla="*/ 2147483647 h 367"/>
              <a:gd name="T12" fmla="*/ 2147483647 w 373"/>
              <a:gd name="T13" fmla="*/ 2147483647 h 367"/>
              <a:gd name="T14" fmla="*/ 2147483647 w 373"/>
              <a:gd name="T15" fmla="*/ 2147483647 h 367"/>
              <a:gd name="T16" fmla="*/ 2147483647 w 373"/>
              <a:gd name="T17" fmla="*/ 2147483647 h 367"/>
              <a:gd name="T18" fmla="*/ 2147483647 w 373"/>
              <a:gd name="T19" fmla="*/ 0 h 367"/>
              <a:gd name="T20" fmla="*/ 0 w 373"/>
              <a:gd name="T21" fmla="*/ 2147483647 h 367"/>
              <a:gd name="T22" fmla="*/ 2147483647 w 373"/>
              <a:gd name="T23" fmla="*/ 2147483647 h 367"/>
              <a:gd name="T24" fmla="*/ 2147483647 w 373"/>
              <a:gd name="T25" fmla="*/ 2147483647 h 36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73"/>
              <a:gd name="T40" fmla="*/ 0 h 367"/>
              <a:gd name="T41" fmla="*/ 373 w 373"/>
              <a:gd name="T42" fmla="*/ 367 h 36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73" h="367">
                <a:moveTo>
                  <a:pt x="206" y="362"/>
                </a:moveTo>
                <a:lnTo>
                  <a:pt x="222" y="348"/>
                </a:lnTo>
                <a:lnTo>
                  <a:pt x="45" y="203"/>
                </a:lnTo>
                <a:lnTo>
                  <a:pt x="182" y="43"/>
                </a:lnTo>
                <a:lnTo>
                  <a:pt x="286" y="137"/>
                </a:lnTo>
                <a:lnTo>
                  <a:pt x="359" y="116"/>
                </a:lnTo>
                <a:lnTo>
                  <a:pt x="371" y="90"/>
                </a:lnTo>
                <a:lnTo>
                  <a:pt x="373" y="88"/>
                </a:lnTo>
                <a:lnTo>
                  <a:pt x="295" y="111"/>
                </a:lnTo>
                <a:lnTo>
                  <a:pt x="180" y="0"/>
                </a:lnTo>
                <a:lnTo>
                  <a:pt x="0" y="206"/>
                </a:lnTo>
                <a:lnTo>
                  <a:pt x="199" y="367"/>
                </a:lnTo>
                <a:lnTo>
                  <a:pt x="206" y="362"/>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89" name="Freeform 488"/>
          <p:cNvSpPr>
            <a:spLocks noChangeArrowheads="1"/>
          </p:cNvSpPr>
          <p:nvPr/>
        </p:nvSpPr>
        <p:spPr bwMode="auto">
          <a:xfrm>
            <a:off x="3101975" y="4708525"/>
            <a:ext cx="139700" cy="153988"/>
          </a:xfrm>
          <a:custGeom>
            <a:avLst/>
            <a:gdLst>
              <a:gd name="T0" fmla="*/ 2147483647 w 109"/>
              <a:gd name="T1" fmla="*/ 2147483647 h 120"/>
              <a:gd name="T2" fmla="*/ 2147483647 w 109"/>
              <a:gd name="T3" fmla="*/ 2147483647 h 120"/>
              <a:gd name="T4" fmla="*/ 2147483647 w 109"/>
              <a:gd name="T5" fmla="*/ 2147483647 h 120"/>
              <a:gd name="T6" fmla="*/ 0 w 109"/>
              <a:gd name="T7" fmla="*/ 2147483647 h 120"/>
              <a:gd name="T8" fmla="*/ 2147483647 w 109"/>
              <a:gd name="T9" fmla="*/ 2147483647 h 120"/>
              <a:gd name="T10" fmla="*/ 2147483647 w 109"/>
              <a:gd name="T11" fmla="*/ 2147483647 h 120"/>
              <a:gd name="T12" fmla="*/ 2147483647 w 109"/>
              <a:gd name="T13" fmla="*/ 2147483647 h 120"/>
              <a:gd name="T14" fmla="*/ 2147483647 w 109"/>
              <a:gd name="T15" fmla="*/ 2147483647 h 120"/>
              <a:gd name="T16" fmla="*/ 0 60000 65536"/>
              <a:gd name="T17" fmla="*/ 0 60000 65536"/>
              <a:gd name="T18" fmla="*/ 0 60000 65536"/>
              <a:gd name="T19" fmla="*/ 0 60000 65536"/>
              <a:gd name="T20" fmla="*/ 0 60000 65536"/>
              <a:gd name="T21" fmla="*/ 0 60000 65536"/>
              <a:gd name="T22" fmla="*/ 0 60000 65536"/>
              <a:gd name="T23" fmla="*/ 0 60000 65536"/>
              <a:gd name="T24" fmla="*/ 0 w 109"/>
              <a:gd name="T25" fmla="*/ 0 h 120"/>
              <a:gd name="T26" fmla="*/ 109 w 109"/>
              <a:gd name="T27" fmla="*/ 120 h 1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9" h="120">
                <a:moveTo>
                  <a:pt x="99" y="9"/>
                </a:moveTo>
                <a:cubicBezTo>
                  <a:pt x="90" y="0"/>
                  <a:pt x="76" y="1"/>
                  <a:pt x="68" y="10"/>
                </a:cubicBezTo>
                <a:cubicBezTo>
                  <a:pt x="5" y="80"/>
                  <a:pt x="5" y="80"/>
                  <a:pt x="5" y="80"/>
                </a:cubicBezTo>
                <a:cubicBezTo>
                  <a:pt x="2" y="84"/>
                  <a:pt x="0" y="90"/>
                  <a:pt x="0" y="95"/>
                </a:cubicBezTo>
                <a:cubicBezTo>
                  <a:pt x="0" y="101"/>
                  <a:pt x="2" y="107"/>
                  <a:pt x="7" y="112"/>
                </a:cubicBezTo>
                <a:cubicBezTo>
                  <a:pt x="16" y="120"/>
                  <a:pt x="30" y="119"/>
                  <a:pt x="38" y="110"/>
                </a:cubicBezTo>
                <a:cubicBezTo>
                  <a:pt x="101" y="40"/>
                  <a:pt x="101" y="40"/>
                  <a:pt x="101" y="40"/>
                </a:cubicBezTo>
                <a:cubicBezTo>
                  <a:pt x="109" y="31"/>
                  <a:pt x="108" y="17"/>
                  <a:pt x="99" y="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90" name="Freeform 489"/>
          <p:cNvSpPr>
            <a:spLocks noChangeArrowheads="1"/>
          </p:cNvSpPr>
          <p:nvPr/>
        </p:nvSpPr>
        <p:spPr bwMode="auto">
          <a:xfrm>
            <a:off x="2706688" y="3987800"/>
            <a:ext cx="184150" cy="228600"/>
          </a:xfrm>
          <a:custGeom>
            <a:avLst/>
            <a:gdLst>
              <a:gd name="T0" fmla="*/ 2147483647 w 340"/>
              <a:gd name="T1" fmla="*/ 0 h 421"/>
              <a:gd name="T2" fmla="*/ 0 w 340"/>
              <a:gd name="T3" fmla="*/ 2147483647 h 421"/>
              <a:gd name="T4" fmla="*/ 2147483647 w 340"/>
              <a:gd name="T5" fmla="*/ 2147483647 h 421"/>
              <a:gd name="T6" fmla="*/ 2147483647 w 340"/>
              <a:gd name="T7" fmla="*/ 2147483647 h 421"/>
              <a:gd name="T8" fmla="*/ 2147483647 w 340"/>
              <a:gd name="T9" fmla="*/ 0 h 421"/>
              <a:gd name="T10" fmla="*/ 0 60000 65536"/>
              <a:gd name="T11" fmla="*/ 0 60000 65536"/>
              <a:gd name="T12" fmla="*/ 0 60000 65536"/>
              <a:gd name="T13" fmla="*/ 0 60000 65536"/>
              <a:gd name="T14" fmla="*/ 0 60000 65536"/>
              <a:gd name="T15" fmla="*/ 0 w 340"/>
              <a:gd name="T16" fmla="*/ 0 h 421"/>
              <a:gd name="T17" fmla="*/ 340 w 340"/>
              <a:gd name="T18" fmla="*/ 421 h 421"/>
            </a:gdLst>
            <a:ahLst/>
            <a:cxnLst>
              <a:cxn ang="T10">
                <a:pos x="T0" y="T1"/>
              </a:cxn>
              <a:cxn ang="T11">
                <a:pos x="T2" y="T3"/>
              </a:cxn>
              <a:cxn ang="T12">
                <a:pos x="T4" y="T5"/>
              </a:cxn>
              <a:cxn ang="T13">
                <a:pos x="T6" y="T7"/>
              </a:cxn>
              <a:cxn ang="T14">
                <a:pos x="T8" y="T9"/>
              </a:cxn>
            </a:cxnLst>
            <a:rect l="T15" t="T16" r="T17" b="T18"/>
            <a:pathLst>
              <a:path w="340" h="421">
                <a:moveTo>
                  <a:pt x="248" y="0"/>
                </a:moveTo>
                <a:lnTo>
                  <a:pt x="0" y="357"/>
                </a:lnTo>
                <a:lnTo>
                  <a:pt x="94" y="421"/>
                </a:lnTo>
                <a:lnTo>
                  <a:pt x="340" y="66"/>
                </a:lnTo>
                <a:lnTo>
                  <a:pt x="248"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91" name="Freeform 490"/>
          <p:cNvSpPr>
            <a:spLocks noChangeArrowheads="1"/>
          </p:cNvSpPr>
          <p:nvPr/>
        </p:nvSpPr>
        <p:spPr bwMode="auto">
          <a:xfrm>
            <a:off x="2689225" y="4189413"/>
            <a:ext cx="60325" cy="52387"/>
          </a:xfrm>
          <a:custGeom>
            <a:avLst/>
            <a:gdLst>
              <a:gd name="T0" fmla="*/ 2147483647 w 113"/>
              <a:gd name="T1" fmla="*/ 2147483647 h 95"/>
              <a:gd name="T2" fmla="*/ 0 w 113"/>
              <a:gd name="T3" fmla="*/ 2147483647 h 95"/>
              <a:gd name="T4" fmla="*/ 2147483647 w 113"/>
              <a:gd name="T5" fmla="*/ 2147483647 h 95"/>
              <a:gd name="T6" fmla="*/ 2147483647 w 113"/>
              <a:gd name="T7" fmla="*/ 2147483647 h 95"/>
              <a:gd name="T8" fmla="*/ 2147483647 w 113"/>
              <a:gd name="T9" fmla="*/ 2147483647 h 95"/>
              <a:gd name="T10" fmla="*/ 2147483647 w 113"/>
              <a:gd name="T11" fmla="*/ 2147483647 h 95"/>
              <a:gd name="T12" fmla="*/ 2147483647 w 113"/>
              <a:gd name="T13" fmla="*/ 0 h 95"/>
              <a:gd name="T14" fmla="*/ 2147483647 w 113"/>
              <a:gd name="T15" fmla="*/ 2147483647 h 95"/>
              <a:gd name="T16" fmla="*/ 0 60000 65536"/>
              <a:gd name="T17" fmla="*/ 0 60000 65536"/>
              <a:gd name="T18" fmla="*/ 0 60000 65536"/>
              <a:gd name="T19" fmla="*/ 0 60000 65536"/>
              <a:gd name="T20" fmla="*/ 0 60000 65536"/>
              <a:gd name="T21" fmla="*/ 0 60000 65536"/>
              <a:gd name="T22" fmla="*/ 0 60000 65536"/>
              <a:gd name="T23" fmla="*/ 0 60000 65536"/>
              <a:gd name="T24" fmla="*/ 0 w 113"/>
              <a:gd name="T25" fmla="*/ 0 h 95"/>
              <a:gd name="T26" fmla="*/ 113 w 113"/>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3" h="95">
                <a:moveTo>
                  <a:pt x="14" y="12"/>
                </a:moveTo>
                <a:lnTo>
                  <a:pt x="0" y="33"/>
                </a:lnTo>
                <a:lnTo>
                  <a:pt x="14" y="43"/>
                </a:lnTo>
                <a:lnTo>
                  <a:pt x="26" y="52"/>
                </a:lnTo>
                <a:lnTo>
                  <a:pt x="90" y="95"/>
                </a:lnTo>
                <a:lnTo>
                  <a:pt x="113" y="62"/>
                </a:lnTo>
                <a:lnTo>
                  <a:pt x="23" y="0"/>
                </a:lnTo>
                <a:lnTo>
                  <a:pt x="14" y="1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92" name="Freeform 491"/>
          <p:cNvSpPr>
            <a:spLocks noChangeArrowheads="1"/>
          </p:cNvSpPr>
          <p:nvPr/>
        </p:nvSpPr>
        <p:spPr bwMode="auto">
          <a:xfrm>
            <a:off x="2597150" y="4216400"/>
            <a:ext cx="133350" cy="169863"/>
          </a:xfrm>
          <a:custGeom>
            <a:avLst/>
            <a:gdLst>
              <a:gd name="T0" fmla="*/ 2147483647 w 104"/>
              <a:gd name="T1" fmla="*/ 0 h 133"/>
              <a:gd name="T2" fmla="*/ 2147483647 w 104"/>
              <a:gd name="T3" fmla="*/ 2147483647 h 133"/>
              <a:gd name="T4" fmla="*/ 2147483647 w 104"/>
              <a:gd name="T5" fmla="*/ 2147483647 h 133"/>
              <a:gd name="T6" fmla="*/ 2147483647 w 104"/>
              <a:gd name="T7" fmla="*/ 2147483647 h 133"/>
              <a:gd name="T8" fmla="*/ 0 w 104"/>
              <a:gd name="T9" fmla="*/ 2147483647 h 133"/>
              <a:gd name="T10" fmla="*/ 2147483647 w 104"/>
              <a:gd name="T11" fmla="*/ 2147483647 h 133"/>
              <a:gd name="T12" fmla="*/ 2147483647 w 104"/>
              <a:gd name="T13" fmla="*/ 2147483647 h 133"/>
              <a:gd name="T14" fmla="*/ 2147483647 w 104"/>
              <a:gd name="T15" fmla="*/ 2147483647 h 133"/>
              <a:gd name="T16" fmla="*/ 2147483647 w 104"/>
              <a:gd name="T17" fmla="*/ 2147483647 h 133"/>
              <a:gd name="T18" fmla="*/ 2147483647 w 104"/>
              <a:gd name="T19" fmla="*/ 2147483647 h 133"/>
              <a:gd name="T20" fmla="*/ 2147483647 w 104"/>
              <a:gd name="T21" fmla="*/ 2147483647 h 133"/>
              <a:gd name="T22" fmla="*/ 2147483647 w 104"/>
              <a:gd name="T23" fmla="*/ 2147483647 h 133"/>
              <a:gd name="T24" fmla="*/ 2147483647 w 104"/>
              <a:gd name="T25" fmla="*/ 2147483647 h 133"/>
              <a:gd name="T26" fmla="*/ 2147483647 w 104"/>
              <a:gd name="T27" fmla="*/ 2147483647 h 133"/>
              <a:gd name="T28" fmla="*/ 2147483647 w 104"/>
              <a:gd name="T29" fmla="*/ 2147483647 h 133"/>
              <a:gd name="T30" fmla="*/ 2147483647 w 104"/>
              <a:gd name="T31" fmla="*/ 2147483647 h 133"/>
              <a:gd name="T32" fmla="*/ 2147483647 w 104"/>
              <a:gd name="T33" fmla="*/ 2147483647 h 133"/>
              <a:gd name="T34" fmla="*/ 2147483647 w 104"/>
              <a:gd name="T35" fmla="*/ 2147483647 h 133"/>
              <a:gd name="T36" fmla="*/ 2147483647 w 104"/>
              <a:gd name="T37" fmla="*/ 2147483647 h 133"/>
              <a:gd name="T38" fmla="*/ 2147483647 w 104"/>
              <a:gd name="T39" fmla="*/ 2147483647 h 133"/>
              <a:gd name="T40" fmla="*/ 2147483647 w 104"/>
              <a:gd name="T41" fmla="*/ 0 h 13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4"/>
              <a:gd name="T64" fmla="*/ 0 h 133"/>
              <a:gd name="T65" fmla="*/ 104 w 104"/>
              <a:gd name="T66" fmla="*/ 133 h 13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4" h="133">
                <a:moveTo>
                  <a:pt x="66" y="0"/>
                </a:moveTo>
                <a:cubicBezTo>
                  <a:pt x="60" y="8"/>
                  <a:pt x="60" y="8"/>
                  <a:pt x="60" y="8"/>
                </a:cubicBezTo>
                <a:cubicBezTo>
                  <a:pt x="59" y="10"/>
                  <a:pt x="59" y="10"/>
                  <a:pt x="59" y="10"/>
                </a:cubicBezTo>
                <a:cubicBezTo>
                  <a:pt x="11" y="29"/>
                  <a:pt x="11" y="29"/>
                  <a:pt x="11" y="29"/>
                </a:cubicBezTo>
                <a:cubicBezTo>
                  <a:pt x="0" y="129"/>
                  <a:pt x="0" y="129"/>
                  <a:pt x="0" y="129"/>
                </a:cubicBezTo>
                <a:cubicBezTo>
                  <a:pt x="37" y="76"/>
                  <a:pt x="37" y="76"/>
                  <a:pt x="37" y="76"/>
                </a:cubicBezTo>
                <a:cubicBezTo>
                  <a:pt x="32" y="70"/>
                  <a:pt x="31" y="60"/>
                  <a:pt x="37" y="51"/>
                </a:cubicBezTo>
                <a:cubicBezTo>
                  <a:pt x="43" y="43"/>
                  <a:pt x="52" y="40"/>
                  <a:pt x="60" y="43"/>
                </a:cubicBezTo>
                <a:cubicBezTo>
                  <a:pt x="61" y="43"/>
                  <a:pt x="62" y="44"/>
                  <a:pt x="63" y="44"/>
                </a:cubicBezTo>
                <a:cubicBezTo>
                  <a:pt x="71" y="50"/>
                  <a:pt x="72" y="62"/>
                  <a:pt x="66" y="71"/>
                </a:cubicBezTo>
                <a:cubicBezTo>
                  <a:pt x="64" y="74"/>
                  <a:pt x="62" y="76"/>
                  <a:pt x="60" y="77"/>
                </a:cubicBezTo>
                <a:cubicBezTo>
                  <a:pt x="55" y="81"/>
                  <a:pt x="48" y="82"/>
                  <a:pt x="42" y="80"/>
                </a:cubicBezTo>
                <a:cubicBezTo>
                  <a:pt x="6" y="133"/>
                  <a:pt x="6" y="133"/>
                  <a:pt x="6" y="133"/>
                </a:cubicBezTo>
                <a:cubicBezTo>
                  <a:pt x="54" y="109"/>
                  <a:pt x="54" y="109"/>
                  <a:pt x="54" y="109"/>
                </a:cubicBezTo>
                <a:cubicBezTo>
                  <a:pt x="60" y="106"/>
                  <a:pt x="60" y="106"/>
                  <a:pt x="60" y="106"/>
                </a:cubicBezTo>
                <a:cubicBezTo>
                  <a:pt x="77" y="98"/>
                  <a:pt x="77" y="98"/>
                  <a:pt x="77" y="98"/>
                </a:cubicBezTo>
                <a:cubicBezTo>
                  <a:pt x="96" y="88"/>
                  <a:pt x="96" y="88"/>
                  <a:pt x="96" y="88"/>
                </a:cubicBezTo>
                <a:cubicBezTo>
                  <a:pt x="97" y="37"/>
                  <a:pt x="97" y="37"/>
                  <a:pt x="97" y="37"/>
                </a:cubicBezTo>
                <a:cubicBezTo>
                  <a:pt x="104" y="26"/>
                  <a:pt x="104" y="26"/>
                  <a:pt x="104" y="26"/>
                </a:cubicBezTo>
                <a:cubicBezTo>
                  <a:pt x="77" y="7"/>
                  <a:pt x="77" y="7"/>
                  <a:pt x="77" y="7"/>
                </a:cubicBezTo>
                <a:lnTo>
                  <a:pt x="66"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93" name="Rectangle 492"/>
          <p:cNvSpPr>
            <a:spLocks noChangeArrowheads="1"/>
          </p:cNvSpPr>
          <p:nvPr/>
        </p:nvSpPr>
        <p:spPr bwMode="auto">
          <a:xfrm>
            <a:off x="2427288" y="4276725"/>
            <a:ext cx="127000" cy="11113"/>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94" name="Rectangle 493"/>
          <p:cNvSpPr>
            <a:spLocks noChangeArrowheads="1"/>
          </p:cNvSpPr>
          <p:nvPr/>
        </p:nvSpPr>
        <p:spPr bwMode="auto">
          <a:xfrm>
            <a:off x="2427288" y="4241800"/>
            <a:ext cx="127000" cy="127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95" name="Rectangle 494"/>
          <p:cNvSpPr>
            <a:spLocks noChangeArrowheads="1"/>
          </p:cNvSpPr>
          <p:nvPr/>
        </p:nvSpPr>
        <p:spPr bwMode="auto">
          <a:xfrm>
            <a:off x="2427288" y="4206875"/>
            <a:ext cx="127000" cy="127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96" name="Rectangle 495"/>
          <p:cNvSpPr>
            <a:spLocks noChangeArrowheads="1"/>
          </p:cNvSpPr>
          <p:nvPr/>
        </p:nvSpPr>
        <p:spPr bwMode="auto">
          <a:xfrm>
            <a:off x="2427288" y="4173538"/>
            <a:ext cx="127000" cy="11112"/>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597" name="Freeform 496"/>
          <p:cNvSpPr>
            <a:spLocks noChangeArrowheads="1"/>
          </p:cNvSpPr>
          <p:nvPr/>
        </p:nvSpPr>
        <p:spPr bwMode="auto">
          <a:xfrm>
            <a:off x="2332038" y="4067175"/>
            <a:ext cx="366712" cy="444500"/>
          </a:xfrm>
          <a:custGeom>
            <a:avLst/>
            <a:gdLst>
              <a:gd name="T0" fmla="*/ 2147483647 w 287"/>
              <a:gd name="T1" fmla="*/ 2147483647 h 348"/>
              <a:gd name="T2" fmla="*/ 2147483647 w 287"/>
              <a:gd name="T3" fmla="*/ 2147483647 h 348"/>
              <a:gd name="T4" fmla="*/ 2147483647 w 287"/>
              <a:gd name="T5" fmla="*/ 2147483647 h 348"/>
              <a:gd name="T6" fmla="*/ 2147483647 w 287"/>
              <a:gd name="T7" fmla="*/ 2147483647 h 348"/>
              <a:gd name="T8" fmla="*/ 2147483647 w 287"/>
              <a:gd name="T9" fmla="*/ 2147483647 h 348"/>
              <a:gd name="T10" fmla="*/ 2147483647 w 287"/>
              <a:gd name="T11" fmla="*/ 2147483647 h 348"/>
              <a:gd name="T12" fmla="*/ 2147483647 w 287"/>
              <a:gd name="T13" fmla="*/ 2147483647 h 348"/>
              <a:gd name="T14" fmla="*/ 2147483647 w 287"/>
              <a:gd name="T15" fmla="*/ 2147483647 h 348"/>
              <a:gd name="T16" fmla="*/ 2147483647 w 287"/>
              <a:gd name="T17" fmla="*/ 2147483647 h 348"/>
              <a:gd name="T18" fmla="*/ 2147483647 w 287"/>
              <a:gd name="T19" fmla="*/ 2147483647 h 348"/>
              <a:gd name="T20" fmla="*/ 2147483647 w 287"/>
              <a:gd name="T21" fmla="*/ 2147483647 h 348"/>
              <a:gd name="T22" fmla="*/ 2147483647 w 287"/>
              <a:gd name="T23" fmla="*/ 2147483647 h 348"/>
              <a:gd name="T24" fmla="*/ 2147483647 w 287"/>
              <a:gd name="T25" fmla="*/ 2147483647 h 348"/>
              <a:gd name="T26" fmla="*/ 2147483647 w 287"/>
              <a:gd name="T27" fmla="*/ 2147483647 h 348"/>
              <a:gd name="T28" fmla="*/ 2147483647 w 287"/>
              <a:gd name="T29" fmla="*/ 2147483647 h 348"/>
              <a:gd name="T30" fmla="*/ 2147483647 w 287"/>
              <a:gd name="T31" fmla="*/ 2147483647 h 348"/>
              <a:gd name="T32" fmla="*/ 2147483647 w 287"/>
              <a:gd name="T33" fmla="*/ 2147483647 h 348"/>
              <a:gd name="T34" fmla="*/ 0 w 287"/>
              <a:gd name="T35" fmla="*/ 2147483647 h 348"/>
              <a:gd name="T36" fmla="*/ 0 w 287"/>
              <a:gd name="T37" fmla="*/ 2147483647 h 348"/>
              <a:gd name="T38" fmla="*/ 2147483647 w 287"/>
              <a:gd name="T39" fmla="*/ 2147483647 h 348"/>
              <a:gd name="T40" fmla="*/ 2147483647 w 287"/>
              <a:gd name="T41" fmla="*/ 2147483647 h 348"/>
              <a:gd name="T42" fmla="*/ 2147483647 w 287"/>
              <a:gd name="T43" fmla="*/ 2147483647 h 348"/>
              <a:gd name="T44" fmla="*/ 2147483647 w 287"/>
              <a:gd name="T45" fmla="*/ 2147483647 h 348"/>
              <a:gd name="T46" fmla="*/ 2147483647 w 287"/>
              <a:gd name="T47" fmla="*/ 2147483647 h 348"/>
              <a:gd name="T48" fmla="*/ 2147483647 w 287"/>
              <a:gd name="T49" fmla="*/ 2147483647 h 34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87"/>
              <a:gd name="T76" fmla="*/ 0 h 348"/>
              <a:gd name="T77" fmla="*/ 287 w 287"/>
              <a:gd name="T78" fmla="*/ 348 h 34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87" h="348">
                <a:moveTo>
                  <a:pt x="268" y="303"/>
                </a:moveTo>
                <a:cubicBezTo>
                  <a:pt x="268" y="303"/>
                  <a:pt x="272" y="331"/>
                  <a:pt x="245" y="331"/>
                </a:cubicBezTo>
                <a:cubicBezTo>
                  <a:pt x="217" y="331"/>
                  <a:pt x="90" y="331"/>
                  <a:pt x="90" y="331"/>
                </a:cubicBezTo>
                <a:cubicBezTo>
                  <a:pt x="90" y="281"/>
                  <a:pt x="90" y="281"/>
                  <a:pt x="90" y="281"/>
                </a:cubicBezTo>
                <a:cubicBezTo>
                  <a:pt x="90" y="281"/>
                  <a:pt x="91" y="263"/>
                  <a:pt x="76" y="263"/>
                </a:cubicBezTo>
                <a:cubicBezTo>
                  <a:pt x="60" y="263"/>
                  <a:pt x="17" y="263"/>
                  <a:pt x="17" y="263"/>
                </a:cubicBezTo>
                <a:cubicBezTo>
                  <a:pt x="17" y="59"/>
                  <a:pt x="17" y="59"/>
                  <a:pt x="17" y="59"/>
                </a:cubicBezTo>
                <a:cubicBezTo>
                  <a:pt x="17" y="59"/>
                  <a:pt x="13" y="27"/>
                  <a:pt x="40" y="27"/>
                </a:cubicBezTo>
                <a:cubicBezTo>
                  <a:pt x="251" y="27"/>
                  <a:pt x="251" y="27"/>
                  <a:pt x="251" y="27"/>
                </a:cubicBezTo>
                <a:cubicBezTo>
                  <a:pt x="251" y="27"/>
                  <a:pt x="268" y="30"/>
                  <a:pt x="268" y="52"/>
                </a:cubicBezTo>
                <a:cubicBezTo>
                  <a:pt x="268" y="57"/>
                  <a:pt x="268" y="77"/>
                  <a:pt x="268" y="104"/>
                </a:cubicBezTo>
                <a:cubicBezTo>
                  <a:pt x="268" y="104"/>
                  <a:pt x="268" y="104"/>
                  <a:pt x="268" y="104"/>
                </a:cubicBezTo>
                <a:cubicBezTo>
                  <a:pt x="285" y="83"/>
                  <a:pt x="285" y="83"/>
                  <a:pt x="285" y="83"/>
                </a:cubicBezTo>
                <a:cubicBezTo>
                  <a:pt x="285" y="60"/>
                  <a:pt x="285" y="45"/>
                  <a:pt x="285" y="45"/>
                </a:cubicBezTo>
                <a:cubicBezTo>
                  <a:pt x="285" y="45"/>
                  <a:pt x="287" y="8"/>
                  <a:pt x="252" y="8"/>
                </a:cubicBezTo>
                <a:cubicBezTo>
                  <a:pt x="70" y="8"/>
                  <a:pt x="70" y="8"/>
                  <a:pt x="70" y="8"/>
                </a:cubicBezTo>
                <a:cubicBezTo>
                  <a:pt x="40" y="8"/>
                  <a:pt x="40" y="8"/>
                  <a:pt x="40" y="8"/>
                </a:cubicBezTo>
                <a:cubicBezTo>
                  <a:pt x="40" y="8"/>
                  <a:pt x="0" y="0"/>
                  <a:pt x="0" y="44"/>
                </a:cubicBezTo>
                <a:cubicBezTo>
                  <a:pt x="0" y="87"/>
                  <a:pt x="0" y="294"/>
                  <a:pt x="0" y="294"/>
                </a:cubicBezTo>
                <a:cubicBezTo>
                  <a:pt x="82" y="346"/>
                  <a:pt x="82" y="346"/>
                  <a:pt x="82" y="346"/>
                </a:cubicBezTo>
                <a:cubicBezTo>
                  <a:pt x="252" y="346"/>
                  <a:pt x="252" y="346"/>
                  <a:pt x="252" y="346"/>
                </a:cubicBezTo>
                <a:cubicBezTo>
                  <a:pt x="252" y="346"/>
                  <a:pt x="285" y="348"/>
                  <a:pt x="285" y="321"/>
                </a:cubicBezTo>
                <a:cubicBezTo>
                  <a:pt x="285" y="312"/>
                  <a:pt x="285" y="274"/>
                  <a:pt x="285" y="228"/>
                </a:cubicBezTo>
                <a:cubicBezTo>
                  <a:pt x="268" y="238"/>
                  <a:pt x="268" y="238"/>
                  <a:pt x="268" y="238"/>
                </a:cubicBezTo>
                <a:cubicBezTo>
                  <a:pt x="268" y="275"/>
                  <a:pt x="268" y="303"/>
                  <a:pt x="268" y="30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98" name="Freeform 497"/>
          <p:cNvSpPr>
            <a:spLocks noChangeArrowheads="1"/>
          </p:cNvSpPr>
          <p:nvPr/>
        </p:nvSpPr>
        <p:spPr bwMode="auto">
          <a:xfrm>
            <a:off x="3603625" y="4303713"/>
            <a:ext cx="114300" cy="96837"/>
          </a:xfrm>
          <a:custGeom>
            <a:avLst/>
            <a:gdLst>
              <a:gd name="T0" fmla="*/ 2147483647 w 90"/>
              <a:gd name="T1" fmla="*/ 0 h 76"/>
              <a:gd name="T2" fmla="*/ 0 w 90"/>
              <a:gd name="T3" fmla="*/ 0 h 76"/>
              <a:gd name="T4" fmla="*/ 0 w 90"/>
              <a:gd name="T5" fmla="*/ 2147483647 h 76"/>
              <a:gd name="T6" fmla="*/ 2147483647 w 90"/>
              <a:gd name="T7" fmla="*/ 2147483647 h 76"/>
              <a:gd name="T8" fmla="*/ 2147483647 w 90"/>
              <a:gd name="T9" fmla="*/ 2147483647 h 76"/>
              <a:gd name="T10" fmla="*/ 2147483647 w 90"/>
              <a:gd name="T11" fmla="*/ 2147483647 h 76"/>
              <a:gd name="T12" fmla="*/ 2147483647 w 90"/>
              <a:gd name="T13" fmla="*/ 2147483647 h 76"/>
              <a:gd name="T14" fmla="*/ 2147483647 w 90"/>
              <a:gd name="T15" fmla="*/ 2147483647 h 76"/>
              <a:gd name="T16" fmla="*/ 2147483647 w 90"/>
              <a:gd name="T17" fmla="*/ 0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
              <a:gd name="T28" fmla="*/ 0 h 76"/>
              <a:gd name="T29" fmla="*/ 90 w 90"/>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 h="76">
                <a:moveTo>
                  <a:pt x="73" y="0"/>
                </a:moveTo>
                <a:cubicBezTo>
                  <a:pt x="0" y="0"/>
                  <a:pt x="0" y="0"/>
                  <a:pt x="0" y="0"/>
                </a:cubicBezTo>
                <a:cubicBezTo>
                  <a:pt x="0" y="14"/>
                  <a:pt x="0" y="14"/>
                  <a:pt x="0" y="14"/>
                </a:cubicBezTo>
                <a:cubicBezTo>
                  <a:pt x="62" y="14"/>
                  <a:pt x="62" y="14"/>
                  <a:pt x="62" y="14"/>
                </a:cubicBezTo>
                <a:cubicBezTo>
                  <a:pt x="70" y="14"/>
                  <a:pt x="76" y="20"/>
                  <a:pt x="76" y="28"/>
                </a:cubicBezTo>
                <a:cubicBezTo>
                  <a:pt x="76" y="76"/>
                  <a:pt x="76" y="76"/>
                  <a:pt x="76" y="76"/>
                </a:cubicBezTo>
                <a:cubicBezTo>
                  <a:pt x="90" y="76"/>
                  <a:pt x="90" y="76"/>
                  <a:pt x="90" y="76"/>
                </a:cubicBezTo>
                <a:cubicBezTo>
                  <a:pt x="90" y="18"/>
                  <a:pt x="90" y="18"/>
                  <a:pt x="90" y="18"/>
                </a:cubicBezTo>
                <a:cubicBezTo>
                  <a:pt x="90" y="8"/>
                  <a:pt x="82" y="0"/>
                  <a:pt x="73"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599" name="Oval 498"/>
          <p:cNvSpPr>
            <a:spLocks noChangeArrowheads="1"/>
          </p:cNvSpPr>
          <p:nvPr/>
        </p:nvSpPr>
        <p:spPr bwMode="auto">
          <a:xfrm>
            <a:off x="3581400" y="4333875"/>
            <a:ext cx="42863" cy="5080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00" name="Freeform 499"/>
          <p:cNvSpPr>
            <a:spLocks noChangeArrowheads="1"/>
          </p:cNvSpPr>
          <p:nvPr/>
        </p:nvSpPr>
        <p:spPr bwMode="auto">
          <a:xfrm>
            <a:off x="3562350" y="4389438"/>
            <a:ext cx="79375" cy="57150"/>
          </a:xfrm>
          <a:custGeom>
            <a:avLst/>
            <a:gdLst>
              <a:gd name="T0" fmla="*/ 2147483647 w 62"/>
              <a:gd name="T1" fmla="*/ 0 h 45"/>
              <a:gd name="T2" fmla="*/ 2147483647 w 62"/>
              <a:gd name="T3" fmla="*/ 2147483647 h 45"/>
              <a:gd name="T4" fmla="*/ 2147483647 w 62"/>
              <a:gd name="T5" fmla="*/ 2147483647 h 45"/>
              <a:gd name="T6" fmla="*/ 2147483647 w 62"/>
              <a:gd name="T7" fmla="*/ 2147483647 h 45"/>
              <a:gd name="T8" fmla="*/ 2147483647 w 62"/>
              <a:gd name="T9" fmla="*/ 2147483647 h 45"/>
              <a:gd name="T10" fmla="*/ 2147483647 w 62"/>
              <a:gd name="T11" fmla="*/ 2147483647 h 45"/>
              <a:gd name="T12" fmla="*/ 2147483647 w 62"/>
              <a:gd name="T13" fmla="*/ 0 h 45"/>
              <a:gd name="T14" fmla="*/ 0 w 62"/>
              <a:gd name="T15" fmla="*/ 2147483647 h 45"/>
              <a:gd name="T16" fmla="*/ 0 w 62"/>
              <a:gd name="T17" fmla="*/ 2147483647 h 45"/>
              <a:gd name="T18" fmla="*/ 2147483647 w 62"/>
              <a:gd name="T19" fmla="*/ 2147483647 h 45"/>
              <a:gd name="T20" fmla="*/ 2147483647 w 62"/>
              <a:gd name="T21" fmla="*/ 2147483647 h 45"/>
              <a:gd name="T22" fmla="*/ 2147483647 w 62"/>
              <a:gd name="T23" fmla="*/ 2147483647 h 45"/>
              <a:gd name="T24" fmla="*/ 2147483647 w 62"/>
              <a:gd name="T25" fmla="*/ 2147483647 h 45"/>
              <a:gd name="T26" fmla="*/ 2147483647 w 62"/>
              <a:gd name="T27" fmla="*/ 0 h 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45"/>
              <a:gd name="T44" fmla="*/ 62 w 62"/>
              <a:gd name="T45" fmla="*/ 45 h 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45">
                <a:moveTo>
                  <a:pt x="39" y="0"/>
                </a:moveTo>
                <a:cubicBezTo>
                  <a:pt x="31" y="5"/>
                  <a:pt x="31" y="5"/>
                  <a:pt x="31" y="5"/>
                </a:cubicBezTo>
                <a:cubicBezTo>
                  <a:pt x="37" y="27"/>
                  <a:pt x="37" y="27"/>
                  <a:pt x="37" y="27"/>
                </a:cubicBezTo>
                <a:cubicBezTo>
                  <a:pt x="31" y="34"/>
                  <a:pt x="31" y="34"/>
                  <a:pt x="31" y="34"/>
                </a:cubicBezTo>
                <a:cubicBezTo>
                  <a:pt x="25" y="27"/>
                  <a:pt x="25" y="27"/>
                  <a:pt x="25" y="27"/>
                </a:cubicBezTo>
                <a:cubicBezTo>
                  <a:pt x="31" y="5"/>
                  <a:pt x="31" y="5"/>
                  <a:pt x="31" y="5"/>
                </a:cubicBezTo>
                <a:cubicBezTo>
                  <a:pt x="23" y="0"/>
                  <a:pt x="23" y="0"/>
                  <a:pt x="23" y="0"/>
                </a:cubicBezTo>
                <a:cubicBezTo>
                  <a:pt x="14" y="2"/>
                  <a:pt x="0" y="7"/>
                  <a:pt x="0" y="18"/>
                </a:cubicBezTo>
                <a:cubicBezTo>
                  <a:pt x="0" y="34"/>
                  <a:pt x="0" y="45"/>
                  <a:pt x="0" y="45"/>
                </a:cubicBezTo>
                <a:cubicBezTo>
                  <a:pt x="29" y="45"/>
                  <a:pt x="29" y="45"/>
                  <a:pt x="29" y="45"/>
                </a:cubicBezTo>
                <a:cubicBezTo>
                  <a:pt x="33" y="45"/>
                  <a:pt x="33" y="45"/>
                  <a:pt x="33" y="45"/>
                </a:cubicBezTo>
                <a:cubicBezTo>
                  <a:pt x="62" y="45"/>
                  <a:pt x="62" y="45"/>
                  <a:pt x="62" y="45"/>
                </a:cubicBezTo>
                <a:cubicBezTo>
                  <a:pt x="62" y="45"/>
                  <a:pt x="62" y="34"/>
                  <a:pt x="62" y="18"/>
                </a:cubicBezTo>
                <a:cubicBezTo>
                  <a:pt x="62" y="7"/>
                  <a:pt x="48" y="2"/>
                  <a:pt x="39"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1" name="Freeform 500"/>
          <p:cNvSpPr>
            <a:spLocks noChangeArrowheads="1"/>
          </p:cNvSpPr>
          <p:nvPr/>
        </p:nvSpPr>
        <p:spPr bwMode="auto">
          <a:xfrm>
            <a:off x="3378200" y="4048125"/>
            <a:ext cx="46038" cy="52388"/>
          </a:xfrm>
          <a:custGeom>
            <a:avLst/>
            <a:gdLst>
              <a:gd name="T0" fmla="*/ 2147483647 w 35"/>
              <a:gd name="T1" fmla="*/ 2147483647 h 40"/>
              <a:gd name="T2" fmla="*/ 2147483647 w 35"/>
              <a:gd name="T3" fmla="*/ 2147483647 h 40"/>
              <a:gd name="T4" fmla="*/ 2147483647 w 35"/>
              <a:gd name="T5" fmla="*/ 2147483647 h 40"/>
              <a:gd name="T6" fmla="*/ 2147483647 w 35"/>
              <a:gd name="T7" fmla="*/ 0 h 40"/>
              <a:gd name="T8" fmla="*/ 0 w 35"/>
              <a:gd name="T9" fmla="*/ 2147483647 h 40"/>
              <a:gd name="T10" fmla="*/ 2147483647 w 35"/>
              <a:gd name="T11" fmla="*/ 2147483647 h 40"/>
              <a:gd name="T12" fmla="*/ 0 60000 65536"/>
              <a:gd name="T13" fmla="*/ 0 60000 65536"/>
              <a:gd name="T14" fmla="*/ 0 60000 65536"/>
              <a:gd name="T15" fmla="*/ 0 60000 65536"/>
              <a:gd name="T16" fmla="*/ 0 60000 65536"/>
              <a:gd name="T17" fmla="*/ 0 60000 65536"/>
              <a:gd name="T18" fmla="*/ 0 w 35"/>
              <a:gd name="T19" fmla="*/ 0 h 40"/>
              <a:gd name="T20" fmla="*/ 35 w 35"/>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5" h="40">
                <a:moveTo>
                  <a:pt x="11" y="39"/>
                </a:moveTo>
                <a:cubicBezTo>
                  <a:pt x="13" y="40"/>
                  <a:pt x="15" y="40"/>
                  <a:pt x="18" y="40"/>
                </a:cubicBezTo>
                <a:cubicBezTo>
                  <a:pt x="27" y="40"/>
                  <a:pt x="35" y="31"/>
                  <a:pt x="35" y="20"/>
                </a:cubicBezTo>
                <a:cubicBezTo>
                  <a:pt x="35" y="9"/>
                  <a:pt x="27" y="0"/>
                  <a:pt x="18" y="0"/>
                </a:cubicBezTo>
                <a:cubicBezTo>
                  <a:pt x="8" y="0"/>
                  <a:pt x="0" y="9"/>
                  <a:pt x="0" y="20"/>
                </a:cubicBezTo>
                <a:cubicBezTo>
                  <a:pt x="0" y="29"/>
                  <a:pt x="5" y="36"/>
                  <a:pt x="11" y="3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2" name="Freeform 501"/>
          <p:cNvSpPr>
            <a:spLocks noChangeArrowheads="1"/>
          </p:cNvSpPr>
          <p:nvPr/>
        </p:nvSpPr>
        <p:spPr bwMode="auto">
          <a:xfrm>
            <a:off x="3360738" y="4103688"/>
            <a:ext cx="80962" cy="57150"/>
          </a:xfrm>
          <a:custGeom>
            <a:avLst/>
            <a:gdLst>
              <a:gd name="T0" fmla="*/ 2147483647 w 63"/>
              <a:gd name="T1" fmla="*/ 2147483647 h 45"/>
              <a:gd name="T2" fmla="*/ 2147483647 w 63"/>
              <a:gd name="T3" fmla="*/ 2147483647 h 45"/>
              <a:gd name="T4" fmla="*/ 2147483647 w 63"/>
              <a:gd name="T5" fmla="*/ 2147483647 h 45"/>
              <a:gd name="T6" fmla="*/ 2147483647 w 63"/>
              <a:gd name="T7" fmla="*/ 0 h 45"/>
              <a:gd name="T8" fmla="*/ 2147483647 w 63"/>
              <a:gd name="T9" fmla="*/ 2147483647 h 45"/>
              <a:gd name="T10" fmla="*/ 2147483647 w 63"/>
              <a:gd name="T11" fmla="*/ 2147483647 h 45"/>
              <a:gd name="T12" fmla="*/ 2147483647 w 63"/>
              <a:gd name="T13" fmla="*/ 2147483647 h 45"/>
              <a:gd name="T14" fmla="*/ 2147483647 w 63"/>
              <a:gd name="T15" fmla="*/ 2147483647 h 45"/>
              <a:gd name="T16" fmla="*/ 2147483647 w 63"/>
              <a:gd name="T17" fmla="*/ 2147483647 h 45"/>
              <a:gd name="T18" fmla="*/ 2147483647 w 63"/>
              <a:gd name="T19" fmla="*/ 0 h 45"/>
              <a:gd name="T20" fmla="*/ 0 w 63"/>
              <a:gd name="T21" fmla="*/ 2147483647 h 45"/>
              <a:gd name="T22" fmla="*/ 0 w 63"/>
              <a:gd name="T23" fmla="*/ 2147483647 h 45"/>
              <a:gd name="T24" fmla="*/ 2147483647 w 63"/>
              <a:gd name="T25" fmla="*/ 2147483647 h 45"/>
              <a:gd name="T26" fmla="*/ 2147483647 w 63"/>
              <a:gd name="T27" fmla="*/ 2147483647 h 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
              <a:gd name="T43" fmla="*/ 0 h 45"/>
              <a:gd name="T44" fmla="*/ 63 w 63"/>
              <a:gd name="T45" fmla="*/ 45 h 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 h="45">
                <a:moveTo>
                  <a:pt x="34" y="45"/>
                </a:moveTo>
                <a:cubicBezTo>
                  <a:pt x="63" y="45"/>
                  <a:pt x="63" y="45"/>
                  <a:pt x="63" y="45"/>
                </a:cubicBezTo>
                <a:cubicBezTo>
                  <a:pt x="63" y="45"/>
                  <a:pt x="63" y="34"/>
                  <a:pt x="63" y="19"/>
                </a:cubicBezTo>
                <a:cubicBezTo>
                  <a:pt x="63" y="8"/>
                  <a:pt x="49" y="3"/>
                  <a:pt x="40" y="0"/>
                </a:cubicBezTo>
                <a:cubicBezTo>
                  <a:pt x="32" y="6"/>
                  <a:pt x="32" y="6"/>
                  <a:pt x="32" y="6"/>
                </a:cubicBezTo>
                <a:cubicBezTo>
                  <a:pt x="38" y="27"/>
                  <a:pt x="38" y="27"/>
                  <a:pt x="38" y="27"/>
                </a:cubicBezTo>
                <a:cubicBezTo>
                  <a:pt x="32" y="35"/>
                  <a:pt x="32" y="35"/>
                  <a:pt x="32" y="35"/>
                </a:cubicBezTo>
                <a:cubicBezTo>
                  <a:pt x="26" y="27"/>
                  <a:pt x="26" y="27"/>
                  <a:pt x="26" y="27"/>
                </a:cubicBezTo>
                <a:cubicBezTo>
                  <a:pt x="32" y="6"/>
                  <a:pt x="32" y="6"/>
                  <a:pt x="32" y="6"/>
                </a:cubicBezTo>
                <a:cubicBezTo>
                  <a:pt x="23" y="0"/>
                  <a:pt x="23" y="0"/>
                  <a:pt x="23" y="0"/>
                </a:cubicBezTo>
                <a:cubicBezTo>
                  <a:pt x="15" y="3"/>
                  <a:pt x="0" y="8"/>
                  <a:pt x="0" y="19"/>
                </a:cubicBezTo>
                <a:cubicBezTo>
                  <a:pt x="0" y="34"/>
                  <a:pt x="0" y="45"/>
                  <a:pt x="0" y="45"/>
                </a:cubicBezTo>
                <a:cubicBezTo>
                  <a:pt x="30" y="45"/>
                  <a:pt x="30" y="45"/>
                  <a:pt x="30" y="45"/>
                </a:cubicBezTo>
                <a:lnTo>
                  <a:pt x="34" y="4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3" name="Freeform 502"/>
          <p:cNvSpPr>
            <a:spLocks noEditPoints="1" noChangeArrowheads="1"/>
          </p:cNvSpPr>
          <p:nvPr/>
        </p:nvSpPr>
        <p:spPr bwMode="auto">
          <a:xfrm>
            <a:off x="3286125" y="4019550"/>
            <a:ext cx="230188" cy="173038"/>
          </a:xfrm>
          <a:custGeom>
            <a:avLst/>
            <a:gdLst>
              <a:gd name="T0" fmla="*/ 2147483647 w 180"/>
              <a:gd name="T1" fmla="*/ 2147483647 h 135"/>
              <a:gd name="T2" fmla="*/ 2147483647 w 180"/>
              <a:gd name="T3" fmla="*/ 2147483647 h 135"/>
              <a:gd name="T4" fmla="*/ 2147483647 w 180"/>
              <a:gd name="T5" fmla="*/ 2147483647 h 135"/>
              <a:gd name="T6" fmla="*/ 2147483647 w 180"/>
              <a:gd name="T7" fmla="*/ 2147483647 h 135"/>
              <a:gd name="T8" fmla="*/ 2147483647 w 180"/>
              <a:gd name="T9" fmla="*/ 0 h 135"/>
              <a:gd name="T10" fmla="*/ 2147483647 w 180"/>
              <a:gd name="T11" fmla="*/ 0 h 135"/>
              <a:gd name="T12" fmla="*/ 0 w 180"/>
              <a:gd name="T13" fmla="*/ 2147483647 h 135"/>
              <a:gd name="T14" fmla="*/ 0 w 180"/>
              <a:gd name="T15" fmla="*/ 2147483647 h 135"/>
              <a:gd name="T16" fmla="*/ 2147483647 w 180"/>
              <a:gd name="T17" fmla="*/ 2147483647 h 135"/>
              <a:gd name="T18" fmla="*/ 2147483647 w 180"/>
              <a:gd name="T19" fmla="*/ 2147483647 h 135"/>
              <a:gd name="T20" fmla="*/ 2147483647 w 180"/>
              <a:gd name="T21" fmla="*/ 2147483647 h 135"/>
              <a:gd name="T22" fmla="*/ 2147483647 w 180"/>
              <a:gd name="T23" fmla="*/ 2147483647 h 135"/>
              <a:gd name="T24" fmla="*/ 2147483647 w 180"/>
              <a:gd name="T25" fmla="*/ 2147483647 h 135"/>
              <a:gd name="T26" fmla="*/ 2147483647 w 180"/>
              <a:gd name="T27" fmla="*/ 2147483647 h 135"/>
              <a:gd name="T28" fmla="*/ 2147483647 w 180"/>
              <a:gd name="T29" fmla="*/ 2147483647 h 135"/>
              <a:gd name="T30" fmla="*/ 2147483647 w 180"/>
              <a:gd name="T31" fmla="*/ 2147483647 h 135"/>
              <a:gd name="T32" fmla="*/ 2147483647 w 180"/>
              <a:gd name="T33" fmla="*/ 2147483647 h 135"/>
              <a:gd name="T34" fmla="*/ 2147483647 w 180"/>
              <a:gd name="T35" fmla="*/ 2147483647 h 135"/>
              <a:gd name="T36" fmla="*/ 2147483647 w 180"/>
              <a:gd name="T37" fmla="*/ 2147483647 h 135"/>
              <a:gd name="T38" fmla="*/ 2147483647 w 180"/>
              <a:gd name="T39" fmla="*/ 2147483647 h 13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0"/>
              <a:gd name="T61" fmla="*/ 0 h 135"/>
              <a:gd name="T62" fmla="*/ 180 w 180"/>
              <a:gd name="T63" fmla="*/ 135 h 13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0" h="135">
                <a:moveTo>
                  <a:pt x="17" y="135"/>
                </a:moveTo>
                <a:cubicBezTo>
                  <a:pt x="163" y="135"/>
                  <a:pt x="163" y="135"/>
                  <a:pt x="163" y="135"/>
                </a:cubicBezTo>
                <a:cubicBezTo>
                  <a:pt x="172" y="135"/>
                  <a:pt x="180" y="127"/>
                  <a:pt x="180" y="117"/>
                </a:cubicBezTo>
                <a:cubicBezTo>
                  <a:pt x="180" y="18"/>
                  <a:pt x="180" y="18"/>
                  <a:pt x="180" y="18"/>
                </a:cubicBezTo>
                <a:cubicBezTo>
                  <a:pt x="180" y="8"/>
                  <a:pt x="172" y="0"/>
                  <a:pt x="163" y="0"/>
                </a:cubicBezTo>
                <a:cubicBezTo>
                  <a:pt x="17" y="0"/>
                  <a:pt x="17" y="0"/>
                  <a:pt x="17" y="0"/>
                </a:cubicBezTo>
                <a:cubicBezTo>
                  <a:pt x="8" y="0"/>
                  <a:pt x="0" y="8"/>
                  <a:pt x="0" y="18"/>
                </a:cubicBezTo>
                <a:cubicBezTo>
                  <a:pt x="0" y="117"/>
                  <a:pt x="0" y="117"/>
                  <a:pt x="0" y="117"/>
                </a:cubicBezTo>
                <a:cubicBezTo>
                  <a:pt x="0" y="127"/>
                  <a:pt x="8" y="135"/>
                  <a:pt x="17" y="135"/>
                </a:cubicBezTo>
                <a:close/>
                <a:moveTo>
                  <a:pt x="13" y="27"/>
                </a:moveTo>
                <a:cubicBezTo>
                  <a:pt x="13" y="19"/>
                  <a:pt x="20" y="13"/>
                  <a:pt x="28" y="13"/>
                </a:cubicBezTo>
                <a:cubicBezTo>
                  <a:pt x="90" y="13"/>
                  <a:pt x="90" y="13"/>
                  <a:pt x="90" y="13"/>
                </a:cubicBezTo>
                <a:cubicBezTo>
                  <a:pt x="152" y="13"/>
                  <a:pt x="152" y="13"/>
                  <a:pt x="152" y="13"/>
                </a:cubicBezTo>
                <a:cubicBezTo>
                  <a:pt x="160" y="13"/>
                  <a:pt x="166" y="19"/>
                  <a:pt x="166" y="27"/>
                </a:cubicBezTo>
                <a:cubicBezTo>
                  <a:pt x="166" y="107"/>
                  <a:pt x="166" y="107"/>
                  <a:pt x="166" y="107"/>
                </a:cubicBezTo>
                <a:cubicBezTo>
                  <a:pt x="166" y="115"/>
                  <a:pt x="160" y="122"/>
                  <a:pt x="152" y="122"/>
                </a:cubicBezTo>
                <a:cubicBezTo>
                  <a:pt x="92" y="122"/>
                  <a:pt x="92" y="122"/>
                  <a:pt x="92" y="122"/>
                </a:cubicBezTo>
                <a:cubicBezTo>
                  <a:pt x="28" y="122"/>
                  <a:pt x="28" y="122"/>
                  <a:pt x="28" y="122"/>
                </a:cubicBezTo>
                <a:cubicBezTo>
                  <a:pt x="20" y="122"/>
                  <a:pt x="13" y="115"/>
                  <a:pt x="13" y="107"/>
                </a:cubicBezTo>
                <a:lnTo>
                  <a:pt x="13" y="2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4" name="Freeform 503"/>
          <p:cNvSpPr>
            <a:spLocks noChangeArrowheads="1"/>
          </p:cNvSpPr>
          <p:nvPr/>
        </p:nvSpPr>
        <p:spPr bwMode="auto">
          <a:xfrm>
            <a:off x="3194050" y="4205288"/>
            <a:ext cx="412750" cy="77787"/>
          </a:xfrm>
          <a:custGeom>
            <a:avLst/>
            <a:gdLst>
              <a:gd name="T0" fmla="*/ 2147483647 w 761"/>
              <a:gd name="T1" fmla="*/ 2147483647 h 144"/>
              <a:gd name="T2" fmla="*/ 2147483647 w 761"/>
              <a:gd name="T3" fmla="*/ 2147483647 h 144"/>
              <a:gd name="T4" fmla="*/ 2147483647 w 761"/>
              <a:gd name="T5" fmla="*/ 2147483647 h 144"/>
              <a:gd name="T6" fmla="*/ 2147483647 w 761"/>
              <a:gd name="T7" fmla="*/ 2147483647 h 144"/>
              <a:gd name="T8" fmla="*/ 2147483647 w 761"/>
              <a:gd name="T9" fmla="*/ 0 h 144"/>
              <a:gd name="T10" fmla="*/ 2147483647 w 761"/>
              <a:gd name="T11" fmla="*/ 0 h 144"/>
              <a:gd name="T12" fmla="*/ 2147483647 w 761"/>
              <a:gd name="T13" fmla="*/ 0 h 144"/>
              <a:gd name="T14" fmla="*/ 2147483647 w 761"/>
              <a:gd name="T15" fmla="*/ 0 h 144"/>
              <a:gd name="T16" fmla="*/ 2147483647 w 761"/>
              <a:gd name="T17" fmla="*/ 2147483647 h 144"/>
              <a:gd name="T18" fmla="*/ 0 w 761"/>
              <a:gd name="T19" fmla="*/ 2147483647 h 144"/>
              <a:gd name="T20" fmla="*/ 0 w 761"/>
              <a:gd name="T21" fmla="*/ 2147483647 h 144"/>
              <a:gd name="T22" fmla="*/ 2147483647 w 761"/>
              <a:gd name="T23" fmla="*/ 2147483647 h 144"/>
              <a:gd name="T24" fmla="*/ 2147483647 w 761"/>
              <a:gd name="T25" fmla="*/ 2147483647 h 144"/>
              <a:gd name="T26" fmla="*/ 2147483647 w 761"/>
              <a:gd name="T27" fmla="*/ 2147483647 h 144"/>
              <a:gd name="T28" fmla="*/ 2147483647 w 761"/>
              <a:gd name="T29" fmla="*/ 2147483647 h 144"/>
              <a:gd name="T30" fmla="*/ 2147483647 w 761"/>
              <a:gd name="T31" fmla="*/ 2147483647 h 144"/>
              <a:gd name="T32" fmla="*/ 2147483647 w 761"/>
              <a:gd name="T33" fmla="*/ 2147483647 h 1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61"/>
              <a:gd name="T52" fmla="*/ 0 h 144"/>
              <a:gd name="T53" fmla="*/ 761 w 761"/>
              <a:gd name="T54" fmla="*/ 144 h 1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61" h="144">
                <a:moveTo>
                  <a:pt x="720" y="144"/>
                </a:moveTo>
                <a:lnTo>
                  <a:pt x="761" y="144"/>
                </a:lnTo>
                <a:lnTo>
                  <a:pt x="761" y="85"/>
                </a:lnTo>
                <a:lnTo>
                  <a:pt x="409" y="85"/>
                </a:lnTo>
                <a:lnTo>
                  <a:pt x="409" y="0"/>
                </a:lnTo>
                <a:lnTo>
                  <a:pt x="390" y="0"/>
                </a:lnTo>
                <a:lnTo>
                  <a:pt x="371" y="0"/>
                </a:lnTo>
                <a:lnTo>
                  <a:pt x="352" y="0"/>
                </a:lnTo>
                <a:lnTo>
                  <a:pt x="352" y="85"/>
                </a:lnTo>
                <a:lnTo>
                  <a:pt x="0" y="85"/>
                </a:lnTo>
                <a:lnTo>
                  <a:pt x="0" y="144"/>
                </a:lnTo>
                <a:lnTo>
                  <a:pt x="40" y="144"/>
                </a:lnTo>
                <a:lnTo>
                  <a:pt x="40" y="115"/>
                </a:lnTo>
                <a:lnTo>
                  <a:pt x="371" y="115"/>
                </a:lnTo>
                <a:lnTo>
                  <a:pt x="390" y="115"/>
                </a:lnTo>
                <a:lnTo>
                  <a:pt x="720" y="115"/>
                </a:lnTo>
                <a:lnTo>
                  <a:pt x="720" y="14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5" name="Oval 504"/>
          <p:cNvSpPr>
            <a:spLocks noChangeArrowheads="1"/>
          </p:cNvSpPr>
          <p:nvPr/>
        </p:nvSpPr>
        <p:spPr bwMode="auto">
          <a:xfrm>
            <a:off x="3171825" y="4332288"/>
            <a:ext cx="44450" cy="5080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06" name="Freeform 505"/>
          <p:cNvSpPr>
            <a:spLocks noChangeArrowheads="1"/>
          </p:cNvSpPr>
          <p:nvPr/>
        </p:nvSpPr>
        <p:spPr bwMode="auto">
          <a:xfrm>
            <a:off x="3154363" y="4386263"/>
            <a:ext cx="80962" cy="58737"/>
          </a:xfrm>
          <a:custGeom>
            <a:avLst/>
            <a:gdLst>
              <a:gd name="T0" fmla="*/ 2147483647 w 63"/>
              <a:gd name="T1" fmla="*/ 2147483647 h 45"/>
              <a:gd name="T2" fmla="*/ 2147483647 w 63"/>
              <a:gd name="T3" fmla="*/ 2147483647 h 45"/>
              <a:gd name="T4" fmla="*/ 2147483647 w 63"/>
              <a:gd name="T5" fmla="*/ 0 h 45"/>
              <a:gd name="T6" fmla="*/ 2147483647 w 63"/>
              <a:gd name="T7" fmla="*/ 2147483647 h 45"/>
              <a:gd name="T8" fmla="*/ 2147483647 w 63"/>
              <a:gd name="T9" fmla="*/ 2147483647 h 45"/>
              <a:gd name="T10" fmla="*/ 2147483647 w 63"/>
              <a:gd name="T11" fmla="*/ 2147483647 h 45"/>
              <a:gd name="T12" fmla="*/ 2147483647 w 63"/>
              <a:gd name="T13" fmla="*/ 2147483647 h 45"/>
              <a:gd name="T14" fmla="*/ 2147483647 w 63"/>
              <a:gd name="T15" fmla="*/ 2147483647 h 45"/>
              <a:gd name="T16" fmla="*/ 2147483647 w 63"/>
              <a:gd name="T17" fmla="*/ 0 h 45"/>
              <a:gd name="T18" fmla="*/ 0 w 63"/>
              <a:gd name="T19" fmla="*/ 2147483647 h 45"/>
              <a:gd name="T20" fmla="*/ 0 w 63"/>
              <a:gd name="T21" fmla="*/ 2147483647 h 45"/>
              <a:gd name="T22" fmla="*/ 2147483647 w 63"/>
              <a:gd name="T23" fmla="*/ 2147483647 h 45"/>
              <a:gd name="T24" fmla="*/ 2147483647 w 63"/>
              <a:gd name="T25" fmla="*/ 2147483647 h 45"/>
              <a:gd name="T26" fmla="*/ 2147483647 w 63"/>
              <a:gd name="T27" fmla="*/ 2147483647 h 4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
              <a:gd name="T43" fmla="*/ 0 h 45"/>
              <a:gd name="T44" fmla="*/ 63 w 63"/>
              <a:gd name="T45" fmla="*/ 45 h 4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 h="45">
                <a:moveTo>
                  <a:pt x="63" y="45"/>
                </a:moveTo>
                <a:cubicBezTo>
                  <a:pt x="63" y="45"/>
                  <a:pt x="63" y="33"/>
                  <a:pt x="63" y="18"/>
                </a:cubicBezTo>
                <a:cubicBezTo>
                  <a:pt x="63" y="7"/>
                  <a:pt x="49" y="2"/>
                  <a:pt x="40" y="0"/>
                </a:cubicBezTo>
                <a:cubicBezTo>
                  <a:pt x="32" y="5"/>
                  <a:pt x="32" y="5"/>
                  <a:pt x="32" y="5"/>
                </a:cubicBezTo>
                <a:cubicBezTo>
                  <a:pt x="38" y="27"/>
                  <a:pt x="38" y="27"/>
                  <a:pt x="38" y="27"/>
                </a:cubicBezTo>
                <a:cubicBezTo>
                  <a:pt x="32" y="34"/>
                  <a:pt x="32" y="34"/>
                  <a:pt x="32" y="34"/>
                </a:cubicBezTo>
                <a:cubicBezTo>
                  <a:pt x="26" y="27"/>
                  <a:pt x="26" y="27"/>
                  <a:pt x="26" y="27"/>
                </a:cubicBezTo>
                <a:cubicBezTo>
                  <a:pt x="32" y="5"/>
                  <a:pt x="32" y="5"/>
                  <a:pt x="32" y="5"/>
                </a:cubicBezTo>
                <a:cubicBezTo>
                  <a:pt x="23" y="0"/>
                  <a:pt x="23" y="0"/>
                  <a:pt x="23" y="0"/>
                </a:cubicBezTo>
                <a:cubicBezTo>
                  <a:pt x="15" y="2"/>
                  <a:pt x="0" y="7"/>
                  <a:pt x="0" y="18"/>
                </a:cubicBezTo>
                <a:cubicBezTo>
                  <a:pt x="0" y="33"/>
                  <a:pt x="0" y="45"/>
                  <a:pt x="0" y="45"/>
                </a:cubicBezTo>
                <a:cubicBezTo>
                  <a:pt x="30" y="45"/>
                  <a:pt x="30" y="45"/>
                  <a:pt x="30" y="45"/>
                </a:cubicBezTo>
                <a:cubicBezTo>
                  <a:pt x="34" y="45"/>
                  <a:pt x="34" y="45"/>
                  <a:pt x="34" y="45"/>
                </a:cubicBezTo>
                <a:lnTo>
                  <a:pt x="63" y="4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7" name="Freeform 506"/>
          <p:cNvSpPr>
            <a:spLocks noChangeArrowheads="1"/>
          </p:cNvSpPr>
          <p:nvPr/>
        </p:nvSpPr>
        <p:spPr bwMode="auto">
          <a:xfrm>
            <a:off x="3079750" y="4300538"/>
            <a:ext cx="114300" cy="96837"/>
          </a:xfrm>
          <a:custGeom>
            <a:avLst/>
            <a:gdLst>
              <a:gd name="T0" fmla="*/ 2147483647 w 90"/>
              <a:gd name="T1" fmla="*/ 0 h 76"/>
              <a:gd name="T2" fmla="*/ 2147483647 w 90"/>
              <a:gd name="T3" fmla="*/ 0 h 76"/>
              <a:gd name="T4" fmla="*/ 0 w 90"/>
              <a:gd name="T5" fmla="*/ 2147483647 h 76"/>
              <a:gd name="T6" fmla="*/ 0 w 90"/>
              <a:gd name="T7" fmla="*/ 2147483647 h 76"/>
              <a:gd name="T8" fmla="*/ 2147483647 w 90"/>
              <a:gd name="T9" fmla="*/ 2147483647 h 76"/>
              <a:gd name="T10" fmla="*/ 2147483647 w 90"/>
              <a:gd name="T11" fmla="*/ 2147483647 h 76"/>
              <a:gd name="T12" fmla="*/ 2147483647 w 90"/>
              <a:gd name="T13" fmla="*/ 2147483647 h 76"/>
              <a:gd name="T14" fmla="*/ 2147483647 w 90"/>
              <a:gd name="T15" fmla="*/ 2147483647 h 76"/>
              <a:gd name="T16" fmla="*/ 2147483647 w 90"/>
              <a:gd name="T17" fmla="*/ 0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
              <a:gd name="T28" fmla="*/ 0 h 76"/>
              <a:gd name="T29" fmla="*/ 90 w 90"/>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 h="76">
                <a:moveTo>
                  <a:pt x="90" y="0"/>
                </a:moveTo>
                <a:cubicBezTo>
                  <a:pt x="17" y="0"/>
                  <a:pt x="17" y="0"/>
                  <a:pt x="17" y="0"/>
                </a:cubicBezTo>
                <a:cubicBezTo>
                  <a:pt x="7" y="0"/>
                  <a:pt x="0" y="8"/>
                  <a:pt x="0" y="18"/>
                </a:cubicBezTo>
                <a:cubicBezTo>
                  <a:pt x="0" y="76"/>
                  <a:pt x="0" y="76"/>
                  <a:pt x="0" y="76"/>
                </a:cubicBezTo>
                <a:cubicBezTo>
                  <a:pt x="13" y="76"/>
                  <a:pt x="13" y="76"/>
                  <a:pt x="13" y="76"/>
                </a:cubicBezTo>
                <a:cubicBezTo>
                  <a:pt x="13" y="28"/>
                  <a:pt x="13" y="28"/>
                  <a:pt x="13" y="28"/>
                </a:cubicBezTo>
                <a:cubicBezTo>
                  <a:pt x="13" y="20"/>
                  <a:pt x="20" y="13"/>
                  <a:pt x="28" y="13"/>
                </a:cubicBezTo>
                <a:cubicBezTo>
                  <a:pt x="90" y="13"/>
                  <a:pt x="90" y="13"/>
                  <a:pt x="90" y="13"/>
                </a:cubicBezTo>
                <a:lnTo>
                  <a:pt x="90"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8" name="Freeform 507"/>
          <p:cNvSpPr>
            <a:spLocks noChangeArrowheads="1"/>
          </p:cNvSpPr>
          <p:nvPr/>
        </p:nvSpPr>
        <p:spPr bwMode="auto">
          <a:xfrm>
            <a:off x="4108450" y="4864100"/>
            <a:ext cx="280988" cy="254000"/>
          </a:xfrm>
          <a:custGeom>
            <a:avLst/>
            <a:gdLst>
              <a:gd name="T0" fmla="*/ 2147483647 w 220"/>
              <a:gd name="T1" fmla="*/ 0 h 199"/>
              <a:gd name="T2" fmla="*/ 2147483647 w 220"/>
              <a:gd name="T3" fmla="*/ 2147483647 h 199"/>
              <a:gd name="T4" fmla="*/ 2147483647 w 220"/>
              <a:gd name="T5" fmla="*/ 2147483647 h 199"/>
              <a:gd name="T6" fmla="*/ 2147483647 w 220"/>
              <a:gd name="T7" fmla="*/ 2147483647 h 199"/>
              <a:gd name="T8" fmla="*/ 2147483647 w 220"/>
              <a:gd name="T9" fmla="*/ 2147483647 h 199"/>
              <a:gd name="T10" fmla="*/ 2147483647 w 220"/>
              <a:gd name="T11" fmla="*/ 2147483647 h 199"/>
              <a:gd name="T12" fmla="*/ 2147483647 w 220"/>
              <a:gd name="T13" fmla="*/ 0 h 199"/>
              <a:gd name="T14" fmla="*/ 0 w 220"/>
              <a:gd name="T15" fmla="*/ 2147483647 h 199"/>
              <a:gd name="T16" fmla="*/ 2147483647 w 220"/>
              <a:gd name="T17" fmla="*/ 2147483647 h 199"/>
              <a:gd name="T18" fmla="*/ 2147483647 w 220"/>
              <a:gd name="T19" fmla="*/ 2147483647 h 199"/>
              <a:gd name="T20" fmla="*/ 2147483647 w 220"/>
              <a:gd name="T21" fmla="*/ 2147483647 h 199"/>
              <a:gd name="T22" fmla="*/ 2147483647 w 220"/>
              <a:gd name="T23" fmla="*/ 2147483647 h 199"/>
              <a:gd name="T24" fmla="*/ 2147483647 w 220"/>
              <a:gd name="T25" fmla="*/ 2147483647 h 199"/>
              <a:gd name="T26" fmla="*/ 2147483647 w 220"/>
              <a:gd name="T27" fmla="*/ 2147483647 h 199"/>
              <a:gd name="T28" fmla="*/ 2147483647 w 220"/>
              <a:gd name="T29" fmla="*/ 2147483647 h 199"/>
              <a:gd name="T30" fmla="*/ 2147483647 w 220"/>
              <a:gd name="T31" fmla="*/ 2147483647 h 199"/>
              <a:gd name="T32" fmla="*/ 2147483647 w 220"/>
              <a:gd name="T33" fmla="*/ 0 h 1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0"/>
              <a:gd name="T52" fmla="*/ 0 h 199"/>
              <a:gd name="T53" fmla="*/ 220 w 220"/>
              <a:gd name="T54" fmla="*/ 199 h 1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0" h="199">
                <a:moveTo>
                  <a:pt x="142" y="0"/>
                </a:moveTo>
                <a:cubicBezTo>
                  <a:pt x="109" y="13"/>
                  <a:pt x="109" y="13"/>
                  <a:pt x="109" y="13"/>
                </a:cubicBezTo>
                <a:cubicBezTo>
                  <a:pt x="135" y="109"/>
                  <a:pt x="135" y="109"/>
                  <a:pt x="135" y="109"/>
                </a:cubicBezTo>
                <a:cubicBezTo>
                  <a:pt x="109" y="147"/>
                  <a:pt x="109" y="147"/>
                  <a:pt x="109" y="147"/>
                </a:cubicBezTo>
                <a:cubicBezTo>
                  <a:pt x="83" y="109"/>
                  <a:pt x="83" y="109"/>
                  <a:pt x="83" y="109"/>
                </a:cubicBezTo>
                <a:cubicBezTo>
                  <a:pt x="109" y="13"/>
                  <a:pt x="109" y="13"/>
                  <a:pt x="109" y="13"/>
                </a:cubicBezTo>
                <a:cubicBezTo>
                  <a:pt x="76" y="0"/>
                  <a:pt x="76" y="0"/>
                  <a:pt x="76" y="0"/>
                </a:cubicBezTo>
                <a:cubicBezTo>
                  <a:pt x="49" y="8"/>
                  <a:pt x="7" y="25"/>
                  <a:pt x="0" y="65"/>
                </a:cubicBezTo>
                <a:cubicBezTo>
                  <a:pt x="55" y="65"/>
                  <a:pt x="55" y="65"/>
                  <a:pt x="55" y="65"/>
                </a:cubicBezTo>
                <a:cubicBezTo>
                  <a:pt x="64" y="65"/>
                  <a:pt x="72" y="73"/>
                  <a:pt x="72" y="82"/>
                </a:cubicBezTo>
                <a:cubicBezTo>
                  <a:pt x="72" y="109"/>
                  <a:pt x="72" y="109"/>
                  <a:pt x="72" y="109"/>
                </a:cubicBezTo>
                <a:cubicBezTo>
                  <a:pt x="72" y="198"/>
                  <a:pt x="72" y="198"/>
                  <a:pt x="72" y="198"/>
                </a:cubicBezTo>
                <a:cubicBezTo>
                  <a:pt x="80" y="199"/>
                  <a:pt x="89" y="199"/>
                  <a:pt x="99" y="199"/>
                </a:cubicBezTo>
                <a:cubicBezTo>
                  <a:pt x="119" y="199"/>
                  <a:pt x="119" y="199"/>
                  <a:pt x="119" y="199"/>
                </a:cubicBezTo>
                <a:cubicBezTo>
                  <a:pt x="217" y="199"/>
                  <a:pt x="220" y="162"/>
                  <a:pt x="220" y="162"/>
                </a:cubicBezTo>
                <a:cubicBezTo>
                  <a:pt x="220" y="162"/>
                  <a:pt x="220" y="150"/>
                  <a:pt x="220" y="78"/>
                </a:cubicBezTo>
                <a:cubicBezTo>
                  <a:pt x="220" y="29"/>
                  <a:pt x="172" y="8"/>
                  <a:pt x="14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09" name="Oval 508"/>
          <p:cNvSpPr>
            <a:spLocks noChangeArrowheads="1"/>
          </p:cNvSpPr>
          <p:nvPr/>
        </p:nvSpPr>
        <p:spPr bwMode="auto">
          <a:xfrm>
            <a:off x="4176713" y="4686300"/>
            <a:ext cx="142875" cy="166688"/>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10" name="Freeform 509"/>
          <p:cNvSpPr>
            <a:spLocks noEditPoints="1" noChangeArrowheads="1"/>
          </p:cNvSpPr>
          <p:nvPr/>
        </p:nvSpPr>
        <p:spPr bwMode="auto">
          <a:xfrm>
            <a:off x="4008438" y="5180013"/>
            <a:ext cx="163512" cy="28575"/>
          </a:xfrm>
          <a:custGeom>
            <a:avLst/>
            <a:gdLst>
              <a:gd name="T0" fmla="*/ 0 w 128"/>
              <a:gd name="T1" fmla="*/ 2147483647 h 22"/>
              <a:gd name="T2" fmla="*/ 2147483647 w 128"/>
              <a:gd name="T3" fmla="*/ 2147483647 h 22"/>
              <a:gd name="T4" fmla="*/ 2147483647 w 128"/>
              <a:gd name="T5" fmla="*/ 0 h 22"/>
              <a:gd name="T6" fmla="*/ 0 w 128"/>
              <a:gd name="T7" fmla="*/ 0 h 22"/>
              <a:gd name="T8" fmla="*/ 0 w 128"/>
              <a:gd name="T9" fmla="*/ 2147483647 h 22"/>
              <a:gd name="T10" fmla="*/ 2147483647 w 128"/>
              <a:gd name="T11" fmla="*/ 2147483647 h 22"/>
              <a:gd name="T12" fmla="*/ 2147483647 w 128"/>
              <a:gd name="T13" fmla="*/ 2147483647 h 22"/>
              <a:gd name="T14" fmla="*/ 2147483647 w 128"/>
              <a:gd name="T15" fmla="*/ 2147483647 h 22"/>
              <a:gd name="T16" fmla="*/ 2147483647 w 128"/>
              <a:gd name="T17" fmla="*/ 2147483647 h 22"/>
              <a:gd name="T18" fmla="*/ 2147483647 w 128"/>
              <a:gd name="T19" fmla="*/ 2147483647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8"/>
              <a:gd name="T31" fmla="*/ 0 h 22"/>
              <a:gd name="T32" fmla="*/ 128 w 128"/>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8" h="22">
                <a:moveTo>
                  <a:pt x="0" y="22"/>
                </a:moveTo>
                <a:cubicBezTo>
                  <a:pt x="128" y="22"/>
                  <a:pt x="128" y="22"/>
                  <a:pt x="128" y="22"/>
                </a:cubicBezTo>
                <a:cubicBezTo>
                  <a:pt x="128" y="0"/>
                  <a:pt x="128" y="0"/>
                  <a:pt x="128" y="0"/>
                </a:cubicBezTo>
                <a:cubicBezTo>
                  <a:pt x="0" y="0"/>
                  <a:pt x="0" y="0"/>
                  <a:pt x="0" y="0"/>
                </a:cubicBezTo>
                <a:lnTo>
                  <a:pt x="0" y="22"/>
                </a:lnTo>
                <a:close/>
                <a:moveTo>
                  <a:pt x="104" y="5"/>
                </a:moveTo>
                <a:cubicBezTo>
                  <a:pt x="108" y="5"/>
                  <a:pt x="110" y="8"/>
                  <a:pt x="110" y="11"/>
                </a:cubicBezTo>
                <a:cubicBezTo>
                  <a:pt x="110" y="15"/>
                  <a:pt x="108" y="18"/>
                  <a:pt x="104" y="18"/>
                </a:cubicBezTo>
                <a:cubicBezTo>
                  <a:pt x="100" y="18"/>
                  <a:pt x="97" y="15"/>
                  <a:pt x="97" y="11"/>
                </a:cubicBezTo>
                <a:cubicBezTo>
                  <a:pt x="97" y="8"/>
                  <a:pt x="100" y="5"/>
                  <a:pt x="104" y="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11" name="Freeform 510"/>
          <p:cNvSpPr>
            <a:spLocks noChangeArrowheads="1"/>
          </p:cNvSpPr>
          <p:nvPr/>
        </p:nvSpPr>
        <p:spPr bwMode="auto">
          <a:xfrm>
            <a:off x="4032250" y="5146675"/>
            <a:ext cx="107950" cy="25400"/>
          </a:xfrm>
          <a:custGeom>
            <a:avLst/>
            <a:gdLst>
              <a:gd name="T0" fmla="*/ 2147483647 w 85"/>
              <a:gd name="T1" fmla="*/ 2147483647 h 19"/>
              <a:gd name="T2" fmla="*/ 2147483647 w 85"/>
              <a:gd name="T3" fmla="*/ 2147483647 h 19"/>
              <a:gd name="T4" fmla="*/ 2147483647 w 85"/>
              <a:gd name="T5" fmla="*/ 0 h 19"/>
              <a:gd name="T6" fmla="*/ 2147483647 w 85"/>
              <a:gd name="T7" fmla="*/ 0 h 19"/>
              <a:gd name="T8" fmla="*/ 2147483647 w 85"/>
              <a:gd name="T9" fmla="*/ 2147483647 h 19"/>
              <a:gd name="T10" fmla="*/ 0 w 85"/>
              <a:gd name="T11" fmla="*/ 2147483647 h 19"/>
              <a:gd name="T12" fmla="*/ 2147483647 w 85"/>
              <a:gd name="T13" fmla="*/ 2147483647 h 19"/>
              <a:gd name="T14" fmla="*/ 2147483647 w 85"/>
              <a:gd name="T15" fmla="*/ 2147483647 h 19"/>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19"/>
              <a:gd name="T26" fmla="*/ 85 w 85"/>
              <a:gd name="T27" fmla="*/ 19 h 1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19">
                <a:moveTo>
                  <a:pt x="76" y="19"/>
                </a:moveTo>
                <a:cubicBezTo>
                  <a:pt x="81" y="19"/>
                  <a:pt x="85" y="15"/>
                  <a:pt x="85" y="10"/>
                </a:cubicBezTo>
                <a:cubicBezTo>
                  <a:pt x="85" y="5"/>
                  <a:pt x="81" y="0"/>
                  <a:pt x="76" y="0"/>
                </a:cubicBezTo>
                <a:cubicBezTo>
                  <a:pt x="9" y="0"/>
                  <a:pt x="9" y="0"/>
                  <a:pt x="9" y="0"/>
                </a:cubicBezTo>
                <a:cubicBezTo>
                  <a:pt x="7" y="0"/>
                  <a:pt x="4" y="1"/>
                  <a:pt x="3" y="3"/>
                </a:cubicBezTo>
                <a:cubicBezTo>
                  <a:pt x="1" y="5"/>
                  <a:pt x="0" y="7"/>
                  <a:pt x="0" y="10"/>
                </a:cubicBezTo>
                <a:cubicBezTo>
                  <a:pt x="0" y="15"/>
                  <a:pt x="4" y="19"/>
                  <a:pt x="9" y="19"/>
                </a:cubicBezTo>
                <a:lnTo>
                  <a:pt x="76" y="1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12" name="Freeform 511"/>
          <p:cNvSpPr>
            <a:spLocks noEditPoints="1" noChangeArrowheads="1"/>
          </p:cNvSpPr>
          <p:nvPr/>
        </p:nvSpPr>
        <p:spPr bwMode="auto">
          <a:xfrm>
            <a:off x="3983038" y="4957763"/>
            <a:ext cx="204787" cy="174625"/>
          </a:xfrm>
          <a:custGeom>
            <a:avLst/>
            <a:gdLst>
              <a:gd name="T0" fmla="*/ 2147483647 w 160"/>
              <a:gd name="T1" fmla="*/ 0 h 137"/>
              <a:gd name="T2" fmla="*/ 2147483647 w 160"/>
              <a:gd name="T3" fmla="*/ 0 h 137"/>
              <a:gd name="T4" fmla="*/ 2147483647 w 160"/>
              <a:gd name="T5" fmla="*/ 0 h 137"/>
              <a:gd name="T6" fmla="*/ 0 w 160"/>
              <a:gd name="T7" fmla="*/ 2147483647 h 137"/>
              <a:gd name="T8" fmla="*/ 0 w 160"/>
              <a:gd name="T9" fmla="*/ 2147483647 h 137"/>
              <a:gd name="T10" fmla="*/ 2147483647 w 160"/>
              <a:gd name="T11" fmla="*/ 2147483647 h 137"/>
              <a:gd name="T12" fmla="*/ 2147483647 w 160"/>
              <a:gd name="T13" fmla="*/ 2147483647 h 137"/>
              <a:gd name="T14" fmla="*/ 2147483647 w 160"/>
              <a:gd name="T15" fmla="*/ 2147483647 h 137"/>
              <a:gd name="T16" fmla="*/ 2147483647 w 160"/>
              <a:gd name="T17" fmla="*/ 2147483647 h 137"/>
              <a:gd name="T18" fmla="*/ 2147483647 w 160"/>
              <a:gd name="T19" fmla="*/ 2147483647 h 137"/>
              <a:gd name="T20" fmla="*/ 2147483647 w 160"/>
              <a:gd name="T21" fmla="*/ 0 h 137"/>
              <a:gd name="T22" fmla="*/ 2147483647 w 160"/>
              <a:gd name="T23" fmla="*/ 2147483647 h 137"/>
              <a:gd name="T24" fmla="*/ 2147483647 w 160"/>
              <a:gd name="T25" fmla="*/ 2147483647 h 137"/>
              <a:gd name="T26" fmla="*/ 2147483647 w 160"/>
              <a:gd name="T27" fmla="*/ 2147483647 h 137"/>
              <a:gd name="T28" fmla="*/ 2147483647 w 160"/>
              <a:gd name="T29" fmla="*/ 2147483647 h 137"/>
              <a:gd name="T30" fmla="*/ 2147483647 w 160"/>
              <a:gd name="T31" fmla="*/ 2147483647 h 137"/>
              <a:gd name="T32" fmla="*/ 2147483647 w 160"/>
              <a:gd name="T33" fmla="*/ 2147483647 h 137"/>
              <a:gd name="T34" fmla="*/ 2147483647 w 160"/>
              <a:gd name="T35" fmla="*/ 2147483647 h 137"/>
              <a:gd name="T36" fmla="*/ 2147483647 w 160"/>
              <a:gd name="T37" fmla="*/ 2147483647 h 137"/>
              <a:gd name="T38" fmla="*/ 2147483647 w 160"/>
              <a:gd name="T39" fmla="*/ 2147483647 h 137"/>
              <a:gd name="T40" fmla="*/ 2147483647 w 160"/>
              <a:gd name="T41" fmla="*/ 2147483647 h 137"/>
              <a:gd name="T42" fmla="*/ 2147483647 w 160"/>
              <a:gd name="T43" fmla="*/ 2147483647 h 13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0"/>
              <a:gd name="T67" fmla="*/ 0 h 137"/>
              <a:gd name="T68" fmla="*/ 160 w 160"/>
              <a:gd name="T69" fmla="*/ 137 h 13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0" h="137">
                <a:moveTo>
                  <a:pt x="145" y="0"/>
                </a:moveTo>
                <a:cubicBezTo>
                  <a:pt x="97" y="0"/>
                  <a:pt x="97" y="0"/>
                  <a:pt x="97" y="0"/>
                </a:cubicBezTo>
                <a:cubicBezTo>
                  <a:pt x="16" y="0"/>
                  <a:pt x="16" y="0"/>
                  <a:pt x="16" y="0"/>
                </a:cubicBezTo>
                <a:cubicBezTo>
                  <a:pt x="7" y="0"/>
                  <a:pt x="0" y="7"/>
                  <a:pt x="0" y="15"/>
                </a:cubicBezTo>
                <a:cubicBezTo>
                  <a:pt x="0" y="122"/>
                  <a:pt x="0" y="122"/>
                  <a:pt x="0" y="122"/>
                </a:cubicBezTo>
                <a:cubicBezTo>
                  <a:pt x="0" y="130"/>
                  <a:pt x="7" y="137"/>
                  <a:pt x="16" y="137"/>
                </a:cubicBezTo>
                <a:cubicBezTo>
                  <a:pt x="145" y="137"/>
                  <a:pt x="145" y="137"/>
                  <a:pt x="145" y="137"/>
                </a:cubicBezTo>
                <a:cubicBezTo>
                  <a:pt x="153" y="137"/>
                  <a:pt x="159" y="131"/>
                  <a:pt x="160" y="124"/>
                </a:cubicBezTo>
                <a:cubicBezTo>
                  <a:pt x="160" y="123"/>
                  <a:pt x="160" y="123"/>
                  <a:pt x="160" y="122"/>
                </a:cubicBezTo>
                <a:cubicBezTo>
                  <a:pt x="160" y="15"/>
                  <a:pt x="160" y="15"/>
                  <a:pt x="160" y="15"/>
                </a:cubicBezTo>
                <a:cubicBezTo>
                  <a:pt x="160" y="7"/>
                  <a:pt x="154" y="0"/>
                  <a:pt x="145" y="0"/>
                </a:cubicBezTo>
                <a:close/>
                <a:moveTo>
                  <a:pt x="135" y="123"/>
                </a:moveTo>
                <a:cubicBezTo>
                  <a:pt x="26" y="123"/>
                  <a:pt x="26" y="123"/>
                  <a:pt x="26" y="123"/>
                </a:cubicBezTo>
                <a:cubicBezTo>
                  <a:pt x="19" y="123"/>
                  <a:pt x="13" y="117"/>
                  <a:pt x="13" y="111"/>
                </a:cubicBezTo>
                <a:cubicBezTo>
                  <a:pt x="13" y="27"/>
                  <a:pt x="13" y="27"/>
                  <a:pt x="13" y="27"/>
                </a:cubicBezTo>
                <a:cubicBezTo>
                  <a:pt x="13" y="20"/>
                  <a:pt x="19" y="15"/>
                  <a:pt x="26" y="15"/>
                </a:cubicBezTo>
                <a:cubicBezTo>
                  <a:pt x="97" y="15"/>
                  <a:pt x="97" y="15"/>
                  <a:pt x="97" y="15"/>
                </a:cubicBezTo>
                <a:cubicBezTo>
                  <a:pt x="135" y="15"/>
                  <a:pt x="135" y="15"/>
                  <a:pt x="135" y="15"/>
                </a:cubicBezTo>
                <a:cubicBezTo>
                  <a:pt x="142" y="15"/>
                  <a:pt x="147" y="20"/>
                  <a:pt x="147" y="27"/>
                </a:cubicBezTo>
                <a:cubicBezTo>
                  <a:pt x="147" y="111"/>
                  <a:pt x="147" y="111"/>
                  <a:pt x="147" y="111"/>
                </a:cubicBezTo>
                <a:cubicBezTo>
                  <a:pt x="147" y="115"/>
                  <a:pt x="145" y="119"/>
                  <a:pt x="142" y="121"/>
                </a:cubicBezTo>
                <a:cubicBezTo>
                  <a:pt x="140" y="122"/>
                  <a:pt x="137" y="123"/>
                  <a:pt x="135" y="12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13" name="Freeform 512"/>
          <p:cNvSpPr>
            <a:spLocks noChangeArrowheads="1"/>
          </p:cNvSpPr>
          <p:nvPr/>
        </p:nvSpPr>
        <p:spPr bwMode="auto">
          <a:xfrm>
            <a:off x="4927600" y="4745038"/>
            <a:ext cx="336550" cy="15875"/>
          </a:xfrm>
          <a:custGeom>
            <a:avLst/>
            <a:gdLst>
              <a:gd name="T0" fmla="*/ 2147483647 w 264"/>
              <a:gd name="T1" fmla="*/ 0 h 13"/>
              <a:gd name="T2" fmla="*/ 2147483647 w 264"/>
              <a:gd name="T3" fmla="*/ 0 h 13"/>
              <a:gd name="T4" fmla="*/ 2147483647 w 264"/>
              <a:gd name="T5" fmla="*/ 2147483647 h 13"/>
              <a:gd name="T6" fmla="*/ 0 w 264"/>
              <a:gd name="T7" fmla="*/ 2147483647 h 13"/>
              <a:gd name="T8" fmla="*/ 2147483647 w 264"/>
              <a:gd name="T9" fmla="*/ 2147483647 h 13"/>
              <a:gd name="T10" fmla="*/ 2147483647 w 264"/>
              <a:gd name="T11" fmla="*/ 2147483647 h 13"/>
              <a:gd name="T12" fmla="*/ 2147483647 w 264"/>
              <a:gd name="T13" fmla="*/ 2147483647 h 13"/>
              <a:gd name="T14" fmla="*/ 2147483647 w 264"/>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64"/>
              <a:gd name="T25" fmla="*/ 0 h 13"/>
              <a:gd name="T26" fmla="*/ 264 w 264"/>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4" h="13">
                <a:moveTo>
                  <a:pt x="257" y="0"/>
                </a:moveTo>
                <a:cubicBezTo>
                  <a:pt x="6" y="0"/>
                  <a:pt x="6" y="0"/>
                  <a:pt x="6" y="0"/>
                </a:cubicBezTo>
                <a:cubicBezTo>
                  <a:pt x="4" y="0"/>
                  <a:pt x="3" y="1"/>
                  <a:pt x="2" y="2"/>
                </a:cubicBezTo>
                <a:cubicBezTo>
                  <a:pt x="0" y="3"/>
                  <a:pt x="0" y="5"/>
                  <a:pt x="0" y="7"/>
                </a:cubicBezTo>
                <a:cubicBezTo>
                  <a:pt x="0" y="10"/>
                  <a:pt x="3" y="13"/>
                  <a:pt x="6" y="13"/>
                </a:cubicBezTo>
                <a:cubicBezTo>
                  <a:pt x="257" y="13"/>
                  <a:pt x="257" y="13"/>
                  <a:pt x="257" y="13"/>
                </a:cubicBezTo>
                <a:cubicBezTo>
                  <a:pt x="261" y="13"/>
                  <a:pt x="264" y="10"/>
                  <a:pt x="264" y="7"/>
                </a:cubicBezTo>
                <a:cubicBezTo>
                  <a:pt x="264" y="3"/>
                  <a:pt x="261" y="0"/>
                  <a:pt x="257"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14" name="Rectangle 513"/>
          <p:cNvSpPr>
            <a:spLocks noChangeArrowheads="1"/>
          </p:cNvSpPr>
          <p:nvPr/>
        </p:nvSpPr>
        <p:spPr bwMode="auto">
          <a:xfrm>
            <a:off x="5153025" y="4875213"/>
            <a:ext cx="20638" cy="9207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15" name="Rectangle 514"/>
          <p:cNvSpPr>
            <a:spLocks noChangeArrowheads="1"/>
          </p:cNvSpPr>
          <p:nvPr/>
        </p:nvSpPr>
        <p:spPr bwMode="auto">
          <a:xfrm>
            <a:off x="5116513" y="4899025"/>
            <a:ext cx="22225" cy="6508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16" name="Rectangle 515"/>
          <p:cNvSpPr>
            <a:spLocks noChangeArrowheads="1"/>
          </p:cNvSpPr>
          <p:nvPr/>
        </p:nvSpPr>
        <p:spPr bwMode="auto">
          <a:xfrm>
            <a:off x="5080000" y="4865688"/>
            <a:ext cx="20638" cy="984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17" name="Freeform 516"/>
          <p:cNvSpPr>
            <a:spLocks noChangeArrowheads="1"/>
          </p:cNvSpPr>
          <p:nvPr/>
        </p:nvSpPr>
        <p:spPr bwMode="auto">
          <a:xfrm>
            <a:off x="5062538" y="5046663"/>
            <a:ext cx="65087" cy="109537"/>
          </a:xfrm>
          <a:custGeom>
            <a:avLst/>
            <a:gdLst>
              <a:gd name="T0" fmla="*/ 2147483647 w 51"/>
              <a:gd name="T1" fmla="*/ 2147483647 h 86"/>
              <a:gd name="T2" fmla="*/ 2147483647 w 51"/>
              <a:gd name="T3" fmla="*/ 2147483647 h 86"/>
              <a:gd name="T4" fmla="*/ 2147483647 w 51"/>
              <a:gd name="T5" fmla="*/ 0 h 86"/>
              <a:gd name="T6" fmla="*/ 2147483647 w 51"/>
              <a:gd name="T7" fmla="*/ 0 h 86"/>
              <a:gd name="T8" fmla="*/ 2147483647 w 51"/>
              <a:gd name="T9" fmla="*/ 2147483647 h 86"/>
              <a:gd name="T10" fmla="*/ 2147483647 w 51"/>
              <a:gd name="T11" fmla="*/ 2147483647 h 86"/>
              <a:gd name="T12" fmla="*/ 2147483647 w 51"/>
              <a:gd name="T13" fmla="*/ 2147483647 h 86"/>
              <a:gd name="T14" fmla="*/ 0 w 51"/>
              <a:gd name="T15" fmla="*/ 2147483647 h 86"/>
              <a:gd name="T16" fmla="*/ 2147483647 w 51"/>
              <a:gd name="T17" fmla="*/ 2147483647 h 86"/>
              <a:gd name="T18" fmla="*/ 2147483647 w 51"/>
              <a:gd name="T19" fmla="*/ 2147483647 h 86"/>
              <a:gd name="T20" fmla="*/ 2147483647 w 51"/>
              <a:gd name="T21" fmla="*/ 2147483647 h 86"/>
              <a:gd name="T22" fmla="*/ 2147483647 w 51"/>
              <a:gd name="T23" fmla="*/ 2147483647 h 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1"/>
              <a:gd name="T37" fmla="*/ 0 h 86"/>
              <a:gd name="T38" fmla="*/ 51 w 51"/>
              <a:gd name="T39" fmla="*/ 86 h 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1" h="86">
                <a:moveTo>
                  <a:pt x="43" y="71"/>
                </a:moveTo>
                <a:cubicBezTo>
                  <a:pt x="36" y="71"/>
                  <a:pt x="36" y="71"/>
                  <a:pt x="36" y="71"/>
                </a:cubicBezTo>
                <a:cubicBezTo>
                  <a:pt x="36" y="0"/>
                  <a:pt x="36" y="0"/>
                  <a:pt x="36" y="0"/>
                </a:cubicBezTo>
                <a:cubicBezTo>
                  <a:pt x="19" y="0"/>
                  <a:pt x="19" y="0"/>
                  <a:pt x="19" y="0"/>
                </a:cubicBezTo>
                <a:cubicBezTo>
                  <a:pt x="19" y="71"/>
                  <a:pt x="19" y="71"/>
                  <a:pt x="19" y="71"/>
                </a:cubicBezTo>
                <a:cubicBezTo>
                  <a:pt x="7" y="71"/>
                  <a:pt x="7" y="71"/>
                  <a:pt x="7" y="71"/>
                </a:cubicBezTo>
                <a:cubicBezTo>
                  <a:pt x="5" y="71"/>
                  <a:pt x="3" y="72"/>
                  <a:pt x="2" y="73"/>
                </a:cubicBezTo>
                <a:cubicBezTo>
                  <a:pt x="0" y="75"/>
                  <a:pt x="0" y="77"/>
                  <a:pt x="0" y="79"/>
                </a:cubicBezTo>
                <a:cubicBezTo>
                  <a:pt x="0" y="83"/>
                  <a:pt x="3" y="86"/>
                  <a:pt x="7" y="86"/>
                </a:cubicBezTo>
                <a:cubicBezTo>
                  <a:pt x="43" y="86"/>
                  <a:pt x="43" y="86"/>
                  <a:pt x="43" y="86"/>
                </a:cubicBezTo>
                <a:cubicBezTo>
                  <a:pt x="47" y="86"/>
                  <a:pt x="51" y="83"/>
                  <a:pt x="51" y="79"/>
                </a:cubicBezTo>
                <a:cubicBezTo>
                  <a:pt x="51" y="75"/>
                  <a:pt x="47" y="71"/>
                  <a:pt x="43" y="71"/>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18" name="Rectangle 517"/>
          <p:cNvSpPr>
            <a:spLocks noChangeArrowheads="1"/>
          </p:cNvSpPr>
          <p:nvPr/>
        </p:nvSpPr>
        <p:spPr bwMode="auto">
          <a:xfrm>
            <a:off x="5040313" y="4899025"/>
            <a:ext cx="22225" cy="6508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19" name="Rectangle 518"/>
          <p:cNvSpPr>
            <a:spLocks noChangeArrowheads="1"/>
          </p:cNvSpPr>
          <p:nvPr/>
        </p:nvSpPr>
        <p:spPr bwMode="auto">
          <a:xfrm>
            <a:off x="5000625" y="4924425"/>
            <a:ext cx="22225" cy="3968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0" name="Freeform 519"/>
          <p:cNvSpPr>
            <a:spLocks noEditPoints="1" noChangeArrowheads="1"/>
          </p:cNvSpPr>
          <p:nvPr/>
        </p:nvSpPr>
        <p:spPr bwMode="auto">
          <a:xfrm>
            <a:off x="4951413" y="4776788"/>
            <a:ext cx="287337" cy="258762"/>
          </a:xfrm>
          <a:custGeom>
            <a:avLst/>
            <a:gdLst>
              <a:gd name="T0" fmla="*/ 0 w 532"/>
              <a:gd name="T1" fmla="*/ 2147483647 h 480"/>
              <a:gd name="T2" fmla="*/ 2147483647 w 532"/>
              <a:gd name="T3" fmla="*/ 2147483647 h 480"/>
              <a:gd name="T4" fmla="*/ 2147483647 w 532"/>
              <a:gd name="T5" fmla="*/ 0 h 480"/>
              <a:gd name="T6" fmla="*/ 0 w 532"/>
              <a:gd name="T7" fmla="*/ 0 h 480"/>
              <a:gd name="T8" fmla="*/ 0 w 532"/>
              <a:gd name="T9" fmla="*/ 2147483647 h 480"/>
              <a:gd name="T10" fmla="*/ 2147483647 w 532"/>
              <a:gd name="T11" fmla="*/ 2147483647 h 480"/>
              <a:gd name="T12" fmla="*/ 2147483647 w 532"/>
              <a:gd name="T13" fmla="*/ 2147483647 h 480"/>
              <a:gd name="T14" fmla="*/ 2147483647 w 532"/>
              <a:gd name="T15" fmla="*/ 2147483647 h 480"/>
              <a:gd name="T16" fmla="*/ 2147483647 w 532"/>
              <a:gd name="T17" fmla="*/ 2147483647 h 480"/>
              <a:gd name="T18" fmla="*/ 2147483647 w 532"/>
              <a:gd name="T19" fmla="*/ 2147483647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2"/>
              <a:gd name="T31" fmla="*/ 0 h 480"/>
              <a:gd name="T32" fmla="*/ 532 w 532"/>
              <a:gd name="T33" fmla="*/ 480 h 4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2" h="480">
                <a:moveTo>
                  <a:pt x="0" y="480"/>
                </a:moveTo>
                <a:lnTo>
                  <a:pt x="532" y="480"/>
                </a:lnTo>
                <a:lnTo>
                  <a:pt x="532" y="0"/>
                </a:lnTo>
                <a:lnTo>
                  <a:pt x="0" y="0"/>
                </a:lnTo>
                <a:lnTo>
                  <a:pt x="0" y="480"/>
                </a:lnTo>
                <a:close/>
                <a:moveTo>
                  <a:pt x="28" y="28"/>
                </a:moveTo>
                <a:lnTo>
                  <a:pt x="506" y="28"/>
                </a:lnTo>
                <a:lnTo>
                  <a:pt x="506" y="442"/>
                </a:lnTo>
                <a:lnTo>
                  <a:pt x="28" y="442"/>
                </a:lnTo>
                <a:lnTo>
                  <a:pt x="28" y="2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21" name="Freeform 520"/>
          <p:cNvSpPr>
            <a:spLocks noChangeArrowheads="1"/>
          </p:cNvSpPr>
          <p:nvPr/>
        </p:nvSpPr>
        <p:spPr bwMode="auto">
          <a:xfrm>
            <a:off x="4705350" y="4879975"/>
            <a:ext cx="236538" cy="211138"/>
          </a:xfrm>
          <a:custGeom>
            <a:avLst/>
            <a:gdLst>
              <a:gd name="T0" fmla="*/ 2147483647 w 184"/>
              <a:gd name="T1" fmla="*/ 2147483647 h 165"/>
              <a:gd name="T2" fmla="*/ 2147483647 w 184"/>
              <a:gd name="T3" fmla="*/ 0 h 165"/>
              <a:gd name="T4" fmla="*/ 2147483647 w 184"/>
              <a:gd name="T5" fmla="*/ 2147483647 h 165"/>
              <a:gd name="T6" fmla="*/ 2147483647 w 184"/>
              <a:gd name="T7" fmla="*/ 2147483647 h 165"/>
              <a:gd name="T8" fmla="*/ 2147483647 w 184"/>
              <a:gd name="T9" fmla="*/ 2147483647 h 165"/>
              <a:gd name="T10" fmla="*/ 2147483647 w 184"/>
              <a:gd name="T11" fmla="*/ 2147483647 h 165"/>
              <a:gd name="T12" fmla="*/ 2147483647 w 184"/>
              <a:gd name="T13" fmla="*/ 2147483647 h 165"/>
              <a:gd name="T14" fmla="*/ 2147483647 w 184"/>
              <a:gd name="T15" fmla="*/ 0 h 165"/>
              <a:gd name="T16" fmla="*/ 0 w 184"/>
              <a:gd name="T17" fmla="*/ 2147483647 h 165"/>
              <a:gd name="T18" fmla="*/ 0 w 184"/>
              <a:gd name="T19" fmla="*/ 2147483647 h 165"/>
              <a:gd name="T20" fmla="*/ 2147483647 w 184"/>
              <a:gd name="T21" fmla="*/ 2147483647 h 165"/>
              <a:gd name="T22" fmla="*/ 2147483647 w 184"/>
              <a:gd name="T23" fmla="*/ 2147483647 h 165"/>
              <a:gd name="T24" fmla="*/ 2147483647 w 184"/>
              <a:gd name="T25" fmla="*/ 2147483647 h 165"/>
              <a:gd name="T26" fmla="*/ 2147483647 w 184"/>
              <a:gd name="T27" fmla="*/ 2147483647 h 165"/>
              <a:gd name="T28" fmla="*/ 2147483647 w 184"/>
              <a:gd name="T29" fmla="*/ 2147483647 h 16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4"/>
              <a:gd name="T46" fmla="*/ 0 h 165"/>
              <a:gd name="T47" fmla="*/ 184 w 184"/>
              <a:gd name="T48" fmla="*/ 165 h 16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4" h="165">
                <a:moveTo>
                  <a:pt x="161" y="20"/>
                </a:moveTo>
                <a:cubicBezTo>
                  <a:pt x="148" y="10"/>
                  <a:pt x="132" y="4"/>
                  <a:pt x="119" y="0"/>
                </a:cubicBezTo>
                <a:cubicBezTo>
                  <a:pt x="92" y="11"/>
                  <a:pt x="92" y="11"/>
                  <a:pt x="92" y="11"/>
                </a:cubicBezTo>
                <a:cubicBezTo>
                  <a:pt x="114" y="90"/>
                  <a:pt x="114" y="90"/>
                  <a:pt x="114" y="90"/>
                </a:cubicBezTo>
                <a:cubicBezTo>
                  <a:pt x="92" y="122"/>
                  <a:pt x="92" y="122"/>
                  <a:pt x="92" y="122"/>
                </a:cubicBezTo>
                <a:cubicBezTo>
                  <a:pt x="70" y="90"/>
                  <a:pt x="70" y="90"/>
                  <a:pt x="70" y="90"/>
                </a:cubicBezTo>
                <a:cubicBezTo>
                  <a:pt x="92" y="11"/>
                  <a:pt x="92" y="11"/>
                  <a:pt x="92" y="11"/>
                </a:cubicBezTo>
                <a:cubicBezTo>
                  <a:pt x="65" y="0"/>
                  <a:pt x="65" y="0"/>
                  <a:pt x="65" y="0"/>
                </a:cubicBezTo>
                <a:cubicBezTo>
                  <a:pt x="40" y="7"/>
                  <a:pt x="0" y="24"/>
                  <a:pt x="0" y="65"/>
                </a:cubicBezTo>
                <a:cubicBezTo>
                  <a:pt x="0" y="124"/>
                  <a:pt x="0" y="135"/>
                  <a:pt x="0" y="135"/>
                </a:cubicBezTo>
                <a:cubicBezTo>
                  <a:pt x="0" y="135"/>
                  <a:pt x="3" y="165"/>
                  <a:pt x="84" y="165"/>
                </a:cubicBezTo>
                <a:cubicBezTo>
                  <a:pt x="100" y="165"/>
                  <a:pt x="100" y="165"/>
                  <a:pt x="100" y="165"/>
                </a:cubicBezTo>
                <a:cubicBezTo>
                  <a:pt x="182" y="165"/>
                  <a:pt x="184" y="135"/>
                  <a:pt x="184" y="135"/>
                </a:cubicBezTo>
                <a:cubicBezTo>
                  <a:pt x="184" y="135"/>
                  <a:pt x="184" y="124"/>
                  <a:pt x="184" y="65"/>
                </a:cubicBezTo>
                <a:cubicBezTo>
                  <a:pt x="184" y="44"/>
                  <a:pt x="174" y="30"/>
                  <a:pt x="161" y="2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22" name="Oval 521"/>
          <p:cNvSpPr>
            <a:spLocks noChangeArrowheads="1"/>
          </p:cNvSpPr>
          <p:nvPr/>
        </p:nvSpPr>
        <p:spPr bwMode="auto">
          <a:xfrm>
            <a:off x="4765675" y="4733925"/>
            <a:ext cx="117475" cy="136525"/>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3" name="Rectangle 522"/>
          <p:cNvSpPr>
            <a:spLocks noChangeArrowheads="1"/>
          </p:cNvSpPr>
          <p:nvPr/>
        </p:nvSpPr>
        <p:spPr bwMode="auto">
          <a:xfrm>
            <a:off x="5767388" y="4940300"/>
            <a:ext cx="149225" cy="1905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4" name="Rectangle 523"/>
          <p:cNvSpPr>
            <a:spLocks noChangeArrowheads="1"/>
          </p:cNvSpPr>
          <p:nvPr/>
        </p:nvSpPr>
        <p:spPr bwMode="auto">
          <a:xfrm>
            <a:off x="5767388" y="4887913"/>
            <a:ext cx="149225" cy="1905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5" name="Rectangle 524"/>
          <p:cNvSpPr>
            <a:spLocks noChangeArrowheads="1"/>
          </p:cNvSpPr>
          <p:nvPr/>
        </p:nvSpPr>
        <p:spPr bwMode="auto">
          <a:xfrm>
            <a:off x="5767388" y="4826000"/>
            <a:ext cx="149225" cy="1905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6" name="Rectangle 525"/>
          <p:cNvSpPr>
            <a:spLocks noChangeArrowheads="1"/>
          </p:cNvSpPr>
          <p:nvPr/>
        </p:nvSpPr>
        <p:spPr bwMode="auto">
          <a:xfrm>
            <a:off x="5767388" y="4773613"/>
            <a:ext cx="149225" cy="2063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7" name="Rectangle 526"/>
          <p:cNvSpPr>
            <a:spLocks noChangeArrowheads="1"/>
          </p:cNvSpPr>
          <p:nvPr/>
        </p:nvSpPr>
        <p:spPr bwMode="auto">
          <a:xfrm>
            <a:off x="5614988" y="5116513"/>
            <a:ext cx="300037" cy="1905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8" name="Rectangle 527"/>
          <p:cNvSpPr>
            <a:spLocks noChangeArrowheads="1"/>
          </p:cNvSpPr>
          <p:nvPr/>
        </p:nvSpPr>
        <p:spPr bwMode="auto">
          <a:xfrm>
            <a:off x="5614988" y="5064125"/>
            <a:ext cx="300037" cy="1905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29" name="Rectangle 528"/>
          <p:cNvSpPr>
            <a:spLocks noChangeArrowheads="1"/>
          </p:cNvSpPr>
          <p:nvPr/>
        </p:nvSpPr>
        <p:spPr bwMode="auto">
          <a:xfrm>
            <a:off x="5614988" y="5002213"/>
            <a:ext cx="300037" cy="2063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30" name="Freeform 529"/>
          <p:cNvSpPr>
            <a:spLocks noChangeArrowheads="1"/>
          </p:cNvSpPr>
          <p:nvPr/>
        </p:nvSpPr>
        <p:spPr bwMode="auto">
          <a:xfrm>
            <a:off x="5610225" y="4845050"/>
            <a:ext cx="119063" cy="71438"/>
          </a:xfrm>
          <a:custGeom>
            <a:avLst/>
            <a:gdLst>
              <a:gd name="T0" fmla="*/ 2147483647 w 93"/>
              <a:gd name="T1" fmla="*/ 2147483647 h 55"/>
              <a:gd name="T2" fmla="*/ 2147483647 w 93"/>
              <a:gd name="T3" fmla="*/ 2147483647 h 55"/>
              <a:gd name="T4" fmla="*/ 2147483647 w 93"/>
              <a:gd name="T5" fmla="*/ 2147483647 h 55"/>
              <a:gd name="T6" fmla="*/ 2147483647 w 93"/>
              <a:gd name="T7" fmla="*/ 0 h 55"/>
              <a:gd name="T8" fmla="*/ 2147483647 w 93"/>
              <a:gd name="T9" fmla="*/ 0 h 55"/>
              <a:gd name="T10" fmla="*/ 0 w 93"/>
              <a:gd name="T11" fmla="*/ 2147483647 h 55"/>
              <a:gd name="T12" fmla="*/ 0 w 93"/>
              <a:gd name="T13" fmla="*/ 2147483647 h 55"/>
              <a:gd name="T14" fmla="*/ 2147483647 w 93"/>
              <a:gd name="T15" fmla="*/ 2147483647 h 55"/>
              <a:gd name="T16" fmla="*/ 2147483647 w 93"/>
              <a:gd name="T17" fmla="*/ 2147483647 h 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3"/>
              <a:gd name="T28" fmla="*/ 0 h 55"/>
              <a:gd name="T29" fmla="*/ 93 w 93"/>
              <a:gd name="T30" fmla="*/ 55 h 5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3" h="55">
                <a:moveTo>
                  <a:pt x="52" y="55"/>
                </a:moveTo>
                <a:cubicBezTo>
                  <a:pt x="93" y="55"/>
                  <a:pt x="93" y="55"/>
                  <a:pt x="93" y="55"/>
                </a:cubicBezTo>
                <a:cubicBezTo>
                  <a:pt x="93" y="39"/>
                  <a:pt x="93" y="39"/>
                  <a:pt x="93" y="39"/>
                </a:cubicBezTo>
                <a:cubicBezTo>
                  <a:pt x="93" y="0"/>
                  <a:pt x="52" y="0"/>
                  <a:pt x="52" y="0"/>
                </a:cubicBezTo>
                <a:cubicBezTo>
                  <a:pt x="41" y="0"/>
                  <a:pt x="41" y="0"/>
                  <a:pt x="41" y="0"/>
                </a:cubicBezTo>
                <a:cubicBezTo>
                  <a:pt x="41" y="0"/>
                  <a:pt x="0" y="0"/>
                  <a:pt x="0" y="39"/>
                </a:cubicBezTo>
                <a:cubicBezTo>
                  <a:pt x="0" y="55"/>
                  <a:pt x="0" y="55"/>
                  <a:pt x="0" y="55"/>
                </a:cubicBezTo>
                <a:cubicBezTo>
                  <a:pt x="41" y="55"/>
                  <a:pt x="41" y="55"/>
                  <a:pt x="41" y="55"/>
                </a:cubicBezTo>
                <a:lnTo>
                  <a:pt x="52" y="5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31" name="Oval 530"/>
          <p:cNvSpPr>
            <a:spLocks noChangeArrowheads="1"/>
          </p:cNvSpPr>
          <p:nvPr/>
        </p:nvSpPr>
        <p:spPr bwMode="auto">
          <a:xfrm>
            <a:off x="5643563" y="4779963"/>
            <a:ext cx="57150" cy="5715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32" name="Freeform 531"/>
          <p:cNvSpPr>
            <a:spLocks noEditPoints="1" noChangeArrowheads="1"/>
          </p:cNvSpPr>
          <p:nvPr/>
        </p:nvSpPr>
        <p:spPr bwMode="auto">
          <a:xfrm>
            <a:off x="5537200" y="4675188"/>
            <a:ext cx="460375" cy="549275"/>
          </a:xfrm>
          <a:custGeom>
            <a:avLst/>
            <a:gdLst>
              <a:gd name="T0" fmla="*/ 2147483647 w 360"/>
              <a:gd name="T1" fmla="*/ 0 h 429"/>
              <a:gd name="T2" fmla="*/ 2147483647 w 360"/>
              <a:gd name="T3" fmla="*/ 0 h 429"/>
              <a:gd name="T4" fmla="*/ 0 w 360"/>
              <a:gd name="T5" fmla="*/ 2147483647 h 429"/>
              <a:gd name="T6" fmla="*/ 0 w 360"/>
              <a:gd name="T7" fmla="*/ 2147483647 h 429"/>
              <a:gd name="T8" fmla="*/ 2147483647 w 360"/>
              <a:gd name="T9" fmla="*/ 2147483647 h 429"/>
              <a:gd name="T10" fmla="*/ 2147483647 w 360"/>
              <a:gd name="T11" fmla="*/ 2147483647 h 429"/>
              <a:gd name="T12" fmla="*/ 2147483647 w 360"/>
              <a:gd name="T13" fmla="*/ 2147483647 h 429"/>
              <a:gd name="T14" fmla="*/ 2147483647 w 360"/>
              <a:gd name="T15" fmla="*/ 2147483647 h 429"/>
              <a:gd name="T16" fmla="*/ 2147483647 w 360"/>
              <a:gd name="T17" fmla="*/ 0 h 429"/>
              <a:gd name="T18" fmla="*/ 2147483647 w 360"/>
              <a:gd name="T19" fmla="*/ 2147483647 h 429"/>
              <a:gd name="T20" fmla="*/ 2147483647 w 360"/>
              <a:gd name="T21" fmla="*/ 2147483647 h 429"/>
              <a:gd name="T22" fmla="*/ 2147483647 w 360"/>
              <a:gd name="T23" fmla="*/ 2147483647 h 429"/>
              <a:gd name="T24" fmla="*/ 2147483647 w 360"/>
              <a:gd name="T25" fmla="*/ 2147483647 h 429"/>
              <a:gd name="T26" fmla="*/ 2147483647 w 360"/>
              <a:gd name="T27" fmla="*/ 2147483647 h 429"/>
              <a:gd name="T28" fmla="*/ 2147483647 w 360"/>
              <a:gd name="T29" fmla="*/ 2147483647 h 429"/>
              <a:gd name="T30" fmla="*/ 2147483647 w 360"/>
              <a:gd name="T31" fmla="*/ 2147483647 h 429"/>
              <a:gd name="T32" fmla="*/ 2147483647 w 360"/>
              <a:gd name="T33" fmla="*/ 2147483647 h 429"/>
              <a:gd name="T34" fmla="*/ 2147483647 w 360"/>
              <a:gd name="T35" fmla="*/ 2147483647 h 4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0"/>
              <a:gd name="T55" fmla="*/ 0 h 429"/>
              <a:gd name="T56" fmla="*/ 360 w 360"/>
              <a:gd name="T57" fmla="*/ 429 h 42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0" h="429">
                <a:moveTo>
                  <a:pt x="332" y="0"/>
                </a:moveTo>
                <a:cubicBezTo>
                  <a:pt x="28" y="0"/>
                  <a:pt x="28" y="0"/>
                  <a:pt x="28" y="0"/>
                </a:cubicBezTo>
                <a:cubicBezTo>
                  <a:pt x="13" y="0"/>
                  <a:pt x="0" y="13"/>
                  <a:pt x="0" y="29"/>
                </a:cubicBezTo>
                <a:cubicBezTo>
                  <a:pt x="0" y="401"/>
                  <a:pt x="0" y="401"/>
                  <a:pt x="0" y="401"/>
                </a:cubicBezTo>
                <a:cubicBezTo>
                  <a:pt x="0" y="416"/>
                  <a:pt x="13" y="429"/>
                  <a:pt x="28" y="429"/>
                </a:cubicBezTo>
                <a:cubicBezTo>
                  <a:pt x="332" y="429"/>
                  <a:pt x="332" y="429"/>
                  <a:pt x="332" y="429"/>
                </a:cubicBezTo>
                <a:cubicBezTo>
                  <a:pt x="347" y="429"/>
                  <a:pt x="360" y="416"/>
                  <a:pt x="360" y="401"/>
                </a:cubicBezTo>
                <a:cubicBezTo>
                  <a:pt x="360" y="29"/>
                  <a:pt x="360" y="29"/>
                  <a:pt x="360" y="29"/>
                </a:cubicBezTo>
                <a:cubicBezTo>
                  <a:pt x="360" y="13"/>
                  <a:pt x="347" y="0"/>
                  <a:pt x="332" y="0"/>
                </a:cubicBezTo>
                <a:close/>
                <a:moveTo>
                  <a:pt x="342" y="385"/>
                </a:moveTo>
                <a:cubicBezTo>
                  <a:pt x="342" y="400"/>
                  <a:pt x="331" y="411"/>
                  <a:pt x="317" y="411"/>
                </a:cubicBezTo>
                <a:cubicBezTo>
                  <a:pt x="44" y="411"/>
                  <a:pt x="44" y="411"/>
                  <a:pt x="44" y="411"/>
                </a:cubicBezTo>
                <a:cubicBezTo>
                  <a:pt x="30" y="411"/>
                  <a:pt x="19" y="400"/>
                  <a:pt x="19" y="385"/>
                </a:cubicBezTo>
                <a:cubicBezTo>
                  <a:pt x="19" y="42"/>
                  <a:pt x="19" y="42"/>
                  <a:pt x="19" y="42"/>
                </a:cubicBezTo>
                <a:cubicBezTo>
                  <a:pt x="19" y="27"/>
                  <a:pt x="30" y="15"/>
                  <a:pt x="44" y="15"/>
                </a:cubicBezTo>
                <a:cubicBezTo>
                  <a:pt x="317" y="15"/>
                  <a:pt x="317" y="15"/>
                  <a:pt x="317" y="15"/>
                </a:cubicBezTo>
                <a:cubicBezTo>
                  <a:pt x="331" y="15"/>
                  <a:pt x="342" y="27"/>
                  <a:pt x="342" y="42"/>
                </a:cubicBezTo>
                <a:lnTo>
                  <a:pt x="342" y="38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33" name="Freeform 532"/>
          <p:cNvSpPr>
            <a:spLocks noChangeArrowheads="1"/>
          </p:cNvSpPr>
          <p:nvPr/>
        </p:nvSpPr>
        <p:spPr bwMode="auto">
          <a:xfrm>
            <a:off x="6642100" y="5040313"/>
            <a:ext cx="160338" cy="144462"/>
          </a:xfrm>
          <a:custGeom>
            <a:avLst/>
            <a:gdLst>
              <a:gd name="T0" fmla="*/ 2147483647 w 126"/>
              <a:gd name="T1" fmla="*/ 0 h 113"/>
              <a:gd name="T2" fmla="*/ 2147483647 w 126"/>
              <a:gd name="T3" fmla="*/ 2147483647 h 113"/>
              <a:gd name="T4" fmla="*/ 2147483647 w 126"/>
              <a:gd name="T5" fmla="*/ 2147483647 h 113"/>
              <a:gd name="T6" fmla="*/ 2147483647 w 126"/>
              <a:gd name="T7" fmla="*/ 2147483647 h 113"/>
              <a:gd name="T8" fmla="*/ 2147483647 w 126"/>
              <a:gd name="T9" fmla="*/ 2147483647 h 113"/>
              <a:gd name="T10" fmla="*/ 2147483647 w 126"/>
              <a:gd name="T11" fmla="*/ 2147483647 h 113"/>
              <a:gd name="T12" fmla="*/ 2147483647 w 126"/>
              <a:gd name="T13" fmla="*/ 0 h 113"/>
              <a:gd name="T14" fmla="*/ 0 w 126"/>
              <a:gd name="T15" fmla="*/ 2147483647 h 113"/>
              <a:gd name="T16" fmla="*/ 0 w 126"/>
              <a:gd name="T17" fmla="*/ 2147483647 h 113"/>
              <a:gd name="T18" fmla="*/ 2147483647 w 126"/>
              <a:gd name="T19" fmla="*/ 2147483647 h 113"/>
              <a:gd name="T20" fmla="*/ 2147483647 w 126"/>
              <a:gd name="T21" fmla="*/ 2147483647 h 113"/>
              <a:gd name="T22" fmla="*/ 2147483647 w 126"/>
              <a:gd name="T23" fmla="*/ 2147483647 h 113"/>
              <a:gd name="T24" fmla="*/ 2147483647 w 126"/>
              <a:gd name="T25" fmla="*/ 2147483647 h 113"/>
              <a:gd name="T26" fmla="*/ 2147483647 w 126"/>
              <a:gd name="T27" fmla="*/ 0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6"/>
              <a:gd name="T43" fmla="*/ 0 h 113"/>
              <a:gd name="T44" fmla="*/ 126 w 126"/>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6" h="113">
                <a:moveTo>
                  <a:pt x="81" y="0"/>
                </a:moveTo>
                <a:cubicBezTo>
                  <a:pt x="63" y="7"/>
                  <a:pt x="63" y="7"/>
                  <a:pt x="63" y="7"/>
                </a:cubicBezTo>
                <a:cubicBezTo>
                  <a:pt x="77" y="61"/>
                  <a:pt x="77" y="61"/>
                  <a:pt x="77" y="61"/>
                </a:cubicBezTo>
                <a:cubicBezTo>
                  <a:pt x="63" y="83"/>
                  <a:pt x="63" y="83"/>
                  <a:pt x="63" y="83"/>
                </a:cubicBezTo>
                <a:cubicBezTo>
                  <a:pt x="48" y="61"/>
                  <a:pt x="48" y="61"/>
                  <a:pt x="48" y="61"/>
                </a:cubicBezTo>
                <a:cubicBezTo>
                  <a:pt x="63" y="7"/>
                  <a:pt x="63" y="7"/>
                  <a:pt x="63" y="7"/>
                </a:cubicBezTo>
                <a:cubicBezTo>
                  <a:pt x="44" y="0"/>
                  <a:pt x="44" y="0"/>
                  <a:pt x="44" y="0"/>
                </a:cubicBezTo>
                <a:cubicBezTo>
                  <a:pt x="27" y="4"/>
                  <a:pt x="0" y="16"/>
                  <a:pt x="0" y="44"/>
                </a:cubicBezTo>
                <a:cubicBezTo>
                  <a:pt x="0" y="84"/>
                  <a:pt x="0" y="92"/>
                  <a:pt x="0" y="92"/>
                </a:cubicBezTo>
                <a:cubicBezTo>
                  <a:pt x="0" y="92"/>
                  <a:pt x="1" y="113"/>
                  <a:pt x="57" y="113"/>
                </a:cubicBezTo>
                <a:cubicBezTo>
                  <a:pt x="68" y="113"/>
                  <a:pt x="68" y="113"/>
                  <a:pt x="68" y="113"/>
                </a:cubicBezTo>
                <a:cubicBezTo>
                  <a:pt x="124" y="113"/>
                  <a:pt x="126" y="92"/>
                  <a:pt x="126" y="92"/>
                </a:cubicBezTo>
                <a:cubicBezTo>
                  <a:pt x="126" y="92"/>
                  <a:pt x="126" y="84"/>
                  <a:pt x="126" y="44"/>
                </a:cubicBezTo>
                <a:cubicBezTo>
                  <a:pt x="126" y="16"/>
                  <a:pt x="98" y="4"/>
                  <a:pt x="81"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34" name="Oval 533"/>
          <p:cNvSpPr>
            <a:spLocks noChangeArrowheads="1"/>
          </p:cNvSpPr>
          <p:nvPr/>
        </p:nvSpPr>
        <p:spPr bwMode="auto">
          <a:xfrm>
            <a:off x="6681788" y="4937125"/>
            <a:ext cx="80962" cy="9525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35" name="Freeform 534"/>
          <p:cNvSpPr>
            <a:spLocks noChangeArrowheads="1"/>
          </p:cNvSpPr>
          <p:nvPr/>
        </p:nvSpPr>
        <p:spPr bwMode="auto">
          <a:xfrm>
            <a:off x="6469063" y="4792663"/>
            <a:ext cx="160337" cy="144462"/>
          </a:xfrm>
          <a:custGeom>
            <a:avLst/>
            <a:gdLst>
              <a:gd name="T0" fmla="*/ 2147483647 w 126"/>
              <a:gd name="T1" fmla="*/ 0 h 113"/>
              <a:gd name="T2" fmla="*/ 2147483647 w 126"/>
              <a:gd name="T3" fmla="*/ 2147483647 h 113"/>
              <a:gd name="T4" fmla="*/ 2147483647 w 126"/>
              <a:gd name="T5" fmla="*/ 2147483647 h 113"/>
              <a:gd name="T6" fmla="*/ 2147483647 w 126"/>
              <a:gd name="T7" fmla="*/ 2147483647 h 113"/>
              <a:gd name="T8" fmla="*/ 2147483647 w 126"/>
              <a:gd name="T9" fmla="*/ 2147483647 h 113"/>
              <a:gd name="T10" fmla="*/ 2147483647 w 126"/>
              <a:gd name="T11" fmla="*/ 2147483647 h 113"/>
              <a:gd name="T12" fmla="*/ 2147483647 w 126"/>
              <a:gd name="T13" fmla="*/ 0 h 113"/>
              <a:gd name="T14" fmla="*/ 0 w 126"/>
              <a:gd name="T15" fmla="*/ 2147483647 h 113"/>
              <a:gd name="T16" fmla="*/ 0 w 126"/>
              <a:gd name="T17" fmla="*/ 2147483647 h 113"/>
              <a:gd name="T18" fmla="*/ 2147483647 w 126"/>
              <a:gd name="T19" fmla="*/ 2147483647 h 113"/>
              <a:gd name="T20" fmla="*/ 2147483647 w 126"/>
              <a:gd name="T21" fmla="*/ 2147483647 h 113"/>
              <a:gd name="T22" fmla="*/ 2147483647 w 126"/>
              <a:gd name="T23" fmla="*/ 2147483647 h 113"/>
              <a:gd name="T24" fmla="*/ 2147483647 w 126"/>
              <a:gd name="T25" fmla="*/ 2147483647 h 113"/>
              <a:gd name="T26" fmla="*/ 2147483647 w 126"/>
              <a:gd name="T27" fmla="*/ 0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6"/>
              <a:gd name="T43" fmla="*/ 0 h 113"/>
              <a:gd name="T44" fmla="*/ 126 w 126"/>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6" h="113">
                <a:moveTo>
                  <a:pt x="82" y="0"/>
                </a:moveTo>
                <a:cubicBezTo>
                  <a:pt x="63" y="7"/>
                  <a:pt x="63" y="7"/>
                  <a:pt x="63" y="7"/>
                </a:cubicBezTo>
                <a:cubicBezTo>
                  <a:pt x="78" y="62"/>
                  <a:pt x="78" y="62"/>
                  <a:pt x="78" y="62"/>
                </a:cubicBezTo>
                <a:cubicBezTo>
                  <a:pt x="63" y="83"/>
                  <a:pt x="63" y="83"/>
                  <a:pt x="63" y="83"/>
                </a:cubicBezTo>
                <a:cubicBezTo>
                  <a:pt x="48" y="62"/>
                  <a:pt x="48" y="62"/>
                  <a:pt x="48" y="62"/>
                </a:cubicBezTo>
                <a:cubicBezTo>
                  <a:pt x="63" y="7"/>
                  <a:pt x="63" y="7"/>
                  <a:pt x="63" y="7"/>
                </a:cubicBezTo>
                <a:cubicBezTo>
                  <a:pt x="44" y="0"/>
                  <a:pt x="44" y="0"/>
                  <a:pt x="44" y="0"/>
                </a:cubicBezTo>
                <a:cubicBezTo>
                  <a:pt x="27" y="5"/>
                  <a:pt x="0" y="16"/>
                  <a:pt x="0" y="44"/>
                </a:cubicBezTo>
                <a:cubicBezTo>
                  <a:pt x="0" y="85"/>
                  <a:pt x="0" y="92"/>
                  <a:pt x="0" y="92"/>
                </a:cubicBezTo>
                <a:cubicBezTo>
                  <a:pt x="0" y="92"/>
                  <a:pt x="2" y="113"/>
                  <a:pt x="57" y="113"/>
                </a:cubicBezTo>
                <a:cubicBezTo>
                  <a:pt x="69" y="113"/>
                  <a:pt x="69" y="113"/>
                  <a:pt x="69" y="113"/>
                </a:cubicBezTo>
                <a:cubicBezTo>
                  <a:pt x="124" y="113"/>
                  <a:pt x="126" y="92"/>
                  <a:pt x="126" y="92"/>
                </a:cubicBezTo>
                <a:cubicBezTo>
                  <a:pt x="126" y="92"/>
                  <a:pt x="126" y="85"/>
                  <a:pt x="126" y="44"/>
                </a:cubicBezTo>
                <a:cubicBezTo>
                  <a:pt x="126" y="16"/>
                  <a:pt x="99" y="5"/>
                  <a:pt x="8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36" name="Oval 535"/>
          <p:cNvSpPr>
            <a:spLocks noChangeArrowheads="1"/>
          </p:cNvSpPr>
          <p:nvPr/>
        </p:nvSpPr>
        <p:spPr bwMode="auto">
          <a:xfrm>
            <a:off x="6508750" y="4692650"/>
            <a:ext cx="82550" cy="93663"/>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37" name="Freeform 536"/>
          <p:cNvSpPr>
            <a:spLocks noChangeArrowheads="1"/>
          </p:cNvSpPr>
          <p:nvPr/>
        </p:nvSpPr>
        <p:spPr bwMode="auto">
          <a:xfrm>
            <a:off x="6473825" y="4953000"/>
            <a:ext cx="155575" cy="130175"/>
          </a:xfrm>
          <a:custGeom>
            <a:avLst/>
            <a:gdLst>
              <a:gd name="T0" fmla="*/ 2147483647 w 288"/>
              <a:gd name="T1" fmla="*/ 0 h 239"/>
              <a:gd name="T2" fmla="*/ 2147483647 w 288"/>
              <a:gd name="T3" fmla="*/ 0 h 239"/>
              <a:gd name="T4" fmla="*/ 2147483647 w 288"/>
              <a:gd name="T5" fmla="*/ 0 h 239"/>
              <a:gd name="T6" fmla="*/ 2147483647 w 288"/>
              <a:gd name="T7" fmla="*/ 2147483647 h 239"/>
              <a:gd name="T8" fmla="*/ 0 w 288"/>
              <a:gd name="T9" fmla="*/ 2147483647 h 239"/>
              <a:gd name="T10" fmla="*/ 0 w 288"/>
              <a:gd name="T11" fmla="*/ 2147483647 h 239"/>
              <a:gd name="T12" fmla="*/ 2147483647 w 288"/>
              <a:gd name="T13" fmla="*/ 2147483647 h 239"/>
              <a:gd name="T14" fmla="*/ 2147483647 w 288"/>
              <a:gd name="T15" fmla="*/ 2147483647 h 239"/>
              <a:gd name="T16" fmla="*/ 2147483647 w 288"/>
              <a:gd name="T17" fmla="*/ 2147483647 h 239"/>
              <a:gd name="T18" fmla="*/ 2147483647 w 288"/>
              <a:gd name="T19" fmla="*/ 2147483647 h 239"/>
              <a:gd name="T20" fmla="*/ 2147483647 w 288"/>
              <a:gd name="T21" fmla="*/ 0 h 2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8"/>
              <a:gd name="T34" fmla="*/ 0 h 239"/>
              <a:gd name="T35" fmla="*/ 288 w 288"/>
              <a:gd name="T36" fmla="*/ 239 h 2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8" h="239">
                <a:moveTo>
                  <a:pt x="160" y="0"/>
                </a:moveTo>
                <a:lnTo>
                  <a:pt x="139" y="0"/>
                </a:lnTo>
                <a:lnTo>
                  <a:pt x="127" y="0"/>
                </a:lnTo>
                <a:lnTo>
                  <a:pt x="127" y="133"/>
                </a:lnTo>
                <a:lnTo>
                  <a:pt x="0" y="211"/>
                </a:lnTo>
                <a:lnTo>
                  <a:pt x="0" y="239"/>
                </a:lnTo>
                <a:lnTo>
                  <a:pt x="144" y="161"/>
                </a:lnTo>
                <a:lnTo>
                  <a:pt x="288" y="239"/>
                </a:lnTo>
                <a:lnTo>
                  <a:pt x="288" y="211"/>
                </a:lnTo>
                <a:lnTo>
                  <a:pt x="160" y="133"/>
                </a:lnTo>
                <a:lnTo>
                  <a:pt x="160"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38" name="Freeform 537"/>
          <p:cNvSpPr>
            <a:spLocks noChangeArrowheads="1"/>
          </p:cNvSpPr>
          <p:nvPr/>
        </p:nvSpPr>
        <p:spPr bwMode="auto">
          <a:xfrm>
            <a:off x="6299200" y="5040313"/>
            <a:ext cx="161925" cy="144462"/>
          </a:xfrm>
          <a:custGeom>
            <a:avLst/>
            <a:gdLst>
              <a:gd name="T0" fmla="*/ 2147483647 w 126"/>
              <a:gd name="T1" fmla="*/ 0 h 113"/>
              <a:gd name="T2" fmla="*/ 2147483647 w 126"/>
              <a:gd name="T3" fmla="*/ 2147483647 h 113"/>
              <a:gd name="T4" fmla="*/ 2147483647 w 126"/>
              <a:gd name="T5" fmla="*/ 2147483647 h 113"/>
              <a:gd name="T6" fmla="*/ 2147483647 w 126"/>
              <a:gd name="T7" fmla="*/ 2147483647 h 113"/>
              <a:gd name="T8" fmla="*/ 2147483647 w 126"/>
              <a:gd name="T9" fmla="*/ 2147483647 h 113"/>
              <a:gd name="T10" fmla="*/ 2147483647 w 126"/>
              <a:gd name="T11" fmla="*/ 2147483647 h 113"/>
              <a:gd name="T12" fmla="*/ 2147483647 w 126"/>
              <a:gd name="T13" fmla="*/ 0 h 113"/>
              <a:gd name="T14" fmla="*/ 0 w 126"/>
              <a:gd name="T15" fmla="*/ 2147483647 h 113"/>
              <a:gd name="T16" fmla="*/ 0 w 126"/>
              <a:gd name="T17" fmla="*/ 2147483647 h 113"/>
              <a:gd name="T18" fmla="*/ 2147483647 w 126"/>
              <a:gd name="T19" fmla="*/ 2147483647 h 113"/>
              <a:gd name="T20" fmla="*/ 2147483647 w 126"/>
              <a:gd name="T21" fmla="*/ 2147483647 h 113"/>
              <a:gd name="T22" fmla="*/ 2147483647 w 126"/>
              <a:gd name="T23" fmla="*/ 2147483647 h 113"/>
              <a:gd name="T24" fmla="*/ 2147483647 w 126"/>
              <a:gd name="T25" fmla="*/ 2147483647 h 113"/>
              <a:gd name="T26" fmla="*/ 2147483647 w 126"/>
              <a:gd name="T27" fmla="*/ 0 h 1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6"/>
              <a:gd name="T43" fmla="*/ 0 h 113"/>
              <a:gd name="T44" fmla="*/ 126 w 126"/>
              <a:gd name="T45" fmla="*/ 113 h 1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6" h="113">
                <a:moveTo>
                  <a:pt x="81" y="0"/>
                </a:moveTo>
                <a:cubicBezTo>
                  <a:pt x="63" y="7"/>
                  <a:pt x="63" y="7"/>
                  <a:pt x="63" y="7"/>
                </a:cubicBezTo>
                <a:cubicBezTo>
                  <a:pt x="77" y="61"/>
                  <a:pt x="77" y="61"/>
                  <a:pt x="77" y="61"/>
                </a:cubicBezTo>
                <a:cubicBezTo>
                  <a:pt x="63" y="83"/>
                  <a:pt x="63" y="83"/>
                  <a:pt x="63" y="83"/>
                </a:cubicBezTo>
                <a:cubicBezTo>
                  <a:pt x="48" y="61"/>
                  <a:pt x="48" y="61"/>
                  <a:pt x="48" y="61"/>
                </a:cubicBezTo>
                <a:cubicBezTo>
                  <a:pt x="63" y="7"/>
                  <a:pt x="63" y="7"/>
                  <a:pt x="63" y="7"/>
                </a:cubicBezTo>
                <a:cubicBezTo>
                  <a:pt x="44" y="0"/>
                  <a:pt x="44" y="0"/>
                  <a:pt x="44" y="0"/>
                </a:cubicBezTo>
                <a:cubicBezTo>
                  <a:pt x="27" y="4"/>
                  <a:pt x="0" y="16"/>
                  <a:pt x="0" y="44"/>
                </a:cubicBezTo>
                <a:cubicBezTo>
                  <a:pt x="0" y="84"/>
                  <a:pt x="0" y="92"/>
                  <a:pt x="0" y="92"/>
                </a:cubicBezTo>
                <a:cubicBezTo>
                  <a:pt x="0" y="92"/>
                  <a:pt x="1" y="113"/>
                  <a:pt x="57" y="113"/>
                </a:cubicBezTo>
                <a:cubicBezTo>
                  <a:pt x="68" y="113"/>
                  <a:pt x="68" y="113"/>
                  <a:pt x="68" y="113"/>
                </a:cubicBezTo>
                <a:cubicBezTo>
                  <a:pt x="124" y="113"/>
                  <a:pt x="126" y="92"/>
                  <a:pt x="126" y="92"/>
                </a:cubicBezTo>
                <a:cubicBezTo>
                  <a:pt x="126" y="92"/>
                  <a:pt x="126" y="84"/>
                  <a:pt x="126" y="44"/>
                </a:cubicBezTo>
                <a:cubicBezTo>
                  <a:pt x="126" y="16"/>
                  <a:pt x="98" y="4"/>
                  <a:pt x="81"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39" name="Oval 538"/>
          <p:cNvSpPr>
            <a:spLocks noChangeArrowheads="1"/>
          </p:cNvSpPr>
          <p:nvPr/>
        </p:nvSpPr>
        <p:spPr bwMode="auto">
          <a:xfrm>
            <a:off x="6338888" y="4937125"/>
            <a:ext cx="80962" cy="9525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40" name="Freeform 539"/>
          <p:cNvSpPr>
            <a:spLocks noChangeArrowheads="1"/>
          </p:cNvSpPr>
          <p:nvPr/>
        </p:nvSpPr>
        <p:spPr bwMode="auto">
          <a:xfrm>
            <a:off x="7523163" y="5059363"/>
            <a:ext cx="26987" cy="65087"/>
          </a:xfrm>
          <a:custGeom>
            <a:avLst/>
            <a:gdLst>
              <a:gd name="T0" fmla="*/ 2147483647 w 52"/>
              <a:gd name="T1" fmla="*/ 0 h 121"/>
              <a:gd name="T2" fmla="*/ 0 w 52"/>
              <a:gd name="T3" fmla="*/ 2147483647 h 121"/>
              <a:gd name="T4" fmla="*/ 2147483647 w 52"/>
              <a:gd name="T5" fmla="*/ 2147483647 h 121"/>
              <a:gd name="T6" fmla="*/ 2147483647 w 52"/>
              <a:gd name="T7" fmla="*/ 2147483647 h 121"/>
              <a:gd name="T8" fmla="*/ 2147483647 w 52"/>
              <a:gd name="T9" fmla="*/ 0 h 121"/>
              <a:gd name="T10" fmla="*/ 0 60000 65536"/>
              <a:gd name="T11" fmla="*/ 0 60000 65536"/>
              <a:gd name="T12" fmla="*/ 0 60000 65536"/>
              <a:gd name="T13" fmla="*/ 0 60000 65536"/>
              <a:gd name="T14" fmla="*/ 0 60000 65536"/>
              <a:gd name="T15" fmla="*/ 0 w 52"/>
              <a:gd name="T16" fmla="*/ 0 h 121"/>
              <a:gd name="T17" fmla="*/ 52 w 52"/>
              <a:gd name="T18" fmla="*/ 121 h 121"/>
            </a:gdLst>
            <a:ahLst/>
            <a:cxnLst>
              <a:cxn ang="T10">
                <a:pos x="T0" y="T1"/>
              </a:cxn>
              <a:cxn ang="T11">
                <a:pos x="T2" y="T3"/>
              </a:cxn>
              <a:cxn ang="T12">
                <a:pos x="T4" y="T5"/>
              </a:cxn>
              <a:cxn ang="T13">
                <a:pos x="T6" y="T7"/>
              </a:cxn>
              <a:cxn ang="T14">
                <a:pos x="T8" y="T9"/>
              </a:cxn>
            </a:cxnLst>
            <a:rect l="T15" t="T16" r="T17" b="T18"/>
            <a:pathLst>
              <a:path w="52" h="121">
                <a:moveTo>
                  <a:pt x="21" y="0"/>
                </a:moveTo>
                <a:lnTo>
                  <a:pt x="0" y="7"/>
                </a:lnTo>
                <a:lnTo>
                  <a:pt x="30" y="121"/>
                </a:lnTo>
                <a:lnTo>
                  <a:pt x="52" y="114"/>
                </a:lnTo>
                <a:lnTo>
                  <a:pt x="21"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41" name="Freeform 540"/>
          <p:cNvSpPr>
            <a:spLocks noChangeArrowheads="1"/>
          </p:cNvSpPr>
          <p:nvPr/>
        </p:nvSpPr>
        <p:spPr bwMode="auto">
          <a:xfrm>
            <a:off x="7497763" y="5065713"/>
            <a:ext cx="28575" cy="65087"/>
          </a:xfrm>
          <a:custGeom>
            <a:avLst/>
            <a:gdLst>
              <a:gd name="T0" fmla="*/ 0 w 52"/>
              <a:gd name="T1" fmla="*/ 2147483647 h 121"/>
              <a:gd name="T2" fmla="*/ 2147483647 w 52"/>
              <a:gd name="T3" fmla="*/ 2147483647 h 121"/>
              <a:gd name="T4" fmla="*/ 2147483647 w 52"/>
              <a:gd name="T5" fmla="*/ 2147483647 h 121"/>
              <a:gd name="T6" fmla="*/ 2147483647 w 52"/>
              <a:gd name="T7" fmla="*/ 0 h 121"/>
              <a:gd name="T8" fmla="*/ 0 w 52"/>
              <a:gd name="T9" fmla="*/ 2147483647 h 121"/>
              <a:gd name="T10" fmla="*/ 0 60000 65536"/>
              <a:gd name="T11" fmla="*/ 0 60000 65536"/>
              <a:gd name="T12" fmla="*/ 0 60000 65536"/>
              <a:gd name="T13" fmla="*/ 0 60000 65536"/>
              <a:gd name="T14" fmla="*/ 0 60000 65536"/>
              <a:gd name="T15" fmla="*/ 0 w 52"/>
              <a:gd name="T16" fmla="*/ 0 h 121"/>
              <a:gd name="T17" fmla="*/ 52 w 52"/>
              <a:gd name="T18" fmla="*/ 121 h 121"/>
            </a:gdLst>
            <a:ahLst/>
            <a:cxnLst>
              <a:cxn ang="T10">
                <a:pos x="T0" y="T1"/>
              </a:cxn>
              <a:cxn ang="T11">
                <a:pos x="T2" y="T3"/>
              </a:cxn>
              <a:cxn ang="T12">
                <a:pos x="T4" y="T5"/>
              </a:cxn>
              <a:cxn ang="T13">
                <a:pos x="T6" y="T7"/>
              </a:cxn>
              <a:cxn ang="T14">
                <a:pos x="T8" y="T9"/>
              </a:cxn>
            </a:cxnLst>
            <a:rect l="T15" t="T16" r="T17" b="T18"/>
            <a:pathLst>
              <a:path w="52" h="121">
                <a:moveTo>
                  <a:pt x="0" y="7"/>
                </a:moveTo>
                <a:lnTo>
                  <a:pt x="31" y="121"/>
                </a:lnTo>
                <a:lnTo>
                  <a:pt x="52" y="116"/>
                </a:lnTo>
                <a:lnTo>
                  <a:pt x="21" y="0"/>
                </a:lnTo>
                <a:lnTo>
                  <a:pt x="0" y="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42" name="Freeform 541"/>
          <p:cNvSpPr>
            <a:spLocks noChangeArrowheads="1"/>
          </p:cNvSpPr>
          <p:nvPr/>
        </p:nvSpPr>
        <p:spPr bwMode="auto">
          <a:xfrm>
            <a:off x="7472363" y="5073650"/>
            <a:ext cx="28575" cy="63500"/>
          </a:xfrm>
          <a:custGeom>
            <a:avLst/>
            <a:gdLst>
              <a:gd name="T0" fmla="*/ 0 w 52"/>
              <a:gd name="T1" fmla="*/ 2147483647 h 119"/>
              <a:gd name="T2" fmla="*/ 2147483647 w 52"/>
              <a:gd name="T3" fmla="*/ 2147483647 h 119"/>
              <a:gd name="T4" fmla="*/ 2147483647 w 52"/>
              <a:gd name="T5" fmla="*/ 2147483647 h 119"/>
              <a:gd name="T6" fmla="*/ 2147483647 w 52"/>
              <a:gd name="T7" fmla="*/ 0 h 119"/>
              <a:gd name="T8" fmla="*/ 0 w 52"/>
              <a:gd name="T9" fmla="*/ 2147483647 h 119"/>
              <a:gd name="T10" fmla="*/ 0 60000 65536"/>
              <a:gd name="T11" fmla="*/ 0 60000 65536"/>
              <a:gd name="T12" fmla="*/ 0 60000 65536"/>
              <a:gd name="T13" fmla="*/ 0 60000 65536"/>
              <a:gd name="T14" fmla="*/ 0 60000 65536"/>
              <a:gd name="T15" fmla="*/ 0 w 52"/>
              <a:gd name="T16" fmla="*/ 0 h 119"/>
              <a:gd name="T17" fmla="*/ 52 w 52"/>
              <a:gd name="T18" fmla="*/ 119 h 119"/>
            </a:gdLst>
            <a:ahLst/>
            <a:cxnLst>
              <a:cxn ang="T10">
                <a:pos x="T0" y="T1"/>
              </a:cxn>
              <a:cxn ang="T11">
                <a:pos x="T2" y="T3"/>
              </a:cxn>
              <a:cxn ang="T12">
                <a:pos x="T4" y="T5"/>
              </a:cxn>
              <a:cxn ang="T13">
                <a:pos x="T6" y="T7"/>
              </a:cxn>
              <a:cxn ang="T14">
                <a:pos x="T8" y="T9"/>
              </a:cxn>
            </a:cxnLst>
            <a:rect l="T15" t="T16" r="T17" b="T18"/>
            <a:pathLst>
              <a:path w="52" h="119">
                <a:moveTo>
                  <a:pt x="0" y="5"/>
                </a:moveTo>
                <a:lnTo>
                  <a:pt x="30" y="119"/>
                </a:lnTo>
                <a:lnTo>
                  <a:pt x="52" y="114"/>
                </a:lnTo>
                <a:lnTo>
                  <a:pt x="21" y="0"/>
                </a:lnTo>
                <a:lnTo>
                  <a:pt x="0" y="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43" name="Freeform 542"/>
          <p:cNvSpPr>
            <a:spLocks noChangeArrowheads="1"/>
          </p:cNvSpPr>
          <p:nvPr/>
        </p:nvSpPr>
        <p:spPr bwMode="auto">
          <a:xfrm>
            <a:off x="7448550" y="5080000"/>
            <a:ext cx="28575" cy="65088"/>
          </a:xfrm>
          <a:custGeom>
            <a:avLst/>
            <a:gdLst>
              <a:gd name="T0" fmla="*/ 0 w 52"/>
              <a:gd name="T1" fmla="*/ 2147483647 h 121"/>
              <a:gd name="T2" fmla="*/ 2147483647 w 52"/>
              <a:gd name="T3" fmla="*/ 2147483647 h 121"/>
              <a:gd name="T4" fmla="*/ 2147483647 w 52"/>
              <a:gd name="T5" fmla="*/ 2147483647 h 121"/>
              <a:gd name="T6" fmla="*/ 2147483647 w 52"/>
              <a:gd name="T7" fmla="*/ 0 h 121"/>
              <a:gd name="T8" fmla="*/ 0 w 52"/>
              <a:gd name="T9" fmla="*/ 2147483647 h 121"/>
              <a:gd name="T10" fmla="*/ 0 60000 65536"/>
              <a:gd name="T11" fmla="*/ 0 60000 65536"/>
              <a:gd name="T12" fmla="*/ 0 60000 65536"/>
              <a:gd name="T13" fmla="*/ 0 60000 65536"/>
              <a:gd name="T14" fmla="*/ 0 60000 65536"/>
              <a:gd name="T15" fmla="*/ 0 w 52"/>
              <a:gd name="T16" fmla="*/ 0 h 121"/>
              <a:gd name="T17" fmla="*/ 52 w 52"/>
              <a:gd name="T18" fmla="*/ 121 h 121"/>
            </a:gdLst>
            <a:ahLst/>
            <a:cxnLst>
              <a:cxn ang="T10">
                <a:pos x="T0" y="T1"/>
              </a:cxn>
              <a:cxn ang="T11">
                <a:pos x="T2" y="T3"/>
              </a:cxn>
              <a:cxn ang="T12">
                <a:pos x="T4" y="T5"/>
              </a:cxn>
              <a:cxn ang="T13">
                <a:pos x="T6" y="T7"/>
              </a:cxn>
              <a:cxn ang="T14">
                <a:pos x="T8" y="T9"/>
              </a:cxn>
            </a:cxnLst>
            <a:rect l="T15" t="T16" r="T17" b="T18"/>
            <a:pathLst>
              <a:path w="52" h="121">
                <a:moveTo>
                  <a:pt x="0" y="5"/>
                </a:moveTo>
                <a:lnTo>
                  <a:pt x="28" y="121"/>
                </a:lnTo>
                <a:lnTo>
                  <a:pt x="52" y="114"/>
                </a:lnTo>
                <a:lnTo>
                  <a:pt x="21" y="0"/>
                </a:lnTo>
                <a:lnTo>
                  <a:pt x="0" y="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44" name="Freeform 543"/>
          <p:cNvSpPr>
            <a:spLocks noEditPoints="1" noChangeArrowheads="1"/>
          </p:cNvSpPr>
          <p:nvPr/>
        </p:nvSpPr>
        <p:spPr bwMode="auto">
          <a:xfrm>
            <a:off x="7359650" y="4752975"/>
            <a:ext cx="120650" cy="119063"/>
          </a:xfrm>
          <a:custGeom>
            <a:avLst/>
            <a:gdLst>
              <a:gd name="T0" fmla="*/ 2147483647 w 94"/>
              <a:gd name="T1" fmla="*/ 2147483647 h 94"/>
              <a:gd name="T2" fmla="*/ 2147483647 w 94"/>
              <a:gd name="T3" fmla="*/ 2147483647 h 94"/>
              <a:gd name="T4" fmla="*/ 2147483647 w 94"/>
              <a:gd name="T5" fmla="*/ 2147483647 h 94"/>
              <a:gd name="T6" fmla="*/ 2147483647 w 94"/>
              <a:gd name="T7" fmla="*/ 2147483647 h 94"/>
              <a:gd name="T8" fmla="*/ 2147483647 w 94"/>
              <a:gd name="T9" fmla="*/ 2147483647 h 94"/>
              <a:gd name="T10" fmla="*/ 2147483647 w 94"/>
              <a:gd name="T11" fmla="*/ 2147483647 h 94"/>
              <a:gd name="T12" fmla="*/ 2147483647 w 94"/>
              <a:gd name="T13" fmla="*/ 2147483647 h 94"/>
              <a:gd name="T14" fmla="*/ 2147483647 w 94"/>
              <a:gd name="T15" fmla="*/ 2147483647 h 94"/>
              <a:gd name="T16" fmla="*/ 2147483647 w 94"/>
              <a:gd name="T17" fmla="*/ 2147483647 h 94"/>
              <a:gd name="T18" fmla="*/ 2147483647 w 94"/>
              <a:gd name="T19" fmla="*/ 2147483647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4"/>
              <a:gd name="T31" fmla="*/ 0 h 94"/>
              <a:gd name="T32" fmla="*/ 94 w 94"/>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4" h="94">
                <a:moveTo>
                  <a:pt x="88" y="36"/>
                </a:moveTo>
                <a:cubicBezTo>
                  <a:pt x="82" y="13"/>
                  <a:pt x="59" y="0"/>
                  <a:pt x="36" y="6"/>
                </a:cubicBezTo>
                <a:cubicBezTo>
                  <a:pt x="14" y="12"/>
                  <a:pt x="0" y="36"/>
                  <a:pt x="6" y="58"/>
                </a:cubicBezTo>
                <a:cubicBezTo>
                  <a:pt x="12" y="81"/>
                  <a:pt x="36" y="94"/>
                  <a:pt x="58" y="88"/>
                </a:cubicBezTo>
                <a:cubicBezTo>
                  <a:pt x="81" y="82"/>
                  <a:pt x="94" y="59"/>
                  <a:pt x="88" y="36"/>
                </a:cubicBezTo>
                <a:close/>
                <a:moveTo>
                  <a:pt x="55" y="74"/>
                </a:moveTo>
                <a:cubicBezTo>
                  <a:pt x="40" y="78"/>
                  <a:pt x="25" y="69"/>
                  <a:pt x="21" y="54"/>
                </a:cubicBezTo>
                <a:cubicBezTo>
                  <a:pt x="17" y="39"/>
                  <a:pt x="26" y="24"/>
                  <a:pt x="41" y="20"/>
                </a:cubicBezTo>
                <a:cubicBezTo>
                  <a:pt x="55" y="17"/>
                  <a:pt x="70" y="25"/>
                  <a:pt x="74" y="40"/>
                </a:cubicBezTo>
                <a:cubicBezTo>
                  <a:pt x="78" y="55"/>
                  <a:pt x="69" y="70"/>
                  <a:pt x="55" y="7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45" name="Freeform 544"/>
          <p:cNvSpPr>
            <a:spLocks noEditPoints="1" noChangeArrowheads="1"/>
          </p:cNvSpPr>
          <p:nvPr/>
        </p:nvSpPr>
        <p:spPr bwMode="auto">
          <a:xfrm>
            <a:off x="7313613" y="4699000"/>
            <a:ext cx="284162" cy="495300"/>
          </a:xfrm>
          <a:custGeom>
            <a:avLst/>
            <a:gdLst>
              <a:gd name="T0" fmla="*/ 2147483647 w 525"/>
              <a:gd name="T1" fmla="*/ 0 h 915"/>
              <a:gd name="T2" fmla="*/ 0 w 525"/>
              <a:gd name="T3" fmla="*/ 2147483647 h 915"/>
              <a:gd name="T4" fmla="*/ 2147483647 w 525"/>
              <a:gd name="T5" fmla="*/ 2147483647 h 915"/>
              <a:gd name="T6" fmla="*/ 2147483647 w 525"/>
              <a:gd name="T7" fmla="*/ 2147483647 h 915"/>
              <a:gd name="T8" fmla="*/ 2147483647 w 525"/>
              <a:gd name="T9" fmla="*/ 0 h 915"/>
              <a:gd name="T10" fmla="*/ 2147483647 w 525"/>
              <a:gd name="T11" fmla="*/ 2147483647 h 915"/>
              <a:gd name="T12" fmla="*/ 2147483647 w 525"/>
              <a:gd name="T13" fmla="*/ 2147483647 h 915"/>
              <a:gd name="T14" fmla="*/ 2147483647 w 525"/>
              <a:gd name="T15" fmla="*/ 2147483647 h 915"/>
              <a:gd name="T16" fmla="*/ 2147483647 w 525"/>
              <a:gd name="T17" fmla="*/ 2147483647 h 915"/>
              <a:gd name="T18" fmla="*/ 2147483647 w 525"/>
              <a:gd name="T19" fmla="*/ 2147483647 h 9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5"/>
              <a:gd name="T31" fmla="*/ 0 h 915"/>
              <a:gd name="T32" fmla="*/ 525 w 525"/>
              <a:gd name="T33" fmla="*/ 915 h 9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5" h="915">
                <a:moveTo>
                  <a:pt x="301" y="0"/>
                </a:moveTo>
                <a:lnTo>
                  <a:pt x="0" y="83"/>
                </a:lnTo>
                <a:lnTo>
                  <a:pt x="223" y="915"/>
                </a:lnTo>
                <a:lnTo>
                  <a:pt x="525" y="835"/>
                </a:lnTo>
                <a:lnTo>
                  <a:pt x="301" y="0"/>
                </a:lnTo>
                <a:close/>
                <a:moveTo>
                  <a:pt x="29" y="104"/>
                </a:moveTo>
                <a:lnTo>
                  <a:pt x="291" y="36"/>
                </a:lnTo>
                <a:lnTo>
                  <a:pt x="497" y="806"/>
                </a:lnTo>
                <a:lnTo>
                  <a:pt x="237" y="877"/>
                </a:lnTo>
                <a:lnTo>
                  <a:pt x="29" y="104"/>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46" name="Rectangle 545"/>
          <p:cNvSpPr>
            <a:spLocks noChangeArrowheads="1"/>
          </p:cNvSpPr>
          <p:nvPr/>
        </p:nvSpPr>
        <p:spPr bwMode="auto">
          <a:xfrm>
            <a:off x="7259638" y="5089525"/>
            <a:ext cx="12700" cy="635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47" name="Rectangle 546"/>
          <p:cNvSpPr>
            <a:spLocks noChangeArrowheads="1"/>
          </p:cNvSpPr>
          <p:nvPr/>
        </p:nvSpPr>
        <p:spPr bwMode="auto">
          <a:xfrm>
            <a:off x="7234238" y="5089525"/>
            <a:ext cx="12700" cy="635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48" name="Rectangle 547"/>
          <p:cNvSpPr>
            <a:spLocks noChangeArrowheads="1"/>
          </p:cNvSpPr>
          <p:nvPr/>
        </p:nvSpPr>
        <p:spPr bwMode="auto">
          <a:xfrm>
            <a:off x="7207250" y="5089525"/>
            <a:ext cx="12700" cy="635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49" name="Rectangle 548"/>
          <p:cNvSpPr>
            <a:spLocks noChangeArrowheads="1"/>
          </p:cNvSpPr>
          <p:nvPr/>
        </p:nvSpPr>
        <p:spPr bwMode="auto">
          <a:xfrm>
            <a:off x="7181850" y="5089525"/>
            <a:ext cx="12700" cy="635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50" name="Freeform 549"/>
          <p:cNvSpPr>
            <a:spLocks noEditPoints="1" noChangeArrowheads="1"/>
          </p:cNvSpPr>
          <p:nvPr/>
        </p:nvSpPr>
        <p:spPr bwMode="auto">
          <a:xfrm>
            <a:off x="7170738" y="4767263"/>
            <a:ext cx="109537" cy="107950"/>
          </a:xfrm>
          <a:custGeom>
            <a:avLst/>
            <a:gdLst>
              <a:gd name="T0" fmla="*/ 2147483647 w 85"/>
              <a:gd name="T1" fmla="*/ 0 h 85"/>
              <a:gd name="T2" fmla="*/ 0 w 85"/>
              <a:gd name="T3" fmla="*/ 2147483647 h 85"/>
              <a:gd name="T4" fmla="*/ 2147483647 w 85"/>
              <a:gd name="T5" fmla="*/ 2147483647 h 85"/>
              <a:gd name="T6" fmla="*/ 2147483647 w 85"/>
              <a:gd name="T7" fmla="*/ 2147483647 h 85"/>
              <a:gd name="T8" fmla="*/ 2147483647 w 85"/>
              <a:gd name="T9" fmla="*/ 0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5"/>
              <a:gd name="T31" fmla="*/ 0 h 85"/>
              <a:gd name="T32" fmla="*/ 85 w 85"/>
              <a:gd name="T33" fmla="*/ 85 h 8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5" h="85">
                <a:moveTo>
                  <a:pt x="42" y="0"/>
                </a:moveTo>
                <a:cubicBezTo>
                  <a:pt x="19" y="0"/>
                  <a:pt x="0" y="19"/>
                  <a:pt x="0" y="43"/>
                </a:cubicBezTo>
                <a:cubicBezTo>
                  <a:pt x="0" y="66"/>
                  <a:pt x="19" y="85"/>
                  <a:pt x="42" y="85"/>
                </a:cubicBezTo>
                <a:cubicBezTo>
                  <a:pt x="66" y="85"/>
                  <a:pt x="85" y="66"/>
                  <a:pt x="85" y="43"/>
                </a:cubicBezTo>
                <a:cubicBezTo>
                  <a:pt x="85" y="19"/>
                  <a:pt x="66" y="0"/>
                  <a:pt x="42" y="0"/>
                </a:cubicBezTo>
                <a:close/>
                <a:moveTo>
                  <a:pt x="43" y="70"/>
                </a:moveTo>
                <a:cubicBezTo>
                  <a:pt x="28" y="70"/>
                  <a:pt x="15" y="58"/>
                  <a:pt x="15" y="43"/>
                </a:cubicBezTo>
                <a:cubicBezTo>
                  <a:pt x="15" y="27"/>
                  <a:pt x="28" y="15"/>
                  <a:pt x="43" y="15"/>
                </a:cubicBezTo>
                <a:cubicBezTo>
                  <a:pt x="58" y="15"/>
                  <a:pt x="70" y="27"/>
                  <a:pt x="70" y="43"/>
                </a:cubicBezTo>
                <a:cubicBezTo>
                  <a:pt x="70" y="58"/>
                  <a:pt x="58" y="70"/>
                  <a:pt x="43" y="7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1" name="Freeform 550"/>
          <p:cNvSpPr>
            <a:spLocks noEditPoints="1" noChangeArrowheads="1"/>
          </p:cNvSpPr>
          <p:nvPr/>
        </p:nvSpPr>
        <p:spPr bwMode="auto">
          <a:xfrm>
            <a:off x="7140575" y="4727575"/>
            <a:ext cx="168275" cy="466725"/>
          </a:xfrm>
          <a:custGeom>
            <a:avLst/>
            <a:gdLst>
              <a:gd name="T0" fmla="*/ 0 w 312"/>
              <a:gd name="T1" fmla="*/ 2147483647 h 863"/>
              <a:gd name="T2" fmla="*/ 2147483647 w 312"/>
              <a:gd name="T3" fmla="*/ 2147483647 h 863"/>
              <a:gd name="T4" fmla="*/ 2147483647 w 312"/>
              <a:gd name="T5" fmla="*/ 0 h 863"/>
              <a:gd name="T6" fmla="*/ 0 w 312"/>
              <a:gd name="T7" fmla="*/ 0 h 863"/>
              <a:gd name="T8" fmla="*/ 0 w 312"/>
              <a:gd name="T9" fmla="*/ 2147483647 h 863"/>
              <a:gd name="T10" fmla="*/ 2147483647 w 312"/>
              <a:gd name="T11" fmla="*/ 2147483647 h 863"/>
              <a:gd name="T12" fmla="*/ 2147483647 w 312"/>
              <a:gd name="T13" fmla="*/ 2147483647 h 863"/>
              <a:gd name="T14" fmla="*/ 2147483647 w 312"/>
              <a:gd name="T15" fmla="*/ 2147483647 h 863"/>
              <a:gd name="T16" fmla="*/ 2147483647 w 312"/>
              <a:gd name="T17" fmla="*/ 2147483647 h 863"/>
              <a:gd name="T18" fmla="*/ 2147483647 w 312"/>
              <a:gd name="T19" fmla="*/ 2147483647 h 8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2"/>
              <a:gd name="T31" fmla="*/ 0 h 863"/>
              <a:gd name="T32" fmla="*/ 312 w 312"/>
              <a:gd name="T33" fmla="*/ 863 h 8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2" h="863">
                <a:moveTo>
                  <a:pt x="0" y="863"/>
                </a:moveTo>
                <a:lnTo>
                  <a:pt x="312" y="863"/>
                </a:lnTo>
                <a:lnTo>
                  <a:pt x="312" y="0"/>
                </a:lnTo>
                <a:lnTo>
                  <a:pt x="0" y="0"/>
                </a:lnTo>
                <a:lnTo>
                  <a:pt x="0" y="863"/>
                </a:lnTo>
                <a:close/>
                <a:moveTo>
                  <a:pt x="21" y="31"/>
                </a:moveTo>
                <a:lnTo>
                  <a:pt x="291" y="31"/>
                </a:lnTo>
                <a:lnTo>
                  <a:pt x="291" y="830"/>
                </a:lnTo>
                <a:lnTo>
                  <a:pt x="21" y="830"/>
                </a:lnTo>
                <a:lnTo>
                  <a:pt x="21" y="3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2" name="Freeform 551"/>
          <p:cNvSpPr>
            <a:spLocks noChangeArrowheads="1"/>
          </p:cNvSpPr>
          <p:nvPr/>
        </p:nvSpPr>
        <p:spPr bwMode="auto">
          <a:xfrm>
            <a:off x="7875588" y="4795838"/>
            <a:ext cx="511175" cy="338137"/>
          </a:xfrm>
          <a:custGeom>
            <a:avLst/>
            <a:gdLst>
              <a:gd name="T0" fmla="*/ 2147483647 w 400"/>
              <a:gd name="T1" fmla="*/ 0 h 264"/>
              <a:gd name="T2" fmla="*/ 2147483647 w 400"/>
              <a:gd name="T3" fmla="*/ 0 h 264"/>
              <a:gd name="T4" fmla="*/ 0 w 400"/>
              <a:gd name="T5" fmla="*/ 2147483647 h 264"/>
              <a:gd name="T6" fmla="*/ 0 w 400"/>
              <a:gd name="T7" fmla="*/ 2147483647 h 264"/>
              <a:gd name="T8" fmla="*/ 2147483647 w 400"/>
              <a:gd name="T9" fmla="*/ 2147483647 h 264"/>
              <a:gd name="T10" fmla="*/ 2147483647 w 400"/>
              <a:gd name="T11" fmla="*/ 2147483647 h 264"/>
              <a:gd name="T12" fmla="*/ 2147483647 w 400"/>
              <a:gd name="T13" fmla="*/ 2147483647 h 264"/>
              <a:gd name="T14" fmla="*/ 2147483647 w 400"/>
              <a:gd name="T15" fmla="*/ 2147483647 h 264"/>
              <a:gd name="T16" fmla="*/ 2147483647 w 400"/>
              <a:gd name="T17" fmla="*/ 0 h 2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0"/>
              <a:gd name="T28" fmla="*/ 0 h 264"/>
              <a:gd name="T29" fmla="*/ 400 w 400"/>
              <a:gd name="T30" fmla="*/ 264 h 2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0" h="264">
                <a:moveTo>
                  <a:pt x="364" y="0"/>
                </a:moveTo>
                <a:cubicBezTo>
                  <a:pt x="36" y="0"/>
                  <a:pt x="36" y="0"/>
                  <a:pt x="36" y="0"/>
                </a:cubicBezTo>
                <a:cubicBezTo>
                  <a:pt x="16" y="0"/>
                  <a:pt x="0" y="16"/>
                  <a:pt x="0" y="36"/>
                </a:cubicBezTo>
                <a:cubicBezTo>
                  <a:pt x="0" y="228"/>
                  <a:pt x="0" y="228"/>
                  <a:pt x="0" y="228"/>
                </a:cubicBezTo>
                <a:cubicBezTo>
                  <a:pt x="0" y="248"/>
                  <a:pt x="16" y="264"/>
                  <a:pt x="36" y="264"/>
                </a:cubicBezTo>
                <a:cubicBezTo>
                  <a:pt x="364" y="264"/>
                  <a:pt x="364" y="264"/>
                  <a:pt x="364" y="264"/>
                </a:cubicBezTo>
                <a:cubicBezTo>
                  <a:pt x="384" y="264"/>
                  <a:pt x="400" y="248"/>
                  <a:pt x="400" y="228"/>
                </a:cubicBezTo>
                <a:cubicBezTo>
                  <a:pt x="400" y="36"/>
                  <a:pt x="400" y="36"/>
                  <a:pt x="400" y="36"/>
                </a:cubicBezTo>
                <a:cubicBezTo>
                  <a:pt x="400" y="16"/>
                  <a:pt x="384" y="0"/>
                  <a:pt x="364"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3" name="Freeform 552"/>
          <p:cNvSpPr>
            <a:spLocks noChangeArrowheads="1"/>
          </p:cNvSpPr>
          <p:nvPr/>
        </p:nvSpPr>
        <p:spPr bwMode="auto">
          <a:xfrm>
            <a:off x="8054975" y="4738688"/>
            <a:ext cx="158750" cy="34925"/>
          </a:xfrm>
          <a:custGeom>
            <a:avLst/>
            <a:gdLst>
              <a:gd name="T0" fmla="*/ 2147483647 w 123"/>
              <a:gd name="T1" fmla="*/ 2147483647 h 27"/>
              <a:gd name="T2" fmla="*/ 2147483647 w 123"/>
              <a:gd name="T3" fmla="*/ 2147483647 h 27"/>
              <a:gd name="T4" fmla="*/ 2147483647 w 123"/>
              <a:gd name="T5" fmla="*/ 2147483647 h 27"/>
              <a:gd name="T6" fmla="*/ 2147483647 w 123"/>
              <a:gd name="T7" fmla="*/ 0 h 27"/>
              <a:gd name="T8" fmla="*/ 2147483647 w 123"/>
              <a:gd name="T9" fmla="*/ 0 h 27"/>
              <a:gd name="T10" fmla="*/ 0 w 123"/>
              <a:gd name="T11" fmla="*/ 2147483647 h 27"/>
              <a:gd name="T12" fmla="*/ 2147483647 w 123"/>
              <a:gd name="T13" fmla="*/ 2147483647 h 27"/>
              <a:gd name="T14" fmla="*/ 2147483647 w 123"/>
              <a:gd name="T15" fmla="*/ 2147483647 h 27"/>
              <a:gd name="T16" fmla="*/ 0 60000 65536"/>
              <a:gd name="T17" fmla="*/ 0 60000 65536"/>
              <a:gd name="T18" fmla="*/ 0 60000 65536"/>
              <a:gd name="T19" fmla="*/ 0 60000 65536"/>
              <a:gd name="T20" fmla="*/ 0 60000 65536"/>
              <a:gd name="T21" fmla="*/ 0 60000 65536"/>
              <a:gd name="T22" fmla="*/ 0 60000 65536"/>
              <a:gd name="T23" fmla="*/ 0 60000 65536"/>
              <a:gd name="T24" fmla="*/ 0 w 123"/>
              <a:gd name="T25" fmla="*/ 0 h 27"/>
              <a:gd name="T26" fmla="*/ 123 w 123"/>
              <a:gd name="T27" fmla="*/ 27 h 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3" h="27">
                <a:moveTo>
                  <a:pt x="14" y="27"/>
                </a:moveTo>
                <a:cubicBezTo>
                  <a:pt x="109" y="27"/>
                  <a:pt x="109" y="27"/>
                  <a:pt x="109" y="27"/>
                </a:cubicBezTo>
                <a:cubicBezTo>
                  <a:pt x="116" y="27"/>
                  <a:pt x="123" y="21"/>
                  <a:pt x="123" y="13"/>
                </a:cubicBezTo>
                <a:cubicBezTo>
                  <a:pt x="123" y="6"/>
                  <a:pt x="116" y="0"/>
                  <a:pt x="109" y="0"/>
                </a:cubicBezTo>
                <a:cubicBezTo>
                  <a:pt x="14" y="0"/>
                  <a:pt x="14" y="0"/>
                  <a:pt x="14" y="0"/>
                </a:cubicBezTo>
                <a:cubicBezTo>
                  <a:pt x="7" y="0"/>
                  <a:pt x="0" y="6"/>
                  <a:pt x="0" y="13"/>
                </a:cubicBezTo>
                <a:cubicBezTo>
                  <a:pt x="0" y="17"/>
                  <a:pt x="2" y="20"/>
                  <a:pt x="4" y="23"/>
                </a:cubicBezTo>
                <a:cubicBezTo>
                  <a:pt x="7" y="25"/>
                  <a:pt x="10" y="27"/>
                  <a:pt x="14" y="27"/>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4" name="Freeform 553"/>
          <p:cNvSpPr>
            <a:spLocks noChangeArrowheads="1"/>
          </p:cNvSpPr>
          <p:nvPr/>
        </p:nvSpPr>
        <p:spPr bwMode="auto">
          <a:xfrm>
            <a:off x="7858125" y="3303588"/>
            <a:ext cx="557213" cy="80962"/>
          </a:xfrm>
          <a:custGeom>
            <a:avLst/>
            <a:gdLst>
              <a:gd name="T0" fmla="*/ 2147483647 w 435"/>
              <a:gd name="T1" fmla="*/ 0 h 63"/>
              <a:gd name="T2" fmla="*/ 2147483647 w 435"/>
              <a:gd name="T3" fmla="*/ 0 h 63"/>
              <a:gd name="T4" fmla="*/ 0 w 435"/>
              <a:gd name="T5" fmla="*/ 2147483647 h 63"/>
              <a:gd name="T6" fmla="*/ 0 w 435"/>
              <a:gd name="T7" fmla="*/ 2147483647 h 63"/>
              <a:gd name="T8" fmla="*/ 2147483647 w 435"/>
              <a:gd name="T9" fmla="*/ 2147483647 h 63"/>
              <a:gd name="T10" fmla="*/ 2147483647 w 435"/>
              <a:gd name="T11" fmla="*/ 2147483647 h 63"/>
              <a:gd name="T12" fmla="*/ 2147483647 w 435"/>
              <a:gd name="T13" fmla="*/ 2147483647 h 63"/>
              <a:gd name="T14" fmla="*/ 2147483647 w 435"/>
              <a:gd name="T15" fmla="*/ 2147483647 h 63"/>
              <a:gd name="T16" fmla="*/ 2147483647 w 435"/>
              <a:gd name="T17" fmla="*/ 2147483647 h 63"/>
              <a:gd name="T18" fmla="*/ 2147483647 w 435"/>
              <a:gd name="T19" fmla="*/ 2147483647 h 63"/>
              <a:gd name="T20" fmla="*/ 2147483647 w 435"/>
              <a:gd name="T21" fmla="*/ 2147483647 h 63"/>
              <a:gd name="T22" fmla="*/ 2147483647 w 435"/>
              <a:gd name="T23" fmla="*/ 2147483647 h 63"/>
              <a:gd name="T24" fmla="*/ 2147483647 w 435"/>
              <a:gd name="T25" fmla="*/ 0 h 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35"/>
              <a:gd name="T40" fmla="*/ 0 h 63"/>
              <a:gd name="T41" fmla="*/ 435 w 435"/>
              <a:gd name="T42" fmla="*/ 63 h 6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35" h="63">
                <a:moveTo>
                  <a:pt x="408" y="0"/>
                </a:moveTo>
                <a:cubicBezTo>
                  <a:pt x="27" y="0"/>
                  <a:pt x="27" y="0"/>
                  <a:pt x="27" y="0"/>
                </a:cubicBezTo>
                <a:cubicBezTo>
                  <a:pt x="12" y="0"/>
                  <a:pt x="0" y="12"/>
                  <a:pt x="0" y="27"/>
                </a:cubicBezTo>
                <a:cubicBezTo>
                  <a:pt x="0" y="36"/>
                  <a:pt x="0" y="36"/>
                  <a:pt x="0" y="36"/>
                </a:cubicBezTo>
                <a:cubicBezTo>
                  <a:pt x="0" y="51"/>
                  <a:pt x="12" y="63"/>
                  <a:pt x="27" y="63"/>
                </a:cubicBezTo>
                <a:cubicBezTo>
                  <a:pt x="33" y="63"/>
                  <a:pt x="33" y="63"/>
                  <a:pt x="33" y="63"/>
                </a:cubicBezTo>
                <a:cubicBezTo>
                  <a:pt x="33" y="31"/>
                  <a:pt x="33" y="31"/>
                  <a:pt x="33" y="31"/>
                </a:cubicBezTo>
                <a:cubicBezTo>
                  <a:pt x="408" y="31"/>
                  <a:pt x="408" y="31"/>
                  <a:pt x="408" y="31"/>
                </a:cubicBezTo>
                <a:cubicBezTo>
                  <a:pt x="408" y="63"/>
                  <a:pt x="408" y="63"/>
                  <a:pt x="408" y="63"/>
                </a:cubicBezTo>
                <a:cubicBezTo>
                  <a:pt x="408" y="63"/>
                  <a:pt x="408" y="63"/>
                  <a:pt x="408" y="63"/>
                </a:cubicBezTo>
                <a:cubicBezTo>
                  <a:pt x="423" y="63"/>
                  <a:pt x="435" y="51"/>
                  <a:pt x="435" y="36"/>
                </a:cubicBezTo>
                <a:cubicBezTo>
                  <a:pt x="435" y="27"/>
                  <a:pt x="435" y="27"/>
                  <a:pt x="435" y="27"/>
                </a:cubicBezTo>
                <a:cubicBezTo>
                  <a:pt x="435" y="12"/>
                  <a:pt x="423" y="0"/>
                  <a:pt x="408"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5" name="Freeform 554"/>
          <p:cNvSpPr>
            <a:spLocks noChangeArrowheads="1"/>
          </p:cNvSpPr>
          <p:nvPr/>
        </p:nvSpPr>
        <p:spPr bwMode="auto">
          <a:xfrm>
            <a:off x="7900988" y="3384550"/>
            <a:ext cx="479425" cy="431800"/>
          </a:xfrm>
          <a:custGeom>
            <a:avLst/>
            <a:gdLst>
              <a:gd name="T0" fmla="*/ 2147483647 w 887"/>
              <a:gd name="T1" fmla="*/ 2147483647 h 799"/>
              <a:gd name="T2" fmla="*/ 2147483647 w 887"/>
              <a:gd name="T3" fmla="*/ 2147483647 h 799"/>
              <a:gd name="T4" fmla="*/ 2147483647 w 887"/>
              <a:gd name="T5" fmla="*/ 0 h 799"/>
              <a:gd name="T6" fmla="*/ 0 w 887"/>
              <a:gd name="T7" fmla="*/ 0 h 799"/>
              <a:gd name="T8" fmla="*/ 0 w 887"/>
              <a:gd name="T9" fmla="*/ 2147483647 h 799"/>
              <a:gd name="T10" fmla="*/ 2147483647 w 887"/>
              <a:gd name="T11" fmla="*/ 2147483647 h 799"/>
              <a:gd name="T12" fmla="*/ 2147483647 w 887"/>
              <a:gd name="T13" fmla="*/ 0 h 799"/>
              <a:gd name="T14" fmla="*/ 2147483647 w 887"/>
              <a:gd name="T15" fmla="*/ 0 h 799"/>
              <a:gd name="T16" fmla="*/ 2147483647 w 887"/>
              <a:gd name="T17" fmla="*/ 2147483647 h 7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87"/>
              <a:gd name="T28" fmla="*/ 0 h 799"/>
              <a:gd name="T29" fmla="*/ 887 w 887"/>
              <a:gd name="T30" fmla="*/ 799 h 7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87" h="799">
                <a:moveTo>
                  <a:pt x="827" y="728"/>
                </a:moveTo>
                <a:lnTo>
                  <a:pt x="66" y="728"/>
                </a:lnTo>
                <a:lnTo>
                  <a:pt x="66" y="0"/>
                </a:lnTo>
                <a:lnTo>
                  <a:pt x="0" y="0"/>
                </a:lnTo>
                <a:lnTo>
                  <a:pt x="0" y="799"/>
                </a:lnTo>
                <a:lnTo>
                  <a:pt x="887" y="799"/>
                </a:lnTo>
                <a:lnTo>
                  <a:pt x="887" y="0"/>
                </a:lnTo>
                <a:lnTo>
                  <a:pt x="827" y="0"/>
                </a:lnTo>
                <a:lnTo>
                  <a:pt x="827" y="72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6" name="Rectangle 555"/>
          <p:cNvSpPr>
            <a:spLocks noChangeArrowheads="1"/>
          </p:cNvSpPr>
          <p:nvPr/>
        </p:nvSpPr>
        <p:spPr bwMode="auto">
          <a:xfrm>
            <a:off x="7935913" y="3370263"/>
            <a:ext cx="411162" cy="1428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57" name="Freeform 556"/>
          <p:cNvSpPr>
            <a:spLocks noChangeArrowheads="1"/>
          </p:cNvSpPr>
          <p:nvPr/>
        </p:nvSpPr>
        <p:spPr bwMode="auto">
          <a:xfrm>
            <a:off x="7969250" y="3552825"/>
            <a:ext cx="346075" cy="22225"/>
          </a:xfrm>
          <a:custGeom>
            <a:avLst/>
            <a:gdLst>
              <a:gd name="T0" fmla="*/ 2147483647 w 272"/>
              <a:gd name="T1" fmla="*/ 2147483647 h 17"/>
              <a:gd name="T2" fmla="*/ 2147483647 w 272"/>
              <a:gd name="T3" fmla="*/ 2147483647 h 17"/>
              <a:gd name="T4" fmla="*/ 2147483647 w 272"/>
              <a:gd name="T5" fmla="*/ 2147483647 h 17"/>
              <a:gd name="T6" fmla="*/ 2147483647 w 272"/>
              <a:gd name="T7" fmla="*/ 0 h 17"/>
              <a:gd name="T8" fmla="*/ 2147483647 w 272"/>
              <a:gd name="T9" fmla="*/ 0 h 17"/>
              <a:gd name="T10" fmla="*/ 2147483647 w 272"/>
              <a:gd name="T11" fmla="*/ 2147483647 h 17"/>
              <a:gd name="T12" fmla="*/ 0 w 272"/>
              <a:gd name="T13" fmla="*/ 2147483647 h 17"/>
              <a:gd name="T14" fmla="*/ 2147483647 w 272"/>
              <a:gd name="T15" fmla="*/ 2147483647 h 17"/>
              <a:gd name="T16" fmla="*/ 0 60000 65536"/>
              <a:gd name="T17" fmla="*/ 0 60000 65536"/>
              <a:gd name="T18" fmla="*/ 0 60000 65536"/>
              <a:gd name="T19" fmla="*/ 0 60000 65536"/>
              <a:gd name="T20" fmla="*/ 0 60000 65536"/>
              <a:gd name="T21" fmla="*/ 0 60000 65536"/>
              <a:gd name="T22" fmla="*/ 0 60000 65536"/>
              <a:gd name="T23" fmla="*/ 0 60000 65536"/>
              <a:gd name="T24" fmla="*/ 0 w 272"/>
              <a:gd name="T25" fmla="*/ 0 h 17"/>
              <a:gd name="T26" fmla="*/ 272 w 272"/>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2" h="17">
                <a:moveTo>
                  <a:pt x="8" y="17"/>
                </a:moveTo>
                <a:cubicBezTo>
                  <a:pt x="263" y="17"/>
                  <a:pt x="263" y="17"/>
                  <a:pt x="263" y="17"/>
                </a:cubicBezTo>
                <a:cubicBezTo>
                  <a:pt x="268" y="17"/>
                  <a:pt x="272" y="13"/>
                  <a:pt x="272" y="8"/>
                </a:cubicBezTo>
                <a:cubicBezTo>
                  <a:pt x="272" y="4"/>
                  <a:pt x="268" y="0"/>
                  <a:pt x="263" y="0"/>
                </a:cubicBezTo>
                <a:cubicBezTo>
                  <a:pt x="8" y="0"/>
                  <a:pt x="8" y="0"/>
                  <a:pt x="8" y="0"/>
                </a:cubicBezTo>
                <a:cubicBezTo>
                  <a:pt x="6" y="0"/>
                  <a:pt x="4" y="1"/>
                  <a:pt x="2" y="3"/>
                </a:cubicBezTo>
                <a:cubicBezTo>
                  <a:pt x="1" y="4"/>
                  <a:pt x="0" y="6"/>
                  <a:pt x="0" y="8"/>
                </a:cubicBezTo>
                <a:cubicBezTo>
                  <a:pt x="0" y="13"/>
                  <a:pt x="3" y="17"/>
                  <a:pt x="8" y="17"/>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8" name="Freeform 557"/>
          <p:cNvSpPr>
            <a:spLocks noEditPoints="1" noChangeArrowheads="1"/>
          </p:cNvSpPr>
          <p:nvPr/>
        </p:nvSpPr>
        <p:spPr bwMode="auto">
          <a:xfrm>
            <a:off x="8185150" y="3419475"/>
            <a:ext cx="73025" cy="87313"/>
          </a:xfrm>
          <a:custGeom>
            <a:avLst/>
            <a:gdLst>
              <a:gd name="T0" fmla="*/ 2147483647 w 57"/>
              <a:gd name="T1" fmla="*/ 2147483647 h 68"/>
              <a:gd name="T2" fmla="*/ 2147483647 w 57"/>
              <a:gd name="T3" fmla="*/ 2147483647 h 68"/>
              <a:gd name="T4" fmla="*/ 2147483647 w 57"/>
              <a:gd name="T5" fmla="*/ 2147483647 h 68"/>
              <a:gd name="T6" fmla="*/ 2147483647 w 57"/>
              <a:gd name="T7" fmla="*/ 2147483647 h 68"/>
              <a:gd name="T8" fmla="*/ 2147483647 w 57"/>
              <a:gd name="T9" fmla="*/ 2147483647 h 68"/>
              <a:gd name="T10" fmla="*/ 2147483647 w 57"/>
              <a:gd name="T11" fmla="*/ 2147483647 h 68"/>
              <a:gd name="T12" fmla="*/ 2147483647 w 57"/>
              <a:gd name="T13" fmla="*/ 2147483647 h 68"/>
              <a:gd name="T14" fmla="*/ 2147483647 w 57"/>
              <a:gd name="T15" fmla="*/ 2147483647 h 68"/>
              <a:gd name="T16" fmla="*/ 2147483647 w 57"/>
              <a:gd name="T17" fmla="*/ 2147483647 h 68"/>
              <a:gd name="T18" fmla="*/ 2147483647 w 57"/>
              <a:gd name="T19" fmla="*/ 2147483647 h 68"/>
              <a:gd name="T20" fmla="*/ 2147483647 w 57"/>
              <a:gd name="T21" fmla="*/ 2147483647 h 68"/>
              <a:gd name="T22" fmla="*/ 2147483647 w 57"/>
              <a:gd name="T23" fmla="*/ 2147483647 h 68"/>
              <a:gd name="T24" fmla="*/ 2147483647 w 57"/>
              <a:gd name="T25" fmla="*/ 0 h 68"/>
              <a:gd name="T26" fmla="*/ 2147483647 w 57"/>
              <a:gd name="T27" fmla="*/ 0 h 68"/>
              <a:gd name="T28" fmla="*/ 2147483647 w 57"/>
              <a:gd name="T29" fmla="*/ 2147483647 h 68"/>
              <a:gd name="T30" fmla="*/ 0 w 57"/>
              <a:gd name="T31" fmla="*/ 2147483647 h 68"/>
              <a:gd name="T32" fmla="*/ 0 w 57"/>
              <a:gd name="T33" fmla="*/ 2147483647 h 68"/>
              <a:gd name="T34" fmla="*/ 2147483647 w 57"/>
              <a:gd name="T35" fmla="*/ 2147483647 h 68"/>
              <a:gd name="T36" fmla="*/ 2147483647 w 57"/>
              <a:gd name="T37" fmla="*/ 2147483647 h 68"/>
              <a:gd name="T38" fmla="*/ 2147483647 w 57"/>
              <a:gd name="T39" fmla="*/ 2147483647 h 68"/>
              <a:gd name="T40" fmla="*/ 2147483647 w 57"/>
              <a:gd name="T41" fmla="*/ 2147483647 h 68"/>
              <a:gd name="T42" fmla="*/ 2147483647 w 57"/>
              <a:gd name="T43" fmla="*/ 2147483647 h 68"/>
              <a:gd name="T44" fmla="*/ 2147483647 w 57"/>
              <a:gd name="T45" fmla="*/ 2147483647 h 68"/>
              <a:gd name="T46" fmla="*/ 2147483647 w 57"/>
              <a:gd name="T47" fmla="*/ 2147483647 h 68"/>
              <a:gd name="T48" fmla="*/ 2147483647 w 57"/>
              <a:gd name="T49" fmla="*/ 2147483647 h 68"/>
              <a:gd name="T50" fmla="*/ 2147483647 w 57"/>
              <a:gd name="T51" fmla="*/ 2147483647 h 68"/>
              <a:gd name="T52" fmla="*/ 2147483647 w 57"/>
              <a:gd name="T53" fmla="*/ 2147483647 h 68"/>
              <a:gd name="T54" fmla="*/ 2147483647 w 57"/>
              <a:gd name="T55" fmla="*/ 2147483647 h 68"/>
              <a:gd name="T56" fmla="*/ 2147483647 w 57"/>
              <a:gd name="T57" fmla="*/ 2147483647 h 68"/>
              <a:gd name="T58" fmla="*/ 2147483647 w 57"/>
              <a:gd name="T59" fmla="*/ 2147483647 h 68"/>
              <a:gd name="T60" fmla="*/ 2147483647 w 57"/>
              <a:gd name="T61" fmla="*/ 2147483647 h 68"/>
              <a:gd name="T62" fmla="*/ 2147483647 w 57"/>
              <a:gd name="T63" fmla="*/ 2147483647 h 68"/>
              <a:gd name="T64" fmla="*/ 2147483647 w 57"/>
              <a:gd name="T65" fmla="*/ 2147483647 h 68"/>
              <a:gd name="T66" fmla="*/ 2147483647 w 57"/>
              <a:gd name="T67" fmla="*/ 2147483647 h 68"/>
              <a:gd name="T68" fmla="*/ 2147483647 w 57"/>
              <a:gd name="T69" fmla="*/ 2147483647 h 6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7"/>
              <a:gd name="T106" fmla="*/ 0 h 68"/>
              <a:gd name="T107" fmla="*/ 57 w 57"/>
              <a:gd name="T108" fmla="*/ 68 h 6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7" h="68">
                <a:moveTo>
                  <a:pt x="8" y="68"/>
                </a:moveTo>
                <a:cubicBezTo>
                  <a:pt x="29" y="68"/>
                  <a:pt x="29" y="68"/>
                  <a:pt x="29" y="68"/>
                </a:cubicBezTo>
                <a:cubicBezTo>
                  <a:pt x="33" y="68"/>
                  <a:pt x="36" y="68"/>
                  <a:pt x="39" y="68"/>
                </a:cubicBezTo>
                <a:cubicBezTo>
                  <a:pt x="41" y="67"/>
                  <a:pt x="44" y="67"/>
                  <a:pt x="46" y="66"/>
                </a:cubicBezTo>
                <a:cubicBezTo>
                  <a:pt x="49" y="64"/>
                  <a:pt x="52" y="62"/>
                  <a:pt x="54" y="59"/>
                </a:cubicBezTo>
                <a:cubicBezTo>
                  <a:pt x="56" y="56"/>
                  <a:pt x="57" y="52"/>
                  <a:pt x="57" y="49"/>
                </a:cubicBezTo>
                <a:cubicBezTo>
                  <a:pt x="57" y="40"/>
                  <a:pt x="52" y="35"/>
                  <a:pt x="43" y="32"/>
                </a:cubicBezTo>
                <a:cubicBezTo>
                  <a:pt x="50" y="29"/>
                  <a:pt x="54" y="24"/>
                  <a:pt x="54" y="17"/>
                </a:cubicBezTo>
                <a:cubicBezTo>
                  <a:pt x="54" y="15"/>
                  <a:pt x="53" y="13"/>
                  <a:pt x="53" y="11"/>
                </a:cubicBezTo>
                <a:cubicBezTo>
                  <a:pt x="52" y="10"/>
                  <a:pt x="51" y="8"/>
                  <a:pt x="50" y="7"/>
                </a:cubicBezTo>
                <a:cubicBezTo>
                  <a:pt x="48" y="5"/>
                  <a:pt x="47" y="4"/>
                  <a:pt x="45" y="3"/>
                </a:cubicBezTo>
                <a:cubicBezTo>
                  <a:pt x="44" y="2"/>
                  <a:pt x="41" y="1"/>
                  <a:pt x="39" y="1"/>
                </a:cubicBezTo>
                <a:cubicBezTo>
                  <a:pt x="37" y="0"/>
                  <a:pt x="34" y="0"/>
                  <a:pt x="31" y="0"/>
                </a:cubicBezTo>
                <a:cubicBezTo>
                  <a:pt x="8" y="0"/>
                  <a:pt x="8" y="0"/>
                  <a:pt x="8" y="0"/>
                </a:cubicBezTo>
                <a:cubicBezTo>
                  <a:pt x="6" y="0"/>
                  <a:pt x="3" y="1"/>
                  <a:pt x="2" y="2"/>
                </a:cubicBezTo>
                <a:cubicBezTo>
                  <a:pt x="1" y="3"/>
                  <a:pt x="0" y="5"/>
                  <a:pt x="0" y="8"/>
                </a:cubicBezTo>
                <a:cubicBezTo>
                  <a:pt x="0" y="60"/>
                  <a:pt x="0" y="60"/>
                  <a:pt x="0" y="60"/>
                </a:cubicBezTo>
                <a:cubicBezTo>
                  <a:pt x="0" y="63"/>
                  <a:pt x="1" y="65"/>
                  <a:pt x="2" y="66"/>
                </a:cubicBezTo>
                <a:cubicBezTo>
                  <a:pt x="3" y="67"/>
                  <a:pt x="6" y="68"/>
                  <a:pt x="8" y="68"/>
                </a:cubicBezTo>
                <a:close/>
                <a:moveTo>
                  <a:pt x="14" y="10"/>
                </a:moveTo>
                <a:cubicBezTo>
                  <a:pt x="25" y="10"/>
                  <a:pt x="25" y="10"/>
                  <a:pt x="25" y="10"/>
                </a:cubicBezTo>
                <a:cubicBezTo>
                  <a:pt x="30" y="10"/>
                  <a:pt x="34" y="11"/>
                  <a:pt x="36" y="12"/>
                </a:cubicBezTo>
                <a:cubicBezTo>
                  <a:pt x="39" y="13"/>
                  <a:pt x="40" y="15"/>
                  <a:pt x="40" y="19"/>
                </a:cubicBezTo>
                <a:cubicBezTo>
                  <a:pt x="40" y="20"/>
                  <a:pt x="40" y="22"/>
                  <a:pt x="39" y="23"/>
                </a:cubicBezTo>
                <a:cubicBezTo>
                  <a:pt x="38" y="25"/>
                  <a:pt x="36" y="26"/>
                  <a:pt x="35" y="27"/>
                </a:cubicBezTo>
                <a:cubicBezTo>
                  <a:pt x="33" y="28"/>
                  <a:pt x="30" y="28"/>
                  <a:pt x="27" y="28"/>
                </a:cubicBezTo>
                <a:cubicBezTo>
                  <a:pt x="14" y="28"/>
                  <a:pt x="14" y="28"/>
                  <a:pt x="14" y="28"/>
                </a:cubicBezTo>
                <a:lnTo>
                  <a:pt x="14" y="10"/>
                </a:lnTo>
                <a:close/>
                <a:moveTo>
                  <a:pt x="14" y="38"/>
                </a:moveTo>
                <a:cubicBezTo>
                  <a:pt x="28" y="38"/>
                  <a:pt x="28" y="38"/>
                  <a:pt x="28" y="38"/>
                </a:cubicBezTo>
                <a:cubicBezTo>
                  <a:pt x="33" y="38"/>
                  <a:pt x="37" y="39"/>
                  <a:pt x="39" y="40"/>
                </a:cubicBezTo>
                <a:cubicBezTo>
                  <a:pt x="41" y="42"/>
                  <a:pt x="43" y="44"/>
                  <a:pt x="43" y="48"/>
                </a:cubicBezTo>
                <a:cubicBezTo>
                  <a:pt x="43" y="54"/>
                  <a:pt x="38" y="58"/>
                  <a:pt x="29" y="58"/>
                </a:cubicBezTo>
                <a:cubicBezTo>
                  <a:pt x="14" y="58"/>
                  <a:pt x="14" y="58"/>
                  <a:pt x="14" y="58"/>
                </a:cubicBezTo>
                <a:lnTo>
                  <a:pt x="14" y="3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59" name="Freeform 558"/>
          <p:cNvSpPr>
            <a:spLocks noChangeArrowheads="1"/>
          </p:cNvSpPr>
          <p:nvPr/>
        </p:nvSpPr>
        <p:spPr bwMode="auto">
          <a:xfrm>
            <a:off x="8140700" y="3608388"/>
            <a:ext cx="90488" cy="130175"/>
          </a:xfrm>
          <a:custGeom>
            <a:avLst/>
            <a:gdLst>
              <a:gd name="T0" fmla="*/ 2147483647 w 71"/>
              <a:gd name="T1" fmla="*/ 2147483647 h 102"/>
              <a:gd name="T2" fmla="*/ 2147483647 w 71"/>
              <a:gd name="T3" fmla="*/ 2147483647 h 102"/>
              <a:gd name="T4" fmla="*/ 2147483647 w 71"/>
              <a:gd name="T5" fmla="*/ 2147483647 h 102"/>
              <a:gd name="T6" fmla="*/ 2147483647 w 71"/>
              <a:gd name="T7" fmla="*/ 2147483647 h 102"/>
              <a:gd name="T8" fmla="*/ 2147483647 w 71"/>
              <a:gd name="T9" fmla="*/ 2147483647 h 102"/>
              <a:gd name="T10" fmla="*/ 2147483647 w 71"/>
              <a:gd name="T11" fmla="*/ 2147483647 h 102"/>
              <a:gd name="T12" fmla="*/ 2147483647 w 71"/>
              <a:gd name="T13" fmla="*/ 2147483647 h 102"/>
              <a:gd name="T14" fmla="*/ 2147483647 w 71"/>
              <a:gd name="T15" fmla="*/ 2147483647 h 102"/>
              <a:gd name="T16" fmla="*/ 2147483647 w 71"/>
              <a:gd name="T17" fmla="*/ 2147483647 h 102"/>
              <a:gd name="T18" fmla="*/ 2147483647 w 71"/>
              <a:gd name="T19" fmla="*/ 2147483647 h 102"/>
              <a:gd name="T20" fmla="*/ 2147483647 w 71"/>
              <a:gd name="T21" fmla="*/ 2147483647 h 102"/>
              <a:gd name="T22" fmla="*/ 2147483647 w 71"/>
              <a:gd name="T23" fmla="*/ 0 h 102"/>
              <a:gd name="T24" fmla="*/ 2147483647 w 71"/>
              <a:gd name="T25" fmla="*/ 2147483647 h 102"/>
              <a:gd name="T26" fmla="*/ 2147483647 w 71"/>
              <a:gd name="T27" fmla="*/ 2147483647 h 102"/>
              <a:gd name="T28" fmla="*/ 2147483647 w 71"/>
              <a:gd name="T29" fmla="*/ 2147483647 h 102"/>
              <a:gd name="T30" fmla="*/ 0 w 71"/>
              <a:gd name="T31" fmla="*/ 2147483647 h 102"/>
              <a:gd name="T32" fmla="*/ 2147483647 w 71"/>
              <a:gd name="T33" fmla="*/ 2147483647 h 102"/>
              <a:gd name="T34" fmla="*/ 2147483647 w 71"/>
              <a:gd name="T35" fmla="*/ 2147483647 h 102"/>
              <a:gd name="T36" fmla="*/ 2147483647 w 71"/>
              <a:gd name="T37" fmla="*/ 2147483647 h 102"/>
              <a:gd name="T38" fmla="*/ 2147483647 w 71"/>
              <a:gd name="T39" fmla="*/ 2147483647 h 102"/>
              <a:gd name="T40" fmla="*/ 2147483647 w 71"/>
              <a:gd name="T41" fmla="*/ 2147483647 h 102"/>
              <a:gd name="T42" fmla="*/ 2147483647 w 71"/>
              <a:gd name="T43" fmla="*/ 2147483647 h 102"/>
              <a:gd name="T44" fmla="*/ 2147483647 w 71"/>
              <a:gd name="T45" fmla="*/ 2147483647 h 102"/>
              <a:gd name="T46" fmla="*/ 2147483647 w 71"/>
              <a:gd name="T47" fmla="*/ 2147483647 h 102"/>
              <a:gd name="T48" fmla="*/ 2147483647 w 71"/>
              <a:gd name="T49" fmla="*/ 2147483647 h 102"/>
              <a:gd name="T50" fmla="*/ 2147483647 w 71"/>
              <a:gd name="T51" fmla="*/ 2147483647 h 102"/>
              <a:gd name="T52" fmla="*/ 2147483647 w 71"/>
              <a:gd name="T53" fmla="*/ 2147483647 h 102"/>
              <a:gd name="T54" fmla="*/ 2147483647 w 71"/>
              <a:gd name="T55" fmla="*/ 2147483647 h 102"/>
              <a:gd name="T56" fmla="*/ 2147483647 w 71"/>
              <a:gd name="T57" fmla="*/ 2147483647 h 102"/>
              <a:gd name="T58" fmla="*/ 2147483647 w 71"/>
              <a:gd name="T59" fmla="*/ 2147483647 h 102"/>
              <a:gd name="T60" fmla="*/ 2147483647 w 71"/>
              <a:gd name="T61" fmla="*/ 2147483647 h 102"/>
              <a:gd name="T62" fmla="*/ 0 w 71"/>
              <a:gd name="T63" fmla="*/ 2147483647 h 102"/>
              <a:gd name="T64" fmla="*/ 2147483647 w 71"/>
              <a:gd name="T65" fmla="*/ 2147483647 h 102"/>
              <a:gd name="T66" fmla="*/ 2147483647 w 71"/>
              <a:gd name="T67" fmla="*/ 2147483647 h 102"/>
              <a:gd name="T68" fmla="*/ 2147483647 w 71"/>
              <a:gd name="T69" fmla="*/ 2147483647 h 102"/>
              <a:gd name="T70" fmla="*/ 2147483647 w 71"/>
              <a:gd name="T71" fmla="*/ 2147483647 h 102"/>
              <a:gd name="T72" fmla="*/ 2147483647 w 71"/>
              <a:gd name="T73" fmla="*/ 2147483647 h 102"/>
              <a:gd name="T74" fmla="*/ 2147483647 w 71"/>
              <a:gd name="T75" fmla="*/ 2147483647 h 10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1"/>
              <a:gd name="T115" fmla="*/ 0 h 102"/>
              <a:gd name="T116" fmla="*/ 71 w 71"/>
              <a:gd name="T117" fmla="*/ 102 h 10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1" h="102">
                <a:moveTo>
                  <a:pt x="68" y="88"/>
                </a:moveTo>
                <a:cubicBezTo>
                  <a:pt x="66" y="87"/>
                  <a:pt x="64" y="86"/>
                  <a:pt x="60" y="86"/>
                </a:cubicBezTo>
                <a:cubicBezTo>
                  <a:pt x="24" y="86"/>
                  <a:pt x="24" y="86"/>
                  <a:pt x="24" y="86"/>
                </a:cubicBezTo>
                <a:cubicBezTo>
                  <a:pt x="25" y="84"/>
                  <a:pt x="26" y="83"/>
                  <a:pt x="27" y="81"/>
                </a:cubicBezTo>
                <a:cubicBezTo>
                  <a:pt x="30" y="78"/>
                  <a:pt x="34" y="74"/>
                  <a:pt x="41" y="68"/>
                </a:cubicBezTo>
                <a:cubicBezTo>
                  <a:pt x="48" y="62"/>
                  <a:pt x="53" y="58"/>
                  <a:pt x="56" y="55"/>
                </a:cubicBezTo>
                <a:cubicBezTo>
                  <a:pt x="59" y="53"/>
                  <a:pt x="62" y="49"/>
                  <a:pt x="65" y="44"/>
                </a:cubicBezTo>
                <a:cubicBezTo>
                  <a:pt x="68" y="40"/>
                  <a:pt x="69" y="34"/>
                  <a:pt x="69" y="29"/>
                </a:cubicBezTo>
                <a:cubicBezTo>
                  <a:pt x="69" y="25"/>
                  <a:pt x="69" y="22"/>
                  <a:pt x="67" y="18"/>
                </a:cubicBezTo>
                <a:cubicBezTo>
                  <a:pt x="66" y="15"/>
                  <a:pt x="64" y="12"/>
                  <a:pt x="61" y="9"/>
                </a:cubicBezTo>
                <a:cubicBezTo>
                  <a:pt x="59" y="7"/>
                  <a:pt x="56" y="4"/>
                  <a:pt x="53" y="3"/>
                </a:cubicBezTo>
                <a:cubicBezTo>
                  <a:pt x="48" y="1"/>
                  <a:pt x="42" y="0"/>
                  <a:pt x="35" y="0"/>
                </a:cubicBezTo>
                <a:cubicBezTo>
                  <a:pt x="29" y="0"/>
                  <a:pt x="24" y="0"/>
                  <a:pt x="19" y="2"/>
                </a:cubicBezTo>
                <a:cubicBezTo>
                  <a:pt x="15" y="4"/>
                  <a:pt x="11" y="6"/>
                  <a:pt x="9" y="9"/>
                </a:cubicBezTo>
                <a:cubicBezTo>
                  <a:pt x="6" y="12"/>
                  <a:pt x="3" y="15"/>
                  <a:pt x="2" y="19"/>
                </a:cubicBezTo>
                <a:cubicBezTo>
                  <a:pt x="1" y="22"/>
                  <a:pt x="0" y="25"/>
                  <a:pt x="0" y="29"/>
                </a:cubicBezTo>
                <a:cubicBezTo>
                  <a:pt x="0" y="31"/>
                  <a:pt x="1" y="33"/>
                  <a:pt x="2" y="35"/>
                </a:cubicBezTo>
                <a:cubicBezTo>
                  <a:pt x="4" y="36"/>
                  <a:pt x="6" y="37"/>
                  <a:pt x="8" y="37"/>
                </a:cubicBezTo>
                <a:cubicBezTo>
                  <a:pt x="11" y="37"/>
                  <a:pt x="13" y="36"/>
                  <a:pt x="14" y="35"/>
                </a:cubicBezTo>
                <a:cubicBezTo>
                  <a:pt x="15" y="33"/>
                  <a:pt x="17" y="31"/>
                  <a:pt x="18" y="28"/>
                </a:cubicBezTo>
                <a:cubicBezTo>
                  <a:pt x="19" y="24"/>
                  <a:pt x="20" y="23"/>
                  <a:pt x="20" y="22"/>
                </a:cubicBezTo>
                <a:cubicBezTo>
                  <a:pt x="23" y="16"/>
                  <a:pt x="28" y="14"/>
                  <a:pt x="34" y="14"/>
                </a:cubicBezTo>
                <a:cubicBezTo>
                  <a:pt x="37" y="14"/>
                  <a:pt x="40" y="14"/>
                  <a:pt x="42" y="16"/>
                </a:cubicBezTo>
                <a:cubicBezTo>
                  <a:pt x="45" y="17"/>
                  <a:pt x="47" y="19"/>
                  <a:pt x="48" y="21"/>
                </a:cubicBezTo>
                <a:cubicBezTo>
                  <a:pt x="50" y="24"/>
                  <a:pt x="50" y="26"/>
                  <a:pt x="50" y="29"/>
                </a:cubicBezTo>
                <a:cubicBezTo>
                  <a:pt x="50" y="32"/>
                  <a:pt x="50" y="35"/>
                  <a:pt x="48" y="38"/>
                </a:cubicBezTo>
                <a:cubicBezTo>
                  <a:pt x="47" y="40"/>
                  <a:pt x="45" y="43"/>
                  <a:pt x="42" y="46"/>
                </a:cubicBezTo>
                <a:cubicBezTo>
                  <a:pt x="40" y="49"/>
                  <a:pt x="37" y="51"/>
                  <a:pt x="33" y="54"/>
                </a:cubicBezTo>
                <a:cubicBezTo>
                  <a:pt x="31" y="55"/>
                  <a:pt x="27" y="58"/>
                  <a:pt x="22" y="63"/>
                </a:cubicBezTo>
                <a:cubicBezTo>
                  <a:pt x="17" y="68"/>
                  <a:pt x="12" y="73"/>
                  <a:pt x="6" y="79"/>
                </a:cubicBezTo>
                <a:cubicBezTo>
                  <a:pt x="4" y="81"/>
                  <a:pt x="3" y="83"/>
                  <a:pt x="1" y="86"/>
                </a:cubicBezTo>
                <a:cubicBezTo>
                  <a:pt x="0" y="89"/>
                  <a:pt x="0" y="91"/>
                  <a:pt x="0" y="93"/>
                </a:cubicBezTo>
                <a:cubicBezTo>
                  <a:pt x="0" y="95"/>
                  <a:pt x="1" y="97"/>
                  <a:pt x="3" y="99"/>
                </a:cubicBezTo>
                <a:cubicBezTo>
                  <a:pt x="5" y="101"/>
                  <a:pt x="7" y="102"/>
                  <a:pt x="11" y="102"/>
                </a:cubicBezTo>
                <a:cubicBezTo>
                  <a:pt x="62" y="102"/>
                  <a:pt x="62" y="102"/>
                  <a:pt x="62" y="102"/>
                </a:cubicBezTo>
                <a:cubicBezTo>
                  <a:pt x="65" y="102"/>
                  <a:pt x="67" y="102"/>
                  <a:pt x="69" y="100"/>
                </a:cubicBezTo>
                <a:cubicBezTo>
                  <a:pt x="70" y="98"/>
                  <a:pt x="71" y="96"/>
                  <a:pt x="71" y="94"/>
                </a:cubicBezTo>
                <a:cubicBezTo>
                  <a:pt x="71" y="92"/>
                  <a:pt x="70" y="90"/>
                  <a:pt x="68" y="8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0" name="Freeform 559"/>
          <p:cNvSpPr>
            <a:spLocks noChangeArrowheads="1"/>
          </p:cNvSpPr>
          <p:nvPr/>
        </p:nvSpPr>
        <p:spPr bwMode="auto">
          <a:xfrm>
            <a:off x="8104188" y="3419475"/>
            <a:ext cx="66675" cy="87313"/>
          </a:xfrm>
          <a:custGeom>
            <a:avLst/>
            <a:gdLst>
              <a:gd name="T0" fmla="*/ 2147483647 w 52"/>
              <a:gd name="T1" fmla="*/ 2147483647 h 68"/>
              <a:gd name="T2" fmla="*/ 2147483647 w 52"/>
              <a:gd name="T3" fmla="*/ 2147483647 h 68"/>
              <a:gd name="T4" fmla="*/ 2147483647 w 52"/>
              <a:gd name="T5" fmla="*/ 2147483647 h 68"/>
              <a:gd name="T6" fmla="*/ 2147483647 w 52"/>
              <a:gd name="T7" fmla="*/ 2147483647 h 68"/>
              <a:gd name="T8" fmla="*/ 2147483647 w 52"/>
              <a:gd name="T9" fmla="*/ 2147483647 h 68"/>
              <a:gd name="T10" fmla="*/ 2147483647 w 52"/>
              <a:gd name="T11" fmla="*/ 2147483647 h 68"/>
              <a:gd name="T12" fmla="*/ 2147483647 w 52"/>
              <a:gd name="T13" fmla="*/ 2147483647 h 68"/>
              <a:gd name="T14" fmla="*/ 2147483647 w 52"/>
              <a:gd name="T15" fmla="*/ 2147483647 h 68"/>
              <a:gd name="T16" fmla="*/ 2147483647 w 52"/>
              <a:gd name="T17" fmla="*/ 2147483647 h 68"/>
              <a:gd name="T18" fmla="*/ 2147483647 w 52"/>
              <a:gd name="T19" fmla="*/ 2147483647 h 68"/>
              <a:gd name="T20" fmla="*/ 2147483647 w 52"/>
              <a:gd name="T21" fmla="*/ 2147483647 h 68"/>
              <a:gd name="T22" fmla="*/ 2147483647 w 52"/>
              <a:gd name="T23" fmla="*/ 2147483647 h 68"/>
              <a:gd name="T24" fmla="*/ 2147483647 w 52"/>
              <a:gd name="T25" fmla="*/ 2147483647 h 68"/>
              <a:gd name="T26" fmla="*/ 2147483647 w 52"/>
              <a:gd name="T27" fmla="*/ 2147483647 h 68"/>
              <a:gd name="T28" fmla="*/ 2147483647 w 52"/>
              <a:gd name="T29" fmla="*/ 2147483647 h 68"/>
              <a:gd name="T30" fmla="*/ 2147483647 w 52"/>
              <a:gd name="T31" fmla="*/ 2147483647 h 68"/>
              <a:gd name="T32" fmla="*/ 2147483647 w 52"/>
              <a:gd name="T33" fmla="*/ 2147483647 h 68"/>
              <a:gd name="T34" fmla="*/ 2147483647 w 52"/>
              <a:gd name="T35" fmla="*/ 2147483647 h 68"/>
              <a:gd name="T36" fmla="*/ 2147483647 w 52"/>
              <a:gd name="T37" fmla="*/ 2147483647 h 68"/>
              <a:gd name="T38" fmla="*/ 2147483647 w 52"/>
              <a:gd name="T39" fmla="*/ 0 h 68"/>
              <a:gd name="T40" fmla="*/ 2147483647 w 52"/>
              <a:gd name="T41" fmla="*/ 0 h 68"/>
              <a:gd name="T42" fmla="*/ 2147483647 w 52"/>
              <a:gd name="T43" fmla="*/ 2147483647 h 68"/>
              <a:gd name="T44" fmla="*/ 2147483647 w 52"/>
              <a:gd name="T45" fmla="*/ 2147483647 h 68"/>
              <a:gd name="T46" fmla="*/ 0 w 52"/>
              <a:gd name="T47" fmla="*/ 2147483647 h 68"/>
              <a:gd name="T48" fmla="*/ 0 w 52"/>
              <a:gd name="T49" fmla="*/ 2147483647 h 68"/>
              <a:gd name="T50" fmla="*/ 2147483647 w 52"/>
              <a:gd name="T51" fmla="*/ 2147483647 h 68"/>
              <a:gd name="T52" fmla="*/ 2147483647 w 52"/>
              <a:gd name="T53" fmla="*/ 2147483647 h 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2"/>
              <a:gd name="T82" fmla="*/ 0 h 68"/>
              <a:gd name="T83" fmla="*/ 52 w 52"/>
              <a:gd name="T84" fmla="*/ 68 h 6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2" h="68">
                <a:moveTo>
                  <a:pt x="8" y="68"/>
                </a:moveTo>
                <a:cubicBezTo>
                  <a:pt x="46" y="68"/>
                  <a:pt x="46" y="68"/>
                  <a:pt x="46" y="68"/>
                </a:cubicBezTo>
                <a:cubicBezTo>
                  <a:pt x="48" y="68"/>
                  <a:pt x="50" y="68"/>
                  <a:pt x="51" y="67"/>
                </a:cubicBezTo>
                <a:cubicBezTo>
                  <a:pt x="52" y="66"/>
                  <a:pt x="52" y="64"/>
                  <a:pt x="52" y="63"/>
                </a:cubicBezTo>
                <a:cubicBezTo>
                  <a:pt x="52" y="61"/>
                  <a:pt x="52" y="60"/>
                  <a:pt x="51" y="59"/>
                </a:cubicBezTo>
                <a:cubicBezTo>
                  <a:pt x="50" y="58"/>
                  <a:pt x="48" y="57"/>
                  <a:pt x="46" y="57"/>
                </a:cubicBezTo>
                <a:cubicBezTo>
                  <a:pt x="14" y="57"/>
                  <a:pt x="14" y="57"/>
                  <a:pt x="14" y="57"/>
                </a:cubicBezTo>
                <a:cubicBezTo>
                  <a:pt x="14" y="38"/>
                  <a:pt x="14" y="38"/>
                  <a:pt x="14" y="38"/>
                </a:cubicBezTo>
                <a:cubicBezTo>
                  <a:pt x="42" y="38"/>
                  <a:pt x="42" y="38"/>
                  <a:pt x="42" y="38"/>
                </a:cubicBezTo>
                <a:cubicBezTo>
                  <a:pt x="44" y="38"/>
                  <a:pt x="46" y="37"/>
                  <a:pt x="47" y="36"/>
                </a:cubicBezTo>
                <a:cubicBezTo>
                  <a:pt x="48" y="35"/>
                  <a:pt x="48" y="34"/>
                  <a:pt x="48" y="32"/>
                </a:cubicBezTo>
                <a:cubicBezTo>
                  <a:pt x="48" y="31"/>
                  <a:pt x="48" y="30"/>
                  <a:pt x="47" y="29"/>
                </a:cubicBezTo>
                <a:cubicBezTo>
                  <a:pt x="46" y="28"/>
                  <a:pt x="44" y="27"/>
                  <a:pt x="42" y="27"/>
                </a:cubicBezTo>
                <a:cubicBezTo>
                  <a:pt x="14" y="27"/>
                  <a:pt x="14" y="27"/>
                  <a:pt x="14" y="27"/>
                </a:cubicBezTo>
                <a:cubicBezTo>
                  <a:pt x="14" y="11"/>
                  <a:pt x="14" y="11"/>
                  <a:pt x="14" y="11"/>
                </a:cubicBezTo>
                <a:cubicBezTo>
                  <a:pt x="45" y="11"/>
                  <a:pt x="45" y="11"/>
                  <a:pt x="45" y="11"/>
                </a:cubicBezTo>
                <a:cubicBezTo>
                  <a:pt x="47" y="11"/>
                  <a:pt x="49" y="10"/>
                  <a:pt x="50" y="9"/>
                </a:cubicBezTo>
                <a:cubicBezTo>
                  <a:pt x="51" y="8"/>
                  <a:pt x="51" y="7"/>
                  <a:pt x="51" y="5"/>
                </a:cubicBezTo>
                <a:cubicBezTo>
                  <a:pt x="51" y="4"/>
                  <a:pt x="51" y="2"/>
                  <a:pt x="50" y="1"/>
                </a:cubicBezTo>
                <a:cubicBezTo>
                  <a:pt x="49" y="0"/>
                  <a:pt x="47" y="0"/>
                  <a:pt x="45" y="0"/>
                </a:cubicBezTo>
                <a:cubicBezTo>
                  <a:pt x="8" y="0"/>
                  <a:pt x="8" y="0"/>
                  <a:pt x="8" y="0"/>
                </a:cubicBezTo>
                <a:cubicBezTo>
                  <a:pt x="6" y="0"/>
                  <a:pt x="5" y="0"/>
                  <a:pt x="4" y="1"/>
                </a:cubicBezTo>
                <a:cubicBezTo>
                  <a:pt x="2" y="1"/>
                  <a:pt x="1" y="2"/>
                  <a:pt x="1" y="4"/>
                </a:cubicBezTo>
                <a:cubicBezTo>
                  <a:pt x="0" y="5"/>
                  <a:pt x="0" y="6"/>
                  <a:pt x="0" y="8"/>
                </a:cubicBezTo>
                <a:cubicBezTo>
                  <a:pt x="0" y="60"/>
                  <a:pt x="0" y="60"/>
                  <a:pt x="0" y="60"/>
                </a:cubicBezTo>
                <a:cubicBezTo>
                  <a:pt x="0" y="63"/>
                  <a:pt x="1" y="65"/>
                  <a:pt x="2" y="66"/>
                </a:cubicBezTo>
                <a:cubicBezTo>
                  <a:pt x="3" y="67"/>
                  <a:pt x="5" y="68"/>
                  <a:pt x="8" y="6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1" name="Freeform 560"/>
          <p:cNvSpPr>
            <a:spLocks noChangeArrowheads="1"/>
          </p:cNvSpPr>
          <p:nvPr/>
        </p:nvSpPr>
        <p:spPr bwMode="auto">
          <a:xfrm>
            <a:off x="8034338" y="3608388"/>
            <a:ext cx="63500" cy="133350"/>
          </a:xfrm>
          <a:custGeom>
            <a:avLst/>
            <a:gdLst>
              <a:gd name="T0" fmla="*/ 2147483647 w 50"/>
              <a:gd name="T1" fmla="*/ 0 h 104"/>
              <a:gd name="T2" fmla="*/ 2147483647 w 50"/>
              <a:gd name="T3" fmla="*/ 2147483647 h 104"/>
              <a:gd name="T4" fmla="*/ 2147483647 w 50"/>
              <a:gd name="T5" fmla="*/ 2147483647 h 104"/>
              <a:gd name="T6" fmla="*/ 2147483647 w 50"/>
              <a:gd name="T7" fmla="*/ 2147483647 h 104"/>
              <a:gd name="T8" fmla="*/ 2147483647 w 50"/>
              <a:gd name="T9" fmla="*/ 2147483647 h 104"/>
              <a:gd name="T10" fmla="*/ 2147483647 w 50"/>
              <a:gd name="T11" fmla="*/ 2147483647 h 104"/>
              <a:gd name="T12" fmla="*/ 0 w 50"/>
              <a:gd name="T13" fmla="*/ 2147483647 h 104"/>
              <a:gd name="T14" fmla="*/ 2147483647 w 50"/>
              <a:gd name="T15" fmla="*/ 2147483647 h 104"/>
              <a:gd name="T16" fmla="*/ 2147483647 w 50"/>
              <a:gd name="T17" fmla="*/ 2147483647 h 104"/>
              <a:gd name="T18" fmla="*/ 2147483647 w 50"/>
              <a:gd name="T19" fmla="*/ 2147483647 h 104"/>
              <a:gd name="T20" fmla="*/ 2147483647 w 50"/>
              <a:gd name="T21" fmla="*/ 2147483647 h 104"/>
              <a:gd name="T22" fmla="*/ 2147483647 w 50"/>
              <a:gd name="T23" fmla="*/ 2147483647 h 104"/>
              <a:gd name="T24" fmla="*/ 2147483647 w 50"/>
              <a:gd name="T25" fmla="*/ 2147483647 h 104"/>
              <a:gd name="T26" fmla="*/ 2147483647 w 50"/>
              <a:gd name="T27" fmla="*/ 2147483647 h 104"/>
              <a:gd name="T28" fmla="*/ 2147483647 w 50"/>
              <a:gd name="T29" fmla="*/ 2147483647 h 104"/>
              <a:gd name="T30" fmla="*/ 2147483647 w 50"/>
              <a:gd name="T31" fmla="*/ 2147483647 h 104"/>
              <a:gd name="T32" fmla="*/ 2147483647 w 50"/>
              <a:gd name="T33" fmla="*/ 0 h 1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0"/>
              <a:gd name="T52" fmla="*/ 0 h 104"/>
              <a:gd name="T53" fmla="*/ 50 w 50"/>
              <a:gd name="T54" fmla="*/ 104 h 10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0" h="104">
                <a:moveTo>
                  <a:pt x="42" y="0"/>
                </a:moveTo>
                <a:cubicBezTo>
                  <a:pt x="40" y="0"/>
                  <a:pt x="38" y="0"/>
                  <a:pt x="38" y="1"/>
                </a:cubicBezTo>
                <a:cubicBezTo>
                  <a:pt x="37" y="2"/>
                  <a:pt x="35" y="4"/>
                  <a:pt x="33" y="8"/>
                </a:cubicBezTo>
                <a:cubicBezTo>
                  <a:pt x="30" y="11"/>
                  <a:pt x="27" y="14"/>
                  <a:pt x="24" y="17"/>
                </a:cubicBezTo>
                <a:cubicBezTo>
                  <a:pt x="20" y="20"/>
                  <a:pt x="16" y="23"/>
                  <a:pt x="10" y="26"/>
                </a:cubicBezTo>
                <a:cubicBezTo>
                  <a:pt x="6" y="28"/>
                  <a:pt x="4" y="29"/>
                  <a:pt x="2" y="30"/>
                </a:cubicBezTo>
                <a:cubicBezTo>
                  <a:pt x="1" y="31"/>
                  <a:pt x="0" y="33"/>
                  <a:pt x="0" y="35"/>
                </a:cubicBezTo>
                <a:cubicBezTo>
                  <a:pt x="0" y="37"/>
                  <a:pt x="1" y="39"/>
                  <a:pt x="2" y="41"/>
                </a:cubicBezTo>
                <a:cubicBezTo>
                  <a:pt x="4" y="42"/>
                  <a:pt x="6" y="43"/>
                  <a:pt x="7" y="43"/>
                </a:cubicBezTo>
                <a:cubicBezTo>
                  <a:pt x="12" y="43"/>
                  <a:pt x="20" y="38"/>
                  <a:pt x="31" y="29"/>
                </a:cubicBezTo>
                <a:cubicBezTo>
                  <a:pt x="31" y="93"/>
                  <a:pt x="31" y="93"/>
                  <a:pt x="31" y="93"/>
                </a:cubicBezTo>
                <a:cubicBezTo>
                  <a:pt x="31" y="97"/>
                  <a:pt x="32" y="99"/>
                  <a:pt x="34" y="101"/>
                </a:cubicBezTo>
                <a:cubicBezTo>
                  <a:pt x="36" y="103"/>
                  <a:pt x="38" y="104"/>
                  <a:pt x="41" y="104"/>
                </a:cubicBezTo>
                <a:cubicBezTo>
                  <a:pt x="47" y="104"/>
                  <a:pt x="50" y="99"/>
                  <a:pt x="50" y="90"/>
                </a:cubicBezTo>
                <a:cubicBezTo>
                  <a:pt x="50" y="10"/>
                  <a:pt x="50" y="10"/>
                  <a:pt x="50" y="10"/>
                </a:cubicBezTo>
                <a:cubicBezTo>
                  <a:pt x="50" y="7"/>
                  <a:pt x="49" y="4"/>
                  <a:pt x="48" y="3"/>
                </a:cubicBezTo>
                <a:cubicBezTo>
                  <a:pt x="47" y="1"/>
                  <a:pt x="45" y="0"/>
                  <a:pt x="42"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2" name="Freeform 561"/>
          <p:cNvSpPr>
            <a:spLocks noChangeArrowheads="1"/>
          </p:cNvSpPr>
          <p:nvPr/>
        </p:nvSpPr>
        <p:spPr bwMode="auto">
          <a:xfrm>
            <a:off x="8029575" y="3419475"/>
            <a:ext cx="61913" cy="88900"/>
          </a:xfrm>
          <a:custGeom>
            <a:avLst/>
            <a:gdLst>
              <a:gd name="T0" fmla="*/ 2147483647 w 48"/>
              <a:gd name="T1" fmla="*/ 2147483647 h 69"/>
              <a:gd name="T2" fmla="*/ 2147483647 w 48"/>
              <a:gd name="T3" fmla="*/ 2147483647 h 69"/>
              <a:gd name="T4" fmla="*/ 2147483647 w 48"/>
              <a:gd name="T5" fmla="*/ 2147483647 h 69"/>
              <a:gd name="T6" fmla="*/ 2147483647 w 48"/>
              <a:gd name="T7" fmla="*/ 2147483647 h 69"/>
              <a:gd name="T8" fmla="*/ 2147483647 w 48"/>
              <a:gd name="T9" fmla="*/ 2147483647 h 69"/>
              <a:gd name="T10" fmla="*/ 2147483647 w 48"/>
              <a:gd name="T11" fmla="*/ 2147483647 h 69"/>
              <a:gd name="T12" fmla="*/ 2147483647 w 48"/>
              <a:gd name="T13" fmla="*/ 2147483647 h 69"/>
              <a:gd name="T14" fmla="*/ 2147483647 w 48"/>
              <a:gd name="T15" fmla="*/ 2147483647 h 69"/>
              <a:gd name="T16" fmla="*/ 2147483647 w 48"/>
              <a:gd name="T17" fmla="*/ 2147483647 h 69"/>
              <a:gd name="T18" fmla="*/ 2147483647 w 48"/>
              <a:gd name="T19" fmla="*/ 2147483647 h 69"/>
              <a:gd name="T20" fmla="*/ 2147483647 w 48"/>
              <a:gd name="T21" fmla="*/ 2147483647 h 69"/>
              <a:gd name="T22" fmla="*/ 2147483647 w 48"/>
              <a:gd name="T23" fmla="*/ 2147483647 h 69"/>
              <a:gd name="T24" fmla="*/ 2147483647 w 48"/>
              <a:gd name="T25" fmla="*/ 2147483647 h 69"/>
              <a:gd name="T26" fmla="*/ 2147483647 w 48"/>
              <a:gd name="T27" fmla="*/ 2147483647 h 69"/>
              <a:gd name="T28" fmla="*/ 2147483647 w 48"/>
              <a:gd name="T29" fmla="*/ 2147483647 h 69"/>
              <a:gd name="T30" fmla="*/ 2147483647 w 48"/>
              <a:gd name="T31" fmla="*/ 0 h 69"/>
              <a:gd name="T32" fmla="*/ 2147483647 w 48"/>
              <a:gd name="T33" fmla="*/ 0 h 69"/>
              <a:gd name="T34" fmla="*/ 2147483647 w 48"/>
              <a:gd name="T35" fmla="*/ 2147483647 h 69"/>
              <a:gd name="T36" fmla="*/ 2147483647 w 48"/>
              <a:gd name="T37" fmla="*/ 2147483647 h 69"/>
              <a:gd name="T38" fmla="*/ 0 w 48"/>
              <a:gd name="T39" fmla="*/ 2147483647 h 69"/>
              <a:gd name="T40" fmla="*/ 0 w 48"/>
              <a:gd name="T41" fmla="*/ 2147483647 h 69"/>
              <a:gd name="T42" fmla="*/ 2147483647 w 48"/>
              <a:gd name="T43" fmla="*/ 2147483647 h 69"/>
              <a:gd name="T44" fmla="*/ 2147483647 w 48"/>
              <a:gd name="T45" fmla="*/ 2147483647 h 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8"/>
              <a:gd name="T70" fmla="*/ 0 h 69"/>
              <a:gd name="T71" fmla="*/ 48 w 48"/>
              <a:gd name="T72" fmla="*/ 69 h 6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8" h="69">
                <a:moveTo>
                  <a:pt x="7" y="69"/>
                </a:moveTo>
                <a:cubicBezTo>
                  <a:pt x="9" y="69"/>
                  <a:pt x="11" y="69"/>
                  <a:pt x="12" y="67"/>
                </a:cubicBezTo>
                <a:cubicBezTo>
                  <a:pt x="13" y="66"/>
                  <a:pt x="14" y="64"/>
                  <a:pt x="14" y="61"/>
                </a:cubicBezTo>
                <a:cubicBezTo>
                  <a:pt x="14" y="38"/>
                  <a:pt x="14" y="38"/>
                  <a:pt x="14" y="38"/>
                </a:cubicBezTo>
                <a:cubicBezTo>
                  <a:pt x="37" y="38"/>
                  <a:pt x="37" y="38"/>
                  <a:pt x="37" y="38"/>
                </a:cubicBezTo>
                <a:cubicBezTo>
                  <a:pt x="39" y="38"/>
                  <a:pt x="40" y="38"/>
                  <a:pt x="41" y="37"/>
                </a:cubicBezTo>
                <a:cubicBezTo>
                  <a:pt x="42" y="36"/>
                  <a:pt x="43" y="35"/>
                  <a:pt x="43" y="33"/>
                </a:cubicBezTo>
                <a:cubicBezTo>
                  <a:pt x="43" y="32"/>
                  <a:pt x="42" y="30"/>
                  <a:pt x="41" y="29"/>
                </a:cubicBezTo>
                <a:cubicBezTo>
                  <a:pt x="40" y="28"/>
                  <a:pt x="39" y="28"/>
                  <a:pt x="37" y="28"/>
                </a:cubicBezTo>
                <a:cubicBezTo>
                  <a:pt x="14" y="28"/>
                  <a:pt x="14" y="28"/>
                  <a:pt x="14" y="28"/>
                </a:cubicBezTo>
                <a:cubicBezTo>
                  <a:pt x="14" y="11"/>
                  <a:pt x="14" y="11"/>
                  <a:pt x="14" y="11"/>
                </a:cubicBezTo>
                <a:cubicBezTo>
                  <a:pt x="41" y="11"/>
                  <a:pt x="41" y="11"/>
                  <a:pt x="41" y="11"/>
                </a:cubicBezTo>
                <a:cubicBezTo>
                  <a:pt x="43" y="11"/>
                  <a:pt x="45" y="10"/>
                  <a:pt x="46" y="9"/>
                </a:cubicBezTo>
                <a:cubicBezTo>
                  <a:pt x="47" y="8"/>
                  <a:pt x="48" y="7"/>
                  <a:pt x="48" y="5"/>
                </a:cubicBezTo>
                <a:cubicBezTo>
                  <a:pt x="48" y="4"/>
                  <a:pt x="47" y="2"/>
                  <a:pt x="46" y="1"/>
                </a:cubicBezTo>
                <a:cubicBezTo>
                  <a:pt x="45" y="0"/>
                  <a:pt x="43" y="0"/>
                  <a:pt x="41" y="0"/>
                </a:cubicBezTo>
                <a:cubicBezTo>
                  <a:pt x="9" y="0"/>
                  <a:pt x="9" y="0"/>
                  <a:pt x="9" y="0"/>
                </a:cubicBezTo>
                <a:cubicBezTo>
                  <a:pt x="7" y="0"/>
                  <a:pt x="5" y="0"/>
                  <a:pt x="4" y="1"/>
                </a:cubicBezTo>
                <a:cubicBezTo>
                  <a:pt x="3" y="1"/>
                  <a:pt x="2" y="2"/>
                  <a:pt x="1" y="4"/>
                </a:cubicBezTo>
                <a:cubicBezTo>
                  <a:pt x="0" y="5"/>
                  <a:pt x="0" y="6"/>
                  <a:pt x="0" y="8"/>
                </a:cubicBezTo>
                <a:cubicBezTo>
                  <a:pt x="0" y="61"/>
                  <a:pt x="0" y="61"/>
                  <a:pt x="0" y="61"/>
                </a:cubicBezTo>
                <a:cubicBezTo>
                  <a:pt x="0" y="64"/>
                  <a:pt x="1" y="66"/>
                  <a:pt x="2" y="67"/>
                </a:cubicBezTo>
                <a:cubicBezTo>
                  <a:pt x="3" y="69"/>
                  <a:pt x="5" y="69"/>
                  <a:pt x="7" y="6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3" name="Freeform 562"/>
          <p:cNvSpPr>
            <a:spLocks noChangeArrowheads="1"/>
          </p:cNvSpPr>
          <p:nvPr/>
        </p:nvSpPr>
        <p:spPr bwMode="auto">
          <a:xfrm>
            <a:off x="8304213" y="4211638"/>
            <a:ext cx="90487" cy="77787"/>
          </a:xfrm>
          <a:custGeom>
            <a:avLst/>
            <a:gdLst>
              <a:gd name="T0" fmla="*/ 2147483647 w 70"/>
              <a:gd name="T1" fmla="*/ 2147483647 h 61"/>
              <a:gd name="T2" fmla="*/ 2147483647 w 70"/>
              <a:gd name="T3" fmla="*/ 2147483647 h 61"/>
              <a:gd name="T4" fmla="*/ 2147483647 w 70"/>
              <a:gd name="T5" fmla="*/ 2147483647 h 61"/>
              <a:gd name="T6" fmla="*/ 2147483647 w 70"/>
              <a:gd name="T7" fmla="*/ 0 h 61"/>
              <a:gd name="T8" fmla="*/ 0 w 70"/>
              <a:gd name="T9" fmla="*/ 2147483647 h 61"/>
              <a:gd name="T10" fmla="*/ 2147483647 w 70"/>
              <a:gd name="T11" fmla="*/ 2147483647 h 61"/>
              <a:gd name="T12" fmla="*/ 2147483647 w 70"/>
              <a:gd name="T13" fmla="*/ 2147483647 h 61"/>
              <a:gd name="T14" fmla="*/ 2147483647 w 70"/>
              <a:gd name="T15" fmla="*/ 2147483647 h 61"/>
              <a:gd name="T16" fmla="*/ 2147483647 w 70"/>
              <a:gd name="T17" fmla="*/ 2147483647 h 61"/>
              <a:gd name="T18" fmla="*/ 2147483647 w 70"/>
              <a:gd name="T19" fmla="*/ 2147483647 h 61"/>
              <a:gd name="T20" fmla="*/ 2147483647 w 70"/>
              <a:gd name="T21" fmla="*/ 2147483647 h 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0"/>
              <a:gd name="T34" fmla="*/ 0 h 61"/>
              <a:gd name="T35" fmla="*/ 70 w 70"/>
              <a:gd name="T36" fmla="*/ 61 h 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0" h="61">
                <a:moveTo>
                  <a:pt x="70" y="20"/>
                </a:moveTo>
                <a:cubicBezTo>
                  <a:pt x="70" y="20"/>
                  <a:pt x="70" y="20"/>
                  <a:pt x="70" y="20"/>
                </a:cubicBezTo>
                <a:cubicBezTo>
                  <a:pt x="19" y="20"/>
                  <a:pt x="19" y="20"/>
                  <a:pt x="19" y="20"/>
                </a:cubicBezTo>
                <a:cubicBezTo>
                  <a:pt x="19" y="0"/>
                  <a:pt x="19" y="0"/>
                  <a:pt x="19" y="0"/>
                </a:cubicBezTo>
                <a:cubicBezTo>
                  <a:pt x="0" y="31"/>
                  <a:pt x="0" y="31"/>
                  <a:pt x="0" y="31"/>
                </a:cubicBezTo>
                <a:cubicBezTo>
                  <a:pt x="19" y="61"/>
                  <a:pt x="19" y="61"/>
                  <a:pt x="19" y="61"/>
                </a:cubicBezTo>
                <a:cubicBezTo>
                  <a:pt x="19" y="41"/>
                  <a:pt x="19" y="41"/>
                  <a:pt x="19" y="41"/>
                </a:cubicBezTo>
                <a:cubicBezTo>
                  <a:pt x="70" y="41"/>
                  <a:pt x="70" y="41"/>
                  <a:pt x="70" y="41"/>
                </a:cubicBezTo>
                <a:cubicBezTo>
                  <a:pt x="70" y="41"/>
                  <a:pt x="70" y="41"/>
                  <a:pt x="70" y="41"/>
                </a:cubicBezTo>
                <a:cubicBezTo>
                  <a:pt x="70" y="38"/>
                  <a:pt x="70" y="34"/>
                  <a:pt x="70" y="31"/>
                </a:cubicBezTo>
                <a:cubicBezTo>
                  <a:pt x="70" y="27"/>
                  <a:pt x="70" y="24"/>
                  <a:pt x="70" y="2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4" name="Freeform 563"/>
          <p:cNvSpPr>
            <a:spLocks noChangeArrowheads="1"/>
          </p:cNvSpPr>
          <p:nvPr/>
        </p:nvSpPr>
        <p:spPr bwMode="auto">
          <a:xfrm>
            <a:off x="8029575" y="4216400"/>
            <a:ext cx="209550" cy="187325"/>
          </a:xfrm>
          <a:custGeom>
            <a:avLst/>
            <a:gdLst>
              <a:gd name="T0" fmla="*/ 2147483647 w 165"/>
              <a:gd name="T1" fmla="*/ 0 h 148"/>
              <a:gd name="T2" fmla="*/ 2147483647 w 165"/>
              <a:gd name="T3" fmla="*/ 2147483647 h 148"/>
              <a:gd name="T4" fmla="*/ 2147483647 w 165"/>
              <a:gd name="T5" fmla="*/ 2147483647 h 148"/>
              <a:gd name="T6" fmla="*/ 2147483647 w 165"/>
              <a:gd name="T7" fmla="*/ 2147483647 h 148"/>
              <a:gd name="T8" fmla="*/ 2147483647 w 165"/>
              <a:gd name="T9" fmla="*/ 2147483647 h 148"/>
              <a:gd name="T10" fmla="*/ 2147483647 w 165"/>
              <a:gd name="T11" fmla="*/ 2147483647 h 148"/>
              <a:gd name="T12" fmla="*/ 2147483647 w 165"/>
              <a:gd name="T13" fmla="*/ 0 h 148"/>
              <a:gd name="T14" fmla="*/ 0 w 165"/>
              <a:gd name="T15" fmla="*/ 2147483647 h 148"/>
              <a:gd name="T16" fmla="*/ 0 w 165"/>
              <a:gd name="T17" fmla="*/ 2147483647 h 148"/>
              <a:gd name="T18" fmla="*/ 2147483647 w 165"/>
              <a:gd name="T19" fmla="*/ 2147483647 h 148"/>
              <a:gd name="T20" fmla="*/ 2147483647 w 165"/>
              <a:gd name="T21" fmla="*/ 2147483647 h 148"/>
              <a:gd name="T22" fmla="*/ 2147483647 w 165"/>
              <a:gd name="T23" fmla="*/ 2147483647 h 148"/>
              <a:gd name="T24" fmla="*/ 2147483647 w 165"/>
              <a:gd name="T25" fmla="*/ 2147483647 h 148"/>
              <a:gd name="T26" fmla="*/ 2147483647 w 165"/>
              <a:gd name="T27" fmla="*/ 0 h 1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65"/>
              <a:gd name="T43" fmla="*/ 0 h 148"/>
              <a:gd name="T44" fmla="*/ 165 w 165"/>
              <a:gd name="T45" fmla="*/ 148 h 1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65" h="148">
                <a:moveTo>
                  <a:pt x="107" y="0"/>
                </a:moveTo>
                <a:cubicBezTo>
                  <a:pt x="82" y="10"/>
                  <a:pt x="82" y="10"/>
                  <a:pt x="82" y="10"/>
                </a:cubicBezTo>
                <a:cubicBezTo>
                  <a:pt x="102" y="81"/>
                  <a:pt x="102" y="81"/>
                  <a:pt x="102" y="81"/>
                </a:cubicBezTo>
                <a:cubicBezTo>
                  <a:pt x="82" y="109"/>
                  <a:pt x="82" y="109"/>
                  <a:pt x="82" y="109"/>
                </a:cubicBezTo>
                <a:cubicBezTo>
                  <a:pt x="63" y="81"/>
                  <a:pt x="63" y="81"/>
                  <a:pt x="63" y="81"/>
                </a:cubicBezTo>
                <a:cubicBezTo>
                  <a:pt x="82" y="10"/>
                  <a:pt x="82" y="10"/>
                  <a:pt x="82" y="10"/>
                </a:cubicBezTo>
                <a:cubicBezTo>
                  <a:pt x="58" y="0"/>
                  <a:pt x="58" y="0"/>
                  <a:pt x="58" y="0"/>
                </a:cubicBezTo>
                <a:cubicBezTo>
                  <a:pt x="36" y="6"/>
                  <a:pt x="0" y="21"/>
                  <a:pt x="0" y="58"/>
                </a:cubicBezTo>
                <a:cubicBezTo>
                  <a:pt x="0" y="111"/>
                  <a:pt x="0" y="121"/>
                  <a:pt x="0" y="121"/>
                </a:cubicBezTo>
                <a:cubicBezTo>
                  <a:pt x="0" y="121"/>
                  <a:pt x="2" y="148"/>
                  <a:pt x="75" y="148"/>
                </a:cubicBezTo>
                <a:cubicBezTo>
                  <a:pt x="90" y="148"/>
                  <a:pt x="90" y="148"/>
                  <a:pt x="90" y="148"/>
                </a:cubicBezTo>
                <a:cubicBezTo>
                  <a:pt x="163" y="148"/>
                  <a:pt x="165" y="121"/>
                  <a:pt x="165" y="121"/>
                </a:cubicBezTo>
                <a:cubicBezTo>
                  <a:pt x="165" y="121"/>
                  <a:pt x="165" y="111"/>
                  <a:pt x="165" y="58"/>
                </a:cubicBezTo>
                <a:cubicBezTo>
                  <a:pt x="165" y="21"/>
                  <a:pt x="129" y="6"/>
                  <a:pt x="107"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5" name="Oval 564"/>
          <p:cNvSpPr>
            <a:spLocks noChangeArrowheads="1"/>
          </p:cNvSpPr>
          <p:nvPr/>
        </p:nvSpPr>
        <p:spPr bwMode="auto">
          <a:xfrm>
            <a:off x="8081963" y="4083050"/>
            <a:ext cx="106362" cy="123825"/>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66" name="Freeform 565"/>
          <p:cNvSpPr>
            <a:spLocks noChangeArrowheads="1"/>
          </p:cNvSpPr>
          <p:nvPr/>
        </p:nvSpPr>
        <p:spPr bwMode="auto">
          <a:xfrm>
            <a:off x="8093075" y="3989388"/>
            <a:ext cx="79375" cy="88900"/>
          </a:xfrm>
          <a:custGeom>
            <a:avLst/>
            <a:gdLst>
              <a:gd name="T0" fmla="*/ 0 w 61"/>
              <a:gd name="T1" fmla="*/ 2147483647 h 70"/>
              <a:gd name="T2" fmla="*/ 2147483647 w 61"/>
              <a:gd name="T3" fmla="*/ 2147483647 h 70"/>
              <a:gd name="T4" fmla="*/ 2147483647 w 61"/>
              <a:gd name="T5" fmla="*/ 2147483647 h 70"/>
              <a:gd name="T6" fmla="*/ 2147483647 w 61"/>
              <a:gd name="T7" fmla="*/ 2147483647 h 70"/>
              <a:gd name="T8" fmla="*/ 2147483647 w 61"/>
              <a:gd name="T9" fmla="*/ 0 h 70"/>
              <a:gd name="T10" fmla="*/ 2147483647 w 61"/>
              <a:gd name="T11" fmla="*/ 0 h 70"/>
              <a:gd name="T12" fmla="*/ 2147483647 w 61"/>
              <a:gd name="T13" fmla="*/ 0 h 70"/>
              <a:gd name="T14" fmla="*/ 2147483647 w 61"/>
              <a:gd name="T15" fmla="*/ 0 h 70"/>
              <a:gd name="T16" fmla="*/ 2147483647 w 61"/>
              <a:gd name="T17" fmla="*/ 0 h 70"/>
              <a:gd name="T18" fmla="*/ 2147483647 w 61"/>
              <a:gd name="T19" fmla="*/ 2147483647 h 70"/>
              <a:gd name="T20" fmla="*/ 0 w 61"/>
              <a:gd name="T21" fmla="*/ 2147483647 h 7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
              <a:gd name="T34" fmla="*/ 0 h 70"/>
              <a:gd name="T35" fmla="*/ 61 w 61"/>
              <a:gd name="T36" fmla="*/ 70 h 7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 h="70">
                <a:moveTo>
                  <a:pt x="0" y="51"/>
                </a:moveTo>
                <a:cubicBezTo>
                  <a:pt x="30" y="70"/>
                  <a:pt x="30" y="70"/>
                  <a:pt x="30" y="70"/>
                </a:cubicBezTo>
                <a:cubicBezTo>
                  <a:pt x="61" y="51"/>
                  <a:pt x="61" y="51"/>
                  <a:pt x="61" y="51"/>
                </a:cubicBezTo>
                <a:cubicBezTo>
                  <a:pt x="41" y="51"/>
                  <a:pt x="41" y="51"/>
                  <a:pt x="41" y="51"/>
                </a:cubicBezTo>
                <a:cubicBezTo>
                  <a:pt x="41" y="0"/>
                  <a:pt x="41" y="0"/>
                  <a:pt x="41" y="0"/>
                </a:cubicBezTo>
                <a:cubicBezTo>
                  <a:pt x="41" y="0"/>
                  <a:pt x="41" y="0"/>
                  <a:pt x="41" y="0"/>
                </a:cubicBezTo>
                <a:cubicBezTo>
                  <a:pt x="37" y="0"/>
                  <a:pt x="34" y="0"/>
                  <a:pt x="30" y="0"/>
                </a:cubicBezTo>
                <a:cubicBezTo>
                  <a:pt x="27" y="0"/>
                  <a:pt x="23" y="0"/>
                  <a:pt x="20" y="0"/>
                </a:cubicBezTo>
                <a:cubicBezTo>
                  <a:pt x="20" y="0"/>
                  <a:pt x="20" y="0"/>
                  <a:pt x="20" y="0"/>
                </a:cubicBezTo>
                <a:cubicBezTo>
                  <a:pt x="20" y="51"/>
                  <a:pt x="20" y="51"/>
                  <a:pt x="20" y="51"/>
                </a:cubicBezTo>
                <a:lnTo>
                  <a:pt x="0" y="5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7" name="Freeform 566"/>
          <p:cNvSpPr>
            <a:spLocks noChangeArrowheads="1"/>
          </p:cNvSpPr>
          <p:nvPr/>
        </p:nvSpPr>
        <p:spPr bwMode="auto">
          <a:xfrm>
            <a:off x="8093075" y="4422775"/>
            <a:ext cx="79375" cy="90488"/>
          </a:xfrm>
          <a:custGeom>
            <a:avLst/>
            <a:gdLst>
              <a:gd name="T0" fmla="*/ 2147483647 w 61"/>
              <a:gd name="T1" fmla="*/ 2147483647 h 71"/>
              <a:gd name="T2" fmla="*/ 2147483647 w 61"/>
              <a:gd name="T3" fmla="*/ 0 h 71"/>
              <a:gd name="T4" fmla="*/ 0 w 61"/>
              <a:gd name="T5" fmla="*/ 2147483647 h 71"/>
              <a:gd name="T6" fmla="*/ 2147483647 w 61"/>
              <a:gd name="T7" fmla="*/ 2147483647 h 71"/>
              <a:gd name="T8" fmla="*/ 2147483647 w 61"/>
              <a:gd name="T9" fmla="*/ 2147483647 h 71"/>
              <a:gd name="T10" fmla="*/ 2147483647 w 61"/>
              <a:gd name="T11" fmla="*/ 2147483647 h 71"/>
              <a:gd name="T12" fmla="*/ 2147483647 w 61"/>
              <a:gd name="T13" fmla="*/ 2147483647 h 71"/>
              <a:gd name="T14" fmla="*/ 2147483647 w 61"/>
              <a:gd name="T15" fmla="*/ 2147483647 h 71"/>
              <a:gd name="T16" fmla="*/ 2147483647 w 61"/>
              <a:gd name="T17" fmla="*/ 2147483647 h 71"/>
              <a:gd name="T18" fmla="*/ 2147483647 w 61"/>
              <a:gd name="T19" fmla="*/ 2147483647 h 71"/>
              <a:gd name="T20" fmla="*/ 2147483647 w 61"/>
              <a:gd name="T21" fmla="*/ 2147483647 h 7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1"/>
              <a:gd name="T34" fmla="*/ 0 h 71"/>
              <a:gd name="T35" fmla="*/ 61 w 61"/>
              <a:gd name="T36" fmla="*/ 71 h 7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1" h="71">
                <a:moveTo>
                  <a:pt x="61" y="20"/>
                </a:moveTo>
                <a:cubicBezTo>
                  <a:pt x="30" y="0"/>
                  <a:pt x="30" y="0"/>
                  <a:pt x="30" y="0"/>
                </a:cubicBezTo>
                <a:cubicBezTo>
                  <a:pt x="0" y="20"/>
                  <a:pt x="0" y="20"/>
                  <a:pt x="0" y="20"/>
                </a:cubicBezTo>
                <a:cubicBezTo>
                  <a:pt x="20" y="20"/>
                  <a:pt x="20" y="20"/>
                  <a:pt x="20" y="20"/>
                </a:cubicBezTo>
                <a:cubicBezTo>
                  <a:pt x="20" y="70"/>
                  <a:pt x="20" y="70"/>
                  <a:pt x="20" y="70"/>
                </a:cubicBezTo>
                <a:cubicBezTo>
                  <a:pt x="20" y="71"/>
                  <a:pt x="20" y="71"/>
                  <a:pt x="20" y="71"/>
                </a:cubicBezTo>
                <a:cubicBezTo>
                  <a:pt x="23" y="71"/>
                  <a:pt x="27" y="71"/>
                  <a:pt x="30" y="71"/>
                </a:cubicBezTo>
                <a:cubicBezTo>
                  <a:pt x="34" y="71"/>
                  <a:pt x="37" y="71"/>
                  <a:pt x="41" y="71"/>
                </a:cubicBezTo>
                <a:cubicBezTo>
                  <a:pt x="41" y="70"/>
                  <a:pt x="41" y="70"/>
                  <a:pt x="41" y="70"/>
                </a:cubicBezTo>
                <a:cubicBezTo>
                  <a:pt x="41" y="20"/>
                  <a:pt x="41" y="20"/>
                  <a:pt x="41" y="20"/>
                </a:cubicBezTo>
                <a:lnTo>
                  <a:pt x="61" y="2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8" name="Freeform 567"/>
          <p:cNvSpPr>
            <a:spLocks noChangeArrowheads="1"/>
          </p:cNvSpPr>
          <p:nvPr/>
        </p:nvSpPr>
        <p:spPr bwMode="auto">
          <a:xfrm>
            <a:off x="7870825" y="4211638"/>
            <a:ext cx="88900" cy="77787"/>
          </a:xfrm>
          <a:custGeom>
            <a:avLst/>
            <a:gdLst>
              <a:gd name="T0" fmla="*/ 2147483647 w 70"/>
              <a:gd name="T1" fmla="*/ 2147483647 h 61"/>
              <a:gd name="T2" fmla="*/ 0 w 70"/>
              <a:gd name="T3" fmla="*/ 2147483647 h 61"/>
              <a:gd name="T4" fmla="*/ 0 w 70"/>
              <a:gd name="T5" fmla="*/ 2147483647 h 61"/>
              <a:gd name="T6" fmla="*/ 0 w 70"/>
              <a:gd name="T7" fmla="*/ 2147483647 h 61"/>
              <a:gd name="T8" fmla="*/ 2147483647 w 70"/>
              <a:gd name="T9" fmla="*/ 2147483647 h 61"/>
              <a:gd name="T10" fmla="*/ 2147483647 w 70"/>
              <a:gd name="T11" fmla="*/ 2147483647 h 61"/>
              <a:gd name="T12" fmla="*/ 2147483647 w 70"/>
              <a:gd name="T13" fmla="*/ 2147483647 h 61"/>
              <a:gd name="T14" fmla="*/ 2147483647 w 70"/>
              <a:gd name="T15" fmla="*/ 0 h 61"/>
              <a:gd name="T16" fmla="*/ 2147483647 w 70"/>
              <a:gd name="T17" fmla="*/ 2147483647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
              <a:gd name="T28" fmla="*/ 0 h 61"/>
              <a:gd name="T29" fmla="*/ 70 w 70"/>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 h="61">
                <a:moveTo>
                  <a:pt x="51" y="20"/>
                </a:moveTo>
                <a:cubicBezTo>
                  <a:pt x="0" y="20"/>
                  <a:pt x="0" y="20"/>
                  <a:pt x="0" y="20"/>
                </a:cubicBezTo>
                <a:cubicBezTo>
                  <a:pt x="0" y="24"/>
                  <a:pt x="0" y="27"/>
                  <a:pt x="0" y="31"/>
                </a:cubicBezTo>
                <a:cubicBezTo>
                  <a:pt x="0" y="34"/>
                  <a:pt x="0" y="38"/>
                  <a:pt x="0" y="41"/>
                </a:cubicBezTo>
                <a:cubicBezTo>
                  <a:pt x="51" y="41"/>
                  <a:pt x="51" y="41"/>
                  <a:pt x="51" y="41"/>
                </a:cubicBezTo>
                <a:cubicBezTo>
                  <a:pt x="51" y="61"/>
                  <a:pt x="51" y="61"/>
                  <a:pt x="51" y="61"/>
                </a:cubicBezTo>
                <a:cubicBezTo>
                  <a:pt x="70" y="31"/>
                  <a:pt x="70" y="31"/>
                  <a:pt x="70" y="31"/>
                </a:cubicBezTo>
                <a:cubicBezTo>
                  <a:pt x="51" y="0"/>
                  <a:pt x="51" y="0"/>
                  <a:pt x="51" y="0"/>
                </a:cubicBezTo>
                <a:lnTo>
                  <a:pt x="51" y="2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69" name="Freeform 568"/>
          <p:cNvSpPr>
            <a:spLocks noChangeArrowheads="1"/>
          </p:cNvSpPr>
          <p:nvPr/>
        </p:nvSpPr>
        <p:spPr bwMode="auto">
          <a:xfrm>
            <a:off x="7337425" y="4335463"/>
            <a:ext cx="150813" cy="112712"/>
          </a:xfrm>
          <a:custGeom>
            <a:avLst/>
            <a:gdLst>
              <a:gd name="T0" fmla="*/ 2147483647 w 279"/>
              <a:gd name="T1" fmla="*/ 2147483647 h 208"/>
              <a:gd name="T2" fmla="*/ 0 w 279"/>
              <a:gd name="T3" fmla="*/ 2147483647 h 208"/>
              <a:gd name="T4" fmla="*/ 0 w 279"/>
              <a:gd name="T5" fmla="*/ 2147483647 h 208"/>
              <a:gd name="T6" fmla="*/ 2147483647 w 279"/>
              <a:gd name="T7" fmla="*/ 2147483647 h 208"/>
              <a:gd name="T8" fmla="*/ 2147483647 w 279"/>
              <a:gd name="T9" fmla="*/ 0 h 208"/>
              <a:gd name="T10" fmla="*/ 2147483647 w 279"/>
              <a:gd name="T11" fmla="*/ 0 h 208"/>
              <a:gd name="T12" fmla="*/ 2147483647 w 279"/>
              <a:gd name="T13" fmla="*/ 2147483647 h 208"/>
              <a:gd name="T14" fmla="*/ 0 60000 65536"/>
              <a:gd name="T15" fmla="*/ 0 60000 65536"/>
              <a:gd name="T16" fmla="*/ 0 60000 65536"/>
              <a:gd name="T17" fmla="*/ 0 60000 65536"/>
              <a:gd name="T18" fmla="*/ 0 60000 65536"/>
              <a:gd name="T19" fmla="*/ 0 60000 65536"/>
              <a:gd name="T20" fmla="*/ 0 60000 65536"/>
              <a:gd name="T21" fmla="*/ 0 w 279"/>
              <a:gd name="T22" fmla="*/ 0 h 208"/>
              <a:gd name="T23" fmla="*/ 279 w 279"/>
              <a:gd name="T24" fmla="*/ 208 h 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9" h="208">
                <a:moveTo>
                  <a:pt x="243" y="170"/>
                </a:moveTo>
                <a:lnTo>
                  <a:pt x="0" y="170"/>
                </a:lnTo>
                <a:lnTo>
                  <a:pt x="0" y="208"/>
                </a:lnTo>
                <a:lnTo>
                  <a:pt x="279" y="208"/>
                </a:lnTo>
                <a:lnTo>
                  <a:pt x="279" y="0"/>
                </a:lnTo>
                <a:lnTo>
                  <a:pt x="243" y="0"/>
                </a:lnTo>
                <a:lnTo>
                  <a:pt x="243" y="17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0" name="Freeform 569"/>
          <p:cNvSpPr>
            <a:spLocks noChangeArrowheads="1"/>
          </p:cNvSpPr>
          <p:nvPr/>
        </p:nvSpPr>
        <p:spPr bwMode="auto">
          <a:xfrm>
            <a:off x="7337425" y="4062413"/>
            <a:ext cx="150813" cy="112712"/>
          </a:xfrm>
          <a:custGeom>
            <a:avLst/>
            <a:gdLst>
              <a:gd name="T0" fmla="*/ 2147483647 w 279"/>
              <a:gd name="T1" fmla="*/ 2147483647 h 208"/>
              <a:gd name="T2" fmla="*/ 2147483647 w 279"/>
              <a:gd name="T3" fmla="*/ 2147483647 h 208"/>
              <a:gd name="T4" fmla="*/ 2147483647 w 279"/>
              <a:gd name="T5" fmla="*/ 0 h 208"/>
              <a:gd name="T6" fmla="*/ 0 w 279"/>
              <a:gd name="T7" fmla="*/ 0 h 208"/>
              <a:gd name="T8" fmla="*/ 0 w 279"/>
              <a:gd name="T9" fmla="*/ 2147483647 h 208"/>
              <a:gd name="T10" fmla="*/ 2147483647 w 279"/>
              <a:gd name="T11" fmla="*/ 2147483647 h 208"/>
              <a:gd name="T12" fmla="*/ 2147483647 w 279"/>
              <a:gd name="T13" fmla="*/ 2147483647 h 208"/>
              <a:gd name="T14" fmla="*/ 0 60000 65536"/>
              <a:gd name="T15" fmla="*/ 0 60000 65536"/>
              <a:gd name="T16" fmla="*/ 0 60000 65536"/>
              <a:gd name="T17" fmla="*/ 0 60000 65536"/>
              <a:gd name="T18" fmla="*/ 0 60000 65536"/>
              <a:gd name="T19" fmla="*/ 0 60000 65536"/>
              <a:gd name="T20" fmla="*/ 0 60000 65536"/>
              <a:gd name="T21" fmla="*/ 0 w 279"/>
              <a:gd name="T22" fmla="*/ 0 h 208"/>
              <a:gd name="T23" fmla="*/ 279 w 279"/>
              <a:gd name="T24" fmla="*/ 208 h 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9" h="208">
                <a:moveTo>
                  <a:pt x="243" y="208"/>
                </a:moveTo>
                <a:lnTo>
                  <a:pt x="279" y="208"/>
                </a:lnTo>
                <a:lnTo>
                  <a:pt x="279" y="0"/>
                </a:lnTo>
                <a:lnTo>
                  <a:pt x="0" y="0"/>
                </a:lnTo>
                <a:lnTo>
                  <a:pt x="0" y="36"/>
                </a:lnTo>
                <a:lnTo>
                  <a:pt x="243" y="36"/>
                </a:lnTo>
                <a:lnTo>
                  <a:pt x="243" y="20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1" name="Freeform 570"/>
          <p:cNvSpPr>
            <a:spLocks noEditPoints="1" noChangeArrowheads="1"/>
          </p:cNvSpPr>
          <p:nvPr/>
        </p:nvSpPr>
        <p:spPr bwMode="auto">
          <a:xfrm>
            <a:off x="7429500" y="4200525"/>
            <a:ext cx="117475" cy="120650"/>
          </a:xfrm>
          <a:custGeom>
            <a:avLst/>
            <a:gdLst>
              <a:gd name="T0" fmla="*/ 2147483647 w 93"/>
              <a:gd name="T1" fmla="*/ 0 h 94"/>
              <a:gd name="T2" fmla="*/ 0 w 93"/>
              <a:gd name="T3" fmla="*/ 2147483647 h 94"/>
              <a:gd name="T4" fmla="*/ 2147483647 w 93"/>
              <a:gd name="T5" fmla="*/ 2147483647 h 94"/>
              <a:gd name="T6" fmla="*/ 2147483647 w 93"/>
              <a:gd name="T7" fmla="*/ 2147483647 h 94"/>
              <a:gd name="T8" fmla="*/ 2147483647 w 93"/>
              <a:gd name="T9" fmla="*/ 0 h 94"/>
              <a:gd name="T10" fmla="*/ 2147483647 w 93"/>
              <a:gd name="T11" fmla="*/ 2147483647 h 94"/>
              <a:gd name="T12" fmla="*/ 2147483647 w 93"/>
              <a:gd name="T13" fmla="*/ 2147483647 h 94"/>
              <a:gd name="T14" fmla="*/ 2147483647 w 93"/>
              <a:gd name="T15" fmla="*/ 2147483647 h 94"/>
              <a:gd name="T16" fmla="*/ 2147483647 w 93"/>
              <a:gd name="T17" fmla="*/ 2147483647 h 94"/>
              <a:gd name="T18" fmla="*/ 2147483647 w 93"/>
              <a:gd name="T19" fmla="*/ 2147483647 h 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3"/>
              <a:gd name="T31" fmla="*/ 0 h 94"/>
              <a:gd name="T32" fmla="*/ 93 w 93"/>
              <a:gd name="T33" fmla="*/ 94 h 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3" h="94">
                <a:moveTo>
                  <a:pt x="46" y="0"/>
                </a:moveTo>
                <a:cubicBezTo>
                  <a:pt x="20" y="0"/>
                  <a:pt x="0" y="21"/>
                  <a:pt x="0" y="47"/>
                </a:cubicBezTo>
                <a:cubicBezTo>
                  <a:pt x="0" y="73"/>
                  <a:pt x="20" y="94"/>
                  <a:pt x="46" y="94"/>
                </a:cubicBezTo>
                <a:cubicBezTo>
                  <a:pt x="72" y="94"/>
                  <a:pt x="93" y="73"/>
                  <a:pt x="93" y="47"/>
                </a:cubicBezTo>
                <a:cubicBezTo>
                  <a:pt x="93" y="21"/>
                  <a:pt x="72" y="0"/>
                  <a:pt x="46" y="0"/>
                </a:cubicBezTo>
                <a:close/>
                <a:moveTo>
                  <a:pt x="46" y="75"/>
                </a:moveTo>
                <a:cubicBezTo>
                  <a:pt x="31" y="75"/>
                  <a:pt x="18" y="63"/>
                  <a:pt x="18" y="47"/>
                </a:cubicBezTo>
                <a:cubicBezTo>
                  <a:pt x="18" y="31"/>
                  <a:pt x="31" y="19"/>
                  <a:pt x="46" y="19"/>
                </a:cubicBezTo>
                <a:cubicBezTo>
                  <a:pt x="62" y="19"/>
                  <a:pt x="75" y="31"/>
                  <a:pt x="75" y="47"/>
                </a:cubicBezTo>
                <a:cubicBezTo>
                  <a:pt x="75" y="63"/>
                  <a:pt x="62" y="75"/>
                  <a:pt x="46" y="7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2" name="Freeform 571"/>
          <p:cNvSpPr>
            <a:spLocks noEditPoints="1" noChangeArrowheads="1"/>
          </p:cNvSpPr>
          <p:nvPr/>
        </p:nvSpPr>
        <p:spPr bwMode="auto">
          <a:xfrm>
            <a:off x="7124700" y="4321175"/>
            <a:ext cx="196850" cy="188913"/>
          </a:xfrm>
          <a:custGeom>
            <a:avLst/>
            <a:gdLst>
              <a:gd name="T0" fmla="*/ 2147483647 w 154"/>
              <a:gd name="T1" fmla="*/ 2147483647 h 147"/>
              <a:gd name="T2" fmla="*/ 2147483647 w 154"/>
              <a:gd name="T3" fmla="*/ 2147483647 h 147"/>
              <a:gd name="T4" fmla="*/ 2147483647 w 154"/>
              <a:gd name="T5" fmla="*/ 0 h 147"/>
              <a:gd name="T6" fmla="*/ 2147483647 w 154"/>
              <a:gd name="T7" fmla="*/ 0 h 147"/>
              <a:gd name="T8" fmla="*/ 2147483647 w 154"/>
              <a:gd name="T9" fmla="*/ 2147483647 h 147"/>
              <a:gd name="T10" fmla="*/ 2147483647 w 154"/>
              <a:gd name="T11" fmla="*/ 2147483647 h 147"/>
              <a:gd name="T12" fmla="*/ 0 w 154"/>
              <a:gd name="T13" fmla="*/ 2147483647 h 147"/>
              <a:gd name="T14" fmla="*/ 0 w 154"/>
              <a:gd name="T15" fmla="*/ 2147483647 h 147"/>
              <a:gd name="T16" fmla="*/ 2147483647 w 154"/>
              <a:gd name="T17" fmla="*/ 2147483647 h 147"/>
              <a:gd name="T18" fmla="*/ 2147483647 w 154"/>
              <a:gd name="T19" fmla="*/ 2147483647 h 147"/>
              <a:gd name="T20" fmla="*/ 2147483647 w 154"/>
              <a:gd name="T21" fmla="*/ 2147483647 h 147"/>
              <a:gd name="T22" fmla="*/ 2147483647 w 154"/>
              <a:gd name="T23" fmla="*/ 2147483647 h 147"/>
              <a:gd name="T24" fmla="*/ 2147483647 w 154"/>
              <a:gd name="T25" fmla="*/ 2147483647 h 147"/>
              <a:gd name="T26" fmla="*/ 2147483647 w 154"/>
              <a:gd name="T27" fmla="*/ 2147483647 h 147"/>
              <a:gd name="T28" fmla="*/ 2147483647 w 154"/>
              <a:gd name="T29" fmla="*/ 2147483647 h 147"/>
              <a:gd name="T30" fmla="*/ 2147483647 w 154"/>
              <a:gd name="T31" fmla="*/ 2147483647 h 147"/>
              <a:gd name="T32" fmla="*/ 2147483647 w 154"/>
              <a:gd name="T33" fmla="*/ 2147483647 h 147"/>
              <a:gd name="T34" fmla="*/ 2147483647 w 154"/>
              <a:gd name="T35" fmla="*/ 2147483647 h 147"/>
              <a:gd name="T36" fmla="*/ 2147483647 w 154"/>
              <a:gd name="T37" fmla="*/ 2147483647 h 147"/>
              <a:gd name="T38" fmla="*/ 2147483647 w 154"/>
              <a:gd name="T39" fmla="*/ 2147483647 h 147"/>
              <a:gd name="T40" fmla="*/ 2147483647 w 154"/>
              <a:gd name="T41" fmla="*/ 2147483647 h 147"/>
              <a:gd name="T42" fmla="*/ 2147483647 w 154"/>
              <a:gd name="T43" fmla="*/ 2147483647 h 14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54"/>
              <a:gd name="T67" fmla="*/ 0 h 147"/>
              <a:gd name="T68" fmla="*/ 154 w 154"/>
              <a:gd name="T69" fmla="*/ 147 h 14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54" h="147">
                <a:moveTo>
                  <a:pt x="136" y="47"/>
                </a:moveTo>
                <a:cubicBezTo>
                  <a:pt x="82" y="47"/>
                  <a:pt x="82" y="47"/>
                  <a:pt x="82" y="47"/>
                </a:cubicBezTo>
                <a:cubicBezTo>
                  <a:pt x="82" y="0"/>
                  <a:pt x="82" y="0"/>
                  <a:pt x="82" y="0"/>
                </a:cubicBezTo>
                <a:cubicBezTo>
                  <a:pt x="69" y="0"/>
                  <a:pt x="69" y="0"/>
                  <a:pt x="69" y="0"/>
                </a:cubicBezTo>
                <a:cubicBezTo>
                  <a:pt x="69" y="47"/>
                  <a:pt x="69" y="47"/>
                  <a:pt x="69" y="47"/>
                </a:cubicBezTo>
                <a:cubicBezTo>
                  <a:pt x="18" y="47"/>
                  <a:pt x="18" y="47"/>
                  <a:pt x="18" y="47"/>
                </a:cubicBezTo>
                <a:cubicBezTo>
                  <a:pt x="8" y="47"/>
                  <a:pt x="0" y="54"/>
                  <a:pt x="0" y="63"/>
                </a:cubicBezTo>
                <a:cubicBezTo>
                  <a:pt x="0" y="131"/>
                  <a:pt x="0" y="131"/>
                  <a:pt x="0" y="131"/>
                </a:cubicBezTo>
                <a:cubicBezTo>
                  <a:pt x="0" y="140"/>
                  <a:pt x="8" y="147"/>
                  <a:pt x="18" y="147"/>
                </a:cubicBezTo>
                <a:cubicBezTo>
                  <a:pt x="136" y="147"/>
                  <a:pt x="136" y="147"/>
                  <a:pt x="136" y="147"/>
                </a:cubicBezTo>
                <a:cubicBezTo>
                  <a:pt x="146" y="147"/>
                  <a:pt x="154" y="140"/>
                  <a:pt x="154" y="131"/>
                </a:cubicBezTo>
                <a:cubicBezTo>
                  <a:pt x="154" y="63"/>
                  <a:pt x="154" y="63"/>
                  <a:pt x="154" y="63"/>
                </a:cubicBezTo>
                <a:cubicBezTo>
                  <a:pt x="154" y="54"/>
                  <a:pt x="146" y="47"/>
                  <a:pt x="136" y="47"/>
                </a:cubicBezTo>
                <a:close/>
                <a:moveTo>
                  <a:pt x="135" y="122"/>
                </a:moveTo>
                <a:cubicBezTo>
                  <a:pt x="135" y="129"/>
                  <a:pt x="129" y="134"/>
                  <a:pt x="121" y="134"/>
                </a:cubicBezTo>
                <a:cubicBezTo>
                  <a:pt x="33" y="134"/>
                  <a:pt x="33" y="134"/>
                  <a:pt x="33" y="134"/>
                </a:cubicBezTo>
                <a:cubicBezTo>
                  <a:pt x="25" y="134"/>
                  <a:pt x="19" y="129"/>
                  <a:pt x="19" y="122"/>
                </a:cubicBezTo>
                <a:cubicBezTo>
                  <a:pt x="19" y="71"/>
                  <a:pt x="19" y="71"/>
                  <a:pt x="19" y="71"/>
                </a:cubicBezTo>
                <a:cubicBezTo>
                  <a:pt x="19" y="65"/>
                  <a:pt x="25" y="59"/>
                  <a:pt x="33" y="59"/>
                </a:cubicBezTo>
                <a:cubicBezTo>
                  <a:pt x="121" y="59"/>
                  <a:pt x="121" y="59"/>
                  <a:pt x="121" y="59"/>
                </a:cubicBezTo>
                <a:cubicBezTo>
                  <a:pt x="129" y="59"/>
                  <a:pt x="135" y="65"/>
                  <a:pt x="135" y="71"/>
                </a:cubicBezTo>
                <a:lnTo>
                  <a:pt x="135" y="12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3" name="Freeform 572"/>
          <p:cNvSpPr>
            <a:spLocks noEditPoints="1" noChangeArrowheads="1"/>
          </p:cNvSpPr>
          <p:nvPr/>
        </p:nvSpPr>
        <p:spPr bwMode="auto">
          <a:xfrm>
            <a:off x="7124700" y="3998913"/>
            <a:ext cx="196850" cy="320675"/>
          </a:xfrm>
          <a:custGeom>
            <a:avLst/>
            <a:gdLst>
              <a:gd name="T0" fmla="*/ 2147483647 w 154"/>
              <a:gd name="T1" fmla="*/ 0 h 251"/>
              <a:gd name="T2" fmla="*/ 2147483647 w 154"/>
              <a:gd name="T3" fmla="*/ 0 h 251"/>
              <a:gd name="T4" fmla="*/ 0 w 154"/>
              <a:gd name="T5" fmla="*/ 2147483647 h 251"/>
              <a:gd name="T6" fmla="*/ 0 w 154"/>
              <a:gd name="T7" fmla="*/ 2147483647 h 251"/>
              <a:gd name="T8" fmla="*/ 2147483647 w 154"/>
              <a:gd name="T9" fmla="*/ 2147483647 h 251"/>
              <a:gd name="T10" fmla="*/ 2147483647 w 154"/>
              <a:gd name="T11" fmla="*/ 2147483647 h 251"/>
              <a:gd name="T12" fmla="*/ 2147483647 w 154"/>
              <a:gd name="T13" fmla="*/ 2147483647 h 251"/>
              <a:gd name="T14" fmla="*/ 2147483647 w 154"/>
              <a:gd name="T15" fmla="*/ 2147483647 h 251"/>
              <a:gd name="T16" fmla="*/ 0 w 154"/>
              <a:gd name="T17" fmla="*/ 2147483647 h 251"/>
              <a:gd name="T18" fmla="*/ 0 w 154"/>
              <a:gd name="T19" fmla="*/ 2147483647 h 251"/>
              <a:gd name="T20" fmla="*/ 2147483647 w 154"/>
              <a:gd name="T21" fmla="*/ 2147483647 h 251"/>
              <a:gd name="T22" fmla="*/ 2147483647 w 154"/>
              <a:gd name="T23" fmla="*/ 2147483647 h 251"/>
              <a:gd name="T24" fmla="*/ 2147483647 w 154"/>
              <a:gd name="T25" fmla="*/ 2147483647 h 251"/>
              <a:gd name="T26" fmla="*/ 2147483647 w 154"/>
              <a:gd name="T27" fmla="*/ 2147483647 h 251"/>
              <a:gd name="T28" fmla="*/ 2147483647 w 154"/>
              <a:gd name="T29" fmla="*/ 2147483647 h 251"/>
              <a:gd name="T30" fmla="*/ 2147483647 w 154"/>
              <a:gd name="T31" fmla="*/ 2147483647 h 251"/>
              <a:gd name="T32" fmla="*/ 2147483647 w 154"/>
              <a:gd name="T33" fmla="*/ 2147483647 h 251"/>
              <a:gd name="T34" fmla="*/ 2147483647 w 154"/>
              <a:gd name="T35" fmla="*/ 2147483647 h 251"/>
              <a:gd name="T36" fmla="*/ 2147483647 w 154"/>
              <a:gd name="T37" fmla="*/ 2147483647 h 251"/>
              <a:gd name="T38" fmla="*/ 2147483647 w 154"/>
              <a:gd name="T39" fmla="*/ 2147483647 h 251"/>
              <a:gd name="T40" fmla="*/ 2147483647 w 154"/>
              <a:gd name="T41" fmla="*/ 0 h 251"/>
              <a:gd name="T42" fmla="*/ 2147483647 w 154"/>
              <a:gd name="T43" fmla="*/ 2147483647 h 251"/>
              <a:gd name="T44" fmla="*/ 2147483647 w 154"/>
              <a:gd name="T45" fmla="*/ 2147483647 h 251"/>
              <a:gd name="T46" fmla="*/ 2147483647 w 154"/>
              <a:gd name="T47" fmla="*/ 2147483647 h 251"/>
              <a:gd name="T48" fmla="*/ 2147483647 w 154"/>
              <a:gd name="T49" fmla="*/ 2147483647 h 251"/>
              <a:gd name="T50" fmla="*/ 2147483647 w 154"/>
              <a:gd name="T51" fmla="*/ 2147483647 h 251"/>
              <a:gd name="T52" fmla="*/ 2147483647 w 154"/>
              <a:gd name="T53" fmla="*/ 2147483647 h 251"/>
              <a:gd name="T54" fmla="*/ 2147483647 w 154"/>
              <a:gd name="T55" fmla="*/ 2147483647 h 251"/>
              <a:gd name="T56" fmla="*/ 2147483647 w 154"/>
              <a:gd name="T57" fmla="*/ 2147483647 h 251"/>
              <a:gd name="T58" fmla="*/ 2147483647 w 154"/>
              <a:gd name="T59" fmla="*/ 2147483647 h 251"/>
              <a:gd name="T60" fmla="*/ 2147483647 w 154"/>
              <a:gd name="T61" fmla="*/ 2147483647 h 251"/>
              <a:gd name="T62" fmla="*/ 2147483647 w 154"/>
              <a:gd name="T63" fmla="*/ 2147483647 h 251"/>
              <a:gd name="T64" fmla="*/ 2147483647 w 154"/>
              <a:gd name="T65" fmla="*/ 2147483647 h 251"/>
              <a:gd name="T66" fmla="*/ 2147483647 w 154"/>
              <a:gd name="T67" fmla="*/ 2147483647 h 251"/>
              <a:gd name="T68" fmla="*/ 2147483647 w 154"/>
              <a:gd name="T69" fmla="*/ 2147483647 h 251"/>
              <a:gd name="T70" fmla="*/ 2147483647 w 154"/>
              <a:gd name="T71" fmla="*/ 2147483647 h 251"/>
              <a:gd name="T72" fmla="*/ 2147483647 w 154"/>
              <a:gd name="T73" fmla="*/ 2147483647 h 251"/>
              <a:gd name="T74" fmla="*/ 2147483647 w 154"/>
              <a:gd name="T75" fmla="*/ 2147483647 h 251"/>
              <a:gd name="T76" fmla="*/ 2147483647 w 154"/>
              <a:gd name="T77" fmla="*/ 2147483647 h 25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54"/>
              <a:gd name="T118" fmla="*/ 0 h 251"/>
              <a:gd name="T119" fmla="*/ 154 w 154"/>
              <a:gd name="T120" fmla="*/ 251 h 25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54" h="251">
                <a:moveTo>
                  <a:pt x="136" y="0"/>
                </a:moveTo>
                <a:cubicBezTo>
                  <a:pt x="18" y="0"/>
                  <a:pt x="18" y="0"/>
                  <a:pt x="18" y="0"/>
                </a:cubicBezTo>
                <a:cubicBezTo>
                  <a:pt x="8" y="0"/>
                  <a:pt x="0" y="7"/>
                  <a:pt x="0" y="16"/>
                </a:cubicBezTo>
                <a:cubicBezTo>
                  <a:pt x="0" y="83"/>
                  <a:pt x="0" y="83"/>
                  <a:pt x="0" y="83"/>
                </a:cubicBezTo>
                <a:cubicBezTo>
                  <a:pt x="0" y="92"/>
                  <a:pt x="8" y="100"/>
                  <a:pt x="18" y="100"/>
                </a:cubicBezTo>
                <a:cubicBezTo>
                  <a:pt x="69" y="100"/>
                  <a:pt x="69" y="100"/>
                  <a:pt x="69" y="100"/>
                </a:cubicBezTo>
                <a:cubicBezTo>
                  <a:pt x="69" y="150"/>
                  <a:pt x="69" y="150"/>
                  <a:pt x="69" y="150"/>
                </a:cubicBezTo>
                <a:cubicBezTo>
                  <a:pt x="18" y="150"/>
                  <a:pt x="18" y="150"/>
                  <a:pt x="18" y="150"/>
                </a:cubicBezTo>
                <a:cubicBezTo>
                  <a:pt x="8" y="150"/>
                  <a:pt x="0" y="158"/>
                  <a:pt x="0" y="167"/>
                </a:cubicBezTo>
                <a:cubicBezTo>
                  <a:pt x="0" y="234"/>
                  <a:pt x="0" y="234"/>
                  <a:pt x="0" y="234"/>
                </a:cubicBezTo>
                <a:cubicBezTo>
                  <a:pt x="0" y="243"/>
                  <a:pt x="8" y="251"/>
                  <a:pt x="18" y="251"/>
                </a:cubicBezTo>
                <a:cubicBezTo>
                  <a:pt x="136" y="251"/>
                  <a:pt x="136" y="251"/>
                  <a:pt x="136" y="251"/>
                </a:cubicBezTo>
                <a:cubicBezTo>
                  <a:pt x="146" y="251"/>
                  <a:pt x="154" y="243"/>
                  <a:pt x="154" y="234"/>
                </a:cubicBezTo>
                <a:cubicBezTo>
                  <a:pt x="154" y="167"/>
                  <a:pt x="154" y="167"/>
                  <a:pt x="154" y="167"/>
                </a:cubicBezTo>
                <a:cubicBezTo>
                  <a:pt x="154" y="158"/>
                  <a:pt x="146" y="150"/>
                  <a:pt x="136" y="150"/>
                </a:cubicBezTo>
                <a:cubicBezTo>
                  <a:pt x="81" y="150"/>
                  <a:pt x="81" y="150"/>
                  <a:pt x="81" y="150"/>
                </a:cubicBezTo>
                <a:cubicBezTo>
                  <a:pt x="81" y="100"/>
                  <a:pt x="81" y="100"/>
                  <a:pt x="81" y="100"/>
                </a:cubicBezTo>
                <a:cubicBezTo>
                  <a:pt x="136" y="100"/>
                  <a:pt x="136" y="100"/>
                  <a:pt x="136" y="100"/>
                </a:cubicBezTo>
                <a:cubicBezTo>
                  <a:pt x="146" y="100"/>
                  <a:pt x="154" y="92"/>
                  <a:pt x="154" y="83"/>
                </a:cubicBezTo>
                <a:cubicBezTo>
                  <a:pt x="154" y="16"/>
                  <a:pt x="154" y="16"/>
                  <a:pt x="154" y="16"/>
                </a:cubicBezTo>
                <a:cubicBezTo>
                  <a:pt x="154" y="7"/>
                  <a:pt x="146" y="0"/>
                  <a:pt x="136" y="0"/>
                </a:cubicBezTo>
                <a:close/>
                <a:moveTo>
                  <a:pt x="121" y="163"/>
                </a:moveTo>
                <a:cubicBezTo>
                  <a:pt x="129" y="163"/>
                  <a:pt x="135" y="168"/>
                  <a:pt x="135" y="175"/>
                </a:cubicBezTo>
                <a:cubicBezTo>
                  <a:pt x="135" y="226"/>
                  <a:pt x="135" y="226"/>
                  <a:pt x="135" y="226"/>
                </a:cubicBezTo>
                <a:cubicBezTo>
                  <a:pt x="135" y="233"/>
                  <a:pt x="129" y="238"/>
                  <a:pt x="121" y="238"/>
                </a:cubicBezTo>
                <a:cubicBezTo>
                  <a:pt x="33" y="238"/>
                  <a:pt x="33" y="238"/>
                  <a:pt x="33" y="238"/>
                </a:cubicBezTo>
                <a:cubicBezTo>
                  <a:pt x="25" y="238"/>
                  <a:pt x="19" y="233"/>
                  <a:pt x="19" y="226"/>
                </a:cubicBezTo>
                <a:cubicBezTo>
                  <a:pt x="19" y="175"/>
                  <a:pt x="19" y="175"/>
                  <a:pt x="19" y="175"/>
                </a:cubicBezTo>
                <a:cubicBezTo>
                  <a:pt x="19" y="168"/>
                  <a:pt x="25" y="163"/>
                  <a:pt x="33" y="163"/>
                </a:cubicBezTo>
                <a:lnTo>
                  <a:pt x="121" y="163"/>
                </a:lnTo>
                <a:close/>
                <a:moveTo>
                  <a:pt x="135" y="75"/>
                </a:moveTo>
                <a:cubicBezTo>
                  <a:pt x="135" y="82"/>
                  <a:pt x="129" y="87"/>
                  <a:pt x="121" y="87"/>
                </a:cubicBezTo>
                <a:cubicBezTo>
                  <a:pt x="33" y="87"/>
                  <a:pt x="33" y="87"/>
                  <a:pt x="33" y="87"/>
                </a:cubicBezTo>
                <a:cubicBezTo>
                  <a:pt x="25" y="87"/>
                  <a:pt x="19" y="82"/>
                  <a:pt x="19" y="75"/>
                </a:cubicBezTo>
                <a:cubicBezTo>
                  <a:pt x="19" y="24"/>
                  <a:pt x="19" y="24"/>
                  <a:pt x="19" y="24"/>
                </a:cubicBezTo>
                <a:cubicBezTo>
                  <a:pt x="19" y="17"/>
                  <a:pt x="25" y="12"/>
                  <a:pt x="33" y="12"/>
                </a:cubicBezTo>
                <a:cubicBezTo>
                  <a:pt x="121" y="12"/>
                  <a:pt x="121" y="12"/>
                  <a:pt x="121" y="12"/>
                </a:cubicBezTo>
                <a:cubicBezTo>
                  <a:pt x="129" y="12"/>
                  <a:pt x="135" y="17"/>
                  <a:pt x="135" y="24"/>
                </a:cubicBezTo>
                <a:lnTo>
                  <a:pt x="135" y="7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4" name="Freeform 573"/>
          <p:cNvSpPr>
            <a:spLocks noChangeArrowheads="1"/>
          </p:cNvSpPr>
          <p:nvPr/>
        </p:nvSpPr>
        <p:spPr bwMode="auto">
          <a:xfrm>
            <a:off x="4065588" y="4217988"/>
            <a:ext cx="222250" cy="61912"/>
          </a:xfrm>
          <a:custGeom>
            <a:avLst/>
            <a:gdLst>
              <a:gd name="T0" fmla="*/ 2147483647 w 174"/>
              <a:gd name="T1" fmla="*/ 2147483647 h 48"/>
              <a:gd name="T2" fmla="*/ 2147483647 w 174"/>
              <a:gd name="T3" fmla="*/ 2147483647 h 48"/>
              <a:gd name="T4" fmla="*/ 0 w 174"/>
              <a:gd name="T5" fmla="*/ 0 h 48"/>
              <a:gd name="T6" fmla="*/ 0 w 174"/>
              <a:gd name="T7" fmla="*/ 2147483647 h 48"/>
              <a:gd name="T8" fmla="*/ 2147483647 w 174"/>
              <a:gd name="T9" fmla="*/ 2147483647 h 48"/>
              <a:gd name="T10" fmla="*/ 2147483647 w 174"/>
              <a:gd name="T11" fmla="*/ 2147483647 h 48"/>
              <a:gd name="T12" fmla="*/ 2147483647 w 174"/>
              <a:gd name="T13" fmla="*/ 2147483647 h 48"/>
              <a:gd name="T14" fmla="*/ 2147483647 w 174"/>
              <a:gd name="T15" fmla="*/ 0 h 48"/>
              <a:gd name="T16" fmla="*/ 2147483647 w 174"/>
              <a:gd name="T17" fmla="*/ 2147483647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4"/>
              <a:gd name="T28" fmla="*/ 0 h 48"/>
              <a:gd name="T29" fmla="*/ 174 w 174"/>
              <a:gd name="T30" fmla="*/ 48 h 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4" h="48">
                <a:moveTo>
                  <a:pt x="92" y="13"/>
                </a:moveTo>
                <a:cubicBezTo>
                  <a:pt x="82" y="13"/>
                  <a:pt x="82" y="13"/>
                  <a:pt x="82" y="13"/>
                </a:cubicBezTo>
                <a:cubicBezTo>
                  <a:pt x="82" y="13"/>
                  <a:pt x="13" y="16"/>
                  <a:pt x="0" y="0"/>
                </a:cubicBezTo>
                <a:cubicBezTo>
                  <a:pt x="0" y="24"/>
                  <a:pt x="0" y="24"/>
                  <a:pt x="0" y="24"/>
                </a:cubicBezTo>
                <a:cubicBezTo>
                  <a:pt x="0" y="24"/>
                  <a:pt x="8" y="48"/>
                  <a:pt x="82" y="48"/>
                </a:cubicBezTo>
                <a:cubicBezTo>
                  <a:pt x="92" y="48"/>
                  <a:pt x="92" y="48"/>
                  <a:pt x="92" y="48"/>
                </a:cubicBezTo>
                <a:cubicBezTo>
                  <a:pt x="166" y="48"/>
                  <a:pt x="174" y="24"/>
                  <a:pt x="174" y="24"/>
                </a:cubicBezTo>
                <a:cubicBezTo>
                  <a:pt x="174" y="0"/>
                  <a:pt x="174" y="0"/>
                  <a:pt x="174" y="0"/>
                </a:cubicBezTo>
                <a:cubicBezTo>
                  <a:pt x="161" y="16"/>
                  <a:pt x="92" y="13"/>
                  <a:pt x="92" y="1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5" name="Freeform 574"/>
          <p:cNvSpPr>
            <a:spLocks noChangeArrowheads="1"/>
          </p:cNvSpPr>
          <p:nvPr/>
        </p:nvSpPr>
        <p:spPr bwMode="auto">
          <a:xfrm>
            <a:off x="4133850" y="4289425"/>
            <a:ext cx="77788" cy="242888"/>
          </a:xfrm>
          <a:custGeom>
            <a:avLst/>
            <a:gdLst>
              <a:gd name="T0" fmla="*/ 2147483647 w 142"/>
              <a:gd name="T1" fmla="*/ 0 h 449"/>
              <a:gd name="T2" fmla="*/ 0 w 142"/>
              <a:gd name="T3" fmla="*/ 0 h 449"/>
              <a:gd name="T4" fmla="*/ 0 w 142"/>
              <a:gd name="T5" fmla="*/ 2147483647 h 449"/>
              <a:gd name="T6" fmla="*/ 2147483647 w 142"/>
              <a:gd name="T7" fmla="*/ 2147483647 h 449"/>
              <a:gd name="T8" fmla="*/ 2147483647 w 142"/>
              <a:gd name="T9" fmla="*/ 2147483647 h 449"/>
              <a:gd name="T10" fmla="*/ 2147483647 w 142"/>
              <a:gd name="T11" fmla="*/ 2147483647 h 449"/>
              <a:gd name="T12" fmla="*/ 2147483647 w 142"/>
              <a:gd name="T13" fmla="*/ 0 h 449"/>
              <a:gd name="T14" fmla="*/ 2147483647 w 142"/>
              <a:gd name="T15" fmla="*/ 0 h 449"/>
              <a:gd name="T16" fmla="*/ 2147483647 w 142"/>
              <a:gd name="T17" fmla="*/ 0 h 4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2"/>
              <a:gd name="T28" fmla="*/ 0 h 449"/>
              <a:gd name="T29" fmla="*/ 142 w 142"/>
              <a:gd name="T30" fmla="*/ 449 h 4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2" h="449">
                <a:moveTo>
                  <a:pt x="56" y="0"/>
                </a:moveTo>
                <a:lnTo>
                  <a:pt x="0" y="0"/>
                </a:lnTo>
                <a:lnTo>
                  <a:pt x="0" y="449"/>
                </a:lnTo>
                <a:lnTo>
                  <a:pt x="56" y="449"/>
                </a:lnTo>
                <a:lnTo>
                  <a:pt x="85" y="449"/>
                </a:lnTo>
                <a:lnTo>
                  <a:pt x="142" y="449"/>
                </a:lnTo>
                <a:lnTo>
                  <a:pt x="142" y="0"/>
                </a:lnTo>
                <a:lnTo>
                  <a:pt x="85" y="0"/>
                </a:lnTo>
                <a:lnTo>
                  <a:pt x="56"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6" name="Oval 575"/>
          <p:cNvSpPr>
            <a:spLocks noChangeArrowheads="1"/>
          </p:cNvSpPr>
          <p:nvPr/>
        </p:nvSpPr>
        <p:spPr bwMode="auto">
          <a:xfrm>
            <a:off x="4132263" y="3990975"/>
            <a:ext cx="87312" cy="103188"/>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77" name="Freeform 576"/>
          <p:cNvSpPr>
            <a:spLocks noChangeArrowheads="1"/>
          </p:cNvSpPr>
          <p:nvPr/>
        </p:nvSpPr>
        <p:spPr bwMode="auto">
          <a:xfrm>
            <a:off x="4173538" y="4108450"/>
            <a:ext cx="87312" cy="109538"/>
          </a:xfrm>
          <a:custGeom>
            <a:avLst/>
            <a:gdLst>
              <a:gd name="T0" fmla="*/ 0 w 68"/>
              <a:gd name="T1" fmla="*/ 2147483647 h 86"/>
              <a:gd name="T2" fmla="*/ 2147483647 w 68"/>
              <a:gd name="T3" fmla="*/ 2147483647 h 86"/>
              <a:gd name="T4" fmla="*/ 2147483647 w 68"/>
              <a:gd name="T5" fmla="*/ 2147483647 h 86"/>
              <a:gd name="T6" fmla="*/ 2147483647 w 68"/>
              <a:gd name="T7" fmla="*/ 0 h 86"/>
              <a:gd name="T8" fmla="*/ 2147483647 w 68"/>
              <a:gd name="T9" fmla="*/ 2147483647 h 86"/>
              <a:gd name="T10" fmla="*/ 2147483647 w 68"/>
              <a:gd name="T11" fmla="*/ 2147483647 h 86"/>
              <a:gd name="T12" fmla="*/ 0 w 68"/>
              <a:gd name="T13" fmla="*/ 2147483647 h 86"/>
              <a:gd name="T14" fmla="*/ 0 60000 65536"/>
              <a:gd name="T15" fmla="*/ 0 60000 65536"/>
              <a:gd name="T16" fmla="*/ 0 60000 65536"/>
              <a:gd name="T17" fmla="*/ 0 60000 65536"/>
              <a:gd name="T18" fmla="*/ 0 60000 65536"/>
              <a:gd name="T19" fmla="*/ 0 60000 65536"/>
              <a:gd name="T20" fmla="*/ 0 60000 65536"/>
              <a:gd name="T21" fmla="*/ 0 w 68"/>
              <a:gd name="T22" fmla="*/ 0 h 86"/>
              <a:gd name="T23" fmla="*/ 68 w 68"/>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86">
                <a:moveTo>
                  <a:pt x="0" y="86"/>
                </a:moveTo>
                <a:cubicBezTo>
                  <a:pt x="2" y="86"/>
                  <a:pt x="2" y="86"/>
                  <a:pt x="2" y="86"/>
                </a:cubicBezTo>
                <a:cubicBezTo>
                  <a:pt x="62" y="86"/>
                  <a:pt x="68" y="73"/>
                  <a:pt x="68" y="35"/>
                </a:cubicBezTo>
                <a:cubicBezTo>
                  <a:pt x="68" y="13"/>
                  <a:pt x="46" y="4"/>
                  <a:pt x="28" y="0"/>
                </a:cubicBezTo>
                <a:cubicBezTo>
                  <a:pt x="1" y="17"/>
                  <a:pt x="1" y="17"/>
                  <a:pt x="1" y="17"/>
                </a:cubicBezTo>
                <a:cubicBezTo>
                  <a:pt x="15" y="62"/>
                  <a:pt x="15" y="62"/>
                  <a:pt x="15" y="62"/>
                </a:cubicBezTo>
                <a:lnTo>
                  <a:pt x="0" y="8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8" name="Freeform 577"/>
          <p:cNvSpPr>
            <a:spLocks noChangeArrowheads="1"/>
          </p:cNvSpPr>
          <p:nvPr/>
        </p:nvSpPr>
        <p:spPr bwMode="auto">
          <a:xfrm>
            <a:off x="4086225" y="4108450"/>
            <a:ext cx="88900" cy="109538"/>
          </a:xfrm>
          <a:custGeom>
            <a:avLst/>
            <a:gdLst>
              <a:gd name="T0" fmla="*/ 2147483647 w 70"/>
              <a:gd name="T1" fmla="*/ 2147483647 h 86"/>
              <a:gd name="T2" fmla="*/ 2147483647 w 70"/>
              <a:gd name="T3" fmla="*/ 2147483647 h 86"/>
              <a:gd name="T4" fmla="*/ 2147483647 w 70"/>
              <a:gd name="T5" fmla="*/ 2147483647 h 86"/>
              <a:gd name="T6" fmla="*/ 2147483647 w 70"/>
              <a:gd name="T7" fmla="*/ 2147483647 h 86"/>
              <a:gd name="T8" fmla="*/ 2147483647 w 70"/>
              <a:gd name="T9" fmla="*/ 0 h 86"/>
              <a:gd name="T10" fmla="*/ 0 w 70"/>
              <a:gd name="T11" fmla="*/ 2147483647 h 86"/>
              <a:gd name="T12" fmla="*/ 2147483647 w 70"/>
              <a:gd name="T13" fmla="*/ 2147483647 h 86"/>
              <a:gd name="T14" fmla="*/ 0 60000 65536"/>
              <a:gd name="T15" fmla="*/ 0 60000 65536"/>
              <a:gd name="T16" fmla="*/ 0 60000 65536"/>
              <a:gd name="T17" fmla="*/ 0 60000 65536"/>
              <a:gd name="T18" fmla="*/ 0 60000 65536"/>
              <a:gd name="T19" fmla="*/ 0 60000 65536"/>
              <a:gd name="T20" fmla="*/ 0 60000 65536"/>
              <a:gd name="T21" fmla="*/ 0 w 70"/>
              <a:gd name="T22" fmla="*/ 0 h 86"/>
              <a:gd name="T23" fmla="*/ 70 w 70"/>
              <a:gd name="T24" fmla="*/ 86 h 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0" h="86">
                <a:moveTo>
                  <a:pt x="65" y="86"/>
                </a:moveTo>
                <a:cubicBezTo>
                  <a:pt x="69" y="86"/>
                  <a:pt x="69" y="86"/>
                  <a:pt x="69" y="86"/>
                </a:cubicBezTo>
                <a:cubicBezTo>
                  <a:pt x="53" y="61"/>
                  <a:pt x="53" y="61"/>
                  <a:pt x="53" y="61"/>
                </a:cubicBezTo>
                <a:cubicBezTo>
                  <a:pt x="70" y="17"/>
                  <a:pt x="70" y="17"/>
                  <a:pt x="70" y="17"/>
                </a:cubicBezTo>
                <a:cubicBezTo>
                  <a:pt x="40" y="0"/>
                  <a:pt x="40" y="0"/>
                  <a:pt x="40" y="0"/>
                </a:cubicBezTo>
                <a:cubicBezTo>
                  <a:pt x="21" y="4"/>
                  <a:pt x="0" y="13"/>
                  <a:pt x="0" y="35"/>
                </a:cubicBezTo>
                <a:cubicBezTo>
                  <a:pt x="0" y="73"/>
                  <a:pt x="5" y="86"/>
                  <a:pt x="65" y="8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79" name="Freeform 578"/>
          <p:cNvSpPr>
            <a:spLocks noChangeArrowheads="1"/>
          </p:cNvSpPr>
          <p:nvPr/>
        </p:nvSpPr>
        <p:spPr bwMode="auto">
          <a:xfrm>
            <a:off x="5145088" y="4271963"/>
            <a:ext cx="73025" cy="144462"/>
          </a:xfrm>
          <a:custGeom>
            <a:avLst/>
            <a:gdLst>
              <a:gd name="T0" fmla="*/ 0 w 57"/>
              <a:gd name="T1" fmla="*/ 2147483647 h 114"/>
              <a:gd name="T2" fmla="*/ 2147483647 w 57"/>
              <a:gd name="T3" fmla="*/ 2147483647 h 114"/>
              <a:gd name="T4" fmla="*/ 2147483647 w 57"/>
              <a:gd name="T5" fmla="*/ 0 h 114"/>
              <a:gd name="T6" fmla="*/ 2147483647 w 57"/>
              <a:gd name="T7" fmla="*/ 0 h 114"/>
              <a:gd name="T8" fmla="*/ 0 w 57"/>
              <a:gd name="T9" fmla="*/ 2147483647 h 114"/>
              <a:gd name="T10" fmla="*/ 0 60000 65536"/>
              <a:gd name="T11" fmla="*/ 0 60000 65536"/>
              <a:gd name="T12" fmla="*/ 0 60000 65536"/>
              <a:gd name="T13" fmla="*/ 0 60000 65536"/>
              <a:gd name="T14" fmla="*/ 0 60000 65536"/>
              <a:gd name="T15" fmla="*/ 0 w 57"/>
              <a:gd name="T16" fmla="*/ 0 h 114"/>
              <a:gd name="T17" fmla="*/ 57 w 57"/>
              <a:gd name="T18" fmla="*/ 114 h 114"/>
            </a:gdLst>
            <a:ahLst/>
            <a:cxnLst>
              <a:cxn ang="T10">
                <a:pos x="T0" y="T1"/>
              </a:cxn>
              <a:cxn ang="T11">
                <a:pos x="T2" y="T3"/>
              </a:cxn>
              <a:cxn ang="T12">
                <a:pos x="T4" y="T5"/>
              </a:cxn>
              <a:cxn ang="T13">
                <a:pos x="T6" y="T7"/>
              </a:cxn>
              <a:cxn ang="T14">
                <a:pos x="T8" y="T9"/>
              </a:cxn>
            </a:cxnLst>
            <a:rect l="T15" t="T16" r="T17" b="T18"/>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0" name="Freeform 579"/>
          <p:cNvSpPr>
            <a:spLocks noChangeArrowheads="1"/>
          </p:cNvSpPr>
          <p:nvPr/>
        </p:nvSpPr>
        <p:spPr bwMode="auto">
          <a:xfrm>
            <a:off x="4978400" y="3981450"/>
            <a:ext cx="271463" cy="273050"/>
          </a:xfrm>
          <a:custGeom>
            <a:avLst/>
            <a:gdLst>
              <a:gd name="T0" fmla="*/ 2147483647 w 212"/>
              <a:gd name="T1" fmla="*/ 2147483647 h 213"/>
              <a:gd name="T2" fmla="*/ 2147483647 w 212"/>
              <a:gd name="T3" fmla="*/ 2147483647 h 213"/>
              <a:gd name="T4" fmla="*/ 0 w 212"/>
              <a:gd name="T5" fmla="*/ 0 h 213"/>
              <a:gd name="T6" fmla="*/ 0 w 212"/>
              <a:gd name="T7" fmla="*/ 2147483647 h 213"/>
              <a:gd name="T8" fmla="*/ 0 w 212"/>
              <a:gd name="T9" fmla="*/ 2147483647 h 213"/>
              <a:gd name="T10" fmla="*/ 0 w 212"/>
              <a:gd name="T11" fmla="*/ 2147483647 h 213"/>
              <a:gd name="T12" fmla="*/ 2147483647 w 212"/>
              <a:gd name="T13" fmla="*/ 2147483647 h 213"/>
              <a:gd name="T14" fmla="*/ 2147483647 w 212"/>
              <a:gd name="T15" fmla="*/ 2147483647 h 213"/>
              <a:gd name="T16" fmla="*/ 0 60000 65536"/>
              <a:gd name="T17" fmla="*/ 0 60000 65536"/>
              <a:gd name="T18" fmla="*/ 0 60000 65536"/>
              <a:gd name="T19" fmla="*/ 0 60000 65536"/>
              <a:gd name="T20" fmla="*/ 0 60000 65536"/>
              <a:gd name="T21" fmla="*/ 0 60000 65536"/>
              <a:gd name="T22" fmla="*/ 0 60000 65536"/>
              <a:gd name="T23" fmla="*/ 0 60000 65536"/>
              <a:gd name="T24" fmla="*/ 0 w 212"/>
              <a:gd name="T25" fmla="*/ 0 h 213"/>
              <a:gd name="T26" fmla="*/ 212 w 212"/>
              <a:gd name="T27" fmla="*/ 213 h 2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1" name="Freeform 580"/>
          <p:cNvSpPr>
            <a:spLocks noChangeArrowheads="1"/>
          </p:cNvSpPr>
          <p:nvPr/>
        </p:nvSpPr>
        <p:spPr bwMode="auto">
          <a:xfrm>
            <a:off x="4700588" y="4013200"/>
            <a:ext cx="454025" cy="517525"/>
          </a:xfrm>
          <a:custGeom>
            <a:avLst/>
            <a:gdLst>
              <a:gd name="T0" fmla="*/ 2147483647 w 355"/>
              <a:gd name="T1" fmla="*/ 2147483647 h 404"/>
              <a:gd name="T2" fmla="*/ 2147483647 w 355"/>
              <a:gd name="T3" fmla="*/ 2147483647 h 404"/>
              <a:gd name="T4" fmla="*/ 2147483647 w 355"/>
              <a:gd name="T5" fmla="*/ 0 h 404"/>
              <a:gd name="T6" fmla="*/ 0 w 355"/>
              <a:gd name="T7" fmla="*/ 2147483647 h 404"/>
              <a:gd name="T8" fmla="*/ 2147483647 w 355"/>
              <a:gd name="T9" fmla="*/ 2147483647 h 404"/>
              <a:gd name="T10" fmla="*/ 2147483647 w 355"/>
              <a:gd name="T11" fmla="*/ 2147483647 h 404"/>
              <a:gd name="T12" fmla="*/ 2147483647 w 355"/>
              <a:gd name="T13" fmla="*/ 2147483647 h 404"/>
              <a:gd name="T14" fmla="*/ 2147483647 w 355"/>
              <a:gd name="T15" fmla="*/ 2147483647 h 404"/>
              <a:gd name="T16" fmla="*/ 0 60000 65536"/>
              <a:gd name="T17" fmla="*/ 0 60000 65536"/>
              <a:gd name="T18" fmla="*/ 0 60000 65536"/>
              <a:gd name="T19" fmla="*/ 0 60000 65536"/>
              <a:gd name="T20" fmla="*/ 0 60000 65536"/>
              <a:gd name="T21" fmla="*/ 0 60000 65536"/>
              <a:gd name="T22" fmla="*/ 0 60000 65536"/>
              <a:gd name="T23" fmla="*/ 0 60000 65536"/>
              <a:gd name="T24" fmla="*/ 0 w 355"/>
              <a:gd name="T25" fmla="*/ 0 h 404"/>
              <a:gd name="T26" fmla="*/ 355 w 355"/>
              <a:gd name="T27" fmla="*/ 404 h 4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2" name="Freeform 581"/>
          <p:cNvSpPr>
            <a:spLocks noEditPoints="1" noChangeArrowheads="1"/>
          </p:cNvSpPr>
          <p:nvPr/>
        </p:nvSpPr>
        <p:spPr bwMode="auto">
          <a:xfrm>
            <a:off x="6421438" y="4149725"/>
            <a:ext cx="369887" cy="363538"/>
          </a:xfrm>
          <a:custGeom>
            <a:avLst/>
            <a:gdLst>
              <a:gd name="T0" fmla="*/ 2147483647 w 289"/>
              <a:gd name="T1" fmla="*/ 2147483647 h 284"/>
              <a:gd name="T2" fmla="*/ 2147483647 w 289"/>
              <a:gd name="T3" fmla="*/ 2147483647 h 284"/>
              <a:gd name="T4" fmla="*/ 2147483647 w 289"/>
              <a:gd name="T5" fmla="*/ 2147483647 h 284"/>
              <a:gd name="T6" fmla="*/ 2147483647 w 289"/>
              <a:gd name="T7" fmla="*/ 2147483647 h 284"/>
              <a:gd name="T8" fmla="*/ 2147483647 w 289"/>
              <a:gd name="T9" fmla="*/ 2147483647 h 284"/>
              <a:gd name="T10" fmla="*/ 2147483647 w 289"/>
              <a:gd name="T11" fmla="*/ 2147483647 h 284"/>
              <a:gd name="T12" fmla="*/ 2147483647 w 289"/>
              <a:gd name="T13" fmla="*/ 2147483647 h 284"/>
              <a:gd name="T14" fmla="*/ 2147483647 w 289"/>
              <a:gd name="T15" fmla="*/ 2147483647 h 284"/>
              <a:gd name="T16" fmla="*/ 2147483647 w 289"/>
              <a:gd name="T17" fmla="*/ 2147483647 h 284"/>
              <a:gd name="T18" fmla="*/ 2147483647 w 289"/>
              <a:gd name="T19" fmla="*/ 2147483647 h 284"/>
              <a:gd name="T20" fmla="*/ 2147483647 w 289"/>
              <a:gd name="T21" fmla="*/ 2147483647 h 284"/>
              <a:gd name="T22" fmla="*/ 2147483647 w 289"/>
              <a:gd name="T23" fmla="*/ 2147483647 h 284"/>
              <a:gd name="T24" fmla="*/ 2147483647 w 289"/>
              <a:gd name="T25" fmla="*/ 2147483647 h 284"/>
              <a:gd name="T26" fmla="*/ 2147483647 w 289"/>
              <a:gd name="T27" fmla="*/ 2147483647 h 284"/>
              <a:gd name="T28" fmla="*/ 2147483647 w 289"/>
              <a:gd name="T29" fmla="*/ 2147483647 h 284"/>
              <a:gd name="T30" fmla="*/ 2147483647 w 289"/>
              <a:gd name="T31" fmla="*/ 2147483647 h 284"/>
              <a:gd name="T32" fmla="*/ 2147483647 w 289"/>
              <a:gd name="T33" fmla="*/ 2147483647 h 284"/>
              <a:gd name="T34" fmla="*/ 2147483647 w 289"/>
              <a:gd name="T35" fmla="*/ 2147483647 h 284"/>
              <a:gd name="T36" fmla="*/ 2147483647 w 289"/>
              <a:gd name="T37" fmla="*/ 2147483647 h 284"/>
              <a:gd name="T38" fmla="*/ 2147483647 w 289"/>
              <a:gd name="T39" fmla="*/ 2147483647 h 284"/>
              <a:gd name="T40" fmla="*/ 2147483647 w 289"/>
              <a:gd name="T41" fmla="*/ 2147483647 h 284"/>
              <a:gd name="T42" fmla="*/ 2147483647 w 289"/>
              <a:gd name="T43" fmla="*/ 2147483647 h 284"/>
              <a:gd name="T44" fmla="*/ 2147483647 w 289"/>
              <a:gd name="T45" fmla="*/ 2147483647 h 284"/>
              <a:gd name="T46" fmla="*/ 2147483647 w 289"/>
              <a:gd name="T47" fmla="*/ 2147483647 h 284"/>
              <a:gd name="T48" fmla="*/ 2147483647 w 289"/>
              <a:gd name="T49" fmla="*/ 2147483647 h 2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89"/>
              <a:gd name="T76" fmla="*/ 0 h 284"/>
              <a:gd name="T77" fmla="*/ 289 w 289"/>
              <a:gd name="T78" fmla="*/ 284 h 28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89" h="284">
                <a:moveTo>
                  <a:pt x="281" y="240"/>
                </a:moveTo>
                <a:cubicBezTo>
                  <a:pt x="219" y="178"/>
                  <a:pt x="219" y="178"/>
                  <a:pt x="219" y="178"/>
                </a:cubicBezTo>
                <a:cubicBezTo>
                  <a:pt x="205" y="165"/>
                  <a:pt x="205" y="165"/>
                  <a:pt x="205" y="165"/>
                </a:cubicBezTo>
                <a:cubicBezTo>
                  <a:pt x="228" y="125"/>
                  <a:pt x="222" y="72"/>
                  <a:pt x="187" y="38"/>
                </a:cubicBezTo>
                <a:cubicBezTo>
                  <a:pt x="185" y="36"/>
                  <a:pt x="183" y="34"/>
                  <a:pt x="181" y="32"/>
                </a:cubicBezTo>
                <a:cubicBezTo>
                  <a:pt x="174" y="27"/>
                  <a:pt x="168" y="23"/>
                  <a:pt x="161" y="19"/>
                </a:cubicBezTo>
                <a:cubicBezTo>
                  <a:pt x="121" y="0"/>
                  <a:pt x="72" y="7"/>
                  <a:pt x="40" y="40"/>
                </a:cubicBezTo>
                <a:cubicBezTo>
                  <a:pt x="0" y="81"/>
                  <a:pt x="1" y="147"/>
                  <a:pt x="42" y="187"/>
                </a:cubicBezTo>
                <a:cubicBezTo>
                  <a:pt x="42" y="187"/>
                  <a:pt x="42" y="188"/>
                  <a:pt x="42" y="188"/>
                </a:cubicBezTo>
                <a:cubicBezTo>
                  <a:pt x="51" y="196"/>
                  <a:pt x="61" y="203"/>
                  <a:pt x="71" y="207"/>
                </a:cubicBezTo>
                <a:cubicBezTo>
                  <a:pt x="99" y="220"/>
                  <a:pt x="132" y="220"/>
                  <a:pt x="160" y="207"/>
                </a:cubicBezTo>
                <a:cubicBezTo>
                  <a:pt x="163" y="205"/>
                  <a:pt x="166" y="204"/>
                  <a:pt x="169" y="202"/>
                </a:cubicBezTo>
                <a:cubicBezTo>
                  <a:pt x="170" y="201"/>
                  <a:pt x="170" y="201"/>
                  <a:pt x="171" y="201"/>
                </a:cubicBezTo>
                <a:cubicBezTo>
                  <a:pt x="170" y="201"/>
                  <a:pt x="170" y="202"/>
                  <a:pt x="169" y="202"/>
                </a:cubicBezTo>
                <a:cubicBezTo>
                  <a:pt x="183" y="215"/>
                  <a:pt x="183" y="215"/>
                  <a:pt x="183" y="215"/>
                </a:cubicBezTo>
                <a:cubicBezTo>
                  <a:pt x="243" y="273"/>
                  <a:pt x="243" y="273"/>
                  <a:pt x="243" y="273"/>
                </a:cubicBezTo>
                <a:cubicBezTo>
                  <a:pt x="243" y="273"/>
                  <a:pt x="259" y="284"/>
                  <a:pt x="274" y="268"/>
                </a:cubicBezTo>
                <a:cubicBezTo>
                  <a:pt x="289" y="253"/>
                  <a:pt x="281" y="240"/>
                  <a:pt x="281" y="240"/>
                </a:cubicBezTo>
                <a:close/>
                <a:moveTo>
                  <a:pt x="161" y="149"/>
                </a:moveTo>
                <a:cubicBezTo>
                  <a:pt x="160" y="151"/>
                  <a:pt x="158" y="152"/>
                  <a:pt x="157" y="154"/>
                </a:cubicBezTo>
                <a:cubicBezTo>
                  <a:pt x="134" y="177"/>
                  <a:pt x="97" y="178"/>
                  <a:pt x="74" y="155"/>
                </a:cubicBezTo>
                <a:cubicBezTo>
                  <a:pt x="50" y="132"/>
                  <a:pt x="50" y="95"/>
                  <a:pt x="73" y="72"/>
                </a:cubicBezTo>
                <a:cubicBezTo>
                  <a:pt x="95" y="49"/>
                  <a:pt x="133" y="48"/>
                  <a:pt x="156" y="71"/>
                </a:cubicBezTo>
                <a:cubicBezTo>
                  <a:pt x="158" y="72"/>
                  <a:pt x="159" y="74"/>
                  <a:pt x="161" y="76"/>
                </a:cubicBezTo>
                <a:cubicBezTo>
                  <a:pt x="178" y="98"/>
                  <a:pt x="178" y="128"/>
                  <a:pt x="161" y="14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3" name="Freeform 582"/>
          <p:cNvSpPr>
            <a:spLocks noChangeArrowheads="1"/>
          </p:cNvSpPr>
          <p:nvPr/>
        </p:nvSpPr>
        <p:spPr bwMode="auto">
          <a:xfrm>
            <a:off x="6319838" y="4003675"/>
            <a:ext cx="333375" cy="415925"/>
          </a:xfrm>
          <a:custGeom>
            <a:avLst/>
            <a:gdLst>
              <a:gd name="T0" fmla="*/ 2147483647 w 261"/>
              <a:gd name="T1" fmla="*/ 2147483647 h 326"/>
              <a:gd name="T2" fmla="*/ 2147483647 w 261"/>
              <a:gd name="T3" fmla="*/ 2147483647 h 326"/>
              <a:gd name="T4" fmla="*/ 2147483647 w 261"/>
              <a:gd name="T5" fmla="*/ 2147483647 h 326"/>
              <a:gd name="T6" fmla="*/ 2147483647 w 261"/>
              <a:gd name="T7" fmla="*/ 2147483647 h 326"/>
              <a:gd name="T8" fmla="*/ 2147483647 w 261"/>
              <a:gd name="T9" fmla="*/ 2147483647 h 326"/>
              <a:gd name="T10" fmla="*/ 2147483647 w 261"/>
              <a:gd name="T11" fmla="*/ 2147483647 h 326"/>
              <a:gd name="T12" fmla="*/ 2147483647 w 261"/>
              <a:gd name="T13" fmla="*/ 2147483647 h 326"/>
              <a:gd name="T14" fmla="*/ 2147483647 w 261"/>
              <a:gd name="T15" fmla="*/ 2147483647 h 326"/>
              <a:gd name="T16" fmla="*/ 2147483647 w 261"/>
              <a:gd name="T17" fmla="*/ 2147483647 h 326"/>
              <a:gd name="T18" fmla="*/ 2147483647 w 261"/>
              <a:gd name="T19" fmla="*/ 2147483647 h 326"/>
              <a:gd name="T20" fmla="*/ 2147483647 w 261"/>
              <a:gd name="T21" fmla="*/ 2147483647 h 326"/>
              <a:gd name="T22" fmla="*/ 2147483647 w 261"/>
              <a:gd name="T23" fmla="*/ 2147483647 h 326"/>
              <a:gd name="T24" fmla="*/ 2147483647 w 261"/>
              <a:gd name="T25" fmla="*/ 0 h 326"/>
              <a:gd name="T26" fmla="*/ 2147483647 w 261"/>
              <a:gd name="T27" fmla="*/ 0 h 326"/>
              <a:gd name="T28" fmla="*/ 2147483647 w 261"/>
              <a:gd name="T29" fmla="*/ 2147483647 h 326"/>
              <a:gd name="T30" fmla="*/ 2147483647 w 261"/>
              <a:gd name="T31" fmla="*/ 2147483647 h 326"/>
              <a:gd name="T32" fmla="*/ 2147483647 w 261"/>
              <a:gd name="T33" fmla="*/ 2147483647 h 326"/>
              <a:gd name="T34" fmla="*/ 2147483647 w 261"/>
              <a:gd name="T35" fmla="*/ 2147483647 h 326"/>
              <a:gd name="T36" fmla="*/ 2147483647 w 261"/>
              <a:gd name="T37" fmla="*/ 2147483647 h 326"/>
              <a:gd name="T38" fmla="*/ 2147483647 w 261"/>
              <a:gd name="T39" fmla="*/ 2147483647 h 3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61"/>
              <a:gd name="T61" fmla="*/ 0 h 326"/>
              <a:gd name="T62" fmla="*/ 261 w 261"/>
              <a:gd name="T63" fmla="*/ 326 h 3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61" h="326">
                <a:moveTo>
                  <a:pt x="97" y="303"/>
                </a:moveTo>
                <a:cubicBezTo>
                  <a:pt x="77" y="303"/>
                  <a:pt x="60" y="303"/>
                  <a:pt x="51" y="303"/>
                </a:cubicBezTo>
                <a:cubicBezTo>
                  <a:pt x="21" y="303"/>
                  <a:pt x="19" y="265"/>
                  <a:pt x="19" y="265"/>
                </a:cubicBezTo>
                <a:cubicBezTo>
                  <a:pt x="19" y="265"/>
                  <a:pt x="19" y="67"/>
                  <a:pt x="19" y="46"/>
                </a:cubicBezTo>
                <a:cubicBezTo>
                  <a:pt x="19" y="24"/>
                  <a:pt x="47" y="20"/>
                  <a:pt x="47" y="20"/>
                </a:cubicBezTo>
                <a:cubicBezTo>
                  <a:pt x="187" y="20"/>
                  <a:pt x="187" y="20"/>
                  <a:pt x="187" y="20"/>
                </a:cubicBezTo>
                <a:cubicBezTo>
                  <a:pt x="187" y="91"/>
                  <a:pt x="187" y="91"/>
                  <a:pt x="187" y="91"/>
                </a:cubicBezTo>
                <a:cubicBezTo>
                  <a:pt x="241" y="91"/>
                  <a:pt x="241" y="91"/>
                  <a:pt x="241" y="91"/>
                </a:cubicBezTo>
                <a:cubicBezTo>
                  <a:pt x="241" y="91"/>
                  <a:pt x="241" y="100"/>
                  <a:pt x="241" y="114"/>
                </a:cubicBezTo>
                <a:cubicBezTo>
                  <a:pt x="248" y="117"/>
                  <a:pt x="254" y="120"/>
                  <a:pt x="261" y="124"/>
                </a:cubicBezTo>
                <a:cubicBezTo>
                  <a:pt x="261" y="85"/>
                  <a:pt x="261" y="85"/>
                  <a:pt x="261" y="85"/>
                </a:cubicBezTo>
                <a:cubicBezTo>
                  <a:pt x="197" y="12"/>
                  <a:pt x="197" y="12"/>
                  <a:pt x="197" y="12"/>
                </a:cubicBezTo>
                <a:cubicBezTo>
                  <a:pt x="187" y="0"/>
                  <a:pt x="187" y="0"/>
                  <a:pt x="187" y="0"/>
                </a:cubicBezTo>
                <a:cubicBezTo>
                  <a:pt x="37" y="0"/>
                  <a:pt x="37" y="0"/>
                  <a:pt x="37" y="0"/>
                </a:cubicBezTo>
                <a:cubicBezTo>
                  <a:pt x="0" y="0"/>
                  <a:pt x="1" y="36"/>
                  <a:pt x="1" y="36"/>
                </a:cubicBezTo>
                <a:cubicBezTo>
                  <a:pt x="1" y="36"/>
                  <a:pt x="1" y="271"/>
                  <a:pt x="1" y="299"/>
                </a:cubicBezTo>
                <a:cubicBezTo>
                  <a:pt x="1" y="326"/>
                  <a:pt x="37" y="322"/>
                  <a:pt x="37" y="322"/>
                </a:cubicBezTo>
                <a:cubicBezTo>
                  <a:pt x="37" y="322"/>
                  <a:pt x="74" y="322"/>
                  <a:pt x="116" y="322"/>
                </a:cubicBezTo>
                <a:cubicBezTo>
                  <a:pt x="114" y="320"/>
                  <a:pt x="111" y="318"/>
                  <a:pt x="109" y="316"/>
                </a:cubicBezTo>
                <a:cubicBezTo>
                  <a:pt x="105" y="312"/>
                  <a:pt x="101" y="307"/>
                  <a:pt x="97" y="30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4" name="Freeform 583"/>
          <p:cNvSpPr>
            <a:spLocks noChangeArrowheads="1"/>
          </p:cNvSpPr>
          <p:nvPr/>
        </p:nvSpPr>
        <p:spPr bwMode="auto">
          <a:xfrm>
            <a:off x="7053263" y="3333750"/>
            <a:ext cx="600075" cy="231775"/>
          </a:xfrm>
          <a:custGeom>
            <a:avLst/>
            <a:gdLst>
              <a:gd name="T0" fmla="*/ 2147483647 w 1111"/>
              <a:gd name="T1" fmla="*/ 0 h 428"/>
              <a:gd name="T2" fmla="*/ 2147483647 w 1111"/>
              <a:gd name="T3" fmla="*/ 2147483647 h 428"/>
              <a:gd name="T4" fmla="*/ 2147483647 w 1111"/>
              <a:gd name="T5" fmla="*/ 2147483647 h 428"/>
              <a:gd name="T6" fmla="*/ 0 w 1111"/>
              <a:gd name="T7" fmla="*/ 2147483647 h 428"/>
              <a:gd name="T8" fmla="*/ 2147483647 w 1111"/>
              <a:gd name="T9" fmla="*/ 2147483647 h 428"/>
              <a:gd name="T10" fmla="*/ 2147483647 w 1111"/>
              <a:gd name="T11" fmla="*/ 2147483647 h 428"/>
              <a:gd name="T12" fmla="*/ 2147483647 w 1111"/>
              <a:gd name="T13" fmla="*/ 2147483647 h 428"/>
              <a:gd name="T14" fmla="*/ 2147483647 w 1111"/>
              <a:gd name="T15" fmla="*/ 2147483647 h 428"/>
              <a:gd name="T16" fmla="*/ 2147483647 w 1111"/>
              <a:gd name="T17" fmla="*/ 0 h 428"/>
              <a:gd name="T18" fmla="*/ 2147483647 w 1111"/>
              <a:gd name="T19" fmla="*/ 0 h 4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11"/>
              <a:gd name="T31" fmla="*/ 0 h 428"/>
              <a:gd name="T32" fmla="*/ 1111 w 1111"/>
              <a:gd name="T33" fmla="*/ 428 h 42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11" h="428">
                <a:moveTo>
                  <a:pt x="924" y="0"/>
                </a:moveTo>
                <a:lnTo>
                  <a:pt x="958" y="55"/>
                </a:lnTo>
                <a:lnTo>
                  <a:pt x="542" y="281"/>
                </a:lnTo>
                <a:lnTo>
                  <a:pt x="0" y="355"/>
                </a:lnTo>
                <a:lnTo>
                  <a:pt x="3" y="428"/>
                </a:lnTo>
                <a:lnTo>
                  <a:pt x="570" y="355"/>
                </a:lnTo>
                <a:lnTo>
                  <a:pt x="986" y="121"/>
                </a:lnTo>
                <a:lnTo>
                  <a:pt x="1021" y="184"/>
                </a:lnTo>
                <a:lnTo>
                  <a:pt x="1111" y="0"/>
                </a:lnTo>
                <a:lnTo>
                  <a:pt x="924"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5" name="Freeform 584"/>
          <p:cNvSpPr>
            <a:spLocks noChangeArrowheads="1"/>
          </p:cNvSpPr>
          <p:nvPr/>
        </p:nvSpPr>
        <p:spPr bwMode="auto">
          <a:xfrm>
            <a:off x="7435850" y="3449638"/>
            <a:ext cx="157163" cy="382587"/>
          </a:xfrm>
          <a:custGeom>
            <a:avLst/>
            <a:gdLst>
              <a:gd name="T0" fmla="*/ 0 w 289"/>
              <a:gd name="T1" fmla="*/ 2147483647 h 709"/>
              <a:gd name="T2" fmla="*/ 2147483647 w 289"/>
              <a:gd name="T3" fmla="*/ 2147483647 h 709"/>
              <a:gd name="T4" fmla="*/ 2147483647 w 289"/>
              <a:gd name="T5" fmla="*/ 0 h 709"/>
              <a:gd name="T6" fmla="*/ 0 w 289"/>
              <a:gd name="T7" fmla="*/ 2147483647 h 709"/>
              <a:gd name="T8" fmla="*/ 0 w 289"/>
              <a:gd name="T9" fmla="*/ 2147483647 h 709"/>
              <a:gd name="T10" fmla="*/ 0 60000 65536"/>
              <a:gd name="T11" fmla="*/ 0 60000 65536"/>
              <a:gd name="T12" fmla="*/ 0 60000 65536"/>
              <a:gd name="T13" fmla="*/ 0 60000 65536"/>
              <a:gd name="T14" fmla="*/ 0 60000 65536"/>
              <a:gd name="T15" fmla="*/ 0 w 289"/>
              <a:gd name="T16" fmla="*/ 0 h 709"/>
              <a:gd name="T17" fmla="*/ 289 w 289"/>
              <a:gd name="T18" fmla="*/ 709 h 709"/>
            </a:gdLst>
            <a:ahLst/>
            <a:cxnLst>
              <a:cxn ang="T10">
                <a:pos x="T0" y="T1"/>
              </a:cxn>
              <a:cxn ang="T11">
                <a:pos x="T2" y="T3"/>
              </a:cxn>
              <a:cxn ang="T12">
                <a:pos x="T4" y="T5"/>
              </a:cxn>
              <a:cxn ang="T13">
                <a:pos x="T6" y="T7"/>
              </a:cxn>
              <a:cxn ang="T14">
                <a:pos x="T8" y="T9"/>
              </a:cxn>
            </a:cxnLst>
            <a:rect l="T15" t="T16" r="T17" b="T18"/>
            <a:pathLst>
              <a:path w="289" h="709">
                <a:moveTo>
                  <a:pt x="0" y="709"/>
                </a:moveTo>
                <a:lnTo>
                  <a:pt x="289" y="709"/>
                </a:lnTo>
                <a:lnTo>
                  <a:pt x="289" y="0"/>
                </a:lnTo>
                <a:lnTo>
                  <a:pt x="0" y="161"/>
                </a:lnTo>
                <a:lnTo>
                  <a:pt x="0" y="70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6" name="Freeform 585"/>
          <p:cNvSpPr>
            <a:spLocks noChangeArrowheads="1"/>
          </p:cNvSpPr>
          <p:nvPr/>
        </p:nvSpPr>
        <p:spPr bwMode="auto">
          <a:xfrm>
            <a:off x="7248525" y="3551238"/>
            <a:ext cx="134938" cy="280987"/>
          </a:xfrm>
          <a:custGeom>
            <a:avLst/>
            <a:gdLst>
              <a:gd name="T0" fmla="*/ 0 w 250"/>
              <a:gd name="T1" fmla="*/ 2147483647 h 520"/>
              <a:gd name="T2" fmla="*/ 2147483647 w 250"/>
              <a:gd name="T3" fmla="*/ 2147483647 h 520"/>
              <a:gd name="T4" fmla="*/ 2147483647 w 250"/>
              <a:gd name="T5" fmla="*/ 0 h 520"/>
              <a:gd name="T6" fmla="*/ 0 w 250"/>
              <a:gd name="T7" fmla="*/ 2147483647 h 520"/>
              <a:gd name="T8" fmla="*/ 0 w 250"/>
              <a:gd name="T9" fmla="*/ 2147483647 h 520"/>
              <a:gd name="T10" fmla="*/ 0 60000 65536"/>
              <a:gd name="T11" fmla="*/ 0 60000 65536"/>
              <a:gd name="T12" fmla="*/ 0 60000 65536"/>
              <a:gd name="T13" fmla="*/ 0 60000 65536"/>
              <a:gd name="T14" fmla="*/ 0 60000 65536"/>
              <a:gd name="T15" fmla="*/ 0 w 250"/>
              <a:gd name="T16" fmla="*/ 0 h 520"/>
              <a:gd name="T17" fmla="*/ 250 w 250"/>
              <a:gd name="T18" fmla="*/ 520 h 520"/>
            </a:gdLst>
            <a:ahLst/>
            <a:cxnLst>
              <a:cxn ang="T10">
                <a:pos x="T0" y="T1"/>
              </a:cxn>
              <a:cxn ang="T11">
                <a:pos x="T2" y="T3"/>
              </a:cxn>
              <a:cxn ang="T12">
                <a:pos x="T4" y="T5"/>
              </a:cxn>
              <a:cxn ang="T13">
                <a:pos x="T6" y="T7"/>
              </a:cxn>
              <a:cxn ang="T14">
                <a:pos x="T8" y="T9"/>
              </a:cxn>
            </a:cxnLst>
            <a:rect l="T15" t="T16" r="T17" b="T18"/>
            <a:pathLst>
              <a:path w="250" h="520">
                <a:moveTo>
                  <a:pt x="0" y="520"/>
                </a:moveTo>
                <a:lnTo>
                  <a:pt x="250" y="520"/>
                </a:lnTo>
                <a:lnTo>
                  <a:pt x="250" y="0"/>
                </a:lnTo>
                <a:lnTo>
                  <a:pt x="0" y="42"/>
                </a:lnTo>
                <a:lnTo>
                  <a:pt x="0" y="52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7" name="Freeform 586"/>
          <p:cNvSpPr>
            <a:spLocks noChangeArrowheads="1"/>
          </p:cNvSpPr>
          <p:nvPr/>
        </p:nvSpPr>
        <p:spPr bwMode="auto">
          <a:xfrm>
            <a:off x="7053263" y="3582988"/>
            <a:ext cx="141287" cy="249237"/>
          </a:xfrm>
          <a:custGeom>
            <a:avLst/>
            <a:gdLst>
              <a:gd name="T0" fmla="*/ 0 w 263"/>
              <a:gd name="T1" fmla="*/ 2147483647 h 463"/>
              <a:gd name="T2" fmla="*/ 2147483647 w 263"/>
              <a:gd name="T3" fmla="*/ 2147483647 h 463"/>
              <a:gd name="T4" fmla="*/ 2147483647 w 263"/>
              <a:gd name="T5" fmla="*/ 0 h 463"/>
              <a:gd name="T6" fmla="*/ 0 w 263"/>
              <a:gd name="T7" fmla="*/ 2147483647 h 463"/>
              <a:gd name="T8" fmla="*/ 0 w 263"/>
              <a:gd name="T9" fmla="*/ 2147483647 h 463"/>
              <a:gd name="T10" fmla="*/ 0 60000 65536"/>
              <a:gd name="T11" fmla="*/ 0 60000 65536"/>
              <a:gd name="T12" fmla="*/ 0 60000 65536"/>
              <a:gd name="T13" fmla="*/ 0 60000 65536"/>
              <a:gd name="T14" fmla="*/ 0 60000 65536"/>
              <a:gd name="T15" fmla="*/ 0 w 263"/>
              <a:gd name="T16" fmla="*/ 0 h 463"/>
              <a:gd name="T17" fmla="*/ 263 w 263"/>
              <a:gd name="T18" fmla="*/ 463 h 463"/>
            </a:gdLst>
            <a:ahLst/>
            <a:cxnLst>
              <a:cxn ang="T10">
                <a:pos x="T0" y="T1"/>
              </a:cxn>
              <a:cxn ang="T11">
                <a:pos x="T2" y="T3"/>
              </a:cxn>
              <a:cxn ang="T12">
                <a:pos x="T4" y="T5"/>
              </a:cxn>
              <a:cxn ang="T13">
                <a:pos x="T6" y="T7"/>
              </a:cxn>
              <a:cxn ang="T14">
                <a:pos x="T8" y="T9"/>
              </a:cxn>
            </a:cxnLst>
            <a:rect l="T15" t="T16" r="T17" b="T18"/>
            <a:pathLst>
              <a:path w="263" h="463">
                <a:moveTo>
                  <a:pt x="0" y="463"/>
                </a:moveTo>
                <a:lnTo>
                  <a:pt x="263" y="463"/>
                </a:lnTo>
                <a:lnTo>
                  <a:pt x="263" y="0"/>
                </a:lnTo>
                <a:lnTo>
                  <a:pt x="0" y="30"/>
                </a:lnTo>
                <a:lnTo>
                  <a:pt x="0" y="463"/>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8" name="Freeform 587"/>
          <p:cNvSpPr>
            <a:spLocks noChangeArrowheads="1"/>
          </p:cNvSpPr>
          <p:nvPr/>
        </p:nvSpPr>
        <p:spPr bwMode="auto">
          <a:xfrm>
            <a:off x="5848350" y="4192588"/>
            <a:ext cx="206375" cy="185737"/>
          </a:xfrm>
          <a:custGeom>
            <a:avLst/>
            <a:gdLst>
              <a:gd name="T0" fmla="*/ 2147483647 w 162"/>
              <a:gd name="T1" fmla="*/ 2147483647 h 145"/>
              <a:gd name="T2" fmla="*/ 2147483647 w 162"/>
              <a:gd name="T3" fmla="*/ 0 h 145"/>
              <a:gd name="T4" fmla="*/ 2147483647 w 162"/>
              <a:gd name="T5" fmla="*/ 2147483647 h 145"/>
              <a:gd name="T6" fmla="*/ 2147483647 w 162"/>
              <a:gd name="T7" fmla="*/ 0 h 145"/>
              <a:gd name="T8" fmla="*/ 0 w 162"/>
              <a:gd name="T9" fmla="*/ 2147483647 h 145"/>
              <a:gd name="T10" fmla="*/ 0 w 162"/>
              <a:gd name="T11" fmla="*/ 2147483647 h 145"/>
              <a:gd name="T12" fmla="*/ 2147483647 w 162"/>
              <a:gd name="T13" fmla="*/ 2147483647 h 145"/>
              <a:gd name="T14" fmla="*/ 2147483647 w 162"/>
              <a:gd name="T15" fmla="*/ 2147483647 h 145"/>
              <a:gd name="T16" fmla="*/ 2147483647 w 162"/>
              <a:gd name="T17" fmla="*/ 2147483647 h 145"/>
              <a:gd name="T18" fmla="*/ 2147483647 w 162"/>
              <a:gd name="T19" fmla="*/ 2147483647 h 145"/>
              <a:gd name="T20" fmla="*/ 2147483647 w 162"/>
              <a:gd name="T21" fmla="*/ 2147483647 h 145"/>
              <a:gd name="T22" fmla="*/ 2147483647 w 162"/>
              <a:gd name="T23" fmla="*/ 2147483647 h 145"/>
              <a:gd name="T24" fmla="*/ 2147483647 w 162"/>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2"/>
              <a:gd name="T40" fmla="*/ 0 h 145"/>
              <a:gd name="T41" fmla="*/ 162 w 162"/>
              <a:gd name="T42" fmla="*/ 145 h 14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2" h="145">
                <a:moveTo>
                  <a:pt x="141" y="17"/>
                </a:moveTo>
                <a:cubicBezTo>
                  <a:pt x="130" y="8"/>
                  <a:pt x="116" y="3"/>
                  <a:pt x="105" y="0"/>
                </a:cubicBezTo>
                <a:cubicBezTo>
                  <a:pt x="81" y="9"/>
                  <a:pt x="81" y="9"/>
                  <a:pt x="81" y="9"/>
                </a:cubicBezTo>
                <a:cubicBezTo>
                  <a:pt x="57" y="0"/>
                  <a:pt x="57" y="0"/>
                  <a:pt x="57" y="0"/>
                </a:cubicBezTo>
                <a:cubicBezTo>
                  <a:pt x="35" y="5"/>
                  <a:pt x="0" y="20"/>
                  <a:pt x="0" y="56"/>
                </a:cubicBezTo>
                <a:cubicBezTo>
                  <a:pt x="0" y="57"/>
                  <a:pt x="0" y="58"/>
                  <a:pt x="0" y="59"/>
                </a:cubicBezTo>
                <a:cubicBezTo>
                  <a:pt x="16" y="69"/>
                  <a:pt x="30" y="85"/>
                  <a:pt x="30" y="109"/>
                </a:cubicBezTo>
                <a:cubicBezTo>
                  <a:pt x="30" y="121"/>
                  <a:pt x="30" y="132"/>
                  <a:pt x="30" y="140"/>
                </a:cubicBezTo>
                <a:cubicBezTo>
                  <a:pt x="40" y="143"/>
                  <a:pt x="54" y="145"/>
                  <a:pt x="73" y="145"/>
                </a:cubicBezTo>
                <a:cubicBezTo>
                  <a:pt x="88" y="145"/>
                  <a:pt x="88" y="145"/>
                  <a:pt x="88" y="145"/>
                </a:cubicBezTo>
                <a:cubicBezTo>
                  <a:pt x="160" y="145"/>
                  <a:pt x="162" y="118"/>
                  <a:pt x="162" y="118"/>
                </a:cubicBezTo>
                <a:cubicBezTo>
                  <a:pt x="162" y="118"/>
                  <a:pt x="162" y="109"/>
                  <a:pt x="162" y="56"/>
                </a:cubicBezTo>
                <a:cubicBezTo>
                  <a:pt x="162" y="38"/>
                  <a:pt x="153" y="26"/>
                  <a:pt x="141" y="17"/>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89" name="Oval 588"/>
          <p:cNvSpPr>
            <a:spLocks noChangeArrowheads="1"/>
          </p:cNvSpPr>
          <p:nvPr/>
        </p:nvSpPr>
        <p:spPr bwMode="auto">
          <a:xfrm>
            <a:off x="5899150" y="4046538"/>
            <a:ext cx="104775" cy="122237"/>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90" name="Freeform 589"/>
          <p:cNvSpPr>
            <a:spLocks noChangeArrowheads="1"/>
          </p:cNvSpPr>
          <p:nvPr/>
        </p:nvSpPr>
        <p:spPr bwMode="auto">
          <a:xfrm>
            <a:off x="5662613" y="4260850"/>
            <a:ext cx="206375" cy="187325"/>
          </a:xfrm>
          <a:custGeom>
            <a:avLst/>
            <a:gdLst>
              <a:gd name="T0" fmla="*/ 2147483647 w 162"/>
              <a:gd name="T1" fmla="*/ 2147483647 h 146"/>
              <a:gd name="T2" fmla="*/ 2147483647 w 162"/>
              <a:gd name="T3" fmla="*/ 2147483647 h 146"/>
              <a:gd name="T4" fmla="*/ 2147483647 w 162"/>
              <a:gd name="T5" fmla="*/ 0 h 146"/>
              <a:gd name="T6" fmla="*/ 2147483647 w 162"/>
              <a:gd name="T7" fmla="*/ 2147483647 h 146"/>
              <a:gd name="T8" fmla="*/ 2147483647 w 162"/>
              <a:gd name="T9" fmla="*/ 0 h 146"/>
              <a:gd name="T10" fmla="*/ 2147483647 w 162"/>
              <a:gd name="T11" fmla="*/ 2147483647 h 146"/>
              <a:gd name="T12" fmla="*/ 2147483647 w 162"/>
              <a:gd name="T13" fmla="*/ 2147483647 h 146"/>
              <a:gd name="T14" fmla="*/ 0 w 162"/>
              <a:gd name="T15" fmla="*/ 2147483647 h 146"/>
              <a:gd name="T16" fmla="*/ 0 w 162"/>
              <a:gd name="T17" fmla="*/ 2147483647 h 146"/>
              <a:gd name="T18" fmla="*/ 0 w 162"/>
              <a:gd name="T19" fmla="*/ 2147483647 h 146"/>
              <a:gd name="T20" fmla="*/ 0 w 162"/>
              <a:gd name="T21" fmla="*/ 2147483647 h 146"/>
              <a:gd name="T22" fmla="*/ 2147483647 w 162"/>
              <a:gd name="T23" fmla="*/ 2147483647 h 146"/>
              <a:gd name="T24" fmla="*/ 2147483647 w 162"/>
              <a:gd name="T25" fmla="*/ 2147483647 h 146"/>
              <a:gd name="T26" fmla="*/ 2147483647 w 162"/>
              <a:gd name="T27" fmla="*/ 2147483647 h 146"/>
              <a:gd name="T28" fmla="*/ 2147483647 w 162"/>
              <a:gd name="T29" fmla="*/ 2147483647 h 146"/>
              <a:gd name="T30" fmla="*/ 2147483647 w 162"/>
              <a:gd name="T31" fmla="*/ 2147483647 h 146"/>
              <a:gd name="T32" fmla="*/ 2147483647 w 162"/>
              <a:gd name="T33" fmla="*/ 2147483647 h 146"/>
              <a:gd name="T34" fmla="*/ 2147483647 w 162"/>
              <a:gd name="T35" fmla="*/ 2147483647 h 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2"/>
              <a:gd name="T55" fmla="*/ 0 h 146"/>
              <a:gd name="T56" fmla="*/ 162 w 162"/>
              <a:gd name="T57" fmla="*/ 146 h 14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2" h="146">
                <a:moveTo>
                  <a:pt x="145" y="20"/>
                </a:moveTo>
                <a:cubicBezTo>
                  <a:pt x="141" y="17"/>
                  <a:pt x="137" y="14"/>
                  <a:pt x="132" y="11"/>
                </a:cubicBezTo>
                <a:cubicBezTo>
                  <a:pt x="123" y="6"/>
                  <a:pt x="113" y="3"/>
                  <a:pt x="105" y="0"/>
                </a:cubicBezTo>
                <a:cubicBezTo>
                  <a:pt x="81" y="9"/>
                  <a:pt x="81" y="9"/>
                  <a:pt x="81" y="9"/>
                </a:cubicBezTo>
                <a:cubicBezTo>
                  <a:pt x="57" y="0"/>
                  <a:pt x="57" y="0"/>
                  <a:pt x="57" y="0"/>
                </a:cubicBezTo>
                <a:cubicBezTo>
                  <a:pt x="50" y="2"/>
                  <a:pt x="42" y="5"/>
                  <a:pt x="34" y="9"/>
                </a:cubicBezTo>
                <a:cubicBezTo>
                  <a:pt x="29" y="11"/>
                  <a:pt x="25" y="14"/>
                  <a:pt x="21" y="17"/>
                </a:cubicBezTo>
                <a:cubicBezTo>
                  <a:pt x="9" y="26"/>
                  <a:pt x="0" y="39"/>
                  <a:pt x="0" y="57"/>
                </a:cubicBezTo>
                <a:cubicBezTo>
                  <a:pt x="0" y="67"/>
                  <a:pt x="0" y="75"/>
                  <a:pt x="0" y="82"/>
                </a:cubicBezTo>
                <a:cubicBezTo>
                  <a:pt x="0" y="87"/>
                  <a:pt x="0" y="92"/>
                  <a:pt x="0" y="96"/>
                </a:cubicBezTo>
                <a:cubicBezTo>
                  <a:pt x="0" y="115"/>
                  <a:pt x="0" y="119"/>
                  <a:pt x="0" y="119"/>
                </a:cubicBezTo>
                <a:cubicBezTo>
                  <a:pt x="0" y="119"/>
                  <a:pt x="2" y="146"/>
                  <a:pt x="74" y="146"/>
                </a:cubicBezTo>
                <a:cubicBezTo>
                  <a:pt x="88" y="146"/>
                  <a:pt x="88" y="146"/>
                  <a:pt x="88" y="146"/>
                </a:cubicBezTo>
                <a:cubicBezTo>
                  <a:pt x="160" y="146"/>
                  <a:pt x="162" y="119"/>
                  <a:pt x="162" y="119"/>
                </a:cubicBezTo>
                <a:cubicBezTo>
                  <a:pt x="162" y="119"/>
                  <a:pt x="162" y="114"/>
                  <a:pt x="162" y="96"/>
                </a:cubicBezTo>
                <a:cubicBezTo>
                  <a:pt x="162" y="92"/>
                  <a:pt x="162" y="87"/>
                  <a:pt x="162" y="82"/>
                </a:cubicBezTo>
                <a:cubicBezTo>
                  <a:pt x="162" y="75"/>
                  <a:pt x="162" y="67"/>
                  <a:pt x="162" y="57"/>
                </a:cubicBezTo>
                <a:cubicBezTo>
                  <a:pt x="162" y="41"/>
                  <a:pt x="155" y="29"/>
                  <a:pt x="145" y="2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91" name="Oval 590"/>
          <p:cNvSpPr>
            <a:spLocks noChangeArrowheads="1"/>
          </p:cNvSpPr>
          <p:nvPr/>
        </p:nvSpPr>
        <p:spPr bwMode="auto">
          <a:xfrm>
            <a:off x="5713413" y="4117975"/>
            <a:ext cx="104775" cy="12065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92" name="Freeform 591"/>
          <p:cNvSpPr>
            <a:spLocks noChangeArrowheads="1"/>
          </p:cNvSpPr>
          <p:nvPr/>
        </p:nvSpPr>
        <p:spPr bwMode="auto">
          <a:xfrm>
            <a:off x="5481638" y="4191000"/>
            <a:ext cx="207962" cy="184150"/>
          </a:xfrm>
          <a:custGeom>
            <a:avLst/>
            <a:gdLst>
              <a:gd name="T0" fmla="*/ 2147483647 w 162"/>
              <a:gd name="T1" fmla="*/ 2147483647 h 145"/>
              <a:gd name="T2" fmla="*/ 2147483647 w 162"/>
              <a:gd name="T3" fmla="*/ 2147483647 h 145"/>
              <a:gd name="T4" fmla="*/ 2147483647 w 162"/>
              <a:gd name="T5" fmla="*/ 2147483647 h 145"/>
              <a:gd name="T6" fmla="*/ 2147483647 w 162"/>
              <a:gd name="T7" fmla="*/ 0 h 145"/>
              <a:gd name="T8" fmla="*/ 2147483647 w 162"/>
              <a:gd name="T9" fmla="*/ 2147483647 h 145"/>
              <a:gd name="T10" fmla="*/ 2147483647 w 162"/>
              <a:gd name="T11" fmla="*/ 0 h 145"/>
              <a:gd name="T12" fmla="*/ 0 w 162"/>
              <a:gd name="T13" fmla="*/ 2147483647 h 145"/>
              <a:gd name="T14" fmla="*/ 0 w 162"/>
              <a:gd name="T15" fmla="*/ 2147483647 h 145"/>
              <a:gd name="T16" fmla="*/ 2147483647 w 162"/>
              <a:gd name="T17" fmla="*/ 2147483647 h 145"/>
              <a:gd name="T18" fmla="*/ 2147483647 w 162"/>
              <a:gd name="T19" fmla="*/ 2147483647 h 145"/>
              <a:gd name="T20" fmla="*/ 2147483647 w 162"/>
              <a:gd name="T21" fmla="*/ 2147483647 h 145"/>
              <a:gd name="T22" fmla="*/ 2147483647 w 162"/>
              <a:gd name="T23" fmla="*/ 2147483647 h 145"/>
              <a:gd name="T24" fmla="*/ 2147483647 w 162"/>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2"/>
              <a:gd name="T40" fmla="*/ 0 h 145"/>
              <a:gd name="T41" fmla="*/ 162 w 162"/>
              <a:gd name="T42" fmla="*/ 145 h 14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2" h="145">
                <a:moveTo>
                  <a:pt x="162" y="57"/>
                </a:moveTo>
                <a:cubicBezTo>
                  <a:pt x="162" y="57"/>
                  <a:pt x="162" y="57"/>
                  <a:pt x="162" y="57"/>
                </a:cubicBezTo>
                <a:cubicBezTo>
                  <a:pt x="162" y="39"/>
                  <a:pt x="153" y="26"/>
                  <a:pt x="142" y="17"/>
                </a:cubicBezTo>
                <a:cubicBezTo>
                  <a:pt x="130" y="8"/>
                  <a:pt x="116" y="3"/>
                  <a:pt x="105" y="0"/>
                </a:cubicBezTo>
                <a:cubicBezTo>
                  <a:pt x="81" y="9"/>
                  <a:pt x="81" y="9"/>
                  <a:pt x="81" y="9"/>
                </a:cubicBezTo>
                <a:cubicBezTo>
                  <a:pt x="57" y="0"/>
                  <a:pt x="57" y="0"/>
                  <a:pt x="57" y="0"/>
                </a:cubicBezTo>
                <a:cubicBezTo>
                  <a:pt x="35" y="6"/>
                  <a:pt x="0" y="21"/>
                  <a:pt x="0" y="57"/>
                </a:cubicBezTo>
                <a:cubicBezTo>
                  <a:pt x="0" y="109"/>
                  <a:pt x="0" y="118"/>
                  <a:pt x="0" y="118"/>
                </a:cubicBezTo>
                <a:cubicBezTo>
                  <a:pt x="0" y="118"/>
                  <a:pt x="2" y="145"/>
                  <a:pt x="74" y="145"/>
                </a:cubicBezTo>
                <a:cubicBezTo>
                  <a:pt x="88" y="145"/>
                  <a:pt x="88" y="145"/>
                  <a:pt x="88" y="145"/>
                </a:cubicBezTo>
                <a:cubicBezTo>
                  <a:pt x="105" y="145"/>
                  <a:pt x="118" y="143"/>
                  <a:pt x="129" y="141"/>
                </a:cubicBezTo>
                <a:cubicBezTo>
                  <a:pt x="129" y="133"/>
                  <a:pt x="129" y="122"/>
                  <a:pt x="129" y="110"/>
                </a:cubicBezTo>
                <a:cubicBezTo>
                  <a:pt x="129" y="84"/>
                  <a:pt x="144" y="68"/>
                  <a:pt x="162" y="57"/>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93" name="Oval 592"/>
          <p:cNvSpPr>
            <a:spLocks noChangeArrowheads="1"/>
          </p:cNvSpPr>
          <p:nvPr/>
        </p:nvSpPr>
        <p:spPr bwMode="auto">
          <a:xfrm>
            <a:off x="5532438" y="4046538"/>
            <a:ext cx="104775" cy="122237"/>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94" name="Freeform 593"/>
          <p:cNvSpPr>
            <a:spLocks noChangeArrowheads="1"/>
          </p:cNvSpPr>
          <p:nvPr/>
        </p:nvSpPr>
        <p:spPr bwMode="auto">
          <a:xfrm>
            <a:off x="6523038" y="3568700"/>
            <a:ext cx="317500" cy="136525"/>
          </a:xfrm>
          <a:custGeom>
            <a:avLst/>
            <a:gdLst>
              <a:gd name="T0" fmla="*/ 2147483647 w 249"/>
              <a:gd name="T1" fmla="*/ 2147483647 h 107"/>
              <a:gd name="T2" fmla="*/ 2147483647 w 249"/>
              <a:gd name="T3" fmla="*/ 0 h 107"/>
              <a:gd name="T4" fmla="*/ 2147483647 w 249"/>
              <a:gd name="T5" fmla="*/ 0 h 107"/>
              <a:gd name="T6" fmla="*/ 2147483647 w 249"/>
              <a:gd name="T7" fmla="*/ 0 h 107"/>
              <a:gd name="T8" fmla="*/ 0 w 249"/>
              <a:gd name="T9" fmla="*/ 2147483647 h 107"/>
              <a:gd name="T10" fmla="*/ 2147483647 w 249"/>
              <a:gd name="T11" fmla="*/ 2147483647 h 107"/>
              <a:gd name="T12" fmla="*/ 2147483647 w 249"/>
              <a:gd name="T13" fmla="*/ 2147483647 h 107"/>
              <a:gd name="T14" fmla="*/ 2147483647 w 249"/>
              <a:gd name="T15" fmla="*/ 2147483647 h 107"/>
              <a:gd name="T16" fmla="*/ 0 60000 65536"/>
              <a:gd name="T17" fmla="*/ 0 60000 65536"/>
              <a:gd name="T18" fmla="*/ 0 60000 65536"/>
              <a:gd name="T19" fmla="*/ 0 60000 65536"/>
              <a:gd name="T20" fmla="*/ 0 60000 65536"/>
              <a:gd name="T21" fmla="*/ 0 60000 65536"/>
              <a:gd name="T22" fmla="*/ 0 60000 65536"/>
              <a:gd name="T23" fmla="*/ 0 60000 65536"/>
              <a:gd name="T24" fmla="*/ 0 w 249"/>
              <a:gd name="T25" fmla="*/ 0 h 107"/>
              <a:gd name="T26" fmla="*/ 249 w 249"/>
              <a:gd name="T27" fmla="*/ 107 h 10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9" h="107">
                <a:moveTo>
                  <a:pt x="249" y="107"/>
                </a:moveTo>
                <a:cubicBezTo>
                  <a:pt x="173" y="0"/>
                  <a:pt x="173" y="0"/>
                  <a:pt x="173" y="0"/>
                </a:cubicBezTo>
                <a:cubicBezTo>
                  <a:pt x="42" y="0"/>
                  <a:pt x="42" y="0"/>
                  <a:pt x="42" y="0"/>
                </a:cubicBezTo>
                <a:cubicBezTo>
                  <a:pt x="37" y="0"/>
                  <a:pt x="37" y="0"/>
                  <a:pt x="37" y="0"/>
                </a:cubicBezTo>
                <a:cubicBezTo>
                  <a:pt x="31" y="18"/>
                  <a:pt x="17" y="33"/>
                  <a:pt x="0" y="39"/>
                </a:cubicBezTo>
                <a:cubicBezTo>
                  <a:pt x="25" y="46"/>
                  <a:pt x="64" y="63"/>
                  <a:pt x="64" y="104"/>
                </a:cubicBezTo>
                <a:cubicBezTo>
                  <a:pt x="64" y="105"/>
                  <a:pt x="64" y="106"/>
                  <a:pt x="64" y="107"/>
                </a:cubicBezTo>
                <a:lnTo>
                  <a:pt x="249" y="10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95" name="Oval 594"/>
          <p:cNvSpPr>
            <a:spLocks noChangeArrowheads="1"/>
          </p:cNvSpPr>
          <p:nvPr/>
        </p:nvSpPr>
        <p:spPr bwMode="auto">
          <a:xfrm>
            <a:off x="6678613" y="3306763"/>
            <a:ext cx="96837" cy="112712"/>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696" name="Freeform 595"/>
          <p:cNvSpPr>
            <a:spLocks noChangeArrowheads="1"/>
          </p:cNvSpPr>
          <p:nvPr/>
        </p:nvSpPr>
        <p:spPr bwMode="auto">
          <a:xfrm>
            <a:off x="6635750" y="3432175"/>
            <a:ext cx="173038" cy="169863"/>
          </a:xfrm>
          <a:custGeom>
            <a:avLst/>
            <a:gdLst>
              <a:gd name="T0" fmla="*/ 2147483647 w 135"/>
              <a:gd name="T1" fmla="*/ 2147483647 h 133"/>
              <a:gd name="T2" fmla="*/ 2147483647 w 135"/>
              <a:gd name="T3" fmla="*/ 2147483647 h 133"/>
              <a:gd name="T4" fmla="*/ 2147483647 w 135"/>
              <a:gd name="T5" fmla="*/ 2147483647 h 133"/>
              <a:gd name="T6" fmla="*/ 2147483647 w 135"/>
              <a:gd name="T7" fmla="*/ 2147483647 h 133"/>
              <a:gd name="T8" fmla="*/ 2147483647 w 135"/>
              <a:gd name="T9" fmla="*/ 2147483647 h 133"/>
              <a:gd name="T10" fmla="*/ 2147483647 w 135"/>
              <a:gd name="T11" fmla="*/ 2147483647 h 133"/>
              <a:gd name="T12" fmla="*/ 2147483647 w 135"/>
              <a:gd name="T13" fmla="*/ 2147483647 h 133"/>
              <a:gd name="T14" fmla="*/ 2147483647 w 135"/>
              <a:gd name="T15" fmla="*/ 2147483647 h 133"/>
              <a:gd name="T16" fmla="*/ 2147483647 w 135"/>
              <a:gd name="T17" fmla="*/ 2147483647 h 133"/>
              <a:gd name="T18" fmla="*/ 2147483647 w 135"/>
              <a:gd name="T19" fmla="*/ 2147483647 h 133"/>
              <a:gd name="T20" fmla="*/ 2147483647 w 135"/>
              <a:gd name="T21" fmla="*/ 2147483647 h 133"/>
              <a:gd name="T22" fmla="*/ 2147483647 w 135"/>
              <a:gd name="T23" fmla="*/ 0 h 133"/>
              <a:gd name="T24" fmla="*/ 2147483647 w 135"/>
              <a:gd name="T25" fmla="*/ 2147483647 h 133"/>
              <a:gd name="T26" fmla="*/ 2147483647 w 135"/>
              <a:gd name="T27" fmla="*/ 2147483647 h 1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5"/>
              <a:gd name="T43" fmla="*/ 0 h 133"/>
              <a:gd name="T44" fmla="*/ 135 w 135"/>
              <a:gd name="T45" fmla="*/ 133 h 1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5" h="133">
                <a:moveTo>
                  <a:pt x="4" y="86"/>
                </a:moveTo>
                <a:cubicBezTo>
                  <a:pt x="69" y="86"/>
                  <a:pt x="69" y="86"/>
                  <a:pt x="69" y="86"/>
                </a:cubicBezTo>
                <a:cubicBezTo>
                  <a:pt x="96" y="86"/>
                  <a:pt x="96" y="86"/>
                  <a:pt x="96" y="86"/>
                </a:cubicBezTo>
                <a:cubicBezTo>
                  <a:pt x="135" y="133"/>
                  <a:pt x="135" y="133"/>
                  <a:pt x="135" y="133"/>
                </a:cubicBezTo>
                <a:cubicBezTo>
                  <a:pt x="135" y="39"/>
                  <a:pt x="135" y="39"/>
                  <a:pt x="135" y="39"/>
                </a:cubicBezTo>
                <a:cubicBezTo>
                  <a:pt x="135" y="14"/>
                  <a:pt x="112" y="4"/>
                  <a:pt x="94" y="1"/>
                </a:cubicBezTo>
                <a:cubicBezTo>
                  <a:pt x="69" y="15"/>
                  <a:pt x="69" y="15"/>
                  <a:pt x="69" y="15"/>
                </a:cubicBezTo>
                <a:cubicBezTo>
                  <a:pt x="86" y="60"/>
                  <a:pt x="86" y="60"/>
                  <a:pt x="86" y="60"/>
                </a:cubicBezTo>
                <a:cubicBezTo>
                  <a:pt x="69" y="80"/>
                  <a:pt x="69" y="80"/>
                  <a:pt x="69" y="80"/>
                </a:cubicBezTo>
                <a:cubicBezTo>
                  <a:pt x="53" y="60"/>
                  <a:pt x="53" y="60"/>
                  <a:pt x="53" y="60"/>
                </a:cubicBezTo>
                <a:cubicBezTo>
                  <a:pt x="69" y="15"/>
                  <a:pt x="69" y="15"/>
                  <a:pt x="69" y="15"/>
                </a:cubicBezTo>
                <a:cubicBezTo>
                  <a:pt x="47" y="0"/>
                  <a:pt x="47" y="0"/>
                  <a:pt x="47" y="0"/>
                </a:cubicBezTo>
                <a:cubicBezTo>
                  <a:pt x="0" y="8"/>
                  <a:pt x="4" y="39"/>
                  <a:pt x="4" y="39"/>
                </a:cubicBezTo>
                <a:lnTo>
                  <a:pt x="4" y="8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97" name="Freeform 596"/>
          <p:cNvSpPr>
            <a:spLocks noChangeArrowheads="1"/>
          </p:cNvSpPr>
          <p:nvPr/>
        </p:nvSpPr>
        <p:spPr bwMode="auto">
          <a:xfrm>
            <a:off x="6394450" y="3635375"/>
            <a:ext cx="190500" cy="165100"/>
          </a:xfrm>
          <a:custGeom>
            <a:avLst/>
            <a:gdLst>
              <a:gd name="T0" fmla="*/ 2147483647 w 149"/>
              <a:gd name="T1" fmla="*/ 0 h 129"/>
              <a:gd name="T2" fmla="*/ 2147483647 w 149"/>
              <a:gd name="T3" fmla="*/ 0 h 129"/>
              <a:gd name="T4" fmla="*/ 0 w 149"/>
              <a:gd name="T5" fmla="*/ 2147483647 h 129"/>
              <a:gd name="T6" fmla="*/ 0 w 149"/>
              <a:gd name="T7" fmla="*/ 2147483647 h 129"/>
              <a:gd name="T8" fmla="*/ 0 w 149"/>
              <a:gd name="T9" fmla="*/ 2147483647 h 129"/>
              <a:gd name="T10" fmla="*/ 2147483647 w 149"/>
              <a:gd name="T11" fmla="*/ 2147483647 h 129"/>
              <a:gd name="T12" fmla="*/ 2147483647 w 149"/>
              <a:gd name="T13" fmla="*/ 2147483647 h 129"/>
              <a:gd name="T14" fmla="*/ 2147483647 w 149"/>
              <a:gd name="T15" fmla="*/ 2147483647 h 129"/>
              <a:gd name="T16" fmla="*/ 2147483647 w 149"/>
              <a:gd name="T17" fmla="*/ 2147483647 h 129"/>
              <a:gd name="T18" fmla="*/ 2147483647 w 149"/>
              <a:gd name="T19" fmla="*/ 2147483647 h 129"/>
              <a:gd name="T20" fmla="*/ 2147483647 w 149"/>
              <a:gd name="T21" fmla="*/ 0 h 1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9"/>
              <a:gd name="T34" fmla="*/ 0 h 129"/>
              <a:gd name="T35" fmla="*/ 149 w 149"/>
              <a:gd name="T36" fmla="*/ 129 h 1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9" h="129">
                <a:moveTo>
                  <a:pt x="80" y="0"/>
                </a:moveTo>
                <a:cubicBezTo>
                  <a:pt x="69" y="0"/>
                  <a:pt x="69" y="0"/>
                  <a:pt x="69" y="0"/>
                </a:cubicBezTo>
                <a:cubicBezTo>
                  <a:pt x="69" y="0"/>
                  <a:pt x="0" y="17"/>
                  <a:pt x="0" y="52"/>
                </a:cubicBezTo>
                <a:cubicBezTo>
                  <a:pt x="0" y="53"/>
                  <a:pt x="0" y="53"/>
                  <a:pt x="0" y="54"/>
                </a:cubicBezTo>
                <a:cubicBezTo>
                  <a:pt x="0" y="89"/>
                  <a:pt x="0" y="129"/>
                  <a:pt x="0" y="129"/>
                </a:cubicBezTo>
                <a:cubicBezTo>
                  <a:pt x="69" y="129"/>
                  <a:pt x="69" y="129"/>
                  <a:pt x="69" y="129"/>
                </a:cubicBezTo>
                <a:cubicBezTo>
                  <a:pt x="80" y="128"/>
                  <a:pt x="80" y="128"/>
                  <a:pt x="80" y="128"/>
                </a:cubicBezTo>
                <a:cubicBezTo>
                  <a:pt x="149" y="128"/>
                  <a:pt x="149" y="128"/>
                  <a:pt x="149" y="128"/>
                </a:cubicBezTo>
                <a:cubicBezTo>
                  <a:pt x="149" y="128"/>
                  <a:pt x="149" y="88"/>
                  <a:pt x="149" y="54"/>
                </a:cubicBezTo>
                <a:cubicBezTo>
                  <a:pt x="149" y="53"/>
                  <a:pt x="149" y="52"/>
                  <a:pt x="149" y="51"/>
                </a:cubicBezTo>
                <a:cubicBezTo>
                  <a:pt x="149" y="16"/>
                  <a:pt x="80" y="0"/>
                  <a:pt x="80"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98" name="Freeform 597"/>
          <p:cNvSpPr>
            <a:spLocks noChangeArrowheads="1"/>
          </p:cNvSpPr>
          <p:nvPr/>
        </p:nvSpPr>
        <p:spPr bwMode="auto">
          <a:xfrm>
            <a:off x="6440488" y="3470275"/>
            <a:ext cx="114300" cy="131763"/>
          </a:xfrm>
          <a:custGeom>
            <a:avLst/>
            <a:gdLst>
              <a:gd name="T0" fmla="*/ 2147483647 w 89"/>
              <a:gd name="T1" fmla="*/ 2147483647 h 103"/>
              <a:gd name="T2" fmla="*/ 2147483647 w 89"/>
              <a:gd name="T3" fmla="*/ 2147483647 h 103"/>
              <a:gd name="T4" fmla="*/ 2147483647 w 89"/>
              <a:gd name="T5" fmla="*/ 2147483647 h 103"/>
              <a:gd name="T6" fmla="*/ 2147483647 w 89"/>
              <a:gd name="T7" fmla="*/ 0 h 103"/>
              <a:gd name="T8" fmla="*/ 0 w 89"/>
              <a:gd name="T9" fmla="*/ 2147483647 h 103"/>
              <a:gd name="T10" fmla="*/ 2147483647 w 89"/>
              <a:gd name="T11" fmla="*/ 2147483647 h 103"/>
              <a:gd name="T12" fmla="*/ 2147483647 w 89"/>
              <a:gd name="T13" fmla="*/ 2147483647 h 103"/>
              <a:gd name="T14" fmla="*/ 0 60000 65536"/>
              <a:gd name="T15" fmla="*/ 0 60000 65536"/>
              <a:gd name="T16" fmla="*/ 0 60000 65536"/>
              <a:gd name="T17" fmla="*/ 0 60000 65536"/>
              <a:gd name="T18" fmla="*/ 0 60000 65536"/>
              <a:gd name="T19" fmla="*/ 0 60000 65536"/>
              <a:gd name="T20" fmla="*/ 0 60000 65536"/>
              <a:gd name="T21" fmla="*/ 0 w 89"/>
              <a:gd name="T22" fmla="*/ 0 h 103"/>
              <a:gd name="T23" fmla="*/ 89 w 89"/>
              <a:gd name="T24" fmla="*/ 103 h 10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9" h="103">
                <a:moveTo>
                  <a:pt x="44" y="103"/>
                </a:moveTo>
                <a:cubicBezTo>
                  <a:pt x="61" y="103"/>
                  <a:pt x="76" y="93"/>
                  <a:pt x="84" y="76"/>
                </a:cubicBezTo>
                <a:cubicBezTo>
                  <a:pt x="87" y="69"/>
                  <a:pt x="89" y="61"/>
                  <a:pt x="89" y="52"/>
                </a:cubicBezTo>
                <a:cubicBezTo>
                  <a:pt x="89" y="23"/>
                  <a:pt x="69" y="0"/>
                  <a:pt x="44" y="0"/>
                </a:cubicBezTo>
                <a:cubicBezTo>
                  <a:pt x="20" y="0"/>
                  <a:pt x="0" y="23"/>
                  <a:pt x="0" y="52"/>
                </a:cubicBezTo>
                <a:cubicBezTo>
                  <a:pt x="0" y="61"/>
                  <a:pt x="2" y="69"/>
                  <a:pt x="5" y="76"/>
                </a:cubicBezTo>
                <a:cubicBezTo>
                  <a:pt x="13" y="93"/>
                  <a:pt x="27" y="103"/>
                  <a:pt x="44" y="10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699" name="Freeform 598"/>
          <p:cNvSpPr>
            <a:spLocks noChangeArrowheads="1"/>
          </p:cNvSpPr>
          <p:nvPr/>
        </p:nvSpPr>
        <p:spPr bwMode="auto">
          <a:xfrm>
            <a:off x="6276975" y="3568700"/>
            <a:ext cx="190500" cy="136525"/>
          </a:xfrm>
          <a:custGeom>
            <a:avLst/>
            <a:gdLst>
              <a:gd name="T0" fmla="*/ 2147483647 w 149"/>
              <a:gd name="T1" fmla="*/ 2147483647 h 107"/>
              <a:gd name="T2" fmla="*/ 2147483647 w 149"/>
              <a:gd name="T3" fmla="*/ 0 h 107"/>
              <a:gd name="T4" fmla="*/ 2147483647 w 149"/>
              <a:gd name="T5" fmla="*/ 0 h 107"/>
              <a:gd name="T6" fmla="*/ 0 w 149"/>
              <a:gd name="T7" fmla="*/ 2147483647 h 107"/>
              <a:gd name="T8" fmla="*/ 2147483647 w 149"/>
              <a:gd name="T9" fmla="*/ 2147483647 h 107"/>
              <a:gd name="T10" fmla="*/ 2147483647 w 149"/>
              <a:gd name="T11" fmla="*/ 2147483647 h 107"/>
              <a:gd name="T12" fmla="*/ 2147483647 w 149"/>
              <a:gd name="T13" fmla="*/ 2147483647 h 107"/>
              <a:gd name="T14" fmla="*/ 0 60000 65536"/>
              <a:gd name="T15" fmla="*/ 0 60000 65536"/>
              <a:gd name="T16" fmla="*/ 0 60000 65536"/>
              <a:gd name="T17" fmla="*/ 0 60000 65536"/>
              <a:gd name="T18" fmla="*/ 0 60000 65536"/>
              <a:gd name="T19" fmla="*/ 0 60000 65536"/>
              <a:gd name="T20" fmla="*/ 0 60000 65536"/>
              <a:gd name="T21" fmla="*/ 0 w 149"/>
              <a:gd name="T22" fmla="*/ 0 h 107"/>
              <a:gd name="T23" fmla="*/ 149 w 149"/>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9" h="107">
                <a:moveTo>
                  <a:pt x="149" y="38"/>
                </a:moveTo>
                <a:cubicBezTo>
                  <a:pt x="134" y="31"/>
                  <a:pt x="122" y="17"/>
                  <a:pt x="116" y="0"/>
                </a:cubicBezTo>
                <a:cubicBezTo>
                  <a:pt x="76" y="0"/>
                  <a:pt x="76" y="0"/>
                  <a:pt x="76" y="0"/>
                </a:cubicBezTo>
                <a:cubicBezTo>
                  <a:pt x="0" y="107"/>
                  <a:pt x="0" y="107"/>
                  <a:pt x="0" y="107"/>
                </a:cubicBezTo>
                <a:cubicBezTo>
                  <a:pt x="78" y="107"/>
                  <a:pt x="78" y="107"/>
                  <a:pt x="78" y="107"/>
                </a:cubicBezTo>
                <a:cubicBezTo>
                  <a:pt x="78" y="106"/>
                  <a:pt x="78" y="106"/>
                  <a:pt x="78" y="105"/>
                </a:cubicBezTo>
                <a:cubicBezTo>
                  <a:pt x="78" y="58"/>
                  <a:pt x="126" y="42"/>
                  <a:pt x="149" y="3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00" name="Rectangle 599"/>
          <p:cNvSpPr>
            <a:spLocks noChangeArrowheads="1"/>
          </p:cNvSpPr>
          <p:nvPr/>
        </p:nvSpPr>
        <p:spPr bwMode="auto">
          <a:xfrm>
            <a:off x="5581650" y="3692525"/>
            <a:ext cx="320675" cy="17463"/>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01" name="Freeform 600"/>
          <p:cNvSpPr>
            <a:spLocks noChangeArrowheads="1"/>
          </p:cNvSpPr>
          <p:nvPr/>
        </p:nvSpPr>
        <p:spPr bwMode="auto">
          <a:xfrm>
            <a:off x="5868988" y="3390900"/>
            <a:ext cx="38100" cy="47625"/>
          </a:xfrm>
          <a:custGeom>
            <a:avLst/>
            <a:gdLst>
              <a:gd name="T0" fmla="*/ 2147483647 w 30"/>
              <a:gd name="T1" fmla="*/ 0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2147483647 w 30"/>
              <a:gd name="T17" fmla="*/ 2147483647 h 36"/>
              <a:gd name="T18" fmla="*/ 2147483647 w 30"/>
              <a:gd name="T19" fmla="*/ 2147483647 h 36"/>
              <a:gd name="T20" fmla="*/ 2147483647 w 30"/>
              <a:gd name="T21" fmla="*/ 2147483647 h 36"/>
              <a:gd name="T22" fmla="*/ 2147483647 w 30"/>
              <a:gd name="T23" fmla="*/ 2147483647 h 36"/>
              <a:gd name="T24" fmla="*/ 2147483647 w 30"/>
              <a:gd name="T25" fmla="*/ 2147483647 h 36"/>
              <a:gd name="T26" fmla="*/ 2147483647 w 30"/>
              <a:gd name="T27" fmla="*/ 2147483647 h 36"/>
              <a:gd name="T28" fmla="*/ 0 w 30"/>
              <a:gd name="T29" fmla="*/ 2147483647 h 36"/>
              <a:gd name="T30" fmla="*/ 2147483647 w 30"/>
              <a:gd name="T31" fmla="*/ 2147483647 h 36"/>
              <a:gd name="T32" fmla="*/ 2147483647 w 30"/>
              <a:gd name="T33" fmla="*/ 0 h 36"/>
              <a:gd name="T34" fmla="*/ 2147483647 w 30"/>
              <a:gd name="T35" fmla="*/ 0 h 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0"/>
              <a:gd name="T55" fmla="*/ 0 h 36"/>
              <a:gd name="T56" fmla="*/ 30 w 30"/>
              <a:gd name="T57" fmla="*/ 36 h 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0" h="36">
                <a:moveTo>
                  <a:pt x="26" y="0"/>
                </a:moveTo>
                <a:cubicBezTo>
                  <a:pt x="28" y="0"/>
                  <a:pt x="29" y="1"/>
                  <a:pt x="29" y="1"/>
                </a:cubicBezTo>
                <a:cubicBezTo>
                  <a:pt x="30" y="2"/>
                  <a:pt x="30" y="2"/>
                  <a:pt x="30" y="3"/>
                </a:cubicBezTo>
                <a:cubicBezTo>
                  <a:pt x="30" y="4"/>
                  <a:pt x="30" y="5"/>
                  <a:pt x="29" y="5"/>
                </a:cubicBezTo>
                <a:cubicBezTo>
                  <a:pt x="28" y="6"/>
                  <a:pt x="28" y="6"/>
                  <a:pt x="26" y="6"/>
                </a:cubicBezTo>
                <a:cubicBezTo>
                  <a:pt x="19" y="6"/>
                  <a:pt x="19" y="6"/>
                  <a:pt x="19" y="6"/>
                </a:cubicBezTo>
                <a:cubicBezTo>
                  <a:pt x="19" y="31"/>
                  <a:pt x="19" y="31"/>
                  <a:pt x="19" y="31"/>
                </a:cubicBezTo>
                <a:cubicBezTo>
                  <a:pt x="19" y="33"/>
                  <a:pt x="18" y="34"/>
                  <a:pt x="18" y="35"/>
                </a:cubicBezTo>
                <a:cubicBezTo>
                  <a:pt x="17" y="35"/>
                  <a:pt x="16" y="36"/>
                  <a:pt x="15" y="36"/>
                </a:cubicBezTo>
                <a:cubicBezTo>
                  <a:pt x="14" y="36"/>
                  <a:pt x="13" y="35"/>
                  <a:pt x="13" y="35"/>
                </a:cubicBezTo>
                <a:cubicBezTo>
                  <a:pt x="12" y="34"/>
                  <a:pt x="12" y="33"/>
                  <a:pt x="12" y="31"/>
                </a:cubicBezTo>
                <a:cubicBezTo>
                  <a:pt x="12" y="6"/>
                  <a:pt x="12" y="6"/>
                  <a:pt x="12" y="6"/>
                </a:cubicBezTo>
                <a:cubicBezTo>
                  <a:pt x="4" y="6"/>
                  <a:pt x="4" y="6"/>
                  <a:pt x="4" y="6"/>
                </a:cubicBezTo>
                <a:cubicBezTo>
                  <a:pt x="3" y="6"/>
                  <a:pt x="2" y="6"/>
                  <a:pt x="1" y="5"/>
                </a:cubicBezTo>
                <a:cubicBezTo>
                  <a:pt x="1" y="5"/>
                  <a:pt x="0" y="4"/>
                  <a:pt x="0" y="3"/>
                </a:cubicBezTo>
                <a:cubicBezTo>
                  <a:pt x="0" y="2"/>
                  <a:pt x="1" y="2"/>
                  <a:pt x="1" y="1"/>
                </a:cubicBezTo>
                <a:cubicBezTo>
                  <a:pt x="2" y="1"/>
                  <a:pt x="3" y="0"/>
                  <a:pt x="4" y="0"/>
                </a:cubicBezTo>
                <a:lnTo>
                  <a:pt x="26"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02" name="Rectangle 601"/>
          <p:cNvSpPr>
            <a:spLocks noChangeArrowheads="1"/>
          </p:cNvSpPr>
          <p:nvPr/>
        </p:nvSpPr>
        <p:spPr bwMode="auto">
          <a:xfrm>
            <a:off x="5581650" y="3646488"/>
            <a:ext cx="287338"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03" name="Freeform 602"/>
          <p:cNvSpPr>
            <a:spLocks noChangeArrowheads="1"/>
          </p:cNvSpPr>
          <p:nvPr/>
        </p:nvSpPr>
        <p:spPr bwMode="auto">
          <a:xfrm>
            <a:off x="5827713" y="3390900"/>
            <a:ext cx="39687" cy="47625"/>
          </a:xfrm>
          <a:custGeom>
            <a:avLst/>
            <a:gdLst>
              <a:gd name="T0" fmla="*/ 2147483647 w 31"/>
              <a:gd name="T1" fmla="*/ 2147483647 h 36"/>
              <a:gd name="T2" fmla="*/ 2147483647 w 31"/>
              <a:gd name="T3" fmla="*/ 2147483647 h 36"/>
              <a:gd name="T4" fmla="*/ 2147483647 w 31"/>
              <a:gd name="T5" fmla="*/ 2147483647 h 36"/>
              <a:gd name="T6" fmla="*/ 2147483647 w 31"/>
              <a:gd name="T7" fmla="*/ 2147483647 h 36"/>
              <a:gd name="T8" fmla="*/ 2147483647 w 31"/>
              <a:gd name="T9" fmla="*/ 2147483647 h 36"/>
              <a:gd name="T10" fmla="*/ 2147483647 w 31"/>
              <a:gd name="T11" fmla="*/ 2147483647 h 36"/>
              <a:gd name="T12" fmla="*/ 2147483647 w 31"/>
              <a:gd name="T13" fmla="*/ 2147483647 h 36"/>
              <a:gd name="T14" fmla="*/ 2147483647 w 31"/>
              <a:gd name="T15" fmla="*/ 2147483647 h 36"/>
              <a:gd name="T16" fmla="*/ 2147483647 w 31"/>
              <a:gd name="T17" fmla="*/ 2147483647 h 36"/>
              <a:gd name="T18" fmla="*/ 2147483647 w 31"/>
              <a:gd name="T19" fmla="*/ 2147483647 h 36"/>
              <a:gd name="T20" fmla="*/ 2147483647 w 31"/>
              <a:gd name="T21" fmla="*/ 2147483647 h 36"/>
              <a:gd name="T22" fmla="*/ 2147483647 w 31"/>
              <a:gd name="T23" fmla="*/ 2147483647 h 36"/>
              <a:gd name="T24" fmla="*/ 2147483647 w 31"/>
              <a:gd name="T25" fmla="*/ 2147483647 h 36"/>
              <a:gd name="T26" fmla="*/ 2147483647 w 31"/>
              <a:gd name="T27" fmla="*/ 2147483647 h 36"/>
              <a:gd name="T28" fmla="*/ 2147483647 w 31"/>
              <a:gd name="T29" fmla="*/ 2147483647 h 36"/>
              <a:gd name="T30" fmla="*/ 2147483647 w 31"/>
              <a:gd name="T31" fmla="*/ 2147483647 h 36"/>
              <a:gd name="T32" fmla="*/ 2147483647 w 31"/>
              <a:gd name="T33" fmla="*/ 2147483647 h 36"/>
              <a:gd name="T34" fmla="*/ 2147483647 w 31"/>
              <a:gd name="T35" fmla="*/ 2147483647 h 36"/>
              <a:gd name="T36" fmla="*/ 2147483647 w 31"/>
              <a:gd name="T37" fmla="*/ 2147483647 h 36"/>
              <a:gd name="T38" fmla="*/ 2147483647 w 31"/>
              <a:gd name="T39" fmla="*/ 2147483647 h 36"/>
              <a:gd name="T40" fmla="*/ 2147483647 w 31"/>
              <a:gd name="T41" fmla="*/ 2147483647 h 36"/>
              <a:gd name="T42" fmla="*/ 2147483647 w 31"/>
              <a:gd name="T43" fmla="*/ 2147483647 h 36"/>
              <a:gd name="T44" fmla="*/ 2147483647 w 31"/>
              <a:gd name="T45" fmla="*/ 2147483647 h 36"/>
              <a:gd name="T46" fmla="*/ 2147483647 w 31"/>
              <a:gd name="T47" fmla="*/ 2147483647 h 36"/>
              <a:gd name="T48" fmla="*/ 2147483647 w 31"/>
              <a:gd name="T49" fmla="*/ 2147483647 h 36"/>
              <a:gd name="T50" fmla="*/ 2147483647 w 31"/>
              <a:gd name="T51" fmla="*/ 2147483647 h 36"/>
              <a:gd name="T52" fmla="*/ 2147483647 w 31"/>
              <a:gd name="T53" fmla="*/ 2147483647 h 36"/>
              <a:gd name="T54" fmla="*/ 0 w 31"/>
              <a:gd name="T55" fmla="*/ 2147483647 h 36"/>
              <a:gd name="T56" fmla="*/ 0 w 31"/>
              <a:gd name="T57" fmla="*/ 2147483647 h 36"/>
              <a:gd name="T58" fmla="*/ 2147483647 w 31"/>
              <a:gd name="T59" fmla="*/ 2147483647 h 36"/>
              <a:gd name="T60" fmla="*/ 2147483647 w 31"/>
              <a:gd name="T61" fmla="*/ 2147483647 h 36"/>
              <a:gd name="T62" fmla="*/ 2147483647 w 31"/>
              <a:gd name="T63" fmla="*/ 2147483647 h 36"/>
              <a:gd name="T64" fmla="*/ 2147483647 w 31"/>
              <a:gd name="T65" fmla="*/ 0 h 36"/>
              <a:gd name="T66" fmla="*/ 2147483647 w 31"/>
              <a:gd name="T67" fmla="*/ 2147483647 h 36"/>
              <a:gd name="T68" fmla="*/ 2147483647 w 31"/>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1"/>
              <a:gd name="T106" fmla="*/ 0 h 36"/>
              <a:gd name="T107" fmla="*/ 31 w 31"/>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1" h="36">
                <a:moveTo>
                  <a:pt x="29" y="6"/>
                </a:moveTo>
                <a:cubicBezTo>
                  <a:pt x="30" y="7"/>
                  <a:pt x="30" y="9"/>
                  <a:pt x="30" y="10"/>
                </a:cubicBezTo>
                <a:cubicBezTo>
                  <a:pt x="30" y="11"/>
                  <a:pt x="30" y="12"/>
                  <a:pt x="30" y="12"/>
                </a:cubicBezTo>
                <a:cubicBezTo>
                  <a:pt x="29" y="13"/>
                  <a:pt x="28" y="13"/>
                  <a:pt x="27" y="13"/>
                </a:cubicBezTo>
                <a:cubicBezTo>
                  <a:pt x="27" y="13"/>
                  <a:pt x="26" y="13"/>
                  <a:pt x="25" y="13"/>
                </a:cubicBezTo>
                <a:cubicBezTo>
                  <a:pt x="25" y="12"/>
                  <a:pt x="24" y="12"/>
                  <a:pt x="24" y="10"/>
                </a:cubicBezTo>
                <a:cubicBezTo>
                  <a:pt x="23" y="9"/>
                  <a:pt x="22" y="7"/>
                  <a:pt x="21" y="7"/>
                </a:cubicBezTo>
                <a:cubicBezTo>
                  <a:pt x="19" y="6"/>
                  <a:pt x="18" y="5"/>
                  <a:pt x="16" y="5"/>
                </a:cubicBezTo>
                <a:cubicBezTo>
                  <a:pt x="13" y="5"/>
                  <a:pt x="11" y="6"/>
                  <a:pt x="9" y="9"/>
                </a:cubicBezTo>
                <a:cubicBezTo>
                  <a:pt x="8" y="11"/>
                  <a:pt x="7" y="14"/>
                  <a:pt x="7" y="18"/>
                </a:cubicBezTo>
                <a:cubicBezTo>
                  <a:pt x="7" y="21"/>
                  <a:pt x="7" y="23"/>
                  <a:pt x="8" y="25"/>
                </a:cubicBezTo>
                <a:cubicBezTo>
                  <a:pt x="9" y="27"/>
                  <a:pt x="10" y="28"/>
                  <a:pt x="11" y="29"/>
                </a:cubicBezTo>
                <a:cubicBezTo>
                  <a:pt x="12" y="30"/>
                  <a:pt x="14" y="30"/>
                  <a:pt x="16" y="30"/>
                </a:cubicBezTo>
                <a:cubicBezTo>
                  <a:pt x="18" y="30"/>
                  <a:pt x="20" y="30"/>
                  <a:pt x="21" y="29"/>
                </a:cubicBezTo>
                <a:cubicBezTo>
                  <a:pt x="22" y="28"/>
                  <a:pt x="23" y="26"/>
                  <a:pt x="24" y="24"/>
                </a:cubicBezTo>
                <a:cubicBezTo>
                  <a:pt x="24" y="23"/>
                  <a:pt x="25" y="22"/>
                  <a:pt x="25" y="22"/>
                </a:cubicBezTo>
                <a:cubicBezTo>
                  <a:pt x="26" y="21"/>
                  <a:pt x="26" y="21"/>
                  <a:pt x="27" y="21"/>
                </a:cubicBezTo>
                <a:cubicBezTo>
                  <a:pt x="28" y="21"/>
                  <a:pt x="29" y="21"/>
                  <a:pt x="30" y="22"/>
                </a:cubicBezTo>
                <a:cubicBezTo>
                  <a:pt x="30" y="22"/>
                  <a:pt x="31" y="23"/>
                  <a:pt x="31" y="24"/>
                </a:cubicBezTo>
                <a:cubicBezTo>
                  <a:pt x="31" y="25"/>
                  <a:pt x="30" y="26"/>
                  <a:pt x="30" y="28"/>
                </a:cubicBezTo>
                <a:cubicBezTo>
                  <a:pt x="29" y="29"/>
                  <a:pt x="28" y="30"/>
                  <a:pt x="27" y="31"/>
                </a:cubicBezTo>
                <a:cubicBezTo>
                  <a:pt x="26" y="33"/>
                  <a:pt x="24" y="34"/>
                  <a:pt x="23" y="35"/>
                </a:cubicBezTo>
                <a:cubicBezTo>
                  <a:pt x="21" y="35"/>
                  <a:pt x="19" y="36"/>
                  <a:pt x="16" y="36"/>
                </a:cubicBezTo>
                <a:cubicBezTo>
                  <a:pt x="14" y="36"/>
                  <a:pt x="13" y="36"/>
                  <a:pt x="11" y="35"/>
                </a:cubicBezTo>
                <a:cubicBezTo>
                  <a:pt x="10" y="35"/>
                  <a:pt x="8" y="34"/>
                  <a:pt x="7" y="34"/>
                </a:cubicBezTo>
                <a:cubicBezTo>
                  <a:pt x="6" y="33"/>
                  <a:pt x="5" y="32"/>
                  <a:pt x="4" y="31"/>
                </a:cubicBezTo>
                <a:cubicBezTo>
                  <a:pt x="3" y="30"/>
                  <a:pt x="2" y="28"/>
                  <a:pt x="1" y="27"/>
                </a:cubicBezTo>
                <a:cubicBezTo>
                  <a:pt x="1" y="26"/>
                  <a:pt x="0" y="24"/>
                  <a:pt x="0" y="23"/>
                </a:cubicBezTo>
                <a:cubicBezTo>
                  <a:pt x="0" y="21"/>
                  <a:pt x="0" y="19"/>
                  <a:pt x="0" y="18"/>
                </a:cubicBezTo>
                <a:cubicBezTo>
                  <a:pt x="0" y="15"/>
                  <a:pt x="0" y="12"/>
                  <a:pt x="1" y="10"/>
                </a:cubicBezTo>
                <a:cubicBezTo>
                  <a:pt x="2" y="8"/>
                  <a:pt x="3" y="6"/>
                  <a:pt x="4" y="5"/>
                </a:cubicBezTo>
                <a:cubicBezTo>
                  <a:pt x="6" y="3"/>
                  <a:pt x="8" y="2"/>
                  <a:pt x="10" y="1"/>
                </a:cubicBezTo>
                <a:cubicBezTo>
                  <a:pt x="12" y="0"/>
                  <a:pt x="14" y="0"/>
                  <a:pt x="16" y="0"/>
                </a:cubicBezTo>
                <a:cubicBezTo>
                  <a:pt x="19" y="0"/>
                  <a:pt x="21" y="0"/>
                  <a:pt x="24" y="1"/>
                </a:cubicBezTo>
                <a:cubicBezTo>
                  <a:pt x="26" y="3"/>
                  <a:pt x="27" y="4"/>
                  <a:pt x="29" y="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04" name="Rectangle 603"/>
          <p:cNvSpPr>
            <a:spLocks noChangeArrowheads="1"/>
          </p:cNvSpPr>
          <p:nvPr/>
        </p:nvSpPr>
        <p:spPr bwMode="auto">
          <a:xfrm>
            <a:off x="5581650" y="3598863"/>
            <a:ext cx="220663" cy="23812"/>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05" name="Freeform 604"/>
          <p:cNvSpPr>
            <a:spLocks noChangeArrowheads="1"/>
          </p:cNvSpPr>
          <p:nvPr/>
        </p:nvSpPr>
        <p:spPr bwMode="auto">
          <a:xfrm>
            <a:off x="5786438" y="3390900"/>
            <a:ext cx="34925" cy="46038"/>
          </a:xfrm>
          <a:custGeom>
            <a:avLst/>
            <a:gdLst>
              <a:gd name="T0" fmla="*/ 2147483647 w 27"/>
              <a:gd name="T1" fmla="*/ 2147483647 h 35"/>
              <a:gd name="T2" fmla="*/ 2147483647 w 27"/>
              <a:gd name="T3" fmla="*/ 2147483647 h 35"/>
              <a:gd name="T4" fmla="*/ 2147483647 w 27"/>
              <a:gd name="T5" fmla="*/ 2147483647 h 35"/>
              <a:gd name="T6" fmla="*/ 0 w 27"/>
              <a:gd name="T7" fmla="*/ 2147483647 h 35"/>
              <a:gd name="T8" fmla="*/ 0 w 27"/>
              <a:gd name="T9" fmla="*/ 2147483647 h 35"/>
              <a:gd name="T10" fmla="*/ 2147483647 w 27"/>
              <a:gd name="T11" fmla="*/ 2147483647 h 35"/>
              <a:gd name="T12" fmla="*/ 2147483647 w 27"/>
              <a:gd name="T13" fmla="*/ 2147483647 h 35"/>
              <a:gd name="T14" fmla="*/ 2147483647 w 27"/>
              <a:gd name="T15" fmla="*/ 0 h 35"/>
              <a:gd name="T16" fmla="*/ 2147483647 w 27"/>
              <a:gd name="T17" fmla="*/ 0 h 35"/>
              <a:gd name="T18" fmla="*/ 2147483647 w 27"/>
              <a:gd name="T19" fmla="*/ 2147483647 h 35"/>
              <a:gd name="T20" fmla="*/ 2147483647 w 27"/>
              <a:gd name="T21" fmla="*/ 2147483647 h 35"/>
              <a:gd name="T22" fmla="*/ 2147483647 w 27"/>
              <a:gd name="T23" fmla="*/ 2147483647 h 35"/>
              <a:gd name="T24" fmla="*/ 2147483647 w 27"/>
              <a:gd name="T25" fmla="*/ 2147483647 h 35"/>
              <a:gd name="T26" fmla="*/ 2147483647 w 27"/>
              <a:gd name="T27" fmla="*/ 2147483647 h 35"/>
              <a:gd name="T28" fmla="*/ 2147483647 w 27"/>
              <a:gd name="T29" fmla="*/ 2147483647 h 35"/>
              <a:gd name="T30" fmla="*/ 2147483647 w 27"/>
              <a:gd name="T31" fmla="*/ 2147483647 h 35"/>
              <a:gd name="T32" fmla="*/ 2147483647 w 27"/>
              <a:gd name="T33" fmla="*/ 2147483647 h 35"/>
              <a:gd name="T34" fmla="*/ 2147483647 w 27"/>
              <a:gd name="T35" fmla="*/ 2147483647 h 35"/>
              <a:gd name="T36" fmla="*/ 2147483647 w 27"/>
              <a:gd name="T37" fmla="*/ 2147483647 h 35"/>
              <a:gd name="T38" fmla="*/ 2147483647 w 27"/>
              <a:gd name="T39" fmla="*/ 2147483647 h 35"/>
              <a:gd name="T40" fmla="*/ 2147483647 w 27"/>
              <a:gd name="T41" fmla="*/ 2147483647 h 35"/>
              <a:gd name="T42" fmla="*/ 2147483647 w 27"/>
              <a:gd name="T43" fmla="*/ 2147483647 h 35"/>
              <a:gd name="T44" fmla="*/ 2147483647 w 27"/>
              <a:gd name="T45" fmla="*/ 2147483647 h 35"/>
              <a:gd name="T46" fmla="*/ 2147483647 w 27"/>
              <a:gd name="T47" fmla="*/ 2147483647 h 35"/>
              <a:gd name="T48" fmla="*/ 2147483647 w 27"/>
              <a:gd name="T49" fmla="*/ 2147483647 h 35"/>
              <a:gd name="T50" fmla="*/ 2147483647 w 27"/>
              <a:gd name="T51" fmla="*/ 2147483647 h 35"/>
              <a:gd name="T52" fmla="*/ 2147483647 w 27"/>
              <a:gd name="T53" fmla="*/ 2147483647 h 3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7"/>
              <a:gd name="T82" fmla="*/ 0 h 35"/>
              <a:gd name="T83" fmla="*/ 27 w 27"/>
              <a:gd name="T84" fmla="*/ 35 h 3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7" h="35">
                <a:moveTo>
                  <a:pt x="24" y="35"/>
                </a:moveTo>
                <a:cubicBezTo>
                  <a:pt x="5" y="35"/>
                  <a:pt x="5" y="35"/>
                  <a:pt x="5" y="35"/>
                </a:cubicBezTo>
                <a:cubicBezTo>
                  <a:pt x="3" y="35"/>
                  <a:pt x="2" y="35"/>
                  <a:pt x="1" y="34"/>
                </a:cubicBezTo>
                <a:cubicBezTo>
                  <a:pt x="1" y="33"/>
                  <a:pt x="0" y="32"/>
                  <a:pt x="0" y="31"/>
                </a:cubicBezTo>
                <a:cubicBezTo>
                  <a:pt x="0" y="5"/>
                  <a:pt x="0" y="5"/>
                  <a:pt x="0" y="5"/>
                </a:cubicBezTo>
                <a:cubicBezTo>
                  <a:pt x="0" y="4"/>
                  <a:pt x="1" y="3"/>
                  <a:pt x="1" y="2"/>
                </a:cubicBezTo>
                <a:cubicBezTo>
                  <a:pt x="1" y="2"/>
                  <a:pt x="2" y="1"/>
                  <a:pt x="2" y="1"/>
                </a:cubicBezTo>
                <a:cubicBezTo>
                  <a:pt x="3" y="0"/>
                  <a:pt x="4" y="0"/>
                  <a:pt x="5" y="0"/>
                </a:cubicBezTo>
                <a:cubicBezTo>
                  <a:pt x="23" y="0"/>
                  <a:pt x="23" y="0"/>
                  <a:pt x="23" y="0"/>
                </a:cubicBezTo>
                <a:cubicBezTo>
                  <a:pt x="25" y="0"/>
                  <a:pt x="25" y="1"/>
                  <a:pt x="26" y="1"/>
                </a:cubicBezTo>
                <a:cubicBezTo>
                  <a:pt x="26" y="2"/>
                  <a:pt x="27" y="2"/>
                  <a:pt x="27" y="3"/>
                </a:cubicBezTo>
                <a:cubicBezTo>
                  <a:pt x="27" y="4"/>
                  <a:pt x="26" y="4"/>
                  <a:pt x="26" y="5"/>
                </a:cubicBezTo>
                <a:cubicBezTo>
                  <a:pt x="25" y="6"/>
                  <a:pt x="25" y="6"/>
                  <a:pt x="23" y="6"/>
                </a:cubicBezTo>
                <a:cubicBezTo>
                  <a:pt x="8" y="6"/>
                  <a:pt x="8" y="6"/>
                  <a:pt x="8" y="6"/>
                </a:cubicBezTo>
                <a:cubicBezTo>
                  <a:pt x="8" y="14"/>
                  <a:pt x="8" y="14"/>
                  <a:pt x="8" y="14"/>
                </a:cubicBezTo>
                <a:cubicBezTo>
                  <a:pt x="22" y="14"/>
                  <a:pt x="22" y="14"/>
                  <a:pt x="22" y="14"/>
                </a:cubicBezTo>
                <a:cubicBezTo>
                  <a:pt x="23" y="14"/>
                  <a:pt x="24" y="15"/>
                  <a:pt x="25" y="15"/>
                </a:cubicBezTo>
                <a:cubicBezTo>
                  <a:pt x="25" y="16"/>
                  <a:pt x="25" y="16"/>
                  <a:pt x="25" y="17"/>
                </a:cubicBezTo>
                <a:cubicBezTo>
                  <a:pt x="25" y="18"/>
                  <a:pt x="25" y="18"/>
                  <a:pt x="25" y="19"/>
                </a:cubicBezTo>
                <a:cubicBezTo>
                  <a:pt x="24" y="19"/>
                  <a:pt x="23" y="20"/>
                  <a:pt x="22" y="20"/>
                </a:cubicBezTo>
                <a:cubicBezTo>
                  <a:pt x="8" y="20"/>
                  <a:pt x="8" y="20"/>
                  <a:pt x="8" y="20"/>
                </a:cubicBezTo>
                <a:cubicBezTo>
                  <a:pt x="8" y="30"/>
                  <a:pt x="8" y="30"/>
                  <a:pt x="8" y="30"/>
                </a:cubicBezTo>
                <a:cubicBezTo>
                  <a:pt x="24" y="30"/>
                  <a:pt x="24" y="30"/>
                  <a:pt x="24" y="30"/>
                </a:cubicBezTo>
                <a:cubicBezTo>
                  <a:pt x="25" y="30"/>
                  <a:pt x="26" y="30"/>
                  <a:pt x="26" y="30"/>
                </a:cubicBezTo>
                <a:cubicBezTo>
                  <a:pt x="27" y="31"/>
                  <a:pt x="27" y="31"/>
                  <a:pt x="27" y="32"/>
                </a:cubicBezTo>
                <a:cubicBezTo>
                  <a:pt x="27" y="33"/>
                  <a:pt x="27" y="34"/>
                  <a:pt x="26" y="34"/>
                </a:cubicBezTo>
                <a:cubicBezTo>
                  <a:pt x="26" y="35"/>
                  <a:pt x="25" y="35"/>
                  <a:pt x="24" y="3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06" name="Rectangle 605"/>
          <p:cNvSpPr>
            <a:spLocks noChangeArrowheads="1"/>
          </p:cNvSpPr>
          <p:nvPr/>
        </p:nvSpPr>
        <p:spPr bwMode="auto">
          <a:xfrm>
            <a:off x="5581650" y="3556000"/>
            <a:ext cx="174625" cy="190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07" name="Freeform 606"/>
          <p:cNvSpPr>
            <a:spLocks noChangeArrowheads="1"/>
          </p:cNvSpPr>
          <p:nvPr/>
        </p:nvSpPr>
        <p:spPr bwMode="auto">
          <a:xfrm>
            <a:off x="5748338" y="3390900"/>
            <a:ext cx="30162" cy="47625"/>
          </a:xfrm>
          <a:custGeom>
            <a:avLst/>
            <a:gdLst>
              <a:gd name="T0" fmla="*/ 2147483647 w 23"/>
              <a:gd name="T1" fmla="*/ 2147483647 h 36"/>
              <a:gd name="T2" fmla="*/ 2147483647 w 23"/>
              <a:gd name="T3" fmla="*/ 2147483647 h 36"/>
              <a:gd name="T4" fmla="*/ 2147483647 w 23"/>
              <a:gd name="T5" fmla="*/ 2147483647 h 36"/>
              <a:gd name="T6" fmla="*/ 2147483647 w 23"/>
              <a:gd name="T7" fmla="*/ 2147483647 h 36"/>
              <a:gd name="T8" fmla="*/ 2147483647 w 23"/>
              <a:gd name="T9" fmla="*/ 2147483647 h 36"/>
              <a:gd name="T10" fmla="*/ 2147483647 w 23"/>
              <a:gd name="T11" fmla="*/ 2147483647 h 36"/>
              <a:gd name="T12" fmla="*/ 2147483647 w 23"/>
              <a:gd name="T13" fmla="*/ 2147483647 h 36"/>
              <a:gd name="T14" fmla="*/ 2147483647 w 23"/>
              <a:gd name="T15" fmla="*/ 2147483647 h 36"/>
              <a:gd name="T16" fmla="*/ 2147483647 w 23"/>
              <a:gd name="T17" fmla="*/ 2147483647 h 36"/>
              <a:gd name="T18" fmla="*/ 0 w 23"/>
              <a:gd name="T19" fmla="*/ 2147483647 h 36"/>
              <a:gd name="T20" fmla="*/ 0 w 23"/>
              <a:gd name="T21" fmla="*/ 2147483647 h 36"/>
              <a:gd name="T22" fmla="*/ 2147483647 w 23"/>
              <a:gd name="T23" fmla="*/ 2147483647 h 36"/>
              <a:gd name="T24" fmla="*/ 2147483647 w 23"/>
              <a:gd name="T25" fmla="*/ 2147483647 h 36"/>
              <a:gd name="T26" fmla="*/ 2147483647 w 23"/>
              <a:gd name="T27" fmla="*/ 2147483647 h 36"/>
              <a:gd name="T28" fmla="*/ 2147483647 w 23"/>
              <a:gd name="T29" fmla="*/ 2147483647 h 36"/>
              <a:gd name="T30" fmla="*/ 2147483647 w 23"/>
              <a:gd name="T31" fmla="*/ 2147483647 h 36"/>
              <a:gd name="T32" fmla="*/ 2147483647 w 23"/>
              <a:gd name="T33" fmla="*/ 2147483647 h 36"/>
              <a:gd name="T34" fmla="*/ 2147483647 w 23"/>
              <a:gd name="T35" fmla="*/ 2147483647 h 36"/>
              <a:gd name="T36" fmla="*/ 2147483647 w 23"/>
              <a:gd name="T37" fmla="*/ 2147483647 h 36"/>
              <a:gd name="T38" fmla="*/ 2147483647 w 23"/>
              <a:gd name="T39" fmla="*/ 2147483647 h 36"/>
              <a:gd name="T40" fmla="*/ 2147483647 w 23"/>
              <a:gd name="T41" fmla="*/ 2147483647 h 36"/>
              <a:gd name="T42" fmla="*/ 2147483647 w 23"/>
              <a:gd name="T43" fmla="*/ 0 h 36"/>
              <a:gd name="T44" fmla="*/ 2147483647 w 23"/>
              <a:gd name="T45" fmla="*/ 2147483647 h 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3"/>
              <a:gd name="T70" fmla="*/ 0 h 36"/>
              <a:gd name="T71" fmla="*/ 23 w 23"/>
              <a:gd name="T72" fmla="*/ 36 h 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3" h="36">
                <a:moveTo>
                  <a:pt x="22" y="1"/>
                </a:moveTo>
                <a:cubicBezTo>
                  <a:pt x="23" y="2"/>
                  <a:pt x="23" y="3"/>
                  <a:pt x="23" y="4"/>
                </a:cubicBezTo>
                <a:cubicBezTo>
                  <a:pt x="23" y="22"/>
                  <a:pt x="23" y="22"/>
                  <a:pt x="23" y="22"/>
                </a:cubicBezTo>
                <a:cubicBezTo>
                  <a:pt x="23" y="24"/>
                  <a:pt x="23" y="25"/>
                  <a:pt x="23" y="26"/>
                </a:cubicBezTo>
                <a:cubicBezTo>
                  <a:pt x="22" y="27"/>
                  <a:pt x="22" y="28"/>
                  <a:pt x="22" y="30"/>
                </a:cubicBezTo>
                <a:cubicBezTo>
                  <a:pt x="21" y="31"/>
                  <a:pt x="20" y="33"/>
                  <a:pt x="18" y="34"/>
                </a:cubicBezTo>
                <a:cubicBezTo>
                  <a:pt x="16" y="35"/>
                  <a:pt x="14" y="36"/>
                  <a:pt x="11" y="36"/>
                </a:cubicBezTo>
                <a:cubicBezTo>
                  <a:pt x="9" y="36"/>
                  <a:pt x="7" y="35"/>
                  <a:pt x="5" y="35"/>
                </a:cubicBezTo>
                <a:cubicBezTo>
                  <a:pt x="4" y="34"/>
                  <a:pt x="2" y="33"/>
                  <a:pt x="1" y="31"/>
                </a:cubicBezTo>
                <a:cubicBezTo>
                  <a:pt x="1" y="30"/>
                  <a:pt x="1" y="29"/>
                  <a:pt x="0" y="28"/>
                </a:cubicBezTo>
                <a:cubicBezTo>
                  <a:pt x="0" y="27"/>
                  <a:pt x="0" y="26"/>
                  <a:pt x="0" y="25"/>
                </a:cubicBezTo>
                <a:cubicBezTo>
                  <a:pt x="0" y="23"/>
                  <a:pt x="0" y="23"/>
                  <a:pt x="1" y="22"/>
                </a:cubicBezTo>
                <a:cubicBezTo>
                  <a:pt x="1" y="22"/>
                  <a:pt x="2" y="21"/>
                  <a:pt x="3" y="21"/>
                </a:cubicBezTo>
                <a:cubicBezTo>
                  <a:pt x="4" y="21"/>
                  <a:pt x="5" y="21"/>
                  <a:pt x="5" y="22"/>
                </a:cubicBezTo>
                <a:cubicBezTo>
                  <a:pt x="6" y="23"/>
                  <a:pt x="6" y="23"/>
                  <a:pt x="6" y="25"/>
                </a:cubicBezTo>
                <a:cubicBezTo>
                  <a:pt x="7" y="26"/>
                  <a:pt x="7" y="27"/>
                  <a:pt x="7" y="27"/>
                </a:cubicBezTo>
                <a:cubicBezTo>
                  <a:pt x="7" y="28"/>
                  <a:pt x="8" y="29"/>
                  <a:pt x="8" y="29"/>
                </a:cubicBezTo>
                <a:cubicBezTo>
                  <a:pt x="9" y="30"/>
                  <a:pt x="10" y="30"/>
                  <a:pt x="11" y="30"/>
                </a:cubicBezTo>
                <a:cubicBezTo>
                  <a:pt x="14" y="30"/>
                  <a:pt x="16" y="28"/>
                  <a:pt x="16" y="23"/>
                </a:cubicBezTo>
                <a:cubicBezTo>
                  <a:pt x="16" y="4"/>
                  <a:pt x="16" y="4"/>
                  <a:pt x="16" y="4"/>
                </a:cubicBezTo>
                <a:cubicBezTo>
                  <a:pt x="16" y="3"/>
                  <a:pt x="16" y="2"/>
                  <a:pt x="17" y="1"/>
                </a:cubicBezTo>
                <a:cubicBezTo>
                  <a:pt x="17" y="0"/>
                  <a:pt x="18" y="0"/>
                  <a:pt x="19" y="0"/>
                </a:cubicBezTo>
                <a:cubicBezTo>
                  <a:pt x="20" y="0"/>
                  <a:pt x="21" y="0"/>
                  <a:pt x="22" y="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08" name="Freeform 608"/>
          <p:cNvSpPr>
            <a:spLocks noEditPoints="1" noChangeArrowheads="1"/>
          </p:cNvSpPr>
          <p:nvPr/>
        </p:nvSpPr>
        <p:spPr bwMode="auto">
          <a:xfrm>
            <a:off x="5700713" y="3390900"/>
            <a:ext cx="42862" cy="47625"/>
          </a:xfrm>
          <a:custGeom>
            <a:avLst/>
            <a:gdLst>
              <a:gd name="T0" fmla="*/ 2147483647 w 34"/>
              <a:gd name="T1" fmla="*/ 2147483647 h 36"/>
              <a:gd name="T2" fmla="*/ 2147483647 w 34"/>
              <a:gd name="T3" fmla="*/ 0 h 36"/>
              <a:gd name="T4" fmla="*/ 2147483647 w 34"/>
              <a:gd name="T5" fmla="*/ 2147483647 h 36"/>
              <a:gd name="T6" fmla="*/ 2147483647 w 34"/>
              <a:gd name="T7" fmla="*/ 2147483647 h 36"/>
              <a:gd name="T8" fmla="*/ 2147483647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0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2147483647 h 36"/>
              <a:gd name="T34" fmla="*/ 2147483647 w 34"/>
              <a:gd name="T35" fmla="*/ 2147483647 h 36"/>
              <a:gd name="T36" fmla="*/ 2147483647 w 34"/>
              <a:gd name="T37" fmla="*/ 2147483647 h 36"/>
              <a:gd name="T38" fmla="*/ 2147483647 w 34"/>
              <a:gd name="T39" fmla="*/ 2147483647 h 36"/>
              <a:gd name="T40" fmla="*/ 2147483647 w 34"/>
              <a:gd name="T41" fmla="*/ 2147483647 h 36"/>
              <a:gd name="T42" fmla="*/ 2147483647 w 34"/>
              <a:gd name="T43" fmla="*/ 2147483647 h 36"/>
              <a:gd name="T44" fmla="*/ 2147483647 w 34"/>
              <a:gd name="T45" fmla="*/ 2147483647 h 36"/>
              <a:gd name="T46" fmla="*/ 2147483647 w 34"/>
              <a:gd name="T47" fmla="*/ 2147483647 h 36"/>
              <a:gd name="T48" fmla="*/ 2147483647 w 34"/>
              <a:gd name="T49" fmla="*/ 2147483647 h 36"/>
              <a:gd name="T50" fmla="*/ 2147483647 w 34"/>
              <a:gd name="T51" fmla="*/ 2147483647 h 36"/>
              <a:gd name="T52" fmla="*/ 2147483647 w 34"/>
              <a:gd name="T53" fmla="*/ 2147483647 h 36"/>
              <a:gd name="T54" fmla="*/ 2147483647 w 34"/>
              <a:gd name="T55" fmla="*/ 2147483647 h 36"/>
              <a:gd name="T56" fmla="*/ 2147483647 w 34"/>
              <a:gd name="T57" fmla="*/ 2147483647 h 36"/>
              <a:gd name="T58" fmla="*/ 2147483647 w 34"/>
              <a:gd name="T59" fmla="*/ 2147483647 h 36"/>
              <a:gd name="T60" fmla="*/ 2147483647 w 34"/>
              <a:gd name="T61" fmla="*/ 2147483647 h 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4"/>
              <a:gd name="T94" fmla="*/ 0 h 36"/>
              <a:gd name="T95" fmla="*/ 34 w 34"/>
              <a:gd name="T96" fmla="*/ 36 h 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4" h="36">
                <a:moveTo>
                  <a:pt x="9" y="1"/>
                </a:moveTo>
                <a:cubicBezTo>
                  <a:pt x="11" y="0"/>
                  <a:pt x="14" y="0"/>
                  <a:pt x="16" y="0"/>
                </a:cubicBezTo>
                <a:cubicBezTo>
                  <a:pt x="20" y="0"/>
                  <a:pt x="23" y="0"/>
                  <a:pt x="26" y="2"/>
                </a:cubicBezTo>
                <a:cubicBezTo>
                  <a:pt x="28" y="3"/>
                  <a:pt x="30" y="5"/>
                  <a:pt x="32" y="8"/>
                </a:cubicBezTo>
                <a:cubicBezTo>
                  <a:pt x="33" y="11"/>
                  <a:pt x="34" y="14"/>
                  <a:pt x="34" y="18"/>
                </a:cubicBezTo>
                <a:cubicBezTo>
                  <a:pt x="34" y="20"/>
                  <a:pt x="33" y="23"/>
                  <a:pt x="33" y="25"/>
                </a:cubicBezTo>
                <a:cubicBezTo>
                  <a:pt x="32" y="27"/>
                  <a:pt x="31" y="29"/>
                  <a:pt x="29" y="31"/>
                </a:cubicBezTo>
                <a:cubicBezTo>
                  <a:pt x="28" y="32"/>
                  <a:pt x="26" y="34"/>
                  <a:pt x="24" y="34"/>
                </a:cubicBezTo>
                <a:cubicBezTo>
                  <a:pt x="22" y="35"/>
                  <a:pt x="19" y="36"/>
                  <a:pt x="17" y="36"/>
                </a:cubicBezTo>
                <a:cubicBezTo>
                  <a:pt x="14" y="36"/>
                  <a:pt x="11" y="35"/>
                  <a:pt x="9" y="34"/>
                </a:cubicBezTo>
                <a:cubicBezTo>
                  <a:pt x="7" y="33"/>
                  <a:pt x="5" y="32"/>
                  <a:pt x="4" y="31"/>
                </a:cubicBezTo>
                <a:cubicBezTo>
                  <a:pt x="2" y="29"/>
                  <a:pt x="1" y="27"/>
                  <a:pt x="1" y="25"/>
                </a:cubicBezTo>
                <a:cubicBezTo>
                  <a:pt x="0" y="23"/>
                  <a:pt x="0" y="20"/>
                  <a:pt x="0" y="18"/>
                </a:cubicBezTo>
                <a:cubicBezTo>
                  <a:pt x="0" y="15"/>
                  <a:pt x="0" y="13"/>
                  <a:pt x="1" y="10"/>
                </a:cubicBezTo>
                <a:cubicBezTo>
                  <a:pt x="2" y="8"/>
                  <a:pt x="3" y="6"/>
                  <a:pt x="4" y="5"/>
                </a:cubicBezTo>
                <a:cubicBezTo>
                  <a:pt x="6" y="3"/>
                  <a:pt x="7" y="2"/>
                  <a:pt x="9" y="1"/>
                </a:cubicBezTo>
                <a:close/>
                <a:moveTo>
                  <a:pt x="17" y="30"/>
                </a:moveTo>
                <a:cubicBezTo>
                  <a:pt x="18" y="30"/>
                  <a:pt x="20" y="30"/>
                  <a:pt x="22" y="29"/>
                </a:cubicBezTo>
                <a:cubicBezTo>
                  <a:pt x="23" y="28"/>
                  <a:pt x="24" y="26"/>
                  <a:pt x="25" y="25"/>
                </a:cubicBezTo>
                <a:cubicBezTo>
                  <a:pt x="26" y="23"/>
                  <a:pt x="26" y="20"/>
                  <a:pt x="26" y="18"/>
                </a:cubicBezTo>
                <a:cubicBezTo>
                  <a:pt x="26" y="15"/>
                  <a:pt x="26" y="13"/>
                  <a:pt x="25" y="11"/>
                </a:cubicBezTo>
                <a:cubicBezTo>
                  <a:pt x="24" y="9"/>
                  <a:pt x="23" y="8"/>
                  <a:pt x="22" y="7"/>
                </a:cubicBezTo>
                <a:cubicBezTo>
                  <a:pt x="20" y="6"/>
                  <a:pt x="18" y="5"/>
                  <a:pt x="16" y="5"/>
                </a:cubicBezTo>
                <a:cubicBezTo>
                  <a:pt x="15" y="5"/>
                  <a:pt x="14" y="6"/>
                  <a:pt x="13" y="6"/>
                </a:cubicBezTo>
                <a:cubicBezTo>
                  <a:pt x="11" y="7"/>
                  <a:pt x="10" y="7"/>
                  <a:pt x="9" y="8"/>
                </a:cubicBezTo>
                <a:cubicBezTo>
                  <a:pt x="9" y="9"/>
                  <a:pt x="8" y="11"/>
                  <a:pt x="7" y="12"/>
                </a:cubicBezTo>
                <a:cubicBezTo>
                  <a:pt x="7" y="14"/>
                  <a:pt x="7" y="16"/>
                  <a:pt x="7" y="18"/>
                </a:cubicBezTo>
                <a:cubicBezTo>
                  <a:pt x="7" y="20"/>
                  <a:pt x="7" y="21"/>
                  <a:pt x="7" y="23"/>
                </a:cubicBezTo>
                <a:cubicBezTo>
                  <a:pt x="8" y="25"/>
                  <a:pt x="9" y="26"/>
                  <a:pt x="10" y="27"/>
                </a:cubicBezTo>
                <a:cubicBezTo>
                  <a:pt x="10" y="28"/>
                  <a:pt x="11" y="29"/>
                  <a:pt x="13" y="29"/>
                </a:cubicBezTo>
                <a:cubicBezTo>
                  <a:pt x="14" y="30"/>
                  <a:pt x="15" y="30"/>
                  <a:pt x="17" y="3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09" name="Rectangle 609"/>
          <p:cNvSpPr>
            <a:spLocks noChangeArrowheads="1"/>
          </p:cNvSpPr>
          <p:nvPr/>
        </p:nvSpPr>
        <p:spPr bwMode="auto">
          <a:xfrm>
            <a:off x="5581650" y="3506788"/>
            <a:ext cx="104775" cy="20637"/>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10" name="Freeform 610"/>
          <p:cNvSpPr>
            <a:spLocks noEditPoints="1" noChangeArrowheads="1"/>
          </p:cNvSpPr>
          <p:nvPr/>
        </p:nvSpPr>
        <p:spPr bwMode="auto">
          <a:xfrm>
            <a:off x="5657850" y="3390900"/>
            <a:ext cx="36513" cy="47625"/>
          </a:xfrm>
          <a:custGeom>
            <a:avLst/>
            <a:gdLst>
              <a:gd name="T0" fmla="*/ 2147483647 w 29"/>
              <a:gd name="T1" fmla="*/ 2147483647 h 36"/>
              <a:gd name="T2" fmla="*/ 2147483647 w 29"/>
              <a:gd name="T3" fmla="*/ 2147483647 h 36"/>
              <a:gd name="T4" fmla="*/ 2147483647 w 29"/>
              <a:gd name="T5" fmla="*/ 2147483647 h 36"/>
              <a:gd name="T6" fmla="*/ 2147483647 w 29"/>
              <a:gd name="T7" fmla="*/ 2147483647 h 36"/>
              <a:gd name="T8" fmla="*/ 2147483647 w 29"/>
              <a:gd name="T9" fmla="*/ 2147483647 h 36"/>
              <a:gd name="T10" fmla="*/ 2147483647 w 29"/>
              <a:gd name="T11" fmla="*/ 2147483647 h 36"/>
              <a:gd name="T12" fmla="*/ 2147483647 w 29"/>
              <a:gd name="T13" fmla="*/ 2147483647 h 36"/>
              <a:gd name="T14" fmla="*/ 2147483647 w 29"/>
              <a:gd name="T15" fmla="*/ 2147483647 h 36"/>
              <a:gd name="T16" fmla="*/ 0 w 29"/>
              <a:gd name="T17" fmla="*/ 2147483647 h 36"/>
              <a:gd name="T18" fmla="*/ 0 w 29"/>
              <a:gd name="T19" fmla="*/ 2147483647 h 36"/>
              <a:gd name="T20" fmla="*/ 2147483647 w 29"/>
              <a:gd name="T21" fmla="*/ 2147483647 h 36"/>
              <a:gd name="T22" fmla="*/ 2147483647 w 29"/>
              <a:gd name="T23" fmla="*/ 0 h 36"/>
              <a:gd name="T24" fmla="*/ 2147483647 w 29"/>
              <a:gd name="T25" fmla="*/ 0 h 36"/>
              <a:gd name="T26" fmla="*/ 2147483647 w 29"/>
              <a:gd name="T27" fmla="*/ 2147483647 h 36"/>
              <a:gd name="T28" fmla="*/ 2147483647 w 29"/>
              <a:gd name="T29" fmla="*/ 2147483647 h 36"/>
              <a:gd name="T30" fmla="*/ 2147483647 w 29"/>
              <a:gd name="T31" fmla="*/ 2147483647 h 36"/>
              <a:gd name="T32" fmla="*/ 2147483647 w 29"/>
              <a:gd name="T33" fmla="*/ 2147483647 h 36"/>
              <a:gd name="T34" fmla="*/ 2147483647 w 29"/>
              <a:gd name="T35" fmla="*/ 2147483647 h 36"/>
              <a:gd name="T36" fmla="*/ 2147483647 w 29"/>
              <a:gd name="T37" fmla="*/ 2147483647 h 36"/>
              <a:gd name="T38" fmla="*/ 2147483647 w 29"/>
              <a:gd name="T39" fmla="*/ 2147483647 h 36"/>
              <a:gd name="T40" fmla="*/ 2147483647 w 29"/>
              <a:gd name="T41" fmla="*/ 2147483647 h 36"/>
              <a:gd name="T42" fmla="*/ 2147483647 w 29"/>
              <a:gd name="T43" fmla="*/ 2147483647 h 36"/>
              <a:gd name="T44" fmla="*/ 2147483647 w 29"/>
              <a:gd name="T45" fmla="*/ 2147483647 h 36"/>
              <a:gd name="T46" fmla="*/ 2147483647 w 29"/>
              <a:gd name="T47" fmla="*/ 2147483647 h 36"/>
              <a:gd name="T48" fmla="*/ 2147483647 w 29"/>
              <a:gd name="T49" fmla="*/ 2147483647 h 36"/>
              <a:gd name="T50" fmla="*/ 2147483647 w 29"/>
              <a:gd name="T51" fmla="*/ 2147483647 h 36"/>
              <a:gd name="T52" fmla="*/ 2147483647 w 29"/>
              <a:gd name="T53" fmla="*/ 2147483647 h 36"/>
              <a:gd name="T54" fmla="*/ 2147483647 w 29"/>
              <a:gd name="T55" fmla="*/ 2147483647 h 36"/>
              <a:gd name="T56" fmla="*/ 2147483647 w 29"/>
              <a:gd name="T57" fmla="*/ 2147483647 h 36"/>
              <a:gd name="T58" fmla="*/ 2147483647 w 29"/>
              <a:gd name="T59" fmla="*/ 2147483647 h 36"/>
              <a:gd name="T60" fmla="*/ 2147483647 w 29"/>
              <a:gd name="T61" fmla="*/ 2147483647 h 36"/>
              <a:gd name="T62" fmla="*/ 2147483647 w 29"/>
              <a:gd name="T63" fmla="*/ 2147483647 h 36"/>
              <a:gd name="T64" fmla="*/ 2147483647 w 29"/>
              <a:gd name="T65" fmla="*/ 2147483647 h 36"/>
              <a:gd name="T66" fmla="*/ 2147483647 w 29"/>
              <a:gd name="T67" fmla="*/ 2147483647 h 36"/>
              <a:gd name="T68" fmla="*/ 2147483647 w 29"/>
              <a:gd name="T69" fmla="*/ 2147483647 h 36"/>
              <a:gd name="T70" fmla="*/ 2147483647 w 29"/>
              <a:gd name="T71" fmla="*/ 2147483647 h 36"/>
              <a:gd name="T72" fmla="*/ 2147483647 w 29"/>
              <a:gd name="T73" fmla="*/ 2147483647 h 36"/>
              <a:gd name="T74" fmla="*/ 2147483647 w 29"/>
              <a:gd name="T75" fmla="*/ 2147483647 h 36"/>
              <a:gd name="T76" fmla="*/ 2147483647 w 29"/>
              <a:gd name="T77" fmla="*/ 2147483647 h 36"/>
              <a:gd name="T78" fmla="*/ 2147483647 w 29"/>
              <a:gd name="T79" fmla="*/ 2147483647 h 36"/>
              <a:gd name="T80" fmla="*/ 2147483647 w 29"/>
              <a:gd name="T81" fmla="*/ 2147483647 h 36"/>
              <a:gd name="T82" fmla="*/ 2147483647 w 29"/>
              <a:gd name="T83" fmla="*/ 2147483647 h 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9"/>
              <a:gd name="T127" fmla="*/ 0 h 36"/>
              <a:gd name="T128" fmla="*/ 29 w 29"/>
              <a:gd name="T129" fmla="*/ 36 h 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9" h="36">
                <a:moveTo>
                  <a:pt x="15" y="23"/>
                </a:moveTo>
                <a:cubicBezTo>
                  <a:pt x="14" y="22"/>
                  <a:pt x="14" y="21"/>
                  <a:pt x="13" y="21"/>
                </a:cubicBezTo>
                <a:cubicBezTo>
                  <a:pt x="12" y="20"/>
                  <a:pt x="11" y="20"/>
                  <a:pt x="10" y="20"/>
                </a:cubicBezTo>
                <a:cubicBezTo>
                  <a:pt x="7" y="20"/>
                  <a:pt x="7" y="20"/>
                  <a:pt x="7" y="20"/>
                </a:cubicBezTo>
                <a:cubicBezTo>
                  <a:pt x="7" y="31"/>
                  <a:pt x="7" y="31"/>
                  <a:pt x="7" y="31"/>
                </a:cubicBezTo>
                <a:cubicBezTo>
                  <a:pt x="7" y="33"/>
                  <a:pt x="7" y="34"/>
                  <a:pt x="6" y="35"/>
                </a:cubicBezTo>
                <a:cubicBezTo>
                  <a:pt x="6" y="35"/>
                  <a:pt x="5" y="36"/>
                  <a:pt x="4" y="36"/>
                </a:cubicBezTo>
                <a:cubicBezTo>
                  <a:pt x="3" y="36"/>
                  <a:pt x="2" y="35"/>
                  <a:pt x="1" y="35"/>
                </a:cubicBezTo>
                <a:cubicBezTo>
                  <a:pt x="0" y="34"/>
                  <a:pt x="0" y="33"/>
                  <a:pt x="0" y="31"/>
                </a:cubicBezTo>
                <a:cubicBezTo>
                  <a:pt x="0" y="5"/>
                  <a:pt x="0" y="5"/>
                  <a:pt x="0" y="5"/>
                </a:cubicBezTo>
                <a:cubicBezTo>
                  <a:pt x="0" y="3"/>
                  <a:pt x="1" y="2"/>
                  <a:pt x="1" y="1"/>
                </a:cubicBezTo>
                <a:cubicBezTo>
                  <a:pt x="2" y="1"/>
                  <a:pt x="3" y="0"/>
                  <a:pt x="4" y="0"/>
                </a:cubicBezTo>
                <a:cubicBezTo>
                  <a:pt x="16" y="0"/>
                  <a:pt x="16" y="0"/>
                  <a:pt x="16" y="0"/>
                </a:cubicBezTo>
                <a:cubicBezTo>
                  <a:pt x="18" y="0"/>
                  <a:pt x="19" y="0"/>
                  <a:pt x="20" y="1"/>
                </a:cubicBezTo>
                <a:cubicBezTo>
                  <a:pt x="21" y="1"/>
                  <a:pt x="22" y="1"/>
                  <a:pt x="23" y="1"/>
                </a:cubicBezTo>
                <a:cubicBezTo>
                  <a:pt x="24" y="2"/>
                  <a:pt x="25" y="2"/>
                  <a:pt x="26" y="3"/>
                </a:cubicBezTo>
                <a:cubicBezTo>
                  <a:pt x="27" y="4"/>
                  <a:pt x="27" y="5"/>
                  <a:pt x="28" y="6"/>
                </a:cubicBezTo>
                <a:cubicBezTo>
                  <a:pt x="28" y="7"/>
                  <a:pt x="29" y="9"/>
                  <a:pt x="29" y="10"/>
                </a:cubicBezTo>
                <a:cubicBezTo>
                  <a:pt x="29" y="13"/>
                  <a:pt x="28" y="15"/>
                  <a:pt x="26" y="16"/>
                </a:cubicBezTo>
                <a:cubicBezTo>
                  <a:pt x="25" y="18"/>
                  <a:pt x="23" y="19"/>
                  <a:pt x="20" y="19"/>
                </a:cubicBezTo>
                <a:cubicBezTo>
                  <a:pt x="21" y="20"/>
                  <a:pt x="22" y="21"/>
                  <a:pt x="23" y="22"/>
                </a:cubicBezTo>
                <a:cubicBezTo>
                  <a:pt x="24" y="24"/>
                  <a:pt x="25" y="25"/>
                  <a:pt x="26" y="26"/>
                </a:cubicBezTo>
                <a:cubicBezTo>
                  <a:pt x="27" y="28"/>
                  <a:pt x="28" y="29"/>
                  <a:pt x="28" y="30"/>
                </a:cubicBezTo>
                <a:cubicBezTo>
                  <a:pt x="29" y="32"/>
                  <a:pt x="29" y="32"/>
                  <a:pt x="29" y="33"/>
                </a:cubicBezTo>
                <a:cubicBezTo>
                  <a:pt x="29" y="33"/>
                  <a:pt x="29" y="34"/>
                  <a:pt x="29" y="34"/>
                </a:cubicBezTo>
                <a:cubicBezTo>
                  <a:pt x="28" y="35"/>
                  <a:pt x="28" y="35"/>
                  <a:pt x="27" y="35"/>
                </a:cubicBezTo>
                <a:cubicBezTo>
                  <a:pt x="27" y="36"/>
                  <a:pt x="26" y="36"/>
                  <a:pt x="26" y="36"/>
                </a:cubicBezTo>
                <a:cubicBezTo>
                  <a:pt x="25" y="36"/>
                  <a:pt x="24" y="36"/>
                  <a:pt x="24" y="35"/>
                </a:cubicBezTo>
                <a:cubicBezTo>
                  <a:pt x="23" y="35"/>
                  <a:pt x="23" y="34"/>
                  <a:pt x="22" y="34"/>
                </a:cubicBezTo>
                <a:cubicBezTo>
                  <a:pt x="22" y="33"/>
                  <a:pt x="21" y="32"/>
                  <a:pt x="21" y="31"/>
                </a:cubicBezTo>
                <a:cubicBezTo>
                  <a:pt x="18" y="26"/>
                  <a:pt x="18" y="26"/>
                  <a:pt x="18" y="26"/>
                </a:cubicBezTo>
                <a:cubicBezTo>
                  <a:pt x="17" y="25"/>
                  <a:pt x="16" y="23"/>
                  <a:pt x="15" y="23"/>
                </a:cubicBezTo>
                <a:close/>
                <a:moveTo>
                  <a:pt x="19" y="6"/>
                </a:moveTo>
                <a:cubicBezTo>
                  <a:pt x="18" y="6"/>
                  <a:pt x="16" y="6"/>
                  <a:pt x="14" y="6"/>
                </a:cubicBezTo>
                <a:cubicBezTo>
                  <a:pt x="7" y="6"/>
                  <a:pt x="7" y="6"/>
                  <a:pt x="7" y="6"/>
                </a:cubicBezTo>
                <a:cubicBezTo>
                  <a:pt x="7" y="15"/>
                  <a:pt x="7" y="15"/>
                  <a:pt x="7" y="15"/>
                </a:cubicBezTo>
                <a:cubicBezTo>
                  <a:pt x="14" y="15"/>
                  <a:pt x="14" y="15"/>
                  <a:pt x="14" y="15"/>
                </a:cubicBezTo>
                <a:cubicBezTo>
                  <a:pt x="15" y="15"/>
                  <a:pt x="17" y="15"/>
                  <a:pt x="18" y="15"/>
                </a:cubicBezTo>
                <a:cubicBezTo>
                  <a:pt x="19" y="14"/>
                  <a:pt x="20" y="14"/>
                  <a:pt x="20" y="13"/>
                </a:cubicBezTo>
                <a:cubicBezTo>
                  <a:pt x="21" y="13"/>
                  <a:pt x="21" y="12"/>
                  <a:pt x="21" y="10"/>
                </a:cubicBezTo>
                <a:cubicBezTo>
                  <a:pt x="21" y="9"/>
                  <a:pt x="21" y="8"/>
                  <a:pt x="21" y="8"/>
                </a:cubicBezTo>
                <a:cubicBezTo>
                  <a:pt x="20" y="7"/>
                  <a:pt x="19" y="7"/>
                  <a:pt x="19" y="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1" name="Freeform 611"/>
          <p:cNvSpPr>
            <a:spLocks noEditPoints="1" noChangeArrowheads="1"/>
          </p:cNvSpPr>
          <p:nvPr/>
        </p:nvSpPr>
        <p:spPr bwMode="auto">
          <a:xfrm>
            <a:off x="5616575" y="3390900"/>
            <a:ext cx="33338" cy="47625"/>
          </a:xfrm>
          <a:custGeom>
            <a:avLst/>
            <a:gdLst>
              <a:gd name="T0" fmla="*/ 2147483647 w 26"/>
              <a:gd name="T1" fmla="*/ 2147483647 h 36"/>
              <a:gd name="T2" fmla="*/ 2147483647 w 26"/>
              <a:gd name="T3" fmla="*/ 2147483647 h 36"/>
              <a:gd name="T4" fmla="*/ 2147483647 w 26"/>
              <a:gd name="T5" fmla="*/ 2147483647 h 36"/>
              <a:gd name="T6" fmla="*/ 2147483647 w 26"/>
              <a:gd name="T7" fmla="*/ 2147483647 h 36"/>
              <a:gd name="T8" fmla="*/ 2147483647 w 26"/>
              <a:gd name="T9" fmla="*/ 2147483647 h 36"/>
              <a:gd name="T10" fmla="*/ 2147483647 w 26"/>
              <a:gd name="T11" fmla="*/ 2147483647 h 36"/>
              <a:gd name="T12" fmla="*/ 2147483647 w 26"/>
              <a:gd name="T13" fmla="*/ 2147483647 h 36"/>
              <a:gd name="T14" fmla="*/ 2147483647 w 26"/>
              <a:gd name="T15" fmla="*/ 2147483647 h 36"/>
              <a:gd name="T16" fmla="*/ 2147483647 w 26"/>
              <a:gd name="T17" fmla="*/ 2147483647 h 36"/>
              <a:gd name="T18" fmla="*/ 2147483647 w 26"/>
              <a:gd name="T19" fmla="*/ 2147483647 h 36"/>
              <a:gd name="T20" fmla="*/ 2147483647 w 26"/>
              <a:gd name="T21" fmla="*/ 2147483647 h 36"/>
              <a:gd name="T22" fmla="*/ 2147483647 w 26"/>
              <a:gd name="T23" fmla="*/ 2147483647 h 36"/>
              <a:gd name="T24" fmla="*/ 2147483647 w 26"/>
              <a:gd name="T25" fmla="*/ 2147483647 h 36"/>
              <a:gd name="T26" fmla="*/ 0 w 26"/>
              <a:gd name="T27" fmla="*/ 2147483647 h 36"/>
              <a:gd name="T28" fmla="*/ 0 w 26"/>
              <a:gd name="T29" fmla="*/ 2147483647 h 36"/>
              <a:gd name="T30" fmla="*/ 2147483647 w 26"/>
              <a:gd name="T31" fmla="*/ 2147483647 h 36"/>
              <a:gd name="T32" fmla="*/ 2147483647 w 26"/>
              <a:gd name="T33" fmla="*/ 0 h 36"/>
              <a:gd name="T34" fmla="*/ 2147483647 w 26"/>
              <a:gd name="T35" fmla="*/ 0 h 36"/>
              <a:gd name="T36" fmla="*/ 2147483647 w 26"/>
              <a:gd name="T37" fmla="*/ 2147483647 h 36"/>
              <a:gd name="T38" fmla="*/ 2147483647 w 26"/>
              <a:gd name="T39" fmla="*/ 2147483647 h 36"/>
              <a:gd name="T40" fmla="*/ 2147483647 w 26"/>
              <a:gd name="T41" fmla="*/ 2147483647 h 36"/>
              <a:gd name="T42" fmla="*/ 2147483647 w 26"/>
              <a:gd name="T43" fmla="*/ 2147483647 h 36"/>
              <a:gd name="T44" fmla="*/ 2147483647 w 26"/>
              <a:gd name="T45" fmla="*/ 2147483647 h 36"/>
              <a:gd name="T46" fmla="*/ 2147483647 w 26"/>
              <a:gd name="T47" fmla="*/ 2147483647 h 36"/>
              <a:gd name="T48" fmla="*/ 2147483647 w 26"/>
              <a:gd name="T49" fmla="*/ 2147483647 h 36"/>
              <a:gd name="T50" fmla="*/ 2147483647 w 26"/>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26"/>
              <a:gd name="T79" fmla="*/ 0 h 36"/>
              <a:gd name="T80" fmla="*/ 26 w 26"/>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26" h="36">
                <a:moveTo>
                  <a:pt x="19" y="11"/>
                </a:moveTo>
                <a:cubicBezTo>
                  <a:pt x="19" y="9"/>
                  <a:pt x="19" y="8"/>
                  <a:pt x="18" y="7"/>
                </a:cubicBezTo>
                <a:cubicBezTo>
                  <a:pt x="17" y="6"/>
                  <a:pt x="15" y="6"/>
                  <a:pt x="12" y="6"/>
                </a:cubicBezTo>
                <a:cubicBezTo>
                  <a:pt x="7" y="6"/>
                  <a:pt x="7" y="6"/>
                  <a:pt x="7" y="6"/>
                </a:cubicBezTo>
                <a:cubicBezTo>
                  <a:pt x="7" y="16"/>
                  <a:pt x="7" y="16"/>
                  <a:pt x="7" y="16"/>
                </a:cubicBezTo>
                <a:cubicBezTo>
                  <a:pt x="12" y="16"/>
                  <a:pt x="12" y="16"/>
                  <a:pt x="12" y="16"/>
                </a:cubicBezTo>
                <a:cubicBezTo>
                  <a:pt x="13" y="16"/>
                  <a:pt x="15" y="16"/>
                  <a:pt x="16" y="16"/>
                </a:cubicBezTo>
                <a:cubicBezTo>
                  <a:pt x="17" y="15"/>
                  <a:pt x="18" y="15"/>
                  <a:pt x="18" y="14"/>
                </a:cubicBezTo>
                <a:cubicBezTo>
                  <a:pt x="19" y="13"/>
                  <a:pt x="19" y="12"/>
                  <a:pt x="19" y="11"/>
                </a:cubicBezTo>
                <a:close/>
                <a:moveTo>
                  <a:pt x="7" y="31"/>
                </a:moveTo>
                <a:cubicBezTo>
                  <a:pt x="7" y="33"/>
                  <a:pt x="7" y="34"/>
                  <a:pt x="6" y="35"/>
                </a:cubicBezTo>
                <a:cubicBezTo>
                  <a:pt x="5" y="35"/>
                  <a:pt x="4" y="36"/>
                  <a:pt x="3" y="36"/>
                </a:cubicBezTo>
                <a:cubicBezTo>
                  <a:pt x="2" y="36"/>
                  <a:pt x="1" y="35"/>
                  <a:pt x="1" y="35"/>
                </a:cubicBezTo>
                <a:cubicBezTo>
                  <a:pt x="0" y="34"/>
                  <a:pt x="0" y="33"/>
                  <a:pt x="0" y="31"/>
                </a:cubicBezTo>
                <a:cubicBezTo>
                  <a:pt x="0" y="5"/>
                  <a:pt x="0" y="5"/>
                  <a:pt x="0" y="5"/>
                </a:cubicBezTo>
                <a:cubicBezTo>
                  <a:pt x="0" y="3"/>
                  <a:pt x="0" y="2"/>
                  <a:pt x="1" y="1"/>
                </a:cubicBezTo>
                <a:cubicBezTo>
                  <a:pt x="2" y="1"/>
                  <a:pt x="3" y="0"/>
                  <a:pt x="4" y="0"/>
                </a:cubicBezTo>
                <a:cubicBezTo>
                  <a:pt x="13" y="0"/>
                  <a:pt x="13" y="0"/>
                  <a:pt x="13" y="0"/>
                </a:cubicBezTo>
                <a:cubicBezTo>
                  <a:pt x="16" y="0"/>
                  <a:pt x="18" y="1"/>
                  <a:pt x="20" y="1"/>
                </a:cubicBezTo>
                <a:cubicBezTo>
                  <a:pt x="21" y="1"/>
                  <a:pt x="22" y="2"/>
                  <a:pt x="23" y="3"/>
                </a:cubicBezTo>
                <a:cubicBezTo>
                  <a:pt x="24" y="4"/>
                  <a:pt x="25" y="5"/>
                  <a:pt x="26" y="6"/>
                </a:cubicBezTo>
                <a:cubicBezTo>
                  <a:pt x="26" y="8"/>
                  <a:pt x="26" y="9"/>
                  <a:pt x="26" y="11"/>
                </a:cubicBezTo>
                <a:cubicBezTo>
                  <a:pt x="26" y="14"/>
                  <a:pt x="25" y="17"/>
                  <a:pt x="23" y="19"/>
                </a:cubicBezTo>
                <a:cubicBezTo>
                  <a:pt x="21" y="21"/>
                  <a:pt x="18" y="22"/>
                  <a:pt x="13" y="22"/>
                </a:cubicBezTo>
                <a:cubicBezTo>
                  <a:pt x="7" y="22"/>
                  <a:pt x="7" y="22"/>
                  <a:pt x="7" y="22"/>
                </a:cubicBezTo>
                <a:lnTo>
                  <a:pt x="7" y="3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2" name="Freeform 612"/>
          <p:cNvSpPr>
            <a:spLocks noEditPoints="1" noChangeArrowheads="1"/>
          </p:cNvSpPr>
          <p:nvPr/>
        </p:nvSpPr>
        <p:spPr bwMode="auto">
          <a:xfrm>
            <a:off x="5521325" y="3324225"/>
            <a:ext cx="473075" cy="498475"/>
          </a:xfrm>
          <a:custGeom>
            <a:avLst/>
            <a:gdLst>
              <a:gd name="T0" fmla="*/ 2147483647 w 370"/>
              <a:gd name="T1" fmla="*/ 2147483647 h 389"/>
              <a:gd name="T2" fmla="*/ 2147483647 w 370"/>
              <a:gd name="T3" fmla="*/ 2147483647 h 389"/>
              <a:gd name="T4" fmla="*/ 0 w 370"/>
              <a:gd name="T5" fmla="*/ 2147483647 h 389"/>
              <a:gd name="T6" fmla="*/ 0 w 370"/>
              <a:gd name="T7" fmla="*/ 2147483647 h 389"/>
              <a:gd name="T8" fmla="*/ 2147483647 w 370"/>
              <a:gd name="T9" fmla="*/ 0 h 389"/>
              <a:gd name="T10" fmla="*/ 2147483647 w 370"/>
              <a:gd name="T11" fmla="*/ 0 h 389"/>
              <a:gd name="T12" fmla="*/ 2147483647 w 370"/>
              <a:gd name="T13" fmla="*/ 2147483647 h 389"/>
              <a:gd name="T14" fmla="*/ 2147483647 w 370"/>
              <a:gd name="T15" fmla="*/ 2147483647 h 389"/>
              <a:gd name="T16" fmla="*/ 2147483647 w 370"/>
              <a:gd name="T17" fmla="*/ 2147483647 h 389"/>
              <a:gd name="T18" fmla="*/ 2147483647 w 370"/>
              <a:gd name="T19" fmla="*/ 2147483647 h 389"/>
              <a:gd name="T20" fmla="*/ 2147483647 w 370"/>
              <a:gd name="T21" fmla="*/ 2147483647 h 389"/>
              <a:gd name="T22" fmla="*/ 2147483647 w 370"/>
              <a:gd name="T23" fmla="*/ 2147483647 h 389"/>
              <a:gd name="T24" fmla="*/ 2147483647 w 370"/>
              <a:gd name="T25" fmla="*/ 2147483647 h 389"/>
              <a:gd name="T26" fmla="*/ 2147483647 w 370"/>
              <a:gd name="T27" fmla="*/ 2147483647 h 389"/>
              <a:gd name="T28" fmla="*/ 2147483647 w 370"/>
              <a:gd name="T29" fmla="*/ 2147483647 h 389"/>
              <a:gd name="T30" fmla="*/ 2147483647 w 370"/>
              <a:gd name="T31" fmla="*/ 2147483647 h 389"/>
              <a:gd name="T32" fmla="*/ 2147483647 w 370"/>
              <a:gd name="T33" fmla="*/ 2147483647 h 389"/>
              <a:gd name="T34" fmla="*/ 2147483647 w 370"/>
              <a:gd name="T35" fmla="*/ 2147483647 h 3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70"/>
              <a:gd name="T55" fmla="*/ 0 h 389"/>
              <a:gd name="T56" fmla="*/ 370 w 370"/>
              <a:gd name="T57" fmla="*/ 389 h 3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70" h="389">
                <a:moveTo>
                  <a:pt x="328" y="389"/>
                </a:moveTo>
                <a:cubicBezTo>
                  <a:pt x="42" y="389"/>
                  <a:pt x="42" y="389"/>
                  <a:pt x="42" y="389"/>
                </a:cubicBezTo>
                <a:cubicBezTo>
                  <a:pt x="19" y="389"/>
                  <a:pt x="0" y="370"/>
                  <a:pt x="0" y="347"/>
                </a:cubicBezTo>
                <a:cubicBezTo>
                  <a:pt x="0" y="42"/>
                  <a:pt x="0" y="42"/>
                  <a:pt x="0" y="42"/>
                </a:cubicBezTo>
                <a:cubicBezTo>
                  <a:pt x="0" y="19"/>
                  <a:pt x="19" y="0"/>
                  <a:pt x="42" y="0"/>
                </a:cubicBezTo>
                <a:cubicBezTo>
                  <a:pt x="328" y="0"/>
                  <a:pt x="328" y="0"/>
                  <a:pt x="328" y="0"/>
                </a:cubicBezTo>
                <a:cubicBezTo>
                  <a:pt x="351" y="0"/>
                  <a:pt x="370" y="19"/>
                  <a:pt x="370" y="42"/>
                </a:cubicBezTo>
                <a:cubicBezTo>
                  <a:pt x="370" y="347"/>
                  <a:pt x="370" y="347"/>
                  <a:pt x="370" y="347"/>
                </a:cubicBezTo>
                <a:cubicBezTo>
                  <a:pt x="370" y="370"/>
                  <a:pt x="351" y="389"/>
                  <a:pt x="328" y="389"/>
                </a:cubicBezTo>
                <a:close/>
                <a:moveTo>
                  <a:pt x="56" y="371"/>
                </a:moveTo>
                <a:cubicBezTo>
                  <a:pt x="315" y="371"/>
                  <a:pt x="315" y="371"/>
                  <a:pt x="315" y="371"/>
                </a:cubicBezTo>
                <a:cubicBezTo>
                  <a:pt x="336" y="371"/>
                  <a:pt x="353" y="354"/>
                  <a:pt x="353" y="333"/>
                </a:cubicBezTo>
                <a:cubicBezTo>
                  <a:pt x="353" y="56"/>
                  <a:pt x="353" y="56"/>
                  <a:pt x="353" y="56"/>
                </a:cubicBezTo>
                <a:cubicBezTo>
                  <a:pt x="353" y="35"/>
                  <a:pt x="336" y="18"/>
                  <a:pt x="315" y="18"/>
                </a:cubicBezTo>
                <a:cubicBezTo>
                  <a:pt x="56" y="18"/>
                  <a:pt x="56" y="18"/>
                  <a:pt x="56" y="18"/>
                </a:cubicBezTo>
                <a:cubicBezTo>
                  <a:pt x="35" y="18"/>
                  <a:pt x="18" y="35"/>
                  <a:pt x="18" y="56"/>
                </a:cubicBezTo>
                <a:cubicBezTo>
                  <a:pt x="18" y="333"/>
                  <a:pt x="18" y="333"/>
                  <a:pt x="18" y="333"/>
                </a:cubicBezTo>
                <a:cubicBezTo>
                  <a:pt x="18" y="354"/>
                  <a:pt x="35" y="371"/>
                  <a:pt x="56" y="37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3" name="Oval 613"/>
          <p:cNvSpPr>
            <a:spLocks noChangeArrowheads="1"/>
          </p:cNvSpPr>
          <p:nvPr/>
        </p:nvSpPr>
        <p:spPr bwMode="auto">
          <a:xfrm>
            <a:off x="5051425" y="3338513"/>
            <a:ext cx="168275" cy="19526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14" name="Freeform 614"/>
          <p:cNvSpPr>
            <a:spLocks noChangeArrowheads="1"/>
          </p:cNvSpPr>
          <p:nvPr/>
        </p:nvSpPr>
        <p:spPr bwMode="auto">
          <a:xfrm>
            <a:off x="5018088" y="3540125"/>
            <a:ext cx="214312" cy="288925"/>
          </a:xfrm>
          <a:custGeom>
            <a:avLst/>
            <a:gdLst>
              <a:gd name="T0" fmla="*/ 2147483647 w 168"/>
              <a:gd name="T1" fmla="*/ 2147483647 h 226"/>
              <a:gd name="T2" fmla="*/ 2147483647 w 168"/>
              <a:gd name="T3" fmla="*/ 2147483647 h 226"/>
              <a:gd name="T4" fmla="*/ 2147483647 w 168"/>
              <a:gd name="T5" fmla="*/ 2147483647 h 226"/>
              <a:gd name="T6" fmla="*/ 2147483647 w 168"/>
              <a:gd name="T7" fmla="*/ 2147483647 h 226"/>
              <a:gd name="T8" fmla="*/ 2147483647 w 168"/>
              <a:gd name="T9" fmla="*/ 2147483647 h 226"/>
              <a:gd name="T10" fmla="*/ 0 w 168"/>
              <a:gd name="T11" fmla="*/ 2147483647 h 226"/>
              <a:gd name="T12" fmla="*/ 0 w 168"/>
              <a:gd name="T13" fmla="*/ 2147483647 h 226"/>
              <a:gd name="T14" fmla="*/ 2147483647 w 168"/>
              <a:gd name="T15" fmla="*/ 2147483647 h 226"/>
              <a:gd name="T16" fmla="*/ 2147483647 w 168"/>
              <a:gd name="T17" fmla="*/ 2147483647 h 226"/>
              <a:gd name="T18" fmla="*/ 2147483647 w 168"/>
              <a:gd name="T19" fmla="*/ 2147483647 h 226"/>
              <a:gd name="T20" fmla="*/ 2147483647 w 168"/>
              <a:gd name="T21" fmla="*/ 2147483647 h 2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8"/>
              <a:gd name="T34" fmla="*/ 0 h 226"/>
              <a:gd name="T35" fmla="*/ 168 w 168"/>
              <a:gd name="T36" fmla="*/ 226 h 2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8" h="226">
                <a:moveTo>
                  <a:pt x="83" y="4"/>
                </a:moveTo>
                <a:cubicBezTo>
                  <a:pt x="67" y="115"/>
                  <a:pt x="67" y="115"/>
                  <a:pt x="67" y="115"/>
                </a:cubicBezTo>
                <a:cubicBezTo>
                  <a:pt x="17" y="146"/>
                  <a:pt x="17" y="146"/>
                  <a:pt x="17" y="146"/>
                </a:cubicBezTo>
                <a:cubicBezTo>
                  <a:pt x="17" y="101"/>
                  <a:pt x="17" y="101"/>
                  <a:pt x="17" y="101"/>
                </a:cubicBezTo>
                <a:cubicBezTo>
                  <a:pt x="83" y="4"/>
                  <a:pt x="83" y="4"/>
                  <a:pt x="83" y="4"/>
                </a:cubicBezTo>
                <a:cubicBezTo>
                  <a:pt x="18" y="4"/>
                  <a:pt x="0" y="115"/>
                  <a:pt x="0" y="115"/>
                </a:cubicBezTo>
                <a:cubicBezTo>
                  <a:pt x="0" y="115"/>
                  <a:pt x="0" y="151"/>
                  <a:pt x="0" y="178"/>
                </a:cubicBezTo>
                <a:cubicBezTo>
                  <a:pt x="0" y="205"/>
                  <a:pt x="9" y="226"/>
                  <a:pt x="83" y="226"/>
                </a:cubicBezTo>
                <a:cubicBezTo>
                  <a:pt x="158" y="226"/>
                  <a:pt x="168" y="193"/>
                  <a:pt x="168" y="193"/>
                </a:cubicBezTo>
                <a:cubicBezTo>
                  <a:pt x="168" y="193"/>
                  <a:pt x="168" y="116"/>
                  <a:pt x="168" y="58"/>
                </a:cubicBezTo>
                <a:cubicBezTo>
                  <a:pt x="168" y="0"/>
                  <a:pt x="83" y="4"/>
                  <a:pt x="83" y="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5" name="Rectangle 615"/>
          <p:cNvSpPr>
            <a:spLocks noChangeArrowheads="1"/>
          </p:cNvSpPr>
          <p:nvPr/>
        </p:nvSpPr>
        <p:spPr bwMode="auto">
          <a:xfrm>
            <a:off x="5014913" y="3424238"/>
            <a:ext cx="15875" cy="71437"/>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16" name="Freeform 616"/>
          <p:cNvSpPr>
            <a:spLocks noChangeArrowheads="1"/>
          </p:cNvSpPr>
          <p:nvPr/>
        </p:nvSpPr>
        <p:spPr bwMode="auto">
          <a:xfrm>
            <a:off x="4810125" y="3336925"/>
            <a:ext cx="196850" cy="242888"/>
          </a:xfrm>
          <a:custGeom>
            <a:avLst/>
            <a:gdLst>
              <a:gd name="T0" fmla="*/ 0 w 155"/>
              <a:gd name="T1" fmla="*/ 2147483647 h 190"/>
              <a:gd name="T2" fmla="*/ 0 w 155"/>
              <a:gd name="T3" fmla="*/ 2147483647 h 190"/>
              <a:gd name="T4" fmla="*/ 0 w 155"/>
              <a:gd name="T5" fmla="*/ 2147483647 h 190"/>
              <a:gd name="T6" fmla="*/ 0 w 155"/>
              <a:gd name="T7" fmla="*/ 2147483647 h 190"/>
              <a:gd name="T8" fmla="*/ 2147483647 w 155"/>
              <a:gd name="T9" fmla="*/ 2147483647 h 190"/>
              <a:gd name="T10" fmla="*/ 2147483647 w 155"/>
              <a:gd name="T11" fmla="*/ 2147483647 h 190"/>
              <a:gd name="T12" fmla="*/ 2147483647 w 155"/>
              <a:gd name="T13" fmla="*/ 2147483647 h 190"/>
              <a:gd name="T14" fmla="*/ 2147483647 w 155"/>
              <a:gd name="T15" fmla="*/ 2147483647 h 190"/>
              <a:gd name="T16" fmla="*/ 2147483647 w 155"/>
              <a:gd name="T17" fmla="*/ 2147483647 h 190"/>
              <a:gd name="T18" fmla="*/ 2147483647 w 155"/>
              <a:gd name="T19" fmla="*/ 2147483647 h 190"/>
              <a:gd name="T20" fmla="*/ 2147483647 w 155"/>
              <a:gd name="T21" fmla="*/ 2147483647 h 190"/>
              <a:gd name="T22" fmla="*/ 2147483647 w 155"/>
              <a:gd name="T23" fmla="*/ 2147483647 h 190"/>
              <a:gd name="T24" fmla="*/ 0 w 155"/>
              <a:gd name="T25" fmla="*/ 2147483647 h 1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5"/>
              <a:gd name="T40" fmla="*/ 0 h 190"/>
              <a:gd name="T41" fmla="*/ 155 w 155"/>
              <a:gd name="T42" fmla="*/ 190 h 19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5" h="190">
                <a:moveTo>
                  <a:pt x="0" y="23"/>
                </a:moveTo>
                <a:cubicBezTo>
                  <a:pt x="0" y="47"/>
                  <a:pt x="0" y="90"/>
                  <a:pt x="0" y="90"/>
                </a:cubicBezTo>
                <a:cubicBezTo>
                  <a:pt x="0" y="100"/>
                  <a:pt x="0" y="100"/>
                  <a:pt x="0" y="100"/>
                </a:cubicBezTo>
                <a:cubicBezTo>
                  <a:pt x="0" y="100"/>
                  <a:pt x="0" y="143"/>
                  <a:pt x="0" y="167"/>
                </a:cubicBezTo>
                <a:cubicBezTo>
                  <a:pt x="0" y="190"/>
                  <a:pt x="22" y="182"/>
                  <a:pt x="22" y="182"/>
                </a:cubicBezTo>
                <a:cubicBezTo>
                  <a:pt x="76" y="156"/>
                  <a:pt x="76" y="156"/>
                  <a:pt x="76" y="156"/>
                </a:cubicBezTo>
                <a:cubicBezTo>
                  <a:pt x="84" y="153"/>
                  <a:pt x="84" y="153"/>
                  <a:pt x="84" y="153"/>
                </a:cubicBezTo>
                <a:cubicBezTo>
                  <a:pt x="131" y="130"/>
                  <a:pt x="131" y="130"/>
                  <a:pt x="131" y="130"/>
                </a:cubicBezTo>
                <a:cubicBezTo>
                  <a:pt x="138" y="127"/>
                  <a:pt x="138" y="127"/>
                  <a:pt x="138" y="127"/>
                </a:cubicBezTo>
                <a:cubicBezTo>
                  <a:pt x="155" y="119"/>
                  <a:pt x="155" y="119"/>
                  <a:pt x="155" y="119"/>
                </a:cubicBezTo>
                <a:cubicBezTo>
                  <a:pt x="155" y="71"/>
                  <a:pt x="155" y="71"/>
                  <a:pt x="155" y="71"/>
                </a:cubicBezTo>
                <a:cubicBezTo>
                  <a:pt x="22" y="8"/>
                  <a:pt x="22" y="8"/>
                  <a:pt x="22" y="8"/>
                </a:cubicBezTo>
                <a:cubicBezTo>
                  <a:pt x="22" y="8"/>
                  <a:pt x="0" y="0"/>
                  <a:pt x="0" y="2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7" name="Freeform 617"/>
          <p:cNvSpPr>
            <a:spLocks noChangeArrowheads="1"/>
          </p:cNvSpPr>
          <p:nvPr/>
        </p:nvSpPr>
        <p:spPr bwMode="auto">
          <a:xfrm>
            <a:off x="4914900" y="3508375"/>
            <a:ext cx="77788" cy="57150"/>
          </a:xfrm>
          <a:custGeom>
            <a:avLst/>
            <a:gdLst>
              <a:gd name="T0" fmla="*/ 2147483647 w 61"/>
              <a:gd name="T1" fmla="*/ 2147483647 h 44"/>
              <a:gd name="T2" fmla="*/ 2147483647 w 61"/>
              <a:gd name="T3" fmla="*/ 2147483647 h 44"/>
              <a:gd name="T4" fmla="*/ 2147483647 w 61"/>
              <a:gd name="T5" fmla="*/ 2147483647 h 44"/>
              <a:gd name="T6" fmla="*/ 0 w 61"/>
              <a:gd name="T7" fmla="*/ 2147483647 h 44"/>
              <a:gd name="T8" fmla="*/ 2147483647 w 61"/>
              <a:gd name="T9" fmla="*/ 2147483647 h 44"/>
              <a:gd name="T10" fmla="*/ 2147483647 w 61"/>
              <a:gd name="T11" fmla="*/ 2147483647 h 44"/>
              <a:gd name="T12" fmla="*/ 2147483647 w 61"/>
              <a:gd name="T13" fmla="*/ 0 h 44"/>
              <a:gd name="T14" fmla="*/ 2147483647 w 61"/>
              <a:gd name="T15" fmla="*/ 2147483647 h 44"/>
              <a:gd name="T16" fmla="*/ 0 60000 65536"/>
              <a:gd name="T17" fmla="*/ 0 60000 65536"/>
              <a:gd name="T18" fmla="*/ 0 60000 65536"/>
              <a:gd name="T19" fmla="*/ 0 60000 65536"/>
              <a:gd name="T20" fmla="*/ 0 60000 65536"/>
              <a:gd name="T21" fmla="*/ 0 60000 65536"/>
              <a:gd name="T22" fmla="*/ 0 60000 65536"/>
              <a:gd name="T23" fmla="*/ 0 60000 65536"/>
              <a:gd name="T24" fmla="*/ 0 w 61"/>
              <a:gd name="T25" fmla="*/ 0 h 44"/>
              <a:gd name="T26" fmla="*/ 61 w 61"/>
              <a:gd name="T27" fmla="*/ 44 h 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1" h="44">
                <a:moveTo>
                  <a:pt x="52" y="9"/>
                </a:moveTo>
                <a:cubicBezTo>
                  <a:pt x="52" y="24"/>
                  <a:pt x="41" y="35"/>
                  <a:pt x="26" y="35"/>
                </a:cubicBezTo>
                <a:cubicBezTo>
                  <a:pt x="18" y="35"/>
                  <a:pt x="11" y="32"/>
                  <a:pt x="6" y="26"/>
                </a:cubicBezTo>
                <a:cubicBezTo>
                  <a:pt x="0" y="31"/>
                  <a:pt x="0" y="31"/>
                  <a:pt x="0" y="31"/>
                </a:cubicBezTo>
                <a:cubicBezTo>
                  <a:pt x="6" y="39"/>
                  <a:pt x="15" y="44"/>
                  <a:pt x="26" y="44"/>
                </a:cubicBezTo>
                <a:cubicBezTo>
                  <a:pt x="45" y="44"/>
                  <a:pt x="61" y="28"/>
                  <a:pt x="61" y="9"/>
                </a:cubicBezTo>
                <a:cubicBezTo>
                  <a:pt x="61" y="6"/>
                  <a:pt x="60" y="3"/>
                  <a:pt x="59" y="0"/>
                </a:cubicBezTo>
                <a:lnTo>
                  <a:pt x="52" y="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8" name="Freeform 618"/>
          <p:cNvSpPr>
            <a:spLocks noChangeArrowheads="1"/>
          </p:cNvSpPr>
          <p:nvPr/>
        </p:nvSpPr>
        <p:spPr bwMode="auto">
          <a:xfrm>
            <a:off x="4719638" y="3454400"/>
            <a:ext cx="52387" cy="12700"/>
          </a:xfrm>
          <a:custGeom>
            <a:avLst/>
            <a:gdLst>
              <a:gd name="T0" fmla="*/ 2147483647 w 40"/>
              <a:gd name="T1" fmla="*/ 2147483647 h 9"/>
              <a:gd name="T2" fmla="*/ 2147483647 w 40"/>
              <a:gd name="T3" fmla="*/ 0 h 9"/>
              <a:gd name="T4" fmla="*/ 2147483647 w 40"/>
              <a:gd name="T5" fmla="*/ 0 h 9"/>
              <a:gd name="T6" fmla="*/ 2147483647 w 40"/>
              <a:gd name="T7" fmla="*/ 2147483647 h 9"/>
              <a:gd name="T8" fmla="*/ 0 w 40"/>
              <a:gd name="T9" fmla="*/ 2147483647 h 9"/>
              <a:gd name="T10" fmla="*/ 2147483647 w 40"/>
              <a:gd name="T11" fmla="*/ 2147483647 h 9"/>
              <a:gd name="T12" fmla="*/ 2147483647 w 40"/>
              <a:gd name="T13" fmla="*/ 2147483647 h 9"/>
              <a:gd name="T14" fmla="*/ 2147483647 w 40"/>
              <a:gd name="T15" fmla="*/ 2147483647 h 9"/>
              <a:gd name="T16" fmla="*/ 0 60000 65536"/>
              <a:gd name="T17" fmla="*/ 0 60000 65536"/>
              <a:gd name="T18" fmla="*/ 0 60000 65536"/>
              <a:gd name="T19" fmla="*/ 0 60000 65536"/>
              <a:gd name="T20" fmla="*/ 0 60000 65536"/>
              <a:gd name="T21" fmla="*/ 0 60000 65536"/>
              <a:gd name="T22" fmla="*/ 0 60000 65536"/>
              <a:gd name="T23" fmla="*/ 0 60000 65536"/>
              <a:gd name="T24" fmla="*/ 0 w 40"/>
              <a:gd name="T25" fmla="*/ 0 h 9"/>
              <a:gd name="T26" fmla="*/ 40 w 40"/>
              <a:gd name="T27" fmla="*/ 9 h 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0" h="9">
                <a:moveTo>
                  <a:pt x="40" y="4"/>
                </a:moveTo>
                <a:cubicBezTo>
                  <a:pt x="40" y="2"/>
                  <a:pt x="37" y="0"/>
                  <a:pt x="33" y="0"/>
                </a:cubicBezTo>
                <a:cubicBezTo>
                  <a:pt x="7" y="0"/>
                  <a:pt x="7" y="0"/>
                  <a:pt x="7" y="0"/>
                </a:cubicBezTo>
                <a:cubicBezTo>
                  <a:pt x="5" y="0"/>
                  <a:pt x="4" y="0"/>
                  <a:pt x="2" y="1"/>
                </a:cubicBezTo>
                <a:cubicBezTo>
                  <a:pt x="1" y="2"/>
                  <a:pt x="0" y="3"/>
                  <a:pt x="0" y="4"/>
                </a:cubicBezTo>
                <a:cubicBezTo>
                  <a:pt x="0" y="7"/>
                  <a:pt x="3" y="9"/>
                  <a:pt x="7" y="9"/>
                </a:cubicBezTo>
                <a:cubicBezTo>
                  <a:pt x="33" y="9"/>
                  <a:pt x="33" y="9"/>
                  <a:pt x="33" y="9"/>
                </a:cubicBezTo>
                <a:cubicBezTo>
                  <a:pt x="37" y="9"/>
                  <a:pt x="40" y="7"/>
                  <a:pt x="40" y="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19" name="Freeform 619"/>
          <p:cNvSpPr>
            <a:spLocks noChangeArrowheads="1"/>
          </p:cNvSpPr>
          <p:nvPr/>
        </p:nvSpPr>
        <p:spPr bwMode="auto">
          <a:xfrm>
            <a:off x="4730750" y="3355975"/>
            <a:ext cx="53975" cy="25400"/>
          </a:xfrm>
          <a:custGeom>
            <a:avLst/>
            <a:gdLst>
              <a:gd name="T0" fmla="*/ 2147483647 w 41"/>
              <a:gd name="T1" fmla="*/ 2147483647 h 20"/>
              <a:gd name="T2" fmla="*/ 2147483647 w 41"/>
              <a:gd name="T3" fmla="*/ 0 h 20"/>
              <a:gd name="T4" fmla="*/ 2147483647 w 41"/>
              <a:gd name="T5" fmla="*/ 0 h 20"/>
              <a:gd name="T6" fmla="*/ 2147483647 w 41"/>
              <a:gd name="T7" fmla="*/ 2147483647 h 20"/>
              <a:gd name="T8" fmla="*/ 2147483647 w 41"/>
              <a:gd name="T9" fmla="*/ 2147483647 h 20"/>
              <a:gd name="T10" fmla="*/ 2147483647 w 41"/>
              <a:gd name="T11" fmla="*/ 2147483647 h 20"/>
              <a:gd name="T12" fmla="*/ 2147483647 w 41"/>
              <a:gd name="T13" fmla="*/ 2147483647 h 20"/>
              <a:gd name="T14" fmla="*/ 2147483647 w 41"/>
              <a:gd name="T15" fmla="*/ 2147483647 h 20"/>
              <a:gd name="T16" fmla="*/ 0 60000 65536"/>
              <a:gd name="T17" fmla="*/ 0 60000 65536"/>
              <a:gd name="T18" fmla="*/ 0 60000 65536"/>
              <a:gd name="T19" fmla="*/ 0 60000 65536"/>
              <a:gd name="T20" fmla="*/ 0 60000 65536"/>
              <a:gd name="T21" fmla="*/ 0 60000 65536"/>
              <a:gd name="T22" fmla="*/ 0 60000 65536"/>
              <a:gd name="T23" fmla="*/ 0 60000 65536"/>
              <a:gd name="T24" fmla="*/ 0 w 41"/>
              <a:gd name="T25" fmla="*/ 0 h 20"/>
              <a:gd name="T26" fmla="*/ 41 w 41"/>
              <a:gd name="T27" fmla="*/ 20 h 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 h="20">
                <a:moveTo>
                  <a:pt x="38" y="14"/>
                </a:moveTo>
                <a:cubicBezTo>
                  <a:pt x="5" y="0"/>
                  <a:pt x="5" y="0"/>
                  <a:pt x="5" y="0"/>
                </a:cubicBezTo>
                <a:cubicBezTo>
                  <a:pt x="5" y="0"/>
                  <a:pt x="5" y="0"/>
                  <a:pt x="4" y="0"/>
                </a:cubicBezTo>
                <a:cubicBezTo>
                  <a:pt x="3" y="0"/>
                  <a:pt x="2" y="1"/>
                  <a:pt x="1" y="2"/>
                </a:cubicBezTo>
                <a:cubicBezTo>
                  <a:pt x="0" y="4"/>
                  <a:pt x="1" y="6"/>
                  <a:pt x="3" y="6"/>
                </a:cubicBezTo>
                <a:cubicBezTo>
                  <a:pt x="36" y="20"/>
                  <a:pt x="36" y="20"/>
                  <a:pt x="36" y="20"/>
                </a:cubicBezTo>
                <a:cubicBezTo>
                  <a:pt x="38" y="20"/>
                  <a:pt x="40" y="20"/>
                  <a:pt x="40" y="18"/>
                </a:cubicBezTo>
                <a:cubicBezTo>
                  <a:pt x="41" y="16"/>
                  <a:pt x="40" y="14"/>
                  <a:pt x="38" y="1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0" name="Freeform 620"/>
          <p:cNvSpPr>
            <a:spLocks noChangeArrowheads="1"/>
          </p:cNvSpPr>
          <p:nvPr/>
        </p:nvSpPr>
        <p:spPr bwMode="auto">
          <a:xfrm>
            <a:off x="4730750" y="3540125"/>
            <a:ext cx="53975" cy="25400"/>
          </a:xfrm>
          <a:custGeom>
            <a:avLst/>
            <a:gdLst>
              <a:gd name="T0" fmla="*/ 2147483647 w 41"/>
              <a:gd name="T1" fmla="*/ 2147483647 h 20"/>
              <a:gd name="T2" fmla="*/ 2147483647 w 41"/>
              <a:gd name="T3" fmla="*/ 2147483647 h 20"/>
              <a:gd name="T4" fmla="*/ 2147483647 w 41"/>
              <a:gd name="T5" fmla="*/ 2147483647 h 20"/>
              <a:gd name="T6" fmla="*/ 2147483647 w 41"/>
              <a:gd name="T7" fmla="*/ 2147483647 h 20"/>
              <a:gd name="T8" fmla="*/ 2147483647 w 41"/>
              <a:gd name="T9" fmla="*/ 2147483647 h 20"/>
              <a:gd name="T10" fmla="*/ 2147483647 w 41"/>
              <a:gd name="T11" fmla="*/ 2147483647 h 20"/>
              <a:gd name="T12" fmla="*/ 2147483647 w 41"/>
              <a:gd name="T13" fmla="*/ 2147483647 h 20"/>
              <a:gd name="T14" fmla="*/ 2147483647 w 41"/>
              <a:gd name="T15" fmla="*/ 2147483647 h 20"/>
              <a:gd name="T16" fmla="*/ 0 60000 65536"/>
              <a:gd name="T17" fmla="*/ 0 60000 65536"/>
              <a:gd name="T18" fmla="*/ 0 60000 65536"/>
              <a:gd name="T19" fmla="*/ 0 60000 65536"/>
              <a:gd name="T20" fmla="*/ 0 60000 65536"/>
              <a:gd name="T21" fmla="*/ 0 60000 65536"/>
              <a:gd name="T22" fmla="*/ 0 60000 65536"/>
              <a:gd name="T23" fmla="*/ 0 60000 65536"/>
              <a:gd name="T24" fmla="*/ 0 w 41"/>
              <a:gd name="T25" fmla="*/ 0 h 20"/>
              <a:gd name="T26" fmla="*/ 41 w 41"/>
              <a:gd name="T27" fmla="*/ 20 h 2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 h="20">
                <a:moveTo>
                  <a:pt x="36" y="1"/>
                </a:moveTo>
                <a:cubicBezTo>
                  <a:pt x="3" y="14"/>
                  <a:pt x="3" y="14"/>
                  <a:pt x="3" y="14"/>
                </a:cubicBezTo>
                <a:cubicBezTo>
                  <a:pt x="1" y="15"/>
                  <a:pt x="0" y="17"/>
                  <a:pt x="1" y="18"/>
                </a:cubicBezTo>
                <a:cubicBezTo>
                  <a:pt x="2" y="20"/>
                  <a:pt x="3" y="20"/>
                  <a:pt x="4" y="20"/>
                </a:cubicBezTo>
                <a:cubicBezTo>
                  <a:pt x="5" y="20"/>
                  <a:pt x="5" y="20"/>
                  <a:pt x="5" y="20"/>
                </a:cubicBezTo>
                <a:cubicBezTo>
                  <a:pt x="38" y="7"/>
                  <a:pt x="38" y="7"/>
                  <a:pt x="38" y="7"/>
                </a:cubicBezTo>
                <a:cubicBezTo>
                  <a:pt x="40" y="6"/>
                  <a:pt x="41" y="4"/>
                  <a:pt x="40" y="2"/>
                </a:cubicBezTo>
                <a:cubicBezTo>
                  <a:pt x="40" y="1"/>
                  <a:pt x="38" y="0"/>
                  <a:pt x="36" y="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1" name="Freeform 621"/>
          <p:cNvSpPr>
            <a:spLocks noEditPoints="1" noChangeArrowheads="1"/>
          </p:cNvSpPr>
          <p:nvPr/>
        </p:nvSpPr>
        <p:spPr bwMode="auto">
          <a:xfrm>
            <a:off x="4165600" y="3327400"/>
            <a:ext cx="223838" cy="200025"/>
          </a:xfrm>
          <a:custGeom>
            <a:avLst/>
            <a:gdLst>
              <a:gd name="T0" fmla="*/ 2147483647 w 175"/>
              <a:gd name="T1" fmla="*/ 2147483647 h 156"/>
              <a:gd name="T2" fmla="*/ 2147483647 w 175"/>
              <a:gd name="T3" fmla="*/ 2147483647 h 156"/>
              <a:gd name="T4" fmla="*/ 2147483647 w 175"/>
              <a:gd name="T5" fmla="*/ 2147483647 h 156"/>
              <a:gd name="T6" fmla="*/ 2147483647 w 175"/>
              <a:gd name="T7" fmla="*/ 2147483647 h 156"/>
              <a:gd name="T8" fmla="*/ 2147483647 w 175"/>
              <a:gd name="T9" fmla="*/ 2147483647 h 156"/>
              <a:gd name="T10" fmla="*/ 2147483647 w 175"/>
              <a:gd name="T11" fmla="*/ 2147483647 h 156"/>
              <a:gd name="T12" fmla="*/ 2147483647 w 175"/>
              <a:gd name="T13" fmla="*/ 2147483647 h 156"/>
              <a:gd name="T14" fmla="*/ 2147483647 w 175"/>
              <a:gd name="T15" fmla="*/ 2147483647 h 156"/>
              <a:gd name="T16" fmla="*/ 2147483647 w 175"/>
              <a:gd name="T17" fmla="*/ 2147483647 h 156"/>
              <a:gd name="T18" fmla="*/ 2147483647 w 175"/>
              <a:gd name="T19" fmla="*/ 2147483647 h 156"/>
              <a:gd name="T20" fmla="*/ 2147483647 w 175"/>
              <a:gd name="T21" fmla="*/ 2147483647 h 156"/>
              <a:gd name="T22" fmla="*/ 2147483647 w 175"/>
              <a:gd name="T23" fmla="*/ 2147483647 h 156"/>
              <a:gd name="T24" fmla="*/ 2147483647 w 175"/>
              <a:gd name="T25" fmla="*/ 2147483647 h 156"/>
              <a:gd name="T26" fmla="*/ 2147483647 w 175"/>
              <a:gd name="T27" fmla="*/ 2147483647 h 156"/>
              <a:gd name="T28" fmla="*/ 2147483647 w 175"/>
              <a:gd name="T29" fmla="*/ 2147483647 h 156"/>
              <a:gd name="T30" fmla="*/ 2147483647 w 175"/>
              <a:gd name="T31" fmla="*/ 2147483647 h 156"/>
              <a:gd name="T32" fmla="*/ 2147483647 w 175"/>
              <a:gd name="T33" fmla="*/ 2147483647 h 156"/>
              <a:gd name="T34" fmla="*/ 2147483647 w 175"/>
              <a:gd name="T35" fmla="*/ 2147483647 h 156"/>
              <a:gd name="T36" fmla="*/ 2147483647 w 175"/>
              <a:gd name="T37" fmla="*/ 2147483647 h 156"/>
              <a:gd name="T38" fmla="*/ 2147483647 w 175"/>
              <a:gd name="T39" fmla="*/ 2147483647 h 156"/>
              <a:gd name="T40" fmla="*/ 2147483647 w 175"/>
              <a:gd name="T41" fmla="*/ 2147483647 h 156"/>
              <a:gd name="T42" fmla="*/ 2147483647 w 175"/>
              <a:gd name="T43" fmla="*/ 2147483647 h 156"/>
              <a:gd name="T44" fmla="*/ 2147483647 w 175"/>
              <a:gd name="T45" fmla="*/ 2147483647 h 156"/>
              <a:gd name="T46" fmla="*/ 2147483647 w 175"/>
              <a:gd name="T47" fmla="*/ 2147483647 h 156"/>
              <a:gd name="T48" fmla="*/ 2147483647 w 175"/>
              <a:gd name="T49" fmla="*/ 2147483647 h 156"/>
              <a:gd name="T50" fmla="*/ 2147483647 w 175"/>
              <a:gd name="T51" fmla="*/ 2147483647 h 156"/>
              <a:gd name="T52" fmla="*/ 2147483647 w 175"/>
              <a:gd name="T53" fmla="*/ 2147483647 h 156"/>
              <a:gd name="T54" fmla="*/ 2147483647 w 175"/>
              <a:gd name="T55" fmla="*/ 2147483647 h 156"/>
              <a:gd name="T56" fmla="*/ 2147483647 w 175"/>
              <a:gd name="T57" fmla="*/ 2147483647 h 156"/>
              <a:gd name="T58" fmla="*/ 2147483647 w 175"/>
              <a:gd name="T59" fmla="*/ 2147483647 h 156"/>
              <a:gd name="T60" fmla="*/ 2147483647 w 175"/>
              <a:gd name="T61" fmla="*/ 0 h 156"/>
              <a:gd name="T62" fmla="*/ 2147483647 w 175"/>
              <a:gd name="T63" fmla="*/ 2147483647 h 156"/>
              <a:gd name="T64" fmla="*/ 2147483647 w 175"/>
              <a:gd name="T65" fmla="*/ 2147483647 h 156"/>
              <a:gd name="T66" fmla="*/ 2147483647 w 175"/>
              <a:gd name="T67" fmla="*/ 2147483647 h 156"/>
              <a:gd name="T68" fmla="*/ 2147483647 w 175"/>
              <a:gd name="T69" fmla="*/ 2147483647 h 156"/>
              <a:gd name="T70" fmla="*/ 2147483647 w 175"/>
              <a:gd name="T71" fmla="*/ 2147483647 h 156"/>
              <a:gd name="T72" fmla="*/ 2147483647 w 175"/>
              <a:gd name="T73" fmla="*/ 2147483647 h 156"/>
              <a:gd name="T74" fmla="*/ 2147483647 w 175"/>
              <a:gd name="T75" fmla="*/ 2147483647 h 156"/>
              <a:gd name="T76" fmla="*/ 0 w 175"/>
              <a:gd name="T77" fmla="*/ 2147483647 h 156"/>
              <a:gd name="T78" fmla="*/ 2147483647 w 175"/>
              <a:gd name="T79" fmla="*/ 2147483647 h 156"/>
              <a:gd name="T80" fmla="*/ 2147483647 w 175"/>
              <a:gd name="T81" fmla="*/ 2147483647 h 156"/>
              <a:gd name="T82" fmla="*/ 2147483647 w 175"/>
              <a:gd name="T83" fmla="*/ 2147483647 h 156"/>
              <a:gd name="T84" fmla="*/ 2147483647 w 175"/>
              <a:gd name="T85" fmla="*/ 2147483647 h 156"/>
              <a:gd name="T86" fmla="*/ 2147483647 w 175"/>
              <a:gd name="T87" fmla="*/ 2147483647 h 156"/>
              <a:gd name="T88" fmla="*/ 2147483647 w 175"/>
              <a:gd name="T89" fmla="*/ 2147483647 h 156"/>
              <a:gd name="T90" fmla="*/ 2147483647 w 175"/>
              <a:gd name="T91" fmla="*/ 2147483647 h 156"/>
              <a:gd name="T92" fmla="*/ 2147483647 w 175"/>
              <a:gd name="T93" fmla="*/ 2147483647 h 156"/>
              <a:gd name="T94" fmla="*/ 2147483647 w 175"/>
              <a:gd name="T95" fmla="*/ 2147483647 h 156"/>
              <a:gd name="T96" fmla="*/ 2147483647 w 175"/>
              <a:gd name="T97" fmla="*/ 2147483647 h 156"/>
              <a:gd name="T98" fmla="*/ 2147483647 w 175"/>
              <a:gd name="T99" fmla="*/ 2147483647 h 156"/>
              <a:gd name="T100" fmla="*/ 2147483647 w 175"/>
              <a:gd name="T101" fmla="*/ 2147483647 h 156"/>
              <a:gd name="T102" fmla="*/ 2147483647 w 175"/>
              <a:gd name="T103" fmla="*/ 2147483647 h 156"/>
              <a:gd name="T104" fmla="*/ 2147483647 w 175"/>
              <a:gd name="T105" fmla="*/ 2147483647 h 156"/>
              <a:gd name="T106" fmla="*/ 2147483647 w 175"/>
              <a:gd name="T107" fmla="*/ 2147483647 h 156"/>
              <a:gd name="T108" fmla="*/ 2147483647 w 175"/>
              <a:gd name="T109" fmla="*/ 2147483647 h 156"/>
              <a:gd name="T110" fmla="*/ 2147483647 w 175"/>
              <a:gd name="T111" fmla="*/ 2147483647 h 156"/>
              <a:gd name="T112" fmla="*/ 2147483647 w 175"/>
              <a:gd name="T113" fmla="*/ 2147483647 h 156"/>
              <a:gd name="T114" fmla="*/ 2147483647 w 175"/>
              <a:gd name="T115" fmla="*/ 2147483647 h 156"/>
              <a:gd name="T116" fmla="*/ 2147483647 w 175"/>
              <a:gd name="T117" fmla="*/ 2147483647 h 156"/>
              <a:gd name="T118" fmla="*/ 2147483647 w 175"/>
              <a:gd name="T119" fmla="*/ 2147483647 h 156"/>
              <a:gd name="T120" fmla="*/ 2147483647 w 175"/>
              <a:gd name="T121" fmla="*/ 2147483647 h 15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75"/>
              <a:gd name="T184" fmla="*/ 0 h 156"/>
              <a:gd name="T185" fmla="*/ 175 w 175"/>
              <a:gd name="T186" fmla="*/ 156 h 15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75" h="156">
                <a:moveTo>
                  <a:pt x="163" y="97"/>
                </a:moveTo>
                <a:cubicBezTo>
                  <a:pt x="170" y="91"/>
                  <a:pt x="175" y="83"/>
                  <a:pt x="175" y="73"/>
                </a:cubicBezTo>
                <a:cubicBezTo>
                  <a:pt x="175" y="62"/>
                  <a:pt x="168" y="52"/>
                  <a:pt x="159" y="47"/>
                </a:cubicBezTo>
                <a:cubicBezTo>
                  <a:pt x="155" y="45"/>
                  <a:pt x="150" y="44"/>
                  <a:pt x="145" y="44"/>
                </a:cubicBezTo>
                <a:cubicBezTo>
                  <a:pt x="145" y="44"/>
                  <a:pt x="145" y="44"/>
                  <a:pt x="145" y="44"/>
                </a:cubicBezTo>
                <a:cubicBezTo>
                  <a:pt x="134" y="44"/>
                  <a:pt x="125" y="50"/>
                  <a:pt x="120" y="58"/>
                </a:cubicBezTo>
                <a:cubicBezTo>
                  <a:pt x="125" y="61"/>
                  <a:pt x="129" y="65"/>
                  <a:pt x="132" y="69"/>
                </a:cubicBezTo>
                <a:cubicBezTo>
                  <a:pt x="135" y="73"/>
                  <a:pt x="138" y="77"/>
                  <a:pt x="140" y="81"/>
                </a:cubicBezTo>
                <a:cubicBezTo>
                  <a:pt x="141" y="84"/>
                  <a:pt x="142" y="86"/>
                  <a:pt x="143" y="89"/>
                </a:cubicBezTo>
                <a:cubicBezTo>
                  <a:pt x="138" y="89"/>
                  <a:pt x="133" y="92"/>
                  <a:pt x="129" y="95"/>
                </a:cubicBezTo>
                <a:cubicBezTo>
                  <a:pt x="129" y="93"/>
                  <a:pt x="128" y="91"/>
                  <a:pt x="128" y="90"/>
                </a:cubicBezTo>
                <a:cubicBezTo>
                  <a:pt x="126" y="85"/>
                  <a:pt x="123" y="81"/>
                  <a:pt x="120" y="77"/>
                </a:cubicBezTo>
                <a:cubicBezTo>
                  <a:pt x="118" y="76"/>
                  <a:pt x="117" y="75"/>
                  <a:pt x="116" y="74"/>
                </a:cubicBezTo>
                <a:cubicBezTo>
                  <a:pt x="113" y="71"/>
                  <a:pt x="109" y="69"/>
                  <a:pt x="105" y="67"/>
                </a:cubicBezTo>
                <a:cubicBezTo>
                  <a:pt x="101" y="66"/>
                  <a:pt x="96" y="65"/>
                  <a:pt x="91" y="65"/>
                </a:cubicBezTo>
                <a:cubicBezTo>
                  <a:pt x="86" y="65"/>
                  <a:pt x="81" y="66"/>
                  <a:pt x="76" y="67"/>
                </a:cubicBezTo>
                <a:cubicBezTo>
                  <a:pt x="72" y="69"/>
                  <a:pt x="67" y="72"/>
                  <a:pt x="64" y="75"/>
                </a:cubicBezTo>
                <a:cubicBezTo>
                  <a:pt x="64" y="75"/>
                  <a:pt x="64" y="75"/>
                  <a:pt x="64" y="75"/>
                </a:cubicBezTo>
                <a:cubicBezTo>
                  <a:pt x="63" y="76"/>
                  <a:pt x="62" y="77"/>
                  <a:pt x="61" y="78"/>
                </a:cubicBezTo>
                <a:cubicBezTo>
                  <a:pt x="61" y="78"/>
                  <a:pt x="61" y="78"/>
                  <a:pt x="61" y="78"/>
                </a:cubicBezTo>
                <a:cubicBezTo>
                  <a:pt x="60" y="79"/>
                  <a:pt x="60" y="80"/>
                  <a:pt x="59" y="81"/>
                </a:cubicBezTo>
                <a:cubicBezTo>
                  <a:pt x="59" y="80"/>
                  <a:pt x="60" y="79"/>
                  <a:pt x="61" y="78"/>
                </a:cubicBezTo>
                <a:cubicBezTo>
                  <a:pt x="59" y="76"/>
                  <a:pt x="57" y="74"/>
                  <a:pt x="55" y="72"/>
                </a:cubicBezTo>
                <a:cubicBezTo>
                  <a:pt x="56" y="70"/>
                  <a:pt x="57" y="69"/>
                  <a:pt x="58" y="67"/>
                </a:cubicBezTo>
                <a:cubicBezTo>
                  <a:pt x="59" y="65"/>
                  <a:pt x="60" y="62"/>
                  <a:pt x="60" y="59"/>
                </a:cubicBezTo>
                <a:cubicBezTo>
                  <a:pt x="63" y="57"/>
                  <a:pt x="65" y="56"/>
                  <a:pt x="68" y="55"/>
                </a:cubicBezTo>
                <a:cubicBezTo>
                  <a:pt x="69" y="54"/>
                  <a:pt x="69" y="54"/>
                  <a:pt x="69" y="54"/>
                </a:cubicBezTo>
                <a:cubicBezTo>
                  <a:pt x="76" y="51"/>
                  <a:pt x="83" y="50"/>
                  <a:pt x="91" y="50"/>
                </a:cubicBezTo>
                <a:cubicBezTo>
                  <a:pt x="98" y="50"/>
                  <a:pt x="104" y="51"/>
                  <a:pt x="110" y="53"/>
                </a:cubicBezTo>
                <a:cubicBezTo>
                  <a:pt x="117" y="42"/>
                  <a:pt x="130" y="33"/>
                  <a:pt x="144" y="33"/>
                </a:cubicBezTo>
                <a:cubicBezTo>
                  <a:pt x="141" y="14"/>
                  <a:pt x="125" y="0"/>
                  <a:pt x="105" y="0"/>
                </a:cubicBezTo>
                <a:cubicBezTo>
                  <a:pt x="83" y="0"/>
                  <a:pt x="65" y="18"/>
                  <a:pt x="65" y="40"/>
                </a:cubicBezTo>
                <a:cubicBezTo>
                  <a:pt x="65" y="40"/>
                  <a:pt x="65" y="41"/>
                  <a:pt x="65" y="41"/>
                </a:cubicBezTo>
                <a:cubicBezTo>
                  <a:pt x="62" y="35"/>
                  <a:pt x="58" y="31"/>
                  <a:pt x="52" y="28"/>
                </a:cubicBezTo>
                <a:cubicBezTo>
                  <a:pt x="47" y="26"/>
                  <a:pt x="42" y="24"/>
                  <a:pt x="37" y="24"/>
                </a:cubicBezTo>
                <a:cubicBezTo>
                  <a:pt x="19" y="24"/>
                  <a:pt x="4" y="39"/>
                  <a:pt x="4" y="57"/>
                </a:cubicBezTo>
                <a:cubicBezTo>
                  <a:pt x="4" y="61"/>
                  <a:pt x="5" y="65"/>
                  <a:pt x="7" y="69"/>
                </a:cubicBezTo>
                <a:cubicBezTo>
                  <a:pt x="8" y="73"/>
                  <a:pt x="10" y="76"/>
                  <a:pt x="13" y="79"/>
                </a:cubicBezTo>
                <a:cubicBezTo>
                  <a:pt x="5" y="84"/>
                  <a:pt x="0" y="93"/>
                  <a:pt x="0" y="103"/>
                </a:cubicBezTo>
                <a:cubicBezTo>
                  <a:pt x="0" y="113"/>
                  <a:pt x="6" y="123"/>
                  <a:pt x="15" y="128"/>
                </a:cubicBezTo>
                <a:cubicBezTo>
                  <a:pt x="16" y="129"/>
                  <a:pt x="18" y="130"/>
                  <a:pt x="21" y="130"/>
                </a:cubicBezTo>
                <a:cubicBezTo>
                  <a:pt x="20" y="133"/>
                  <a:pt x="19" y="135"/>
                  <a:pt x="19" y="138"/>
                </a:cubicBezTo>
                <a:cubicBezTo>
                  <a:pt x="19" y="139"/>
                  <a:pt x="19" y="140"/>
                  <a:pt x="19" y="141"/>
                </a:cubicBezTo>
                <a:cubicBezTo>
                  <a:pt x="21" y="150"/>
                  <a:pt x="28" y="156"/>
                  <a:pt x="37" y="156"/>
                </a:cubicBezTo>
                <a:cubicBezTo>
                  <a:pt x="45" y="156"/>
                  <a:pt x="51" y="151"/>
                  <a:pt x="54" y="144"/>
                </a:cubicBezTo>
                <a:cubicBezTo>
                  <a:pt x="54" y="142"/>
                  <a:pt x="55" y="140"/>
                  <a:pt x="55" y="138"/>
                </a:cubicBezTo>
                <a:cubicBezTo>
                  <a:pt x="55" y="137"/>
                  <a:pt x="55" y="135"/>
                  <a:pt x="54" y="134"/>
                </a:cubicBezTo>
                <a:cubicBezTo>
                  <a:pt x="56" y="133"/>
                  <a:pt x="58" y="131"/>
                  <a:pt x="60" y="129"/>
                </a:cubicBezTo>
                <a:cubicBezTo>
                  <a:pt x="60" y="129"/>
                  <a:pt x="60" y="129"/>
                  <a:pt x="60" y="129"/>
                </a:cubicBezTo>
                <a:cubicBezTo>
                  <a:pt x="60" y="129"/>
                  <a:pt x="60" y="129"/>
                  <a:pt x="60" y="129"/>
                </a:cubicBezTo>
                <a:cubicBezTo>
                  <a:pt x="67" y="138"/>
                  <a:pt x="78" y="144"/>
                  <a:pt x="91" y="144"/>
                </a:cubicBezTo>
                <a:cubicBezTo>
                  <a:pt x="105" y="144"/>
                  <a:pt x="117" y="137"/>
                  <a:pt x="124" y="126"/>
                </a:cubicBezTo>
                <a:cubicBezTo>
                  <a:pt x="127" y="130"/>
                  <a:pt x="131" y="134"/>
                  <a:pt x="135" y="136"/>
                </a:cubicBezTo>
                <a:cubicBezTo>
                  <a:pt x="138" y="137"/>
                  <a:pt x="142" y="138"/>
                  <a:pt x="145" y="138"/>
                </a:cubicBezTo>
                <a:cubicBezTo>
                  <a:pt x="159" y="138"/>
                  <a:pt x="170" y="127"/>
                  <a:pt x="170" y="113"/>
                </a:cubicBezTo>
                <a:cubicBezTo>
                  <a:pt x="170" y="111"/>
                  <a:pt x="169" y="108"/>
                  <a:pt x="169" y="106"/>
                </a:cubicBezTo>
                <a:cubicBezTo>
                  <a:pt x="167" y="102"/>
                  <a:pt x="166" y="99"/>
                  <a:pt x="163" y="97"/>
                </a:cubicBezTo>
                <a:close/>
                <a:moveTo>
                  <a:pt x="53" y="120"/>
                </a:moveTo>
                <a:cubicBezTo>
                  <a:pt x="53" y="119"/>
                  <a:pt x="54" y="119"/>
                  <a:pt x="54" y="119"/>
                </a:cubicBezTo>
                <a:cubicBezTo>
                  <a:pt x="54" y="120"/>
                  <a:pt x="55" y="121"/>
                  <a:pt x="55" y="122"/>
                </a:cubicBezTo>
                <a:cubicBezTo>
                  <a:pt x="54" y="121"/>
                  <a:pt x="54" y="120"/>
                  <a:pt x="53" y="12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2" name="Oval 622"/>
          <p:cNvSpPr>
            <a:spLocks noChangeArrowheads="1"/>
          </p:cNvSpPr>
          <p:nvPr/>
        </p:nvSpPr>
        <p:spPr bwMode="auto">
          <a:xfrm>
            <a:off x="4165600" y="3543300"/>
            <a:ext cx="30163" cy="3175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23" name="Freeform 623"/>
          <p:cNvSpPr>
            <a:spLocks noChangeArrowheads="1"/>
          </p:cNvSpPr>
          <p:nvPr/>
        </p:nvSpPr>
        <p:spPr bwMode="auto">
          <a:xfrm>
            <a:off x="3973513" y="3625850"/>
            <a:ext cx="214312" cy="193675"/>
          </a:xfrm>
          <a:custGeom>
            <a:avLst/>
            <a:gdLst>
              <a:gd name="T0" fmla="*/ 2147483647 w 168"/>
              <a:gd name="T1" fmla="*/ 0 h 151"/>
              <a:gd name="T2" fmla="*/ 2147483647 w 168"/>
              <a:gd name="T3" fmla="*/ 0 h 151"/>
              <a:gd name="T4" fmla="*/ 2147483647 w 168"/>
              <a:gd name="T5" fmla="*/ 2147483647 h 151"/>
              <a:gd name="T6" fmla="*/ 2147483647 w 168"/>
              <a:gd name="T7" fmla="*/ 2147483647 h 151"/>
              <a:gd name="T8" fmla="*/ 2147483647 w 168"/>
              <a:gd name="T9" fmla="*/ 2147483647 h 151"/>
              <a:gd name="T10" fmla="*/ 2147483647 w 168"/>
              <a:gd name="T11" fmla="*/ 2147483647 h 151"/>
              <a:gd name="T12" fmla="*/ 2147483647 w 168"/>
              <a:gd name="T13" fmla="*/ 2147483647 h 151"/>
              <a:gd name="T14" fmla="*/ 2147483647 w 168"/>
              <a:gd name="T15" fmla="*/ 0 h 151"/>
              <a:gd name="T16" fmla="*/ 2147483647 w 168"/>
              <a:gd name="T17" fmla="*/ 0 h 151"/>
              <a:gd name="T18" fmla="*/ 0 w 168"/>
              <a:gd name="T19" fmla="*/ 2147483647 h 151"/>
              <a:gd name="T20" fmla="*/ 0 w 168"/>
              <a:gd name="T21" fmla="*/ 2147483647 h 151"/>
              <a:gd name="T22" fmla="*/ 2147483647 w 168"/>
              <a:gd name="T23" fmla="*/ 2147483647 h 151"/>
              <a:gd name="T24" fmla="*/ 2147483647 w 168"/>
              <a:gd name="T25" fmla="*/ 2147483647 h 151"/>
              <a:gd name="T26" fmla="*/ 2147483647 w 168"/>
              <a:gd name="T27" fmla="*/ 2147483647 h 151"/>
              <a:gd name="T28" fmla="*/ 2147483647 w 168"/>
              <a:gd name="T29" fmla="*/ 2147483647 h 151"/>
              <a:gd name="T30" fmla="*/ 2147483647 w 168"/>
              <a:gd name="T31" fmla="*/ 0 h 1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68"/>
              <a:gd name="T49" fmla="*/ 0 h 151"/>
              <a:gd name="T50" fmla="*/ 168 w 168"/>
              <a:gd name="T51" fmla="*/ 151 h 15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68" h="151">
                <a:moveTo>
                  <a:pt x="109" y="0"/>
                </a:moveTo>
                <a:cubicBezTo>
                  <a:pt x="109" y="0"/>
                  <a:pt x="109" y="0"/>
                  <a:pt x="109" y="0"/>
                </a:cubicBezTo>
                <a:cubicBezTo>
                  <a:pt x="84" y="9"/>
                  <a:pt x="84" y="9"/>
                  <a:pt x="84" y="9"/>
                </a:cubicBezTo>
                <a:cubicBezTo>
                  <a:pt x="104" y="82"/>
                  <a:pt x="104" y="82"/>
                  <a:pt x="104" y="82"/>
                </a:cubicBezTo>
                <a:cubicBezTo>
                  <a:pt x="84" y="111"/>
                  <a:pt x="84" y="111"/>
                  <a:pt x="84" y="111"/>
                </a:cubicBezTo>
                <a:cubicBezTo>
                  <a:pt x="64" y="82"/>
                  <a:pt x="64" y="82"/>
                  <a:pt x="64" y="82"/>
                </a:cubicBezTo>
                <a:cubicBezTo>
                  <a:pt x="84" y="9"/>
                  <a:pt x="84" y="9"/>
                  <a:pt x="84" y="9"/>
                </a:cubicBezTo>
                <a:cubicBezTo>
                  <a:pt x="59" y="0"/>
                  <a:pt x="59" y="0"/>
                  <a:pt x="59" y="0"/>
                </a:cubicBezTo>
                <a:cubicBezTo>
                  <a:pt x="59" y="0"/>
                  <a:pt x="59" y="0"/>
                  <a:pt x="59" y="0"/>
                </a:cubicBezTo>
                <a:cubicBezTo>
                  <a:pt x="37" y="6"/>
                  <a:pt x="0" y="22"/>
                  <a:pt x="0" y="59"/>
                </a:cubicBezTo>
                <a:cubicBezTo>
                  <a:pt x="0" y="113"/>
                  <a:pt x="0" y="123"/>
                  <a:pt x="0" y="123"/>
                </a:cubicBezTo>
                <a:cubicBezTo>
                  <a:pt x="0" y="123"/>
                  <a:pt x="2" y="151"/>
                  <a:pt x="76" y="151"/>
                </a:cubicBezTo>
                <a:cubicBezTo>
                  <a:pt x="92" y="151"/>
                  <a:pt x="92" y="151"/>
                  <a:pt x="92" y="151"/>
                </a:cubicBezTo>
                <a:cubicBezTo>
                  <a:pt x="166" y="151"/>
                  <a:pt x="168" y="123"/>
                  <a:pt x="168" y="123"/>
                </a:cubicBezTo>
                <a:cubicBezTo>
                  <a:pt x="168" y="123"/>
                  <a:pt x="168" y="113"/>
                  <a:pt x="168" y="59"/>
                </a:cubicBezTo>
                <a:cubicBezTo>
                  <a:pt x="168" y="22"/>
                  <a:pt x="132" y="6"/>
                  <a:pt x="109"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4" name="Oval 624"/>
          <p:cNvSpPr>
            <a:spLocks noChangeArrowheads="1"/>
          </p:cNvSpPr>
          <p:nvPr/>
        </p:nvSpPr>
        <p:spPr bwMode="auto">
          <a:xfrm>
            <a:off x="4143375" y="3584575"/>
            <a:ext cx="20638" cy="1905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25" name="Oval 625"/>
          <p:cNvSpPr>
            <a:spLocks noChangeArrowheads="1"/>
          </p:cNvSpPr>
          <p:nvPr/>
        </p:nvSpPr>
        <p:spPr bwMode="auto">
          <a:xfrm>
            <a:off x="4027488" y="3489325"/>
            <a:ext cx="107950" cy="12700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26" name="Freeform 626"/>
          <p:cNvSpPr>
            <a:spLocks noChangeArrowheads="1"/>
          </p:cNvSpPr>
          <p:nvPr/>
        </p:nvSpPr>
        <p:spPr bwMode="auto">
          <a:xfrm>
            <a:off x="3614738" y="3360738"/>
            <a:ext cx="109537" cy="109537"/>
          </a:xfrm>
          <a:custGeom>
            <a:avLst/>
            <a:gdLst>
              <a:gd name="T0" fmla="*/ 0 w 86"/>
              <a:gd name="T1" fmla="*/ 0 h 85"/>
              <a:gd name="T2" fmla="*/ 0 w 86"/>
              <a:gd name="T3" fmla="*/ 2147483647 h 85"/>
              <a:gd name="T4" fmla="*/ 2147483647 w 86"/>
              <a:gd name="T5" fmla="*/ 2147483647 h 85"/>
              <a:gd name="T6" fmla="*/ 2147483647 w 86"/>
              <a:gd name="T7" fmla="*/ 2147483647 h 85"/>
              <a:gd name="T8" fmla="*/ 0 w 86"/>
              <a:gd name="T9" fmla="*/ 0 h 85"/>
              <a:gd name="T10" fmla="*/ 0 60000 65536"/>
              <a:gd name="T11" fmla="*/ 0 60000 65536"/>
              <a:gd name="T12" fmla="*/ 0 60000 65536"/>
              <a:gd name="T13" fmla="*/ 0 60000 65536"/>
              <a:gd name="T14" fmla="*/ 0 60000 65536"/>
              <a:gd name="T15" fmla="*/ 0 w 86"/>
              <a:gd name="T16" fmla="*/ 0 h 85"/>
              <a:gd name="T17" fmla="*/ 86 w 86"/>
              <a:gd name="T18" fmla="*/ 85 h 85"/>
            </a:gdLst>
            <a:ahLst/>
            <a:cxnLst>
              <a:cxn ang="T10">
                <a:pos x="T0" y="T1"/>
              </a:cxn>
              <a:cxn ang="T11">
                <a:pos x="T2" y="T3"/>
              </a:cxn>
              <a:cxn ang="T12">
                <a:pos x="T4" y="T5"/>
              </a:cxn>
              <a:cxn ang="T13">
                <a:pos x="T6" y="T7"/>
              </a:cxn>
              <a:cxn ang="T14">
                <a:pos x="T8" y="T9"/>
              </a:cxn>
            </a:cxnLst>
            <a:rect l="T15" t="T16" r="T17" b="T18"/>
            <a:pathLst>
              <a:path w="86" h="85">
                <a:moveTo>
                  <a:pt x="0" y="0"/>
                </a:moveTo>
                <a:cubicBezTo>
                  <a:pt x="0" y="17"/>
                  <a:pt x="0" y="17"/>
                  <a:pt x="0" y="17"/>
                </a:cubicBezTo>
                <a:cubicBezTo>
                  <a:pt x="38" y="17"/>
                  <a:pt x="68" y="48"/>
                  <a:pt x="68" y="85"/>
                </a:cubicBezTo>
                <a:cubicBezTo>
                  <a:pt x="86" y="85"/>
                  <a:pt x="86" y="85"/>
                  <a:pt x="86" y="85"/>
                </a:cubicBezTo>
                <a:cubicBezTo>
                  <a:pt x="86" y="38"/>
                  <a:pt x="48" y="0"/>
                  <a:pt x="0"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7" name="Freeform 627"/>
          <p:cNvSpPr>
            <a:spLocks noChangeArrowheads="1"/>
          </p:cNvSpPr>
          <p:nvPr/>
        </p:nvSpPr>
        <p:spPr bwMode="auto">
          <a:xfrm>
            <a:off x="3614738" y="3432175"/>
            <a:ext cx="39687" cy="38100"/>
          </a:xfrm>
          <a:custGeom>
            <a:avLst/>
            <a:gdLst>
              <a:gd name="T0" fmla="*/ 0 w 31"/>
              <a:gd name="T1" fmla="*/ 0 h 30"/>
              <a:gd name="T2" fmla="*/ 0 w 31"/>
              <a:gd name="T3" fmla="*/ 2147483647 h 30"/>
              <a:gd name="T4" fmla="*/ 2147483647 w 31"/>
              <a:gd name="T5" fmla="*/ 2147483647 h 30"/>
              <a:gd name="T6" fmla="*/ 2147483647 w 31"/>
              <a:gd name="T7" fmla="*/ 2147483647 h 30"/>
              <a:gd name="T8" fmla="*/ 0 w 31"/>
              <a:gd name="T9" fmla="*/ 0 h 30"/>
              <a:gd name="T10" fmla="*/ 0 60000 65536"/>
              <a:gd name="T11" fmla="*/ 0 60000 65536"/>
              <a:gd name="T12" fmla="*/ 0 60000 65536"/>
              <a:gd name="T13" fmla="*/ 0 60000 65536"/>
              <a:gd name="T14" fmla="*/ 0 60000 65536"/>
              <a:gd name="T15" fmla="*/ 0 w 31"/>
              <a:gd name="T16" fmla="*/ 0 h 30"/>
              <a:gd name="T17" fmla="*/ 31 w 31"/>
              <a:gd name="T18" fmla="*/ 30 h 30"/>
            </a:gdLst>
            <a:ahLst/>
            <a:cxnLst>
              <a:cxn ang="T10">
                <a:pos x="T0" y="T1"/>
              </a:cxn>
              <a:cxn ang="T11">
                <a:pos x="T2" y="T3"/>
              </a:cxn>
              <a:cxn ang="T12">
                <a:pos x="T4" y="T5"/>
              </a:cxn>
              <a:cxn ang="T13">
                <a:pos x="T6" y="T7"/>
              </a:cxn>
              <a:cxn ang="T14">
                <a:pos x="T8" y="T9"/>
              </a:cxn>
            </a:cxnLst>
            <a:rect l="T15" t="T16" r="T17" b="T18"/>
            <a:pathLst>
              <a:path w="31" h="30">
                <a:moveTo>
                  <a:pt x="0" y="0"/>
                </a:moveTo>
                <a:cubicBezTo>
                  <a:pt x="0" y="15"/>
                  <a:pt x="0" y="15"/>
                  <a:pt x="0" y="15"/>
                </a:cubicBezTo>
                <a:cubicBezTo>
                  <a:pt x="9" y="15"/>
                  <a:pt x="16" y="22"/>
                  <a:pt x="16" y="30"/>
                </a:cubicBezTo>
                <a:cubicBezTo>
                  <a:pt x="31" y="30"/>
                  <a:pt x="31" y="30"/>
                  <a:pt x="31" y="30"/>
                </a:cubicBezTo>
                <a:cubicBezTo>
                  <a:pt x="31" y="13"/>
                  <a:pt x="17" y="0"/>
                  <a:pt x="0"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8" name="Freeform 628"/>
          <p:cNvSpPr>
            <a:spLocks noChangeArrowheads="1"/>
          </p:cNvSpPr>
          <p:nvPr/>
        </p:nvSpPr>
        <p:spPr bwMode="auto">
          <a:xfrm>
            <a:off x="3614738" y="3400425"/>
            <a:ext cx="71437" cy="69850"/>
          </a:xfrm>
          <a:custGeom>
            <a:avLst/>
            <a:gdLst>
              <a:gd name="T0" fmla="*/ 0 w 56"/>
              <a:gd name="T1" fmla="*/ 0 h 55"/>
              <a:gd name="T2" fmla="*/ 0 w 56"/>
              <a:gd name="T3" fmla="*/ 2147483647 h 55"/>
              <a:gd name="T4" fmla="*/ 2147483647 w 56"/>
              <a:gd name="T5" fmla="*/ 2147483647 h 55"/>
              <a:gd name="T6" fmla="*/ 2147483647 w 56"/>
              <a:gd name="T7" fmla="*/ 2147483647 h 55"/>
              <a:gd name="T8" fmla="*/ 0 w 56"/>
              <a:gd name="T9" fmla="*/ 0 h 55"/>
              <a:gd name="T10" fmla="*/ 0 60000 65536"/>
              <a:gd name="T11" fmla="*/ 0 60000 65536"/>
              <a:gd name="T12" fmla="*/ 0 60000 65536"/>
              <a:gd name="T13" fmla="*/ 0 60000 65536"/>
              <a:gd name="T14" fmla="*/ 0 60000 65536"/>
              <a:gd name="T15" fmla="*/ 0 w 56"/>
              <a:gd name="T16" fmla="*/ 0 h 55"/>
              <a:gd name="T17" fmla="*/ 56 w 56"/>
              <a:gd name="T18" fmla="*/ 55 h 55"/>
            </a:gdLst>
            <a:ahLst/>
            <a:cxnLst>
              <a:cxn ang="T10">
                <a:pos x="T0" y="T1"/>
              </a:cxn>
              <a:cxn ang="T11">
                <a:pos x="T2" y="T3"/>
              </a:cxn>
              <a:cxn ang="T12">
                <a:pos x="T4" y="T5"/>
              </a:cxn>
              <a:cxn ang="T13">
                <a:pos x="T6" y="T7"/>
              </a:cxn>
              <a:cxn ang="T14">
                <a:pos x="T8" y="T9"/>
              </a:cxn>
            </a:cxnLst>
            <a:rect l="T15" t="T16" r="T17" b="T18"/>
            <a:pathLst>
              <a:path w="56" h="55">
                <a:moveTo>
                  <a:pt x="0" y="0"/>
                </a:moveTo>
                <a:cubicBezTo>
                  <a:pt x="0" y="15"/>
                  <a:pt x="0" y="15"/>
                  <a:pt x="0" y="15"/>
                </a:cubicBezTo>
                <a:cubicBezTo>
                  <a:pt x="22" y="15"/>
                  <a:pt x="40" y="33"/>
                  <a:pt x="40" y="55"/>
                </a:cubicBezTo>
                <a:cubicBezTo>
                  <a:pt x="56" y="55"/>
                  <a:pt x="56" y="55"/>
                  <a:pt x="56" y="55"/>
                </a:cubicBezTo>
                <a:cubicBezTo>
                  <a:pt x="56" y="25"/>
                  <a:pt x="31" y="0"/>
                  <a:pt x="0"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29" name="Freeform 629"/>
          <p:cNvSpPr>
            <a:spLocks noEditPoints="1" noChangeArrowheads="1"/>
          </p:cNvSpPr>
          <p:nvPr/>
        </p:nvSpPr>
        <p:spPr bwMode="auto">
          <a:xfrm>
            <a:off x="3259138" y="3384550"/>
            <a:ext cx="352425" cy="241300"/>
          </a:xfrm>
          <a:custGeom>
            <a:avLst/>
            <a:gdLst>
              <a:gd name="T0" fmla="*/ 2147483647 w 276"/>
              <a:gd name="T1" fmla="*/ 2147483647 h 189"/>
              <a:gd name="T2" fmla="*/ 2147483647 w 276"/>
              <a:gd name="T3" fmla="*/ 0 h 189"/>
              <a:gd name="T4" fmla="*/ 2147483647 w 276"/>
              <a:gd name="T5" fmla="*/ 0 h 189"/>
              <a:gd name="T6" fmla="*/ 2147483647 w 276"/>
              <a:gd name="T7" fmla="*/ 0 h 189"/>
              <a:gd name="T8" fmla="*/ 0 w 276"/>
              <a:gd name="T9" fmla="*/ 2147483647 h 189"/>
              <a:gd name="T10" fmla="*/ 0 w 276"/>
              <a:gd name="T11" fmla="*/ 2147483647 h 189"/>
              <a:gd name="T12" fmla="*/ 2147483647 w 276"/>
              <a:gd name="T13" fmla="*/ 2147483647 h 189"/>
              <a:gd name="T14" fmla="*/ 2147483647 w 276"/>
              <a:gd name="T15" fmla="*/ 2147483647 h 189"/>
              <a:gd name="T16" fmla="*/ 2147483647 w 276"/>
              <a:gd name="T17" fmla="*/ 2147483647 h 189"/>
              <a:gd name="T18" fmla="*/ 2147483647 w 276"/>
              <a:gd name="T19" fmla="*/ 2147483647 h 189"/>
              <a:gd name="T20" fmla="*/ 2147483647 w 276"/>
              <a:gd name="T21" fmla="*/ 2147483647 h 189"/>
              <a:gd name="T22" fmla="*/ 2147483647 w 276"/>
              <a:gd name="T23" fmla="*/ 2147483647 h 189"/>
              <a:gd name="T24" fmla="*/ 2147483647 w 276"/>
              <a:gd name="T25" fmla="*/ 2147483647 h 189"/>
              <a:gd name="T26" fmla="*/ 2147483647 w 276"/>
              <a:gd name="T27" fmla="*/ 2147483647 h 189"/>
              <a:gd name="T28" fmla="*/ 2147483647 w 276"/>
              <a:gd name="T29" fmla="*/ 2147483647 h 189"/>
              <a:gd name="T30" fmla="*/ 2147483647 w 276"/>
              <a:gd name="T31" fmla="*/ 2147483647 h 189"/>
              <a:gd name="T32" fmla="*/ 2147483647 w 276"/>
              <a:gd name="T33" fmla="*/ 2147483647 h 189"/>
              <a:gd name="T34" fmla="*/ 2147483647 w 276"/>
              <a:gd name="T35" fmla="*/ 2147483647 h 189"/>
              <a:gd name="T36" fmla="*/ 2147483647 w 276"/>
              <a:gd name="T37" fmla="*/ 2147483647 h 189"/>
              <a:gd name="T38" fmla="*/ 2147483647 w 276"/>
              <a:gd name="T39" fmla="*/ 2147483647 h 189"/>
              <a:gd name="T40" fmla="*/ 2147483647 w 276"/>
              <a:gd name="T41" fmla="*/ 2147483647 h 189"/>
              <a:gd name="T42" fmla="*/ 2147483647 w 276"/>
              <a:gd name="T43" fmla="*/ 2147483647 h 189"/>
              <a:gd name="T44" fmla="*/ 2147483647 w 276"/>
              <a:gd name="T45" fmla="*/ 2147483647 h 189"/>
              <a:gd name="T46" fmla="*/ 2147483647 w 276"/>
              <a:gd name="T47" fmla="*/ 2147483647 h 189"/>
              <a:gd name="T48" fmla="*/ 2147483647 w 276"/>
              <a:gd name="T49" fmla="*/ 2147483647 h 189"/>
              <a:gd name="T50" fmla="*/ 2147483647 w 276"/>
              <a:gd name="T51" fmla="*/ 2147483647 h 189"/>
              <a:gd name="T52" fmla="*/ 2147483647 w 276"/>
              <a:gd name="T53" fmla="*/ 2147483647 h 189"/>
              <a:gd name="T54" fmla="*/ 2147483647 w 276"/>
              <a:gd name="T55" fmla="*/ 2147483647 h 189"/>
              <a:gd name="T56" fmla="*/ 2147483647 w 276"/>
              <a:gd name="T57" fmla="*/ 2147483647 h 189"/>
              <a:gd name="T58" fmla="*/ 2147483647 w 276"/>
              <a:gd name="T59" fmla="*/ 2147483647 h 189"/>
              <a:gd name="T60" fmla="*/ 2147483647 w 276"/>
              <a:gd name="T61" fmla="*/ 2147483647 h 189"/>
              <a:gd name="T62" fmla="*/ 2147483647 w 276"/>
              <a:gd name="T63" fmla="*/ 2147483647 h 189"/>
              <a:gd name="T64" fmla="*/ 2147483647 w 276"/>
              <a:gd name="T65" fmla="*/ 2147483647 h 189"/>
              <a:gd name="T66" fmla="*/ 2147483647 w 276"/>
              <a:gd name="T67" fmla="*/ 2147483647 h 189"/>
              <a:gd name="T68" fmla="*/ 2147483647 w 276"/>
              <a:gd name="T69" fmla="*/ 2147483647 h 189"/>
              <a:gd name="T70" fmla="*/ 2147483647 w 276"/>
              <a:gd name="T71" fmla="*/ 2147483647 h 189"/>
              <a:gd name="T72" fmla="*/ 2147483647 w 276"/>
              <a:gd name="T73" fmla="*/ 2147483647 h 189"/>
              <a:gd name="T74" fmla="*/ 2147483647 w 276"/>
              <a:gd name="T75" fmla="*/ 2147483647 h 189"/>
              <a:gd name="T76" fmla="*/ 2147483647 w 276"/>
              <a:gd name="T77" fmla="*/ 2147483647 h 189"/>
              <a:gd name="T78" fmla="*/ 2147483647 w 276"/>
              <a:gd name="T79" fmla="*/ 2147483647 h 189"/>
              <a:gd name="T80" fmla="*/ 2147483647 w 276"/>
              <a:gd name="T81" fmla="*/ 2147483647 h 18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76"/>
              <a:gd name="T124" fmla="*/ 0 h 189"/>
              <a:gd name="T125" fmla="*/ 276 w 276"/>
              <a:gd name="T126" fmla="*/ 189 h 18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76" h="189">
                <a:moveTo>
                  <a:pt x="262" y="1"/>
                </a:moveTo>
                <a:cubicBezTo>
                  <a:pt x="259" y="0"/>
                  <a:pt x="257" y="0"/>
                  <a:pt x="254" y="0"/>
                </a:cubicBezTo>
                <a:cubicBezTo>
                  <a:pt x="226" y="0"/>
                  <a:pt x="226" y="0"/>
                  <a:pt x="226" y="0"/>
                </a:cubicBezTo>
                <a:cubicBezTo>
                  <a:pt x="22" y="0"/>
                  <a:pt x="22" y="0"/>
                  <a:pt x="22" y="0"/>
                </a:cubicBezTo>
                <a:cubicBezTo>
                  <a:pt x="10" y="0"/>
                  <a:pt x="0" y="10"/>
                  <a:pt x="0" y="22"/>
                </a:cubicBezTo>
                <a:cubicBezTo>
                  <a:pt x="0" y="167"/>
                  <a:pt x="0" y="167"/>
                  <a:pt x="0" y="167"/>
                </a:cubicBezTo>
                <a:cubicBezTo>
                  <a:pt x="0" y="179"/>
                  <a:pt x="10" y="189"/>
                  <a:pt x="22" y="189"/>
                </a:cubicBezTo>
                <a:cubicBezTo>
                  <a:pt x="254" y="189"/>
                  <a:pt x="254" y="189"/>
                  <a:pt x="254" y="189"/>
                </a:cubicBezTo>
                <a:cubicBezTo>
                  <a:pt x="266" y="189"/>
                  <a:pt x="276" y="179"/>
                  <a:pt x="276" y="167"/>
                </a:cubicBezTo>
                <a:cubicBezTo>
                  <a:pt x="276" y="153"/>
                  <a:pt x="276" y="153"/>
                  <a:pt x="276" y="153"/>
                </a:cubicBezTo>
                <a:cubicBezTo>
                  <a:pt x="276" y="135"/>
                  <a:pt x="276" y="135"/>
                  <a:pt x="276" y="135"/>
                </a:cubicBezTo>
                <a:cubicBezTo>
                  <a:pt x="276" y="123"/>
                  <a:pt x="276" y="123"/>
                  <a:pt x="276" y="123"/>
                </a:cubicBezTo>
                <a:cubicBezTo>
                  <a:pt x="276" y="107"/>
                  <a:pt x="276" y="107"/>
                  <a:pt x="276" y="107"/>
                </a:cubicBezTo>
                <a:cubicBezTo>
                  <a:pt x="276" y="99"/>
                  <a:pt x="276" y="99"/>
                  <a:pt x="276" y="99"/>
                </a:cubicBezTo>
                <a:cubicBezTo>
                  <a:pt x="276" y="83"/>
                  <a:pt x="276" y="83"/>
                  <a:pt x="276" y="83"/>
                </a:cubicBezTo>
                <a:cubicBezTo>
                  <a:pt x="276" y="52"/>
                  <a:pt x="276" y="52"/>
                  <a:pt x="276" y="52"/>
                </a:cubicBezTo>
                <a:cubicBezTo>
                  <a:pt x="276" y="37"/>
                  <a:pt x="276" y="37"/>
                  <a:pt x="276" y="37"/>
                </a:cubicBezTo>
                <a:cubicBezTo>
                  <a:pt x="276" y="27"/>
                  <a:pt x="276" y="27"/>
                  <a:pt x="276" y="27"/>
                </a:cubicBezTo>
                <a:cubicBezTo>
                  <a:pt x="276" y="22"/>
                  <a:pt x="276" y="22"/>
                  <a:pt x="276" y="22"/>
                </a:cubicBezTo>
                <a:cubicBezTo>
                  <a:pt x="276" y="18"/>
                  <a:pt x="275" y="15"/>
                  <a:pt x="274" y="12"/>
                </a:cubicBezTo>
                <a:cubicBezTo>
                  <a:pt x="271" y="7"/>
                  <a:pt x="267" y="3"/>
                  <a:pt x="262" y="1"/>
                </a:cubicBezTo>
                <a:close/>
                <a:moveTo>
                  <a:pt x="259" y="44"/>
                </a:moveTo>
                <a:cubicBezTo>
                  <a:pt x="259" y="92"/>
                  <a:pt x="259" y="92"/>
                  <a:pt x="259" y="92"/>
                </a:cubicBezTo>
                <a:cubicBezTo>
                  <a:pt x="259" y="102"/>
                  <a:pt x="259" y="102"/>
                  <a:pt x="259" y="102"/>
                </a:cubicBezTo>
                <a:cubicBezTo>
                  <a:pt x="259" y="120"/>
                  <a:pt x="259" y="120"/>
                  <a:pt x="259" y="120"/>
                </a:cubicBezTo>
                <a:cubicBezTo>
                  <a:pt x="259" y="132"/>
                  <a:pt x="259" y="132"/>
                  <a:pt x="259" y="132"/>
                </a:cubicBezTo>
                <a:cubicBezTo>
                  <a:pt x="259" y="151"/>
                  <a:pt x="259" y="151"/>
                  <a:pt x="259" y="151"/>
                </a:cubicBezTo>
                <a:cubicBezTo>
                  <a:pt x="259" y="155"/>
                  <a:pt x="259" y="155"/>
                  <a:pt x="259" y="155"/>
                </a:cubicBezTo>
                <a:cubicBezTo>
                  <a:pt x="259" y="165"/>
                  <a:pt x="251" y="173"/>
                  <a:pt x="240" y="173"/>
                </a:cubicBezTo>
                <a:cubicBezTo>
                  <a:pt x="36" y="173"/>
                  <a:pt x="36" y="173"/>
                  <a:pt x="36" y="173"/>
                </a:cubicBezTo>
                <a:cubicBezTo>
                  <a:pt x="25" y="173"/>
                  <a:pt x="17" y="165"/>
                  <a:pt x="17" y="155"/>
                </a:cubicBezTo>
                <a:cubicBezTo>
                  <a:pt x="17" y="31"/>
                  <a:pt x="17" y="31"/>
                  <a:pt x="17" y="31"/>
                </a:cubicBezTo>
                <a:cubicBezTo>
                  <a:pt x="17" y="21"/>
                  <a:pt x="25" y="13"/>
                  <a:pt x="36" y="13"/>
                </a:cubicBezTo>
                <a:cubicBezTo>
                  <a:pt x="213" y="13"/>
                  <a:pt x="213" y="13"/>
                  <a:pt x="213" y="13"/>
                </a:cubicBezTo>
                <a:cubicBezTo>
                  <a:pt x="238" y="13"/>
                  <a:pt x="238" y="13"/>
                  <a:pt x="238" y="13"/>
                </a:cubicBezTo>
                <a:cubicBezTo>
                  <a:pt x="240" y="13"/>
                  <a:pt x="240" y="13"/>
                  <a:pt x="240" y="13"/>
                </a:cubicBezTo>
                <a:cubicBezTo>
                  <a:pt x="245" y="13"/>
                  <a:pt x="250" y="15"/>
                  <a:pt x="254" y="18"/>
                </a:cubicBezTo>
                <a:cubicBezTo>
                  <a:pt x="254" y="18"/>
                  <a:pt x="254" y="18"/>
                  <a:pt x="254" y="18"/>
                </a:cubicBezTo>
                <a:cubicBezTo>
                  <a:pt x="257" y="22"/>
                  <a:pt x="259" y="26"/>
                  <a:pt x="259" y="31"/>
                </a:cubicBezTo>
                <a:cubicBezTo>
                  <a:pt x="259" y="33"/>
                  <a:pt x="259" y="33"/>
                  <a:pt x="259" y="33"/>
                </a:cubicBezTo>
                <a:lnTo>
                  <a:pt x="259" y="4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0" name="Oval 630"/>
          <p:cNvSpPr>
            <a:spLocks noChangeArrowheads="1"/>
          </p:cNvSpPr>
          <p:nvPr/>
        </p:nvSpPr>
        <p:spPr bwMode="auto">
          <a:xfrm>
            <a:off x="3408363" y="3438525"/>
            <a:ext cx="52387" cy="61913"/>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31" name="Freeform 631"/>
          <p:cNvSpPr>
            <a:spLocks noChangeArrowheads="1"/>
          </p:cNvSpPr>
          <p:nvPr/>
        </p:nvSpPr>
        <p:spPr bwMode="auto">
          <a:xfrm>
            <a:off x="3379788" y="3506788"/>
            <a:ext cx="107950" cy="61912"/>
          </a:xfrm>
          <a:custGeom>
            <a:avLst/>
            <a:gdLst>
              <a:gd name="T0" fmla="*/ 2147483647 w 84"/>
              <a:gd name="T1" fmla="*/ 0 h 48"/>
              <a:gd name="T2" fmla="*/ 2147483647 w 84"/>
              <a:gd name="T3" fmla="*/ 2147483647 h 48"/>
              <a:gd name="T4" fmla="*/ 2147483647 w 84"/>
              <a:gd name="T5" fmla="*/ 2147483647 h 48"/>
              <a:gd name="T6" fmla="*/ 2147483647 w 84"/>
              <a:gd name="T7" fmla="*/ 2147483647 h 48"/>
              <a:gd name="T8" fmla="*/ 2147483647 w 84"/>
              <a:gd name="T9" fmla="*/ 2147483647 h 48"/>
              <a:gd name="T10" fmla="*/ 2147483647 w 84"/>
              <a:gd name="T11" fmla="*/ 2147483647 h 48"/>
              <a:gd name="T12" fmla="*/ 2147483647 w 84"/>
              <a:gd name="T13" fmla="*/ 0 h 48"/>
              <a:gd name="T14" fmla="*/ 0 w 84"/>
              <a:gd name="T15" fmla="*/ 2147483647 h 48"/>
              <a:gd name="T16" fmla="*/ 0 w 84"/>
              <a:gd name="T17" fmla="*/ 2147483647 h 48"/>
              <a:gd name="T18" fmla="*/ 2147483647 w 84"/>
              <a:gd name="T19" fmla="*/ 2147483647 h 48"/>
              <a:gd name="T20" fmla="*/ 2147483647 w 84"/>
              <a:gd name="T21" fmla="*/ 2147483647 h 48"/>
              <a:gd name="T22" fmla="*/ 2147483647 w 84"/>
              <a:gd name="T23" fmla="*/ 2147483647 h 48"/>
              <a:gd name="T24" fmla="*/ 2147483647 w 84"/>
              <a:gd name="T25" fmla="*/ 2147483647 h 48"/>
              <a:gd name="T26" fmla="*/ 2147483647 w 84"/>
              <a:gd name="T27" fmla="*/ 0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4"/>
              <a:gd name="T43" fmla="*/ 0 h 48"/>
              <a:gd name="T44" fmla="*/ 84 w 84"/>
              <a:gd name="T45" fmla="*/ 48 h 4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4" h="48">
                <a:moveTo>
                  <a:pt x="61" y="0"/>
                </a:moveTo>
                <a:cubicBezTo>
                  <a:pt x="43" y="6"/>
                  <a:pt x="43" y="6"/>
                  <a:pt x="43" y="6"/>
                </a:cubicBezTo>
                <a:cubicBezTo>
                  <a:pt x="52" y="30"/>
                  <a:pt x="52" y="30"/>
                  <a:pt x="52" y="30"/>
                </a:cubicBezTo>
                <a:cubicBezTo>
                  <a:pt x="43" y="42"/>
                  <a:pt x="43" y="42"/>
                  <a:pt x="43" y="42"/>
                </a:cubicBezTo>
                <a:cubicBezTo>
                  <a:pt x="35" y="30"/>
                  <a:pt x="35" y="30"/>
                  <a:pt x="35" y="30"/>
                </a:cubicBezTo>
                <a:cubicBezTo>
                  <a:pt x="43" y="6"/>
                  <a:pt x="43" y="6"/>
                  <a:pt x="43" y="6"/>
                </a:cubicBezTo>
                <a:cubicBezTo>
                  <a:pt x="23" y="0"/>
                  <a:pt x="23" y="0"/>
                  <a:pt x="23" y="0"/>
                </a:cubicBezTo>
                <a:cubicBezTo>
                  <a:pt x="12" y="3"/>
                  <a:pt x="0" y="10"/>
                  <a:pt x="0" y="23"/>
                </a:cubicBezTo>
                <a:cubicBezTo>
                  <a:pt x="0" y="48"/>
                  <a:pt x="0" y="48"/>
                  <a:pt x="0" y="48"/>
                </a:cubicBezTo>
                <a:cubicBezTo>
                  <a:pt x="39" y="48"/>
                  <a:pt x="39" y="48"/>
                  <a:pt x="39" y="48"/>
                </a:cubicBezTo>
                <a:cubicBezTo>
                  <a:pt x="45" y="48"/>
                  <a:pt x="45" y="48"/>
                  <a:pt x="45" y="48"/>
                </a:cubicBezTo>
                <a:cubicBezTo>
                  <a:pt x="84" y="48"/>
                  <a:pt x="84" y="48"/>
                  <a:pt x="84" y="48"/>
                </a:cubicBezTo>
                <a:cubicBezTo>
                  <a:pt x="84" y="48"/>
                  <a:pt x="84" y="48"/>
                  <a:pt x="84" y="23"/>
                </a:cubicBezTo>
                <a:cubicBezTo>
                  <a:pt x="84" y="10"/>
                  <a:pt x="72" y="3"/>
                  <a:pt x="61"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2" name="Freeform 632"/>
          <p:cNvSpPr>
            <a:spLocks noChangeArrowheads="1"/>
          </p:cNvSpPr>
          <p:nvPr/>
        </p:nvSpPr>
        <p:spPr bwMode="auto">
          <a:xfrm>
            <a:off x="3114675" y="3576638"/>
            <a:ext cx="155575" cy="211137"/>
          </a:xfrm>
          <a:custGeom>
            <a:avLst/>
            <a:gdLst>
              <a:gd name="T0" fmla="*/ 2147483647 w 122"/>
              <a:gd name="T1" fmla="*/ 2147483647 h 165"/>
              <a:gd name="T2" fmla="*/ 2147483647 w 122"/>
              <a:gd name="T3" fmla="*/ 2147483647 h 165"/>
              <a:gd name="T4" fmla="*/ 2147483647 w 122"/>
              <a:gd name="T5" fmla="*/ 2147483647 h 165"/>
              <a:gd name="T6" fmla="*/ 2147483647 w 122"/>
              <a:gd name="T7" fmla="*/ 2147483647 h 165"/>
              <a:gd name="T8" fmla="*/ 2147483647 w 122"/>
              <a:gd name="T9" fmla="*/ 2147483647 h 165"/>
              <a:gd name="T10" fmla="*/ 0 w 122"/>
              <a:gd name="T11" fmla="*/ 2147483647 h 165"/>
              <a:gd name="T12" fmla="*/ 0 w 122"/>
              <a:gd name="T13" fmla="*/ 2147483647 h 165"/>
              <a:gd name="T14" fmla="*/ 2147483647 w 122"/>
              <a:gd name="T15" fmla="*/ 2147483647 h 165"/>
              <a:gd name="T16" fmla="*/ 2147483647 w 122"/>
              <a:gd name="T17" fmla="*/ 2147483647 h 165"/>
              <a:gd name="T18" fmla="*/ 2147483647 w 122"/>
              <a:gd name="T19" fmla="*/ 2147483647 h 165"/>
              <a:gd name="T20" fmla="*/ 2147483647 w 122"/>
              <a:gd name="T21" fmla="*/ 2147483647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2"/>
              <a:gd name="T34" fmla="*/ 0 h 165"/>
              <a:gd name="T35" fmla="*/ 122 w 122"/>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2" h="165">
                <a:moveTo>
                  <a:pt x="62" y="3"/>
                </a:moveTo>
                <a:cubicBezTo>
                  <a:pt x="110" y="73"/>
                  <a:pt x="110" y="73"/>
                  <a:pt x="110" y="73"/>
                </a:cubicBezTo>
                <a:cubicBezTo>
                  <a:pt x="110" y="106"/>
                  <a:pt x="110" y="106"/>
                  <a:pt x="110" y="106"/>
                </a:cubicBezTo>
                <a:cubicBezTo>
                  <a:pt x="73" y="84"/>
                  <a:pt x="73" y="84"/>
                  <a:pt x="73" y="84"/>
                </a:cubicBezTo>
                <a:cubicBezTo>
                  <a:pt x="62" y="3"/>
                  <a:pt x="62" y="3"/>
                  <a:pt x="62" y="3"/>
                </a:cubicBezTo>
                <a:cubicBezTo>
                  <a:pt x="62" y="3"/>
                  <a:pt x="0" y="0"/>
                  <a:pt x="0" y="42"/>
                </a:cubicBezTo>
                <a:cubicBezTo>
                  <a:pt x="0" y="85"/>
                  <a:pt x="0" y="141"/>
                  <a:pt x="0" y="141"/>
                </a:cubicBezTo>
                <a:cubicBezTo>
                  <a:pt x="0" y="141"/>
                  <a:pt x="7" y="165"/>
                  <a:pt x="62" y="165"/>
                </a:cubicBezTo>
                <a:cubicBezTo>
                  <a:pt x="116" y="165"/>
                  <a:pt x="122" y="149"/>
                  <a:pt x="122" y="130"/>
                </a:cubicBezTo>
                <a:cubicBezTo>
                  <a:pt x="122" y="110"/>
                  <a:pt x="122" y="84"/>
                  <a:pt x="122" y="84"/>
                </a:cubicBezTo>
                <a:cubicBezTo>
                  <a:pt x="122" y="84"/>
                  <a:pt x="109" y="3"/>
                  <a:pt x="62"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3" name="Oval 633"/>
          <p:cNvSpPr>
            <a:spLocks noChangeArrowheads="1"/>
          </p:cNvSpPr>
          <p:nvPr/>
        </p:nvSpPr>
        <p:spPr bwMode="auto">
          <a:xfrm>
            <a:off x="3122613" y="3430588"/>
            <a:ext cx="122237" cy="142875"/>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34" name="Freeform 634"/>
          <p:cNvSpPr>
            <a:spLocks noEditPoints="1" noChangeArrowheads="1"/>
          </p:cNvSpPr>
          <p:nvPr/>
        </p:nvSpPr>
        <p:spPr bwMode="auto">
          <a:xfrm>
            <a:off x="2432050" y="3275013"/>
            <a:ext cx="401638" cy="400050"/>
          </a:xfrm>
          <a:custGeom>
            <a:avLst/>
            <a:gdLst>
              <a:gd name="T0" fmla="*/ 2147483647 w 314"/>
              <a:gd name="T1" fmla="*/ 2147483647 h 313"/>
              <a:gd name="T2" fmla="*/ 2147483647 w 314"/>
              <a:gd name="T3" fmla="*/ 2147483647 h 313"/>
              <a:gd name="T4" fmla="*/ 2147483647 w 314"/>
              <a:gd name="T5" fmla="*/ 2147483647 h 313"/>
              <a:gd name="T6" fmla="*/ 2147483647 w 314"/>
              <a:gd name="T7" fmla="*/ 2147483647 h 313"/>
              <a:gd name="T8" fmla="*/ 2147483647 w 314"/>
              <a:gd name="T9" fmla="*/ 2147483647 h 313"/>
              <a:gd name="T10" fmla="*/ 2147483647 w 314"/>
              <a:gd name="T11" fmla="*/ 2147483647 h 313"/>
              <a:gd name="T12" fmla="*/ 2147483647 w 314"/>
              <a:gd name="T13" fmla="*/ 2147483647 h 313"/>
              <a:gd name="T14" fmla="*/ 2147483647 w 314"/>
              <a:gd name="T15" fmla="*/ 2147483647 h 313"/>
              <a:gd name="T16" fmla="*/ 2147483647 w 314"/>
              <a:gd name="T17" fmla="*/ 2147483647 h 313"/>
              <a:gd name="T18" fmla="*/ 2147483647 w 314"/>
              <a:gd name="T19" fmla="*/ 2147483647 h 313"/>
              <a:gd name="T20" fmla="*/ 2147483647 w 314"/>
              <a:gd name="T21" fmla="*/ 2147483647 h 313"/>
              <a:gd name="T22" fmla="*/ 2147483647 w 314"/>
              <a:gd name="T23" fmla="*/ 2147483647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4"/>
              <a:gd name="T37" fmla="*/ 0 h 313"/>
              <a:gd name="T38" fmla="*/ 314 w 314"/>
              <a:gd name="T39" fmla="*/ 313 h 31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4" h="313">
                <a:moveTo>
                  <a:pt x="225" y="39"/>
                </a:moveTo>
                <a:cubicBezTo>
                  <a:pt x="158" y="0"/>
                  <a:pt x="72" y="23"/>
                  <a:pt x="34" y="89"/>
                </a:cubicBezTo>
                <a:cubicBezTo>
                  <a:pt x="0" y="148"/>
                  <a:pt x="13" y="221"/>
                  <a:pt x="62" y="264"/>
                </a:cubicBezTo>
                <a:cubicBezTo>
                  <a:pt x="69" y="270"/>
                  <a:pt x="76" y="275"/>
                  <a:pt x="84" y="280"/>
                </a:cubicBezTo>
                <a:cubicBezTo>
                  <a:pt x="92" y="285"/>
                  <a:pt x="101" y="289"/>
                  <a:pt x="110" y="292"/>
                </a:cubicBezTo>
                <a:cubicBezTo>
                  <a:pt x="171" y="313"/>
                  <a:pt x="241" y="288"/>
                  <a:pt x="275" y="230"/>
                </a:cubicBezTo>
                <a:cubicBezTo>
                  <a:pt x="314" y="163"/>
                  <a:pt x="291" y="77"/>
                  <a:pt x="225" y="39"/>
                </a:cubicBezTo>
                <a:close/>
                <a:moveTo>
                  <a:pt x="229" y="203"/>
                </a:moveTo>
                <a:cubicBezTo>
                  <a:pt x="205" y="244"/>
                  <a:pt x="152" y="259"/>
                  <a:pt x="111" y="234"/>
                </a:cubicBezTo>
                <a:cubicBezTo>
                  <a:pt x="69" y="210"/>
                  <a:pt x="55" y="157"/>
                  <a:pt x="79" y="116"/>
                </a:cubicBezTo>
                <a:cubicBezTo>
                  <a:pt x="103" y="74"/>
                  <a:pt x="157" y="60"/>
                  <a:pt x="198" y="84"/>
                </a:cubicBezTo>
                <a:cubicBezTo>
                  <a:pt x="239" y="108"/>
                  <a:pt x="254" y="162"/>
                  <a:pt x="229" y="20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5" name="Oval 635"/>
          <p:cNvSpPr>
            <a:spLocks noChangeArrowheads="1"/>
          </p:cNvSpPr>
          <p:nvPr/>
        </p:nvSpPr>
        <p:spPr bwMode="auto">
          <a:xfrm>
            <a:off x="2598738" y="3400425"/>
            <a:ext cx="65087" cy="66675"/>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36" name="Freeform 636"/>
          <p:cNvSpPr>
            <a:spLocks noChangeArrowheads="1"/>
          </p:cNvSpPr>
          <p:nvPr/>
        </p:nvSpPr>
        <p:spPr bwMode="auto">
          <a:xfrm>
            <a:off x="2630488" y="3471863"/>
            <a:ext cx="69850" cy="74612"/>
          </a:xfrm>
          <a:custGeom>
            <a:avLst/>
            <a:gdLst>
              <a:gd name="T0" fmla="*/ 2147483647 w 54"/>
              <a:gd name="T1" fmla="*/ 0 h 58"/>
              <a:gd name="T2" fmla="*/ 0 w 54"/>
              <a:gd name="T3" fmla="*/ 2147483647 h 58"/>
              <a:gd name="T4" fmla="*/ 2147483647 w 54"/>
              <a:gd name="T5" fmla="*/ 2147483647 h 58"/>
              <a:gd name="T6" fmla="*/ 0 w 54"/>
              <a:gd name="T7" fmla="*/ 2147483647 h 58"/>
              <a:gd name="T8" fmla="*/ 2147483647 w 54"/>
              <a:gd name="T9" fmla="*/ 2147483647 h 58"/>
              <a:gd name="T10" fmla="*/ 2147483647 w 54"/>
              <a:gd name="T11" fmla="*/ 2147483647 h 58"/>
              <a:gd name="T12" fmla="*/ 2147483647 w 54"/>
              <a:gd name="T13" fmla="*/ 0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13" y="0"/>
                </a:moveTo>
                <a:cubicBezTo>
                  <a:pt x="0" y="11"/>
                  <a:pt x="0" y="11"/>
                  <a:pt x="0" y="11"/>
                </a:cubicBezTo>
                <a:cubicBezTo>
                  <a:pt x="13" y="40"/>
                  <a:pt x="13" y="40"/>
                  <a:pt x="13" y="40"/>
                </a:cubicBezTo>
                <a:cubicBezTo>
                  <a:pt x="0" y="58"/>
                  <a:pt x="0" y="58"/>
                  <a:pt x="0" y="58"/>
                </a:cubicBezTo>
                <a:cubicBezTo>
                  <a:pt x="4" y="58"/>
                  <a:pt x="4" y="58"/>
                  <a:pt x="4" y="58"/>
                </a:cubicBezTo>
                <a:cubicBezTo>
                  <a:pt x="54" y="58"/>
                  <a:pt x="44" y="29"/>
                  <a:pt x="44" y="16"/>
                </a:cubicBezTo>
                <a:cubicBezTo>
                  <a:pt x="44" y="6"/>
                  <a:pt x="24" y="2"/>
                  <a:pt x="13"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7" name="Freeform 637"/>
          <p:cNvSpPr>
            <a:spLocks noChangeArrowheads="1"/>
          </p:cNvSpPr>
          <p:nvPr/>
        </p:nvSpPr>
        <p:spPr bwMode="auto">
          <a:xfrm>
            <a:off x="2562225" y="3471863"/>
            <a:ext cx="68263" cy="74612"/>
          </a:xfrm>
          <a:custGeom>
            <a:avLst/>
            <a:gdLst>
              <a:gd name="T0" fmla="*/ 2147483647 w 54"/>
              <a:gd name="T1" fmla="*/ 2147483647 h 58"/>
              <a:gd name="T2" fmla="*/ 2147483647 w 54"/>
              <a:gd name="T3" fmla="*/ 0 h 58"/>
              <a:gd name="T4" fmla="*/ 2147483647 w 54"/>
              <a:gd name="T5" fmla="*/ 2147483647 h 58"/>
              <a:gd name="T6" fmla="*/ 2147483647 w 54"/>
              <a:gd name="T7" fmla="*/ 2147483647 h 58"/>
              <a:gd name="T8" fmla="*/ 2147483647 w 54"/>
              <a:gd name="T9" fmla="*/ 2147483647 h 58"/>
              <a:gd name="T10" fmla="*/ 2147483647 w 54"/>
              <a:gd name="T11" fmla="*/ 2147483647 h 58"/>
              <a:gd name="T12" fmla="*/ 2147483647 w 54"/>
              <a:gd name="T13" fmla="*/ 2147483647 h 58"/>
              <a:gd name="T14" fmla="*/ 0 60000 65536"/>
              <a:gd name="T15" fmla="*/ 0 60000 65536"/>
              <a:gd name="T16" fmla="*/ 0 60000 65536"/>
              <a:gd name="T17" fmla="*/ 0 60000 65536"/>
              <a:gd name="T18" fmla="*/ 0 60000 65536"/>
              <a:gd name="T19" fmla="*/ 0 60000 65536"/>
              <a:gd name="T20" fmla="*/ 0 60000 65536"/>
              <a:gd name="T21" fmla="*/ 0 w 54"/>
              <a:gd name="T22" fmla="*/ 0 h 58"/>
              <a:gd name="T23" fmla="*/ 54 w 54"/>
              <a:gd name="T24" fmla="*/ 58 h 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 h="58">
                <a:moveTo>
                  <a:pt x="54" y="11"/>
                </a:moveTo>
                <a:cubicBezTo>
                  <a:pt x="41" y="0"/>
                  <a:pt x="41" y="0"/>
                  <a:pt x="41" y="0"/>
                </a:cubicBezTo>
                <a:cubicBezTo>
                  <a:pt x="30" y="2"/>
                  <a:pt x="11" y="6"/>
                  <a:pt x="11" y="16"/>
                </a:cubicBezTo>
                <a:cubicBezTo>
                  <a:pt x="11" y="29"/>
                  <a:pt x="0" y="58"/>
                  <a:pt x="50" y="58"/>
                </a:cubicBezTo>
                <a:cubicBezTo>
                  <a:pt x="54" y="58"/>
                  <a:pt x="54" y="58"/>
                  <a:pt x="54" y="58"/>
                </a:cubicBezTo>
                <a:cubicBezTo>
                  <a:pt x="41" y="40"/>
                  <a:pt x="41" y="40"/>
                  <a:pt x="41" y="40"/>
                </a:cubicBezTo>
                <a:lnTo>
                  <a:pt x="54" y="1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8" name="Freeform 638"/>
          <p:cNvSpPr>
            <a:spLocks noChangeArrowheads="1"/>
          </p:cNvSpPr>
          <p:nvPr/>
        </p:nvSpPr>
        <p:spPr bwMode="auto">
          <a:xfrm>
            <a:off x="2397125" y="3624263"/>
            <a:ext cx="168275" cy="220662"/>
          </a:xfrm>
          <a:custGeom>
            <a:avLst/>
            <a:gdLst>
              <a:gd name="T0" fmla="*/ 2147483647 w 132"/>
              <a:gd name="T1" fmla="*/ 0 h 172"/>
              <a:gd name="T2" fmla="*/ 2147483647 w 132"/>
              <a:gd name="T3" fmla="*/ 2147483647 h 172"/>
              <a:gd name="T4" fmla="*/ 2147483647 w 132"/>
              <a:gd name="T5" fmla="*/ 2147483647 h 172"/>
              <a:gd name="T6" fmla="*/ 2147483647 w 132"/>
              <a:gd name="T7" fmla="*/ 2147483647 h 172"/>
              <a:gd name="T8" fmla="*/ 2147483647 w 132"/>
              <a:gd name="T9" fmla="*/ 2147483647 h 172"/>
              <a:gd name="T10" fmla="*/ 2147483647 w 132"/>
              <a:gd name="T11" fmla="*/ 2147483647 h 172"/>
              <a:gd name="T12" fmla="*/ 2147483647 w 132"/>
              <a:gd name="T13" fmla="*/ 0 h 172"/>
              <a:gd name="T14" fmla="*/ 0 60000 65536"/>
              <a:gd name="T15" fmla="*/ 0 60000 65536"/>
              <a:gd name="T16" fmla="*/ 0 60000 65536"/>
              <a:gd name="T17" fmla="*/ 0 60000 65536"/>
              <a:gd name="T18" fmla="*/ 0 60000 65536"/>
              <a:gd name="T19" fmla="*/ 0 60000 65536"/>
              <a:gd name="T20" fmla="*/ 0 60000 65536"/>
              <a:gd name="T21" fmla="*/ 0 w 132"/>
              <a:gd name="T22" fmla="*/ 0 h 172"/>
              <a:gd name="T23" fmla="*/ 132 w 132"/>
              <a:gd name="T24" fmla="*/ 172 h 1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2" h="172">
                <a:moveTo>
                  <a:pt x="85" y="0"/>
                </a:moveTo>
                <a:cubicBezTo>
                  <a:pt x="12" y="125"/>
                  <a:pt x="12" y="125"/>
                  <a:pt x="12" y="125"/>
                </a:cubicBezTo>
                <a:cubicBezTo>
                  <a:pt x="12" y="125"/>
                  <a:pt x="0" y="144"/>
                  <a:pt x="25" y="158"/>
                </a:cubicBezTo>
                <a:cubicBezTo>
                  <a:pt x="49" y="172"/>
                  <a:pt x="58" y="156"/>
                  <a:pt x="58" y="156"/>
                </a:cubicBezTo>
                <a:cubicBezTo>
                  <a:pt x="132" y="28"/>
                  <a:pt x="132" y="28"/>
                  <a:pt x="132" y="28"/>
                </a:cubicBezTo>
                <a:cubicBezTo>
                  <a:pt x="132" y="28"/>
                  <a:pt x="119" y="27"/>
                  <a:pt x="105" y="19"/>
                </a:cubicBezTo>
                <a:cubicBezTo>
                  <a:pt x="92" y="11"/>
                  <a:pt x="85" y="0"/>
                  <a:pt x="85"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39" name="Freeform 639"/>
          <p:cNvSpPr>
            <a:spLocks noEditPoints="1" noChangeArrowheads="1"/>
          </p:cNvSpPr>
          <p:nvPr/>
        </p:nvSpPr>
        <p:spPr bwMode="auto">
          <a:xfrm>
            <a:off x="1914525" y="3587750"/>
            <a:ext cx="222250" cy="223838"/>
          </a:xfrm>
          <a:custGeom>
            <a:avLst/>
            <a:gdLst>
              <a:gd name="T0" fmla="*/ 2147483647 w 174"/>
              <a:gd name="T1" fmla="*/ 0 h 175"/>
              <a:gd name="T2" fmla="*/ 2147483647 w 174"/>
              <a:gd name="T3" fmla="*/ 2147483647 h 175"/>
              <a:gd name="T4" fmla="*/ 2147483647 w 174"/>
              <a:gd name="T5" fmla="*/ 2147483647 h 175"/>
              <a:gd name="T6" fmla="*/ 2147483647 w 174"/>
              <a:gd name="T7" fmla="*/ 2147483647 h 175"/>
              <a:gd name="T8" fmla="*/ 0 w 174"/>
              <a:gd name="T9" fmla="*/ 2147483647 h 175"/>
              <a:gd name="T10" fmla="*/ 2147483647 w 174"/>
              <a:gd name="T11" fmla="*/ 2147483647 h 175"/>
              <a:gd name="T12" fmla="*/ 2147483647 w 174"/>
              <a:gd name="T13" fmla="*/ 2147483647 h 175"/>
              <a:gd name="T14" fmla="*/ 2147483647 w 174"/>
              <a:gd name="T15" fmla="*/ 2147483647 h 175"/>
              <a:gd name="T16" fmla="*/ 2147483647 w 174"/>
              <a:gd name="T17" fmla="*/ 2147483647 h 175"/>
              <a:gd name="T18" fmla="*/ 2147483647 w 174"/>
              <a:gd name="T19" fmla="*/ 2147483647 h 175"/>
              <a:gd name="T20" fmla="*/ 2147483647 w 174"/>
              <a:gd name="T21" fmla="*/ 0 h 175"/>
              <a:gd name="T22" fmla="*/ 2147483647 w 174"/>
              <a:gd name="T23" fmla="*/ 2147483647 h 175"/>
              <a:gd name="T24" fmla="*/ 2147483647 w 174"/>
              <a:gd name="T25" fmla="*/ 2147483647 h 175"/>
              <a:gd name="T26" fmla="*/ 2147483647 w 174"/>
              <a:gd name="T27" fmla="*/ 2147483647 h 175"/>
              <a:gd name="T28" fmla="*/ 2147483647 w 174"/>
              <a:gd name="T29" fmla="*/ 2147483647 h 175"/>
              <a:gd name="T30" fmla="*/ 2147483647 w 174"/>
              <a:gd name="T31" fmla="*/ 2147483647 h 175"/>
              <a:gd name="T32" fmla="*/ 2147483647 w 174"/>
              <a:gd name="T33" fmla="*/ 2147483647 h 175"/>
              <a:gd name="T34" fmla="*/ 2147483647 w 174"/>
              <a:gd name="T35" fmla="*/ 2147483647 h 175"/>
              <a:gd name="T36" fmla="*/ 2147483647 w 174"/>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4"/>
              <a:gd name="T58" fmla="*/ 0 h 175"/>
              <a:gd name="T59" fmla="*/ 174 w 174"/>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4" h="175">
                <a:moveTo>
                  <a:pt x="87" y="0"/>
                </a:moveTo>
                <a:cubicBezTo>
                  <a:pt x="78" y="0"/>
                  <a:pt x="69" y="2"/>
                  <a:pt x="61" y="4"/>
                </a:cubicBezTo>
                <a:cubicBezTo>
                  <a:pt x="55" y="6"/>
                  <a:pt x="50" y="8"/>
                  <a:pt x="44" y="11"/>
                </a:cubicBezTo>
                <a:cubicBezTo>
                  <a:pt x="41" y="13"/>
                  <a:pt x="38" y="15"/>
                  <a:pt x="35" y="17"/>
                </a:cubicBezTo>
                <a:cubicBezTo>
                  <a:pt x="14" y="33"/>
                  <a:pt x="0" y="59"/>
                  <a:pt x="0" y="87"/>
                </a:cubicBezTo>
                <a:cubicBezTo>
                  <a:pt x="0" y="93"/>
                  <a:pt x="0" y="98"/>
                  <a:pt x="1" y="103"/>
                </a:cubicBezTo>
                <a:cubicBezTo>
                  <a:pt x="2" y="108"/>
                  <a:pt x="3" y="113"/>
                  <a:pt x="5" y="117"/>
                </a:cubicBezTo>
                <a:cubicBezTo>
                  <a:pt x="6" y="122"/>
                  <a:pt x="8" y="126"/>
                  <a:pt x="11" y="130"/>
                </a:cubicBezTo>
                <a:cubicBezTo>
                  <a:pt x="26" y="157"/>
                  <a:pt x="54" y="175"/>
                  <a:pt x="87" y="175"/>
                </a:cubicBezTo>
                <a:cubicBezTo>
                  <a:pt x="135" y="175"/>
                  <a:pt x="174" y="136"/>
                  <a:pt x="174" y="87"/>
                </a:cubicBezTo>
                <a:cubicBezTo>
                  <a:pt x="174" y="39"/>
                  <a:pt x="135" y="0"/>
                  <a:pt x="87" y="0"/>
                </a:cubicBezTo>
                <a:close/>
                <a:moveTo>
                  <a:pt x="87" y="151"/>
                </a:moveTo>
                <a:cubicBezTo>
                  <a:pt x="61" y="151"/>
                  <a:pt x="39" y="135"/>
                  <a:pt x="29" y="113"/>
                </a:cubicBezTo>
                <a:cubicBezTo>
                  <a:pt x="25" y="105"/>
                  <a:pt x="24" y="97"/>
                  <a:pt x="24" y="87"/>
                </a:cubicBezTo>
                <a:cubicBezTo>
                  <a:pt x="24" y="79"/>
                  <a:pt x="25" y="71"/>
                  <a:pt x="28" y="64"/>
                </a:cubicBezTo>
                <a:cubicBezTo>
                  <a:pt x="34" y="48"/>
                  <a:pt x="47" y="36"/>
                  <a:pt x="62" y="29"/>
                </a:cubicBezTo>
                <a:cubicBezTo>
                  <a:pt x="70" y="26"/>
                  <a:pt x="78" y="24"/>
                  <a:pt x="87" y="24"/>
                </a:cubicBezTo>
                <a:cubicBezTo>
                  <a:pt x="122" y="24"/>
                  <a:pt x="150" y="52"/>
                  <a:pt x="150" y="87"/>
                </a:cubicBezTo>
                <a:cubicBezTo>
                  <a:pt x="150" y="122"/>
                  <a:pt x="122" y="151"/>
                  <a:pt x="87" y="15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0" name="Freeform 640"/>
          <p:cNvSpPr>
            <a:spLocks noChangeArrowheads="1"/>
          </p:cNvSpPr>
          <p:nvPr/>
        </p:nvSpPr>
        <p:spPr bwMode="auto">
          <a:xfrm>
            <a:off x="1970088" y="3641725"/>
            <a:ext cx="61912" cy="76200"/>
          </a:xfrm>
          <a:custGeom>
            <a:avLst/>
            <a:gdLst>
              <a:gd name="T0" fmla="*/ 2147483647 w 48"/>
              <a:gd name="T1" fmla="*/ 0 h 60"/>
              <a:gd name="T2" fmla="*/ 2147483647 w 48"/>
              <a:gd name="T3" fmla="*/ 2147483647 h 60"/>
              <a:gd name="T4" fmla="*/ 2147483647 w 48"/>
              <a:gd name="T5" fmla="*/ 2147483647 h 60"/>
              <a:gd name="T6" fmla="*/ 2147483647 w 48"/>
              <a:gd name="T7" fmla="*/ 2147483647 h 60"/>
              <a:gd name="T8" fmla="*/ 2147483647 w 48"/>
              <a:gd name="T9" fmla="*/ 2147483647 h 60"/>
              <a:gd name="T10" fmla="*/ 2147483647 w 48"/>
              <a:gd name="T11" fmla="*/ 2147483647 h 60"/>
              <a:gd name="T12" fmla="*/ 2147483647 w 48"/>
              <a:gd name="T13" fmla="*/ 2147483647 h 60"/>
              <a:gd name="T14" fmla="*/ 2147483647 w 48"/>
              <a:gd name="T15" fmla="*/ 2147483647 h 60"/>
              <a:gd name="T16" fmla="*/ 2147483647 w 48"/>
              <a:gd name="T17" fmla="*/ 2147483647 h 60"/>
              <a:gd name="T18" fmla="*/ 2147483647 w 48"/>
              <a:gd name="T19" fmla="*/ 2147483647 h 60"/>
              <a:gd name="T20" fmla="*/ 2147483647 w 48"/>
              <a:gd name="T21" fmla="*/ 2147483647 h 60"/>
              <a:gd name="T22" fmla="*/ 2147483647 w 48"/>
              <a:gd name="T23" fmla="*/ 2147483647 h 60"/>
              <a:gd name="T24" fmla="*/ 2147483647 w 48"/>
              <a:gd name="T25" fmla="*/ 2147483647 h 60"/>
              <a:gd name="T26" fmla="*/ 2147483647 w 48"/>
              <a:gd name="T27" fmla="*/ 2147483647 h 60"/>
              <a:gd name="T28" fmla="*/ 2147483647 w 48"/>
              <a:gd name="T29" fmla="*/ 0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60"/>
              <a:gd name="T47" fmla="*/ 48 w 48"/>
              <a:gd name="T48" fmla="*/ 60 h 6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60">
                <a:moveTo>
                  <a:pt x="44" y="0"/>
                </a:moveTo>
                <a:cubicBezTo>
                  <a:pt x="43" y="0"/>
                  <a:pt x="42" y="1"/>
                  <a:pt x="41" y="2"/>
                </a:cubicBezTo>
                <a:cubicBezTo>
                  <a:pt x="41" y="2"/>
                  <a:pt x="40" y="3"/>
                  <a:pt x="40" y="5"/>
                </a:cubicBezTo>
                <a:cubicBezTo>
                  <a:pt x="40" y="43"/>
                  <a:pt x="40" y="43"/>
                  <a:pt x="40" y="43"/>
                </a:cubicBezTo>
                <a:cubicBezTo>
                  <a:pt x="4" y="52"/>
                  <a:pt x="4" y="52"/>
                  <a:pt x="4" y="52"/>
                </a:cubicBezTo>
                <a:cubicBezTo>
                  <a:pt x="1" y="53"/>
                  <a:pt x="0" y="55"/>
                  <a:pt x="1" y="57"/>
                </a:cubicBezTo>
                <a:cubicBezTo>
                  <a:pt x="1" y="59"/>
                  <a:pt x="3" y="60"/>
                  <a:pt x="5" y="60"/>
                </a:cubicBezTo>
                <a:cubicBezTo>
                  <a:pt x="5" y="60"/>
                  <a:pt x="5" y="60"/>
                  <a:pt x="6" y="60"/>
                </a:cubicBezTo>
                <a:cubicBezTo>
                  <a:pt x="45" y="50"/>
                  <a:pt x="45" y="50"/>
                  <a:pt x="45" y="50"/>
                </a:cubicBezTo>
                <a:cubicBezTo>
                  <a:pt x="47" y="50"/>
                  <a:pt x="48" y="48"/>
                  <a:pt x="48" y="46"/>
                </a:cubicBezTo>
                <a:cubicBezTo>
                  <a:pt x="48" y="46"/>
                  <a:pt x="48" y="46"/>
                  <a:pt x="48" y="46"/>
                </a:cubicBezTo>
                <a:cubicBezTo>
                  <a:pt x="48" y="46"/>
                  <a:pt x="48" y="46"/>
                  <a:pt x="48" y="46"/>
                </a:cubicBezTo>
                <a:cubicBezTo>
                  <a:pt x="48" y="46"/>
                  <a:pt x="48" y="46"/>
                  <a:pt x="48" y="45"/>
                </a:cubicBezTo>
                <a:cubicBezTo>
                  <a:pt x="48" y="5"/>
                  <a:pt x="48" y="5"/>
                  <a:pt x="48" y="5"/>
                </a:cubicBezTo>
                <a:cubicBezTo>
                  <a:pt x="48" y="2"/>
                  <a:pt x="47" y="0"/>
                  <a:pt x="44"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1" name="Freeform 641"/>
          <p:cNvSpPr>
            <a:spLocks noChangeArrowheads="1"/>
          </p:cNvSpPr>
          <p:nvPr/>
        </p:nvSpPr>
        <p:spPr bwMode="auto">
          <a:xfrm>
            <a:off x="1914525" y="3478213"/>
            <a:ext cx="74613" cy="119062"/>
          </a:xfrm>
          <a:custGeom>
            <a:avLst/>
            <a:gdLst>
              <a:gd name="T0" fmla="*/ 2147483647 w 59"/>
              <a:gd name="T1" fmla="*/ 2147483647 h 93"/>
              <a:gd name="T2" fmla="*/ 2147483647 w 59"/>
              <a:gd name="T3" fmla="*/ 2147483647 h 93"/>
              <a:gd name="T4" fmla="*/ 2147483647 w 59"/>
              <a:gd name="T5" fmla="*/ 2147483647 h 93"/>
              <a:gd name="T6" fmla="*/ 2147483647 w 59"/>
              <a:gd name="T7" fmla="*/ 2147483647 h 93"/>
              <a:gd name="T8" fmla="*/ 2147483647 w 59"/>
              <a:gd name="T9" fmla="*/ 0 h 93"/>
              <a:gd name="T10" fmla="*/ 0 w 59"/>
              <a:gd name="T11" fmla="*/ 2147483647 h 93"/>
              <a:gd name="T12" fmla="*/ 2147483647 w 59"/>
              <a:gd name="T13" fmla="*/ 2147483647 h 93"/>
              <a:gd name="T14" fmla="*/ 0 60000 65536"/>
              <a:gd name="T15" fmla="*/ 0 60000 65536"/>
              <a:gd name="T16" fmla="*/ 0 60000 65536"/>
              <a:gd name="T17" fmla="*/ 0 60000 65536"/>
              <a:gd name="T18" fmla="*/ 0 60000 65536"/>
              <a:gd name="T19" fmla="*/ 0 60000 65536"/>
              <a:gd name="T20" fmla="*/ 0 60000 65536"/>
              <a:gd name="T21" fmla="*/ 0 w 59"/>
              <a:gd name="T22" fmla="*/ 0 h 93"/>
              <a:gd name="T23" fmla="*/ 59 w 59"/>
              <a:gd name="T24" fmla="*/ 93 h 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9" h="93">
                <a:moveTo>
                  <a:pt x="34" y="93"/>
                </a:moveTo>
                <a:cubicBezTo>
                  <a:pt x="40" y="90"/>
                  <a:pt x="40" y="90"/>
                  <a:pt x="40" y="90"/>
                </a:cubicBezTo>
                <a:cubicBezTo>
                  <a:pt x="59" y="79"/>
                  <a:pt x="59" y="79"/>
                  <a:pt x="59" y="79"/>
                </a:cubicBezTo>
                <a:cubicBezTo>
                  <a:pt x="55" y="63"/>
                  <a:pt x="48" y="48"/>
                  <a:pt x="39" y="35"/>
                </a:cubicBezTo>
                <a:cubicBezTo>
                  <a:pt x="30" y="21"/>
                  <a:pt x="19" y="10"/>
                  <a:pt x="6" y="0"/>
                </a:cubicBezTo>
                <a:cubicBezTo>
                  <a:pt x="0" y="30"/>
                  <a:pt x="0" y="30"/>
                  <a:pt x="0" y="30"/>
                </a:cubicBezTo>
                <a:cubicBezTo>
                  <a:pt x="18" y="46"/>
                  <a:pt x="30" y="68"/>
                  <a:pt x="34" y="9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2" name="Freeform 642"/>
          <p:cNvSpPr>
            <a:spLocks noChangeArrowheads="1"/>
          </p:cNvSpPr>
          <p:nvPr/>
        </p:nvSpPr>
        <p:spPr bwMode="auto">
          <a:xfrm>
            <a:off x="1728788" y="3732213"/>
            <a:ext cx="185737" cy="58737"/>
          </a:xfrm>
          <a:custGeom>
            <a:avLst/>
            <a:gdLst>
              <a:gd name="T0" fmla="*/ 2147483647 w 145"/>
              <a:gd name="T1" fmla="*/ 0 h 46"/>
              <a:gd name="T2" fmla="*/ 2147483647 w 145"/>
              <a:gd name="T3" fmla="*/ 2147483647 h 46"/>
              <a:gd name="T4" fmla="*/ 2147483647 w 145"/>
              <a:gd name="T5" fmla="*/ 0 h 46"/>
              <a:gd name="T6" fmla="*/ 2147483647 w 145"/>
              <a:gd name="T7" fmla="*/ 2147483647 h 46"/>
              <a:gd name="T8" fmla="*/ 0 w 145"/>
              <a:gd name="T9" fmla="*/ 2147483647 h 46"/>
              <a:gd name="T10" fmla="*/ 2147483647 w 145"/>
              <a:gd name="T11" fmla="*/ 2147483647 h 46"/>
              <a:gd name="T12" fmla="*/ 2147483647 w 145"/>
              <a:gd name="T13" fmla="*/ 2147483647 h 46"/>
              <a:gd name="T14" fmla="*/ 2147483647 w 145"/>
              <a:gd name="T15" fmla="*/ 2147483647 h 46"/>
              <a:gd name="T16" fmla="*/ 2147483647 w 145"/>
              <a:gd name="T17" fmla="*/ 0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5"/>
              <a:gd name="T28" fmla="*/ 0 h 46"/>
              <a:gd name="T29" fmla="*/ 145 w 145"/>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5" h="46">
                <a:moveTo>
                  <a:pt x="135" y="0"/>
                </a:moveTo>
                <a:cubicBezTo>
                  <a:pt x="117" y="12"/>
                  <a:pt x="96" y="19"/>
                  <a:pt x="72" y="19"/>
                </a:cubicBezTo>
                <a:cubicBezTo>
                  <a:pt x="49" y="19"/>
                  <a:pt x="28" y="12"/>
                  <a:pt x="10" y="0"/>
                </a:cubicBezTo>
                <a:cubicBezTo>
                  <a:pt x="5" y="12"/>
                  <a:pt x="5" y="12"/>
                  <a:pt x="5" y="12"/>
                </a:cubicBezTo>
                <a:cubicBezTo>
                  <a:pt x="0" y="25"/>
                  <a:pt x="0" y="25"/>
                  <a:pt x="0" y="25"/>
                </a:cubicBezTo>
                <a:cubicBezTo>
                  <a:pt x="21" y="38"/>
                  <a:pt x="46" y="46"/>
                  <a:pt x="72" y="46"/>
                </a:cubicBezTo>
                <a:cubicBezTo>
                  <a:pt x="99" y="46"/>
                  <a:pt x="124" y="39"/>
                  <a:pt x="145" y="25"/>
                </a:cubicBezTo>
                <a:cubicBezTo>
                  <a:pt x="138" y="9"/>
                  <a:pt x="138" y="9"/>
                  <a:pt x="138" y="9"/>
                </a:cubicBezTo>
                <a:lnTo>
                  <a:pt x="135"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3" name="Freeform 643"/>
          <p:cNvSpPr>
            <a:spLocks noChangeArrowheads="1"/>
          </p:cNvSpPr>
          <p:nvPr/>
        </p:nvSpPr>
        <p:spPr bwMode="auto">
          <a:xfrm>
            <a:off x="1739900" y="3400425"/>
            <a:ext cx="160338" cy="142875"/>
          </a:xfrm>
          <a:custGeom>
            <a:avLst/>
            <a:gdLst>
              <a:gd name="T0" fmla="*/ 2147483647 w 125"/>
              <a:gd name="T1" fmla="*/ 2147483647 h 111"/>
              <a:gd name="T2" fmla="*/ 2147483647 w 125"/>
              <a:gd name="T3" fmla="*/ 2147483647 h 111"/>
              <a:gd name="T4" fmla="*/ 2147483647 w 125"/>
              <a:gd name="T5" fmla="*/ 2147483647 h 111"/>
              <a:gd name="T6" fmla="*/ 2147483647 w 125"/>
              <a:gd name="T7" fmla="*/ 2147483647 h 111"/>
              <a:gd name="T8" fmla="*/ 2147483647 w 125"/>
              <a:gd name="T9" fmla="*/ 2147483647 h 111"/>
              <a:gd name="T10" fmla="*/ 2147483647 w 125"/>
              <a:gd name="T11" fmla="*/ 2147483647 h 111"/>
              <a:gd name="T12" fmla="*/ 2147483647 w 125"/>
              <a:gd name="T13" fmla="*/ 2147483647 h 111"/>
              <a:gd name="T14" fmla="*/ 2147483647 w 125"/>
              <a:gd name="T15" fmla="*/ 2147483647 h 111"/>
              <a:gd name="T16" fmla="*/ 2147483647 w 125"/>
              <a:gd name="T17" fmla="*/ 0 h 111"/>
              <a:gd name="T18" fmla="*/ 2147483647 w 125"/>
              <a:gd name="T19" fmla="*/ 2147483647 h 111"/>
              <a:gd name="T20" fmla="*/ 2147483647 w 125"/>
              <a:gd name="T21" fmla="*/ 2147483647 h 111"/>
              <a:gd name="T22" fmla="*/ 2147483647 w 125"/>
              <a:gd name="T23" fmla="*/ 2147483647 h 111"/>
              <a:gd name="T24" fmla="*/ 2147483647 w 125"/>
              <a:gd name="T25" fmla="*/ 2147483647 h 111"/>
              <a:gd name="T26" fmla="*/ 2147483647 w 125"/>
              <a:gd name="T27" fmla="*/ 2147483647 h 111"/>
              <a:gd name="T28" fmla="*/ 2147483647 w 125"/>
              <a:gd name="T29" fmla="*/ 2147483647 h 111"/>
              <a:gd name="T30" fmla="*/ 2147483647 w 125"/>
              <a:gd name="T31" fmla="*/ 2147483647 h 111"/>
              <a:gd name="T32" fmla="*/ 2147483647 w 125"/>
              <a:gd name="T33" fmla="*/ 2147483647 h 111"/>
              <a:gd name="T34" fmla="*/ 2147483647 w 125"/>
              <a:gd name="T35" fmla="*/ 2147483647 h 111"/>
              <a:gd name="T36" fmla="*/ 2147483647 w 125"/>
              <a:gd name="T37" fmla="*/ 0 h 111"/>
              <a:gd name="T38" fmla="*/ 0 w 125"/>
              <a:gd name="T39" fmla="*/ 2147483647 h 111"/>
              <a:gd name="T40" fmla="*/ 0 w 125"/>
              <a:gd name="T41" fmla="*/ 2147483647 h 111"/>
              <a:gd name="T42" fmla="*/ 0 w 125"/>
              <a:gd name="T43" fmla="*/ 2147483647 h 111"/>
              <a:gd name="T44" fmla="*/ 0 w 125"/>
              <a:gd name="T45" fmla="*/ 2147483647 h 111"/>
              <a:gd name="T46" fmla="*/ 0 w 125"/>
              <a:gd name="T47" fmla="*/ 2147483647 h 111"/>
              <a:gd name="T48" fmla="*/ 2147483647 w 125"/>
              <a:gd name="T49" fmla="*/ 2147483647 h 1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5"/>
              <a:gd name="T76" fmla="*/ 0 h 111"/>
              <a:gd name="T77" fmla="*/ 125 w 125"/>
              <a:gd name="T78" fmla="*/ 111 h 1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5" h="111">
                <a:moveTo>
                  <a:pt x="57" y="111"/>
                </a:moveTo>
                <a:cubicBezTo>
                  <a:pt x="68" y="111"/>
                  <a:pt x="68" y="111"/>
                  <a:pt x="68" y="111"/>
                </a:cubicBezTo>
                <a:cubicBezTo>
                  <a:pt x="123" y="111"/>
                  <a:pt x="125" y="91"/>
                  <a:pt x="125" y="91"/>
                </a:cubicBezTo>
                <a:cubicBezTo>
                  <a:pt x="125" y="91"/>
                  <a:pt x="125" y="91"/>
                  <a:pt x="125" y="90"/>
                </a:cubicBezTo>
                <a:cubicBezTo>
                  <a:pt x="125" y="88"/>
                  <a:pt x="125" y="86"/>
                  <a:pt x="125" y="82"/>
                </a:cubicBezTo>
                <a:cubicBezTo>
                  <a:pt x="125" y="76"/>
                  <a:pt x="125" y="66"/>
                  <a:pt x="125" y="50"/>
                </a:cubicBezTo>
                <a:cubicBezTo>
                  <a:pt x="125" y="48"/>
                  <a:pt x="125" y="46"/>
                  <a:pt x="125" y="44"/>
                </a:cubicBezTo>
                <a:cubicBezTo>
                  <a:pt x="125" y="30"/>
                  <a:pt x="118" y="20"/>
                  <a:pt x="109" y="13"/>
                </a:cubicBezTo>
                <a:cubicBezTo>
                  <a:pt x="100" y="6"/>
                  <a:pt x="89" y="2"/>
                  <a:pt x="81" y="0"/>
                </a:cubicBezTo>
                <a:cubicBezTo>
                  <a:pt x="62" y="7"/>
                  <a:pt x="62" y="7"/>
                  <a:pt x="62" y="7"/>
                </a:cubicBezTo>
                <a:cubicBezTo>
                  <a:pt x="70" y="35"/>
                  <a:pt x="70" y="35"/>
                  <a:pt x="70" y="35"/>
                </a:cubicBezTo>
                <a:cubicBezTo>
                  <a:pt x="77" y="61"/>
                  <a:pt x="77" y="61"/>
                  <a:pt x="77" y="61"/>
                </a:cubicBezTo>
                <a:cubicBezTo>
                  <a:pt x="76" y="63"/>
                  <a:pt x="76" y="63"/>
                  <a:pt x="76" y="63"/>
                </a:cubicBezTo>
                <a:cubicBezTo>
                  <a:pt x="62" y="82"/>
                  <a:pt x="62" y="82"/>
                  <a:pt x="62" y="82"/>
                </a:cubicBezTo>
                <a:cubicBezTo>
                  <a:pt x="49" y="63"/>
                  <a:pt x="49" y="63"/>
                  <a:pt x="49" y="63"/>
                </a:cubicBezTo>
                <a:cubicBezTo>
                  <a:pt x="48" y="61"/>
                  <a:pt x="48" y="61"/>
                  <a:pt x="48" y="61"/>
                </a:cubicBezTo>
                <a:cubicBezTo>
                  <a:pt x="55" y="35"/>
                  <a:pt x="55" y="35"/>
                  <a:pt x="55" y="35"/>
                </a:cubicBezTo>
                <a:cubicBezTo>
                  <a:pt x="62" y="7"/>
                  <a:pt x="62" y="7"/>
                  <a:pt x="62" y="7"/>
                </a:cubicBezTo>
                <a:cubicBezTo>
                  <a:pt x="44" y="0"/>
                  <a:pt x="44" y="0"/>
                  <a:pt x="44" y="0"/>
                </a:cubicBezTo>
                <a:cubicBezTo>
                  <a:pt x="27" y="4"/>
                  <a:pt x="0" y="16"/>
                  <a:pt x="0" y="44"/>
                </a:cubicBezTo>
                <a:cubicBezTo>
                  <a:pt x="0" y="46"/>
                  <a:pt x="0" y="48"/>
                  <a:pt x="0" y="50"/>
                </a:cubicBezTo>
                <a:cubicBezTo>
                  <a:pt x="0" y="66"/>
                  <a:pt x="0" y="76"/>
                  <a:pt x="0" y="82"/>
                </a:cubicBezTo>
                <a:cubicBezTo>
                  <a:pt x="0" y="86"/>
                  <a:pt x="0" y="88"/>
                  <a:pt x="0" y="90"/>
                </a:cubicBezTo>
                <a:cubicBezTo>
                  <a:pt x="0" y="91"/>
                  <a:pt x="0" y="91"/>
                  <a:pt x="0" y="91"/>
                </a:cubicBezTo>
                <a:cubicBezTo>
                  <a:pt x="0" y="91"/>
                  <a:pt x="2" y="111"/>
                  <a:pt x="57" y="11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4" name="Oval 644"/>
          <p:cNvSpPr>
            <a:spLocks noChangeArrowheads="1"/>
          </p:cNvSpPr>
          <p:nvPr/>
        </p:nvSpPr>
        <p:spPr bwMode="auto">
          <a:xfrm>
            <a:off x="1781175" y="3298825"/>
            <a:ext cx="80963" cy="93663"/>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45" name="Freeform 645"/>
          <p:cNvSpPr>
            <a:spLocks noChangeArrowheads="1"/>
          </p:cNvSpPr>
          <p:nvPr/>
        </p:nvSpPr>
        <p:spPr bwMode="auto">
          <a:xfrm>
            <a:off x="1652588" y="3479800"/>
            <a:ext cx="76200" cy="117475"/>
          </a:xfrm>
          <a:custGeom>
            <a:avLst/>
            <a:gdLst>
              <a:gd name="T0" fmla="*/ 2147483647 w 59"/>
              <a:gd name="T1" fmla="*/ 2147483647 h 91"/>
              <a:gd name="T2" fmla="*/ 2147483647 w 59"/>
              <a:gd name="T3" fmla="*/ 2147483647 h 91"/>
              <a:gd name="T4" fmla="*/ 2147483647 w 59"/>
              <a:gd name="T5" fmla="*/ 0 h 91"/>
              <a:gd name="T6" fmla="*/ 0 w 59"/>
              <a:gd name="T7" fmla="*/ 2147483647 h 91"/>
              <a:gd name="T8" fmla="*/ 2147483647 w 59"/>
              <a:gd name="T9" fmla="*/ 2147483647 h 91"/>
              <a:gd name="T10" fmla="*/ 2147483647 w 59"/>
              <a:gd name="T11" fmla="*/ 2147483647 h 91"/>
              <a:gd name="T12" fmla="*/ 0 60000 65536"/>
              <a:gd name="T13" fmla="*/ 0 60000 65536"/>
              <a:gd name="T14" fmla="*/ 0 60000 65536"/>
              <a:gd name="T15" fmla="*/ 0 60000 65536"/>
              <a:gd name="T16" fmla="*/ 0 60000 65536"/>
              <a:gd name="T17" fmla="*/ 0 60000 65536"/>
              <a:gd name="T18" fmla="*/ 0 w 59"/>
              <a:gd name="T19" fmla="*/ 0 h 91"/>
              <a:gd name="T20" fmla="*/ 59 w 59"/>
              <a:gd name="T21" fmla="*/ 91 h 91"/>
            </a:gdLst>
            <a:ahLst/>
            <a:cxnLst>
              <a:cxn ang="T12">
                <a:pos x="T0" y="T1"/>
              </a:cxn>
              <a:cxn ang="T13">
                <a:pos x="T2" y="T3"/>
              </a:cxn>
              <a:cxn ang="T14">
                <a:pos x="T4" y="T5"/>
              </a:cxn>
              <a:cxn ang="T15">
                <a:pos x="T6" y="T7"/>
              </a:cxn>
              <a:cxn ang="T16">
                <a:pos x="T8" y="T9"/>
              </a:cxn>
              <a:cxn ang="T17">
                <a:pos x="T10" y="T11"/>
              </a:cxn>
            </a:cxnLst>
            <a:rect l="T18" t="T19" r="T20" b="T21"/>
            <a:pathLst>
              <a:path w="59" h="91">
                <a:moveTo>
                  <a:pt x="25" y="91"/>
                </a:moveTo>
                <a:cubicBezTo>
                  <a:pt x="29" y="66"/>
                  <a:pt x="41" y="44"/>
                  <a:pt x="59" y="28"/>
                </a:cubicBezTo>
                <a:cubicBezTo>
                  <a:pt x="50" y="0"/>
                  <a:pt x="50" y="0"/>
                  <a:pt x="50" y="0"/>
                </a:cubicBezTo>
                <a:cubicBezTo>
                  <a:pt x="26" y="19"/>
                  <a:pt x="7" y="46"/>
                  <a:pt x="0" y="77"/>
                </a:cubicBezTo>
                <a:cubicBezTo>
                  <a:pt x="19" y="88"/>
                  <a:pt x="19" y="88"/>
                  <a:pt x="19" y="88"/>
                </a:cubicBezTo>
                <a:lnTo>
                  <a:pt x="25" y="9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6" name="Freeform 646"/>
          <p:cNvSpPr>
            <a:spLocks noEditPoints="1" noChangeArrowheads="1"/>
          </p:cNvSpPr>
          <p:nvPr/>
        </p:nvSpPr>
        <p:spPr bwMode="auto">
          <a:xfrm>
            <a:off x="1504950" y="3587750"/>
            <a:ext cx="223838" cy="223838"/>
          </a:xfrm>
          <a:custGeom>
            <a:avLst/>
            <a:gdLst>
              <a:gd name="T0" fmla="*/ 2147483647 w 175"/>
              <a:gd name="T1" fmla="*/ 2147483647 h 175"/>
              <a:gd name="T2" fmla="*/ 2147483647 w 175"/>
              <a:gd name="T3" fmla="*/ 2147483647 h 175"/>
              <a:gd name="T4" fmla="*/ 2147483647 w 175"/>
              <a:gd name="T5" fmla="*/ 2147483647 h 175"/>
              <a:gd name="T6" fmla="*/ 2147483647 w 175"/>
              <a:gd name="T7" fmla="*/ 0 h 175"/>
              <a:gd name="T8" fmla="*/ 0 w 175"/>
              <a:gd name="T9" fmla="*/ 2147483647 h 175"/>
              <a:gd name="T10" fmla="*/ 2147483647 w 175"/>
              <a:gd name="T11" fmla="*/ 2147483647 h 175"/>
              <a:gd name="T12" fmla="*/ 2147483647 w 175"/>
              <a:gd name="T13" fmla="*/ 2147483647 h 175"/>
              <a:gd name="T14" fmla="*/ 2147483647 w 175"/>
              <a:gd name="T15" fmla="*/ 2147483647 h 175"/>
              <a:gd name="T16" fmla="*/ 2147483647 w 175"/>
              <a:gd name="T17" fmla="*/ 2147483647 h 175"/>
              <a:gd name="T18" fmla="*/ 2147483647 w 175"/>
              <a:gd name="T19" fmla="*/ 2147483647 h 175"/>
              <a:gd name="T20" fmla="*/ 2147483647 w 175"/>
              <a:gd name="T21" fmla="*/ 2147483647 h 175"/>
              <a:gd name="T22" fmla="*/ 2147483647 w 175"/>
              <a:gd name="T23" fmla="*/ 2147483647 h 175"/>
              <a:gd name="T24" fmla="*/ 2147483647 w 175"/>
              <a:gd name="T25" fmla="*/ 2147483647 h 175"/>
              <a:gd name="T26" fmla="*/ 2147483647 w 175"/>
              <a:gd name="T27" fmla="*/ 2147483647 h 175"/>
              <a:gd name="T28" fmla="*/ 2147483647 w 175"/>
              <a:gd name="T29" fmla="*/ 2147483647 h 175"/>
              <a:gd name="T30" fmla="*/ 2147483647 w 175"/>
              <a:gd name="T31" fmla="*/ 2147483647 h 175"/>
              <a:gd name="T32" fmla="*/ 2147483647 w 175"/>
              <a:gd name="T33" fmla="*/ 2147483647 h 175"/>
              <a:gd name="T34" fmla="*/ 2147483647 w 175"/>
              <a:gd name="T35" fmla="*/ 2147483647 h 175"/>
              <a:gd name="T36" fmla="*/ 2147483647 w 175"/>
              <a:gd name="T37" fmla="*/ 2147483647 h 1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5"/>
              <a:gd name="T58" fmla="*/ 0 h 175"/>
              <a:gd name="T59" fmla="*/ 175 w 175"/>
              <a:gd name="T60" fmla="*/ 175 h 1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5" h="175">
                <a:moveTo>
                  <a:pt x="140" y="17"/>
                </a:moveTo>
                <a:cubicBezTo>
                  <a:pt x="137" y="15"/>
                  <a:pt x="134" y="13"/>
                  <a:pt x="130" y="11"/>
                </a:cubicBezTo>
                <a:cubicBezTo>
                  <a:pt x="125" y="8"/>
                  <a:pt x="120" y="6"/>
                  <a:pt x="114" y="4"/>
                </a:cubicBezTo>
                <a:cubicBezTo>
                  <a:pt x="105" y="2"/>
                  <a:pt x="97" y="0"/>
                  <a:pt x="87" y="0"/>
                </a:cubicBezTo>
                <a:cubicBezTo>
                  <a:pt x="39" y="0"/>
                  <a:pt x="0" y="39"/>
                  <a:pt x="0" y="87"/>
                </a:cubicBezTo>
                <a:cubicBezTo>
                  <a:pt x="0" y="136"/>
                  <a:pt x="39" y="175"/>
                  <a:pt x="87" y="175"/>
                </a:cubicBezTo>
                <a:cubicBezTo>
                  <a:pt x="120" y="175"/>
                  <a:pt x="149" y="157"/>
                  <a:pt x="164" y="130"/>
                </a:cubicBezTo>
                <a:cubicBezTo>
                  <a:pt x="165" y="127"/>
                  <a:pt x="167" y="124"/>
                  <a:pt x="168" y="120"/>
                </a:cubicBezTo>
                <a:cubicBezTo>
                  <a:pt x="171" y="115"/>
                  <a:pt x="172" y="109"/>
                  <a:pt x="173" y="103"/>
                </a:cubicBezTo>
                <a:cubicBezTo>
                  <a:pt x="174" y="98"/>
                  <a:pt x="175" y="93"/>
                  <a:pt x="175" y="87"/>
                </a:cubicBezTo>
                <a:cubicBezTo>
                  <a:pt x="175" y="59"/>
                  <a:pt x="161" y="33"/>
                  <a:pt x="140" y="17"/>
                </a:cubicBezTo>
                <a:close/>
                <a:moveTo>
                  <a:pt x="87" y="151"/>
                </a:moveTo>
                <a:cubicBezTo>
                  <a:pt x="52" y="151"/>
                  <a:pt x="24" y="122"/>
                  <a:pt x="24" y="87"/>
                </a:cubicBezTo>
                <a:cubicBezTo>
                  <a:pt x="24" y="52"/>
                  <a:pt x="52" y="24"/>
                  <a:pt x="87" y="24"/>
                </a:cubicBezTo>
                <a:cubicBezTo>
                  <a:pt x="96" y="24"/>
                  <a:pt x="105" y="26"/>
                  <a:pt x="112" y="29"/>
                </a:cubicBezTo>
                <a:cubicBezTo>
                  <a:pt x="128" y="36"/>
                  <a:pt x="140" y="48"/>
                  <a:pt x="146" y="64"/>
                </a:cubicBezTo>
                <a:cubicBezTo>
                  <a:pt x="149" y="71"/>
                  <a:pt x="151" y="79"/>
                  <a:pt x="151" y="87"/>
                </a:cubicBezTo>
                <a:cubicBezTo>
                  <a:pt x="151" y="96"/>
                  <a:pt x="149" y="105"/>
                  <a:pt x="145" y="113"/>
                </a:cubicBezTo>
                <a:cubicBezTo>
                  <a:pt x="136" y="135"/>
                  <a:pt x="113" y="151"/>
                  <a:pt x="87" y="15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47" name="Freeform 647"/>
          <p:cNvSpPr>
            <a:spLocks noEditPoints="1" noChangeArrowheads="1"/>
          </p:cNvSpPr>
          <p:nvPr/>
        </p:nvSpPr>
        <p:spPr bwMode="auto">
          <a:xfrm>
            <a:off x="1584325" y="3643313"/>
            <a:ext cx="66675" cy="112712"/>
          </a:xfrm>
          <a:custGeom>
            <a:avLst/>
            <a:gdLst>
              <a:gd name="T0" fmla="*/ 2147483647 w 53"/>
              <a:gd name="T1" fmla="*/ 2147483647 h 88"/>
              <a:gd name="T2" fmla="*/ 2147483647 w 53"/>
              <a:gd name="T3" fmla="*/ 2147483647 h 88"/>
              <a:gd name="T4" fmla="*/ 2147483647 w 53"/>
              <a:gd name="T5" fmla="*/ 2147483647 h 88"/>
              <a:gd name="T6" fmla="*/ 2147483647 w 53"/>
              <a:gd name="T7" fmla="*/ 2147483647 h 88"/>
              <a:gd name="T8" fmla="*/ 2147483647 w 53"/>
              <a:gd name="T9" fmla="*/ 2147483647 h 88"/>
              <a:gd name="T10" fmla="*/ 2147483647 w 53"/>
              <a:gd name="T11" fmla="*/ 2147483647 h 88"/>
              <a:gd name="T12" fmla="*/ 2147483647 w 53"/>
              <a:gd name="T13" fmla="*/ 2147483647 h 88"/>
              <a:gd name="T14" fmla="*/ 2147483647 w 53"/>
              <a:gd name="T15" fmla="*/ 2147483647 h 88"/>
              <a:gd name="T16" fmla="*/ 2147483647 w 53"/>
              <a:gd name="T17" fmla="*/ 2147483647 h 88"/>
              <a:gd name="T18" fmla="*/ 2147483647 w 53"/>
              <a:gd name="T19" fmla="*/ 2147483647 h 88"/>
              <a:gd name="T20" fmla="*/ 2147483647 w 53"/>
              <a:gd name="T21" fmla="*/ 2147483647 h 88"/>
              <a:gd name="T22" fmla="*/ 2147483647 w 53"/>
              <a:gd name="T23" fmla="*/ 2147483647 h 88"/>
              <a:gd name="T24" fmla="*/ 2147483647 w 53"/>
              <a:gd name="T25" fmla="*/ 2147483647 h 88"/>
              <a:gd name="T26" fmla="*/ 2147483647 w 53"/>
              <a:gd name="T27" fmla="*/ 0 h 88"/>
              <a:gd name="T28" fmla="*/ 2147483647 w 53"/>
              <a:gd name="T29" fmla="*/ 2147483647 h 88"/>
              <a:gd name="T30" fmla="*/ 2147483647 w 53"/>
              <a:gd name="T31" fmla="*/ 2147483647 h 88"/>
              <a:gd name="T32" fmla="*/ 2147483647 w 53"/>
              <a:gd name="T33" fmla="*/ 2147483647 h 88"/>
              <a:gd name="T34" fmla="*/ 2147483647 w 53"/>
              <a:gd name="T35" fmla="*/ 2147483647 h 88"/>
              <a:gd name="T36" fmla="*/ 2147483647 w 53"/>
              <a:gd name="T37" fmla="*/ 2147483647 h 88"/>
              <a:gd name="T38" fmla="*/ 2147483647 w 53"/>
              <a:gd name="T39" fmla="*/ 2147483647 h 88"/>
              <a:gd name="T40" fmla="*/ 2147483647 w 53"/>
              <a:gd name="T41" fmla="*/ 2147483647 h 88"/>
              <a:gd name="T42" fmla="*/ 2147483647 w 53"/>
              <a:gd name="T43" fmla="*/ 2147483647 h 88"/>
              <a:gd name="T44" fmla="*/ 2147483647 w 53"/>
              <a:gd name="T45" fmla="*/ 2147483647 h 88"/>
              <a:gd name="T46" fmla="*/ 2147483647 w 53"/>
              <a:gd name="T47" fmla="*/ 2147483647 h 88"/>
              <a:gd name="T48" fmla="*/ 2147483647 w 53"/>
              <a:gd name="T49" fmla="*/ 2147483647 h 88"/>
              <a:gd name="T50" fmla="*/ 2147483647 w 53"/>
              <a:gd name="T51" fmla="*/ 2147483647 h 88"/>
              <a:gd name="T52" fmla="*/ 2147483647 w 53"/>
              <a:gd name="T53" fmla="*/ 2147483647 h 88"/>
              <a:gd name="T54" fmla="*/ 2147483647 w 53"/>
              <a:gd name="T55" fmla="*/ 2147483647 h 88"/>
              <a:gd name="T56" fmla="*/ 0 w 53"/>
              <a:gd name="T57" fmla="*/ 2147483647 h 88"/>
              <a:gd name="T58" fmla="*/ 2147483647 w 53"/>
              <a:gd name="T59" fmla="*/ 2147483647 h 88"/>
              <a:gd name="T60" fmla="*/ 2147483647 w 53"/>
              <a:gd name="T61" fmla="*/ 2147483647 h 88"/>
              <a:gd name="T62" fmla="*/ 2147483647 w 53"/>
              <a:gd name="T63" fmla="*/ 2147483647 h 88"/>
              <a:gd name="T64" fmla="*/ 2147483647 w 53"/>
              <a:gd name="T65" fmla="*/ 2147483647 h 88"/>
              <a:gd name="T66" fmla="*/ 2147483647 w 53"/>
              <a:gd name="T67" fmla="*/ 2147483647 h 88"/>
              <a:gd name="T68" fmla="*/ 2147483647 w 53"/>
              <a:gd name="T69" fmla="*/ 2147483647 h 88"/>
              <a:gd name="T70" fmla="*/ 2147483647 w 53"/>
              <a:gd name="T71" fmla="*/ 2147483647 h 88"/>
              <a:gd name="T72" fmla="*/ 2147483647 w 53"/>
              <a:gd name="T73" fmla="*/ 2147483647 h 88"/>
              <a:gd name="T74" fmla="*/ 2147483647 w 53"/>
              <a:gd name="T75" fmla="*/ 2147483647 h 88"/>
              <a:gd name="T76" fmla="*/ 2147483647 w 53"/>
              <a:gd name="T77" fmla="*/ 2147483647 h 88"/>
              <a:gd name="T78" fmla="*/ 2147483647 w 53"/>
              <a:gd name="T79" fmla="*/ 2147483647 h 88"/>
              <a:gd name="T80" fmla="*/ 2147483647 w 53"/>
              <a:gd name="T81" fmla="*/ 2147483647 h 88"/>
              <a:gd name="T82" fmla="*/ 2147483647 w 53"/>
              <a:gd name="T83" fmla="*/ 2147483647 h 88"/>
              <a:gd name="T84" fmla="*/ 2147483647 w 53"/>
              <a:gd name="T85" fmla="*/ 2147483647 h 88"/>
              <a:gd name="T86" fmla="*/ 2147483647 w 53"/>
              <a:gd name="T87" fmla="*/ 2147483647 h 88"/>
              <a:gd name="T88" fmla="*/ 2147483647 w 53"/>
              <a:gd name="T89" fmla="*/ 2147483647 h 88"/>
              <a:gd name="T90" fmla="*/ 2147483647 w 53"/>
              <a:gd name="T91" fmla="*/ 2147483647 h 88"/>
              <a:gd name="T92" fmla="*/ 2147483647 w 53"/>
              <a:gd name="T93" fmla="*/ 2147483647 h 88"/>
              <a:gd name="T94" fmla="*/ 2147483647 w 53"/>
              <a:gd name="T95" fmla="*/ 2147483647 h 88"/>
              <a:gd name="T96" fmla="*/ 2147483647 w 53"/>
              <a:gd name="T97" fmla="*/ 2147483647 h 88"/>
              <a:gd name="T98" fmla="*/ 2147483647 w 53"/>
              <a:gd name="T99" fmla="*/ 2147483647 h 88"/>
              <a:gd name="T100" fmla="*/ 2147483647 w 53"/>
              <a:gd name="T101" fmla="*/ 2147483647 h 88"/>
              <a:gd name="T102" fmla="*/ 2147483647 w 53"/>
              <a:gd name="T103" fmla="*/ 2147483647 h 88"/>
              <a:gd name="T104" fmla="*/ 2147483647 w 53"/>
              <a:gd name="T105" fmla="*/ 2147483647 h 88"/>
              <a:gd name="T106" fmla="*/ 2147483647 w 53"/>
              <a:gd name="T107" fmla="*/ 2147483647 h 88"/>
              <a:gd name="T108" fmla="*/ 2147483647 w 53"/>
              <a:gd name="T109" fmla="*/ 2147483647 h 88"/>
              <a:gd name="T110" fmla="*/ 2147483647 w 53"/>
              <a:gd name="T111" fmla="*/ 2147483647 h 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3"/>
              <a:gd name="T169" fmla="*/ 0 h 88"/>
              <a:gd name="T170" fmla="*/ 53 w 53"/>
              <a:gd name="T171" fmla="*/ 88 h 8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3" h="88">
                <a:moveTo>
                  <a:pt x="46" y="40"/>
                </a:moveTo>
                <a:cubicBezTo>
                  <a:pt x="44" y="39"/>
                  <a:pt x="42" y="38"/>
                  <a:pt x="40" y="37"/>
                </a:cubicBezTo>
                <a:cubicBezTo>
                  <a:pt x="37" y="36"/>
                  <a:pt x="34" y="35"/>
                  <a:pt x="30" y="34"/>
                </a:cubicBezTo>
                <a:cubicBezTo>
                  <a:pt x="30" y="17"/>
                  <a:pt x="30" y="17"/>
                  <a:pt x="30" y="17"/>
                </a:cubicBezTo>
                <a:cubicBezTo>
                  <a:pt x="34" y="18"/>
                  <a:pt x="37" y="20"/>
                  <a:pt x="38" y="24"/>
                </a:cubicBezTo>
                <a:cubicBezTo>
                  <a:pt x="39" y="27"/>
                  <a:pt x="41" y="28"/>
                  <a:pt x="44" y="28"/>
                </a:cubicBezTo>
                <a:cubicBezTo>
                  <a:pt x="46" y="28"/>
                  <a:pt x="47" y="28"/>
                  <a:pt x="49" y="27"/>
                </a:cubicBezTo>
                <a:cubicBezTo>
                  <a:pt x="50" y="26"/>
                  <a:pt x="50" y="24"/>
                  <a:pt x="50" y="23"/>
                </a:cubicBezTo>
                <a:cubicBezTo>
                  <a:pt x="50" y="22"/>
                  <a:pt x="50" y="20"/>
                  <a:pt x="49" y="19"/>
                </a:cubicBezTo>
                <a:cubicBezTo>
                  <a:pt x="48" y="17"/>
                  <a:pt x="47" y="16"/>
                  <a:pt x="46" y="14"/>
                </a:cubicBezTo>
                <a:cubicBezTo>
                  <a:pt x="44" y="12"/>
                  <a:pt x="41" y="11"/>
                  <a:pt x="39" y="10"/>
                </a:cubicBezTo>
                <a:cubicBezTo>
                  <a:pt x="36" y="9"/>
                  <a:pt x="33" y="8"/>
                  <a:pt x="30" y="8"/>
                </a:cubicBezTo>
                <a:cubicBezTo>
                  <a:pt x="30" y="4"/>
                  <a:pt x="30" y="4"/>
                  <a:pt x="30" y="4"/>
                </a:cubicBezTo>
                <a:cubicBezTo>
                  <a:pt x="30" y="1"/>
                  <a:pt x="29" y="0"/>
                  <a:pt x="26" y="0"/>
                </a:cubicBezTo>
                <a:cubicBezTo>
                  <a:pt x="24" y="0"/>
                  <a:pt x="23" y="1"/>
                  <a:pt x="23" y="4"/>
                </a:cubicBezTo>
                <a:cubicBezTo>
                  <a:pt x="23" y="8"/>
                  <a:pt x="23" y="8"/>
                  <a:pt x="23" y="8"/>
                </a:cubicBezTo>
                <a:cubicBezTo>
                  <a:pt x="16" y="9"/>
                  <a:pt x="11" y="10"/>
                  <a:pt x="7" y="14"/>
                </a:cubicBezTo>
                <a:cubicBezTo>
                  <a:pt x="4" y="17"/>
                  <a:pt x="2" y="21"/>
                  <a:pt x="2" y="26"/>
                </a:cubicBezTo>
                <a:cubicBezTo>
                  <a:pt x="2" y="29"/>
                  <a:pt x="3" y="32"/>
                  <a:pt x="5" y="35"/>
                </a:cubicBezTo>
                <a:cubicBezTo>
                  <a:pt x="7" y="37"/>
                  <a:pt x="9" y="39"/>
                  <a:pt x="12" y="40"/>
                </a:cubicBezTo>
                <a:cubicBezTo>
                  <a:pt x="15" y="42"/>
                  <a:pt x="19" y="43"/>
                  <a:pt x="23" y="44"/>
                </a:cubicBezTo>
                <a:cubicBezTo>
                  <a:pt x="23" y="64"/>
                  <a:pt x="23" y="64"/>
                  <a:pt x="23" y="64"/>
                </a:cubicBezTo>
                <a:cubicBezTo>
                  <a:pt x="21" y="63"/>
                  <a:pt x="19" y="62"/>
                  <a:pt x="18" y="61"/>
                </a:cubicBezTo>
                <a:cubicBezTo>
                  <a:pt x="16" y="60"/>
                  <a:pt x="15" y="59"/>
                  <a:pt x="15" y="58"/>
                </a:cubicBezTo>
                <a:cubicBezTo>
                  <a:pt x="14" y="57"/>
                  <a:pt x="13" y="55"/>
                  <a:pt x="12" y="53"/>
                </a:cubicBezTo>
                <a:cubicBezTo>
                  <a:pt x="12" y="51"/>
                  <a:pt x="11" y="51"/>
                  <a:pt x="10" y="50"/>
                </a:cubicBezTo>
                <a:cubicBezTo>
                  <a:pt x="9" y="49"/>
                  <a:pt x="8" y="49"/>
                  <a:pt x="6" y="49"/>
                </a:cubicBezTo>
                <a:cubicBezTo>
                  <a:pt x="5" y="49"/>
                  <a:pt x="3" y="50"/>
                  <a:pt x="2" y="51"/>
                </a:cubicBezTo>
                <a:cubicBezTo>
                  <a:pt x="0" y="52"/>
                  <a:pt x="0" y="53"/>
                  <a:pt x="0" y="54"/>
                </a:cubicBezTo>
                <a:cubicBezTo>
                  <a:pt x="0" y="56"/>
                  <a:pt x="0" y="58"/>
                  <a:pt x="1" y="60"/>
                </a:cubicBezTo>
                <a:cubicBezTo>
                  <a:pt x="2" y="62"/>
                  <a:pt x="4" y="64"/>
                  <a:pt x="6" y="66"/>
                </a:cubicBezTo>
                <a:cubicBezTo>
                  <a:pt x="8" y="67"/>
                  <a:pt x="10" y="69"/>
                  <a:pt x="13" y="70"/>
                </a:cubicBezTo>
                <a:cubicBezTo>
                  <a:pt x="16" y="71"/>
                  <a:pt x="19" y="72"/>
                  <a:pt x="23" y="72"/>
                </a:cubicBezTo>
                <a:cubicBezTo>
                  <a:pt x="23" y="84"/>
                  <a:pt x="23" y="84"/>
                  <a:pt x="23" y="84"/>
                </a:cubicBezTo>
                <a:cubicBezTo>
                  <a:pt x="23" y="85"/>
                  <a:pt x="23" y="86"/>
                  <a:pt x="24" y="87"/>
                </a:cubicBezTo>
                <a:cubicBezTo>
                  <a:pt x="24" y="87"/>
                  <a:pt x="25" y="88"/>
                  <a:pt x="27" y="88"/>
                </a:cubicBezTo>
                <a:cubicBezTo>
                  <a:pt x="28" y="88"/>
                  <a:pt x="29" y="87"/>
                  <a:pt x="29" y="87"/>
                </a:cubicBezTo>
                <a:cubicBezTo>
                  <a:pt x="29" y="86"/>
                  <a:pt x="30" y="85"/>
                  <a:pt x="30" y="83"/>
                </a:cubicBezTo>
                <a:cubicBezTo>
                  <a:pt x="30" y="72"/>
                  <a:pt x="30" y="72"/>
                  <a:pt x="30" y="72"/>
                </a:cubicBezTo>
                <a:cubicBezTo>
                  <a:pt x="34" y="72"/>
                  <a:pt x="39" y="71"/>
                  <a:pt x="42" y="69"/>
                </a:cubicBezTo>
                <a:cubicBezTo>
                  <a:pt x="46" y="67"/>
                  <a:pt x="48" y="65"/>
                  <a:pt x="50" y="62"/>
                </a:cubicBezTo>
                <a:cubicBezTo>
                  <a:pt x="52" y="59"/>
                  <a:pt x="53" y="56"/>
                  <a:pt x="53" y="53"/>
                </a:cubicBezTo>
                <a:cubicBezTo>
                  <a:pt x="53" y="51"/>
                  <a:pt x="52" y="48"/>
                  <a:pt x="51" y="46"/>
                </a:cubicBezTo>
                <a:cubicBezTo>
                  <a:pt x="50" y="44"/>
                  <a:pt x="48" y="42"/>
                  <a:pt x="46" y="40"/>
                </a:cubicBezTo>
                <a:close/>
                <a:moveTo>
                  <a:pt x="23" y="33"/>
                </a:moveTo>
                <a:cubicBezTo>
                  <a:pt x="20" y="32"/>
                  <a:pt x="18" y="31"/>
                  <a:pt x="17" y="30"/>
                </a:cubicBezTo>
                <a:cubicBezTo>
                  <a:pt x="15" y="28"/>
                  <a:pt x="14" y="27"/>
                  <a:pt x="14" y="25"/>
                </a:cubicBezTo>
                <a:cubicBezTo>
                  <a:pt x="14" y="22"/>
                  <a:pt x="15" y="20"/>
                  <a:pt x="17" y="19"/>
                </a:cubicBezTo>
                <a:cubicBezTo>
                  <a:pt x="18" y="18"/>
                  <a:pt x="20" y="17"/>
                  <a:pt x="23" y="16"/>
                </a:cubicBezTo>
                <a:lnTo>
                  <a:pt x="23" y="33"/>
                </a:lnTo>
                <a:close/>
                <a:moveTo>
                  <a:pt x="37" y="61"/>
                </a:moveTo>
                <a:cubicBezTo>
                  <a:pt x="36" y="62"/>
                  <a:pt x="33" y="63"/>
                  <a:pt x="30" y="64"/>
                </a:cubicBezTo>
                <a:cubicBezTo>
                  <a:pt x="30" y="45"/>
                  <a:pt x="30" y="45"/>
                  <a:pt x="30" y="45"/>
                </a:cubicBezTo>
                <a:cubicBezTo>
                  <a:pt x="33" y="46"/>
                  <a:pt x="36" y="47"/>
                  <a:pt x="38" y="49"/>
                </a:cubicBezTo>
                <a:cubicBezTo>
                  <a:pt x="39" y="50"/>
                  <a:pt x="40" y="52"/>
                  <a:pt x="40" y="55"/>
                </a:cubicBezTo>
                <a:cubicBezTo>
                  <a:pt x="40" y="57"/>
                  <a:pt x="39" y="59"/>
                  <a:pt x="37" y="6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grpSp>
        <p:nvGrpSpPr>
          <p:cNvPr id="17748" name="组合 339"/>
          <p:cNvGrpSpPr>
            <a:grpSpLocks/>
          </p:cNvGrpSpPr>
          <p:nvPr/>
        </p:nvGrpSpPr>
        <p:grpSpPr bwMode="auto">
          <a:xfrm>
            <a:off x="771525" y="3287713"/>
            <a:ext cx="501650" cy="568325"/>
            <a:chOff x="0" y="0"/>
            <a:chExt cx="670069" cy="756622"/>
          </a:xfrm>
        </p:grpSpPr>
        <p:sp>
          <p:nvSpPr>
            <p:cNvPr id="18000" name="Oval 648"/>
            <p:cNvSpPr>
              <a:spLocks noChangeArrowheads="1"/>
            </p:cNvSpPr>
            <p:nvPr/>
          </p:nvSpPr>
          <p:spPr bwMode="auto">
            <a:xfrm>
              <a:off x="466668" y="87275"/>
              <a:ext cx="189697" cy="219269"/>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1" name="Freeform 649"/>
            <p:cNvSpPr>
              <a:spLocks noEditPoints="1" noChangeArrowheads="1"/>
            </p:cNvSpPr>
            <p:nvPr/>
          </p:nvSpPr>
          <p:spPr bwMode="auto">
            <a:xfrm>
              <a:off x="274086" y="0"/>
              <a:ext cx="199795" cy="173829"/>
            </a:xfrm>
            <a:custGeom>
              <a:avLst/>
              <a:gdLst>
                <a:gd name="T0" fmla="*/ 2147483647 w 117"/>
                <a:gd name="T1" fmla="*/ 2147483647 h 102"/>
                <a:gd name="T2" fmla="*/ 2147483647 w 117"/>
                <a:gd name="T3" fmla="*/ 2147483647 h 102"/>
                <a:gd name="T4" fmla="*/ 2147483647 w 117"/>
                <a:gd name="T5" fmla="*/ 2147483647 h 102"/>
                <a:gd name="T6" fmla="*/ 2147483647 w 117"/>
                <a:gd name="T7" fmla="*/ 0 h 102"/>
                <a:gd name="T8" fmla="*/ 2147483647 w 117"/>
                <a:gd name="T9" fmla="*/ 0 h 102"/>
                <a:gd name="T10" fmla="*/ 0 w 117"/>
                <a:gd name="T11" fmla="*/ 2147483647 h 102"/>
                <a:gd name="T12" fmla="*/ 0 w 117"/>
                <a:gd name="T13" fmla="*/ 2147483647 h 102"/>
                <a:gd name="T14" fmla="*/ 2147483647 w 117"/>
                <a:gd name="T15" fmla="*/ 2147483647 h 102"/>
                <a:gd name="T16" fmla="*/ 2147483647 w 117"/>
                <a:gd name="T17" fmla="*/ 2147483647 h 102"/>
                <a:gd name="T18" fmla="*/ 2147483647 w 117"/>
                <a:gd name="T19" fmla="*/ 2147483647 h 102"/>
                <a:gd name="T20" fmla="*/ 2147483647 w 117"/>
                <a:gd name="T21" fmla="*/ 2147483647 h 102"/>
                <a:gd name="T22" fmla="*/ 2147483647 w 117"/>
                <a:gd name="T23" fmla="*/ 2147483647 h 102"/>
                <a:gd name="T24" fmla="*/ 2147483647 w 117"/>
                <a:gd name="T25" fmla="*/ 2147483647 h 102"/>
                <a:gd name="T26" fmla="*/ 2147483647 w 117"/>
                <a:gd name="T27" fmla="*/ 2147483647 h 102"/>
                <a:gd name="T28" fmla="*/ 2147483647 w 117"/>
                <a:gd name="T29" fmla="*/ 2147483647 h 102"/>
                <a:gd name="T30" fmla="*/ 2147483647 w 117"/>
                <a:gd name="T31" fmla="*/ 2147483647 h 102"/>
                <a:gd name="T32" fmla="*/ 2147483647 w 117"/>
                <a:gd name="T33" fmla="*/ 2147483647 h 102"/>
                <a:gd name="T34" fmla="*/ 2147483647 w 117"/>
                <a:gd name="T35" fmla="*/ 2147483647 h 102"/>
                <a:gd name="T36" fmla="*/ 2147483647 w 117"/>
                <a:gd name="T37" fmla="*/ 2147483647 h 102"/>
                <a:gd name="T38" fmla="*/ 2147483647 w 117"/>
                <a:gd name="T39" fmla="*/ 2147483647 h 10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7"/>
                <a:gd name="T61" fmla="*/ 0 h 102"/>
                <a:gd name="T62" fmla="*/ 117 w 117"/>
                <a:gd name="T63" fmla="*/ 102 h 10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002" name="Freeform 650"/>
            <p:cNvSpPr>
              <a:spLocks noChangeArrowheads="1"/>
            </p:cNvSpPr>
            <p:nvPr/>
          </p:nvSpPr>
          <p:spPr bwMode="auto">
            <a:xfrm>
              <a:off x="427719" y="313756"/>
              <a:ext cx="242350" cy="325297"/>
            </a:xfrm>
            <a:custGeom>
              <a:avLst/>
              <a:gdLst>
                <a:gd name="T0" fmla="*/ 2147483647 w 142"/>
                <a:gd name="T1" fmla="*/ 2147483647 h 191"/>
                <a:gd name="T2" fmla="*/ 2147483647 w 142"/>
                <a:gd name="T3" fmla="*/ 2147483647 h 191"/>
                <a:gd name="T4" fmla="*/ 2147483647 w 142"/>
                <a:gd name="T5" fmla="*/ 2147483647 h 191"/>
                <a:gd name="T6" fmla="*/ 2147483647 w 142"/>
                <a:gd name="T7" fmla="*/ 2147483647 h 191"/>
                <a:gd name="T8" fmla="*/ 2147483647 w 142"/>
                <a:gd name="T9" fmla="*/ 2147483647 h 191"/>
                <a:gd name="T10" fmla="*/ 0 w 142"/>
                <a:gd name="T11" fmla="*/ 2147483647 h 191"/>
                <a:gd name="T12" fmla="*/ 0 w 142"/>
                <a:gd name="T13" fmla="*/ 2147483647 h 191"/>
                <a:gd name="T14" fmla="*/ 2147483647 w 142"/>
                <a:gd name="T15" fmla="*/ 2147483647 h 191"/>
                <a:gd name="T16" fmla="*/ 2147483647 w 142"/>
                <a:gd name="T17" fmla="*/ 2147483647 h 191"/>
                <a:gd name="T18" fmla="*/ 2147483647 w 142"/>
                <a:gd name="T19" fmla="*/ 2147483647 h 191"/>
                <a:gd name="T20" fmla="*/ 2147483647 w 142"/>
                <a:gd name="T21" fmla="*/ 2147483647 h 1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2"/>
                <a:gd name="T34" fmla="*/ 0 h 191"/>
                <a:gd name="T35" fmla="*/ 142 w 142"/>
                <a:gd name="T36" fmla="*/ 191 h 1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003" name="Oval 651"/>
            <p:cNvSpPr>
              <a:spLocks noChangeArrowheads="1"/>
            </p:cNvSpPr>
            <p:nvPr/>
          </p:nvSpPr>
          <p:spPr bwMode="auto">
            <a:xfrm>
              <a:off x="393818" y="47604"/>
              <a:ext cx="21638" cy="2380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4" name="Oval 652"/>
            <p:cNvSpPr>
              <a:spLocks noChangeArrowheads="1"/>
            </p:cNvSpPr>
            <p:nvPr/>
          </p:nvSpPr>
          <p:spPr bwMode="auto">
            <a:xfrm>
              <a:off x="359197" y="47604"/>
              <a:ext cx="23802" cy="2380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5" name="Oval 653"/>
            <p:cNvSpPr>
              <a:spLocks noChangeArrowheads="1"/>
            </p:cNvSpPr>
            <p:nvPr/>
          </p:nvSpPr>
          <p:spPr bwMode="auto">
            <a:xfrm>
              <a:off x="323854" y="46162"/>
              <a:ext cx="23802" cy="23802"/>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6" name="Oval 654"/>
            <p:cNvSpPr>
              <a:spLocks noChangeArrowheads="1"/>
            </p:cNvSpPr>
            <p:nvPr/>
          </p:nvSpPr>
          <p:spPr bwMode="auto">
            <a:xfrm>
              <a:off x="325297" y="218548"/>
              <a:ext cx="22360" cy="21638"/>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7" name="Oval 655"/>
            <p:cNvSpPr>
              <a:spLocks noChangeArrowheads="1"/>
            </p:cNvSpPr>
            <p:nvPr/>
          </p:nvSpPr>
          <p:spPr bwMode="auto">
            <a:xfrm>
              <a:off x="289233" y="219990"/>
              <a:ext cx="22360" cy="2236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8" name="Oval 656"/>
            <p:cNvSpPr>
              <a:spLocks noChangeArrowheads="1"/>
            </p:cNvSpPr>
            <p:nvPr/>
          </p:nvSpPr>
          <p:spPr bwMode="auto">
            <a:xfrm>
              <a:off x="255333" y="219990"/>
              <a:ext cx="23802" cy="22360"/>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8009" name="Freeform 657"/>
            <p:cNvSpPr>
              <a:spLocks noChangeArrowheads="1"/>
            </p:cNvSpPr>
            <p:nvPr/>
          </p:nvSpPr>
          <p:spPr bwMode="auto">
            <a:xfrm>
              <a:off x="0" y="431325"/>
              <a:ext cx="240186" cy="325297"/>
            </a:xfrm>
            <a:custGeom>
              <a:avLst/>
              <a:gdLst>
                <a:gd name="T0" fmla="*/ 2147483647 w 141"/>
                <a:gd name="T1" fmla="*/ 2147483647 h 191"/>
                <a:gd name="T2" fmla="*/ 2147483647 w 141"/>
                <a:gd name="T3" fmla="*/ 2147483647 h 191"/>
                <a:gd name="T4" fmla="*/ 2147483647 w 141"/>
                <a:gd name="T5" fmla="*/ 2147483647 h 191"/>
                <a:gd name="T6" fmla="*/ 2147483647 w 141"/>
                <a:gd name="T7" fmla="*/ 2147483647 h 191"/>
                <a:gd name="T8" fmla="*/ 2147483647 w 141"/>
                <a:gd name="T9" fmla="*/ 2147483647 h 191"/>
                <a:gd name="T10" fmla="*/ 0 w 141"/>
                <a:gd name="T11" fmla="*/ 2147483647 h 191"/>
                <a:gd name="T12" fmla="*/ 0 w 141"/>
                <a:gd name="T13" fmla="*/ 2147483647 h 191"/>
                <a:gd name="T14" fmla="*/ 2147483647 w 141"/>
                <a:gd name="T15" fmla="*/ 2147483647 h 191"/>
                <a:gd name="T16" fmla="*/ 2147483647 w 141"/>
                <a:gd name="T17" fmla="*/ 2147483647 h 191"/>
                <a:gd name="T18" fmla="*/ 2147483647 w 141"/>
                <a:gd name="T19" fmla="*/ 2147483647 h 191"/>
                <a:gd name="T20" fmla="*/ 2147483647 w 141"/>
                <a:gd name="T21" fmla="*/ 2147483647 h 1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1"/>
                <a:gd name="T34" fmla="*/ 0 h 191"/>
                <a:gd name="T35" fmla="*/ 141 w 141"/>
                <a:gd name="T36" fmla="*/ 191 h 19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010" name="Freeform 658"/>
            <p:cNvSpPr>
              <a:spLocks noEditPoints="1" noChangeArrowheads="1"/>
            </p:cNvSpPr>
            <p:nvPr/>
          </p:nvSpPr>
          <p:spPr bwMode="auto">
            <a:xfrm>
              <a:off x="199073" y="170222"/>
              <a:ext cx="197631" cy="175992"/>
            </a:xfrm>
            <a:custGeom>
              <a:avLst/>
              <a:gdLst>
                <a:gd name="T0" fmla="*/ 2147483647 w 116"/>
                <a:gd name="T1" fmla="*/ 0 h 103"/>
                <a:gd name="T2" fmla="*/ 2147483647 w 116"/>
                <a:gd name="T3" fmla="*/ 0 h 103"/>
                <a:gd name="T4" fmla="*/ 0 w 116"/>
                <a:gd name="T5" fmla="*/ 2147483647 h 103"/>
                <a:gd name="T6" fmla="*/ 0 w 116"/>
                <a:gd name="T7" fmla="*/ 2147483647 h 103"/>
                <a:gd name="T8" fmla="*/ 2147483647 w 116"/>
                <a:gd name="T9" fmla="*/ 2147483647 h 103"/>
                <a:gd name="T10" fmla="*/ 2147483647 w 116"/>
                <a:gd name="T11" fmla="*/ 2147483647 h 103"/>
                <a:gd name="T12" fmla="*/ 2147483647 w 116"/>
                <a:gd name="T13" fmla="*/ 2147483647 h 103"/>
                <a:gd name="T14" fmla="*/ 2147483647 w 116"/>
                <a:gd name="T15" fmla="*/ 2147483647 h 103"/>
                <a:gd name="T16" fmla="*/ 2147483647 w 116"/>
                <a:gd name="T17" fmla="*/ 2147483647 h 103"/>
                <a:gd name="T18" fmla="*/ 2147483647 w 116"/>
                <a:gd name="T19" fmla="*/ 2147483647 h 103"/>
                <a:gd name="T20" fmla="*/ 2147483647 w 116"/>
                <a:gd name="T21" fmla="*/ 0 h 103"/>
                <a:gd name="T22" fmla="*/ 2147483647 w 116"/>
                <a:gd name="T23" fmla="*/ 2147483647 h 103"/>
                <a:gd name="T24" fmla="*/ 2147483647 w 116"/>
                <a:gd name="T25" fmla="*/ 2147483647 h 103"/>
                <a:gd name="T26" fmla="*/ 2147483647 w 116"/>
                <a:gd name="T27" fmla="*/ 2147483647 h 103"/>
                <a:gd name="T28" fmla="*/ 2147483647 w 116"/>
                <a:gd name="T29" fmla="*/ 2147483647 h 103"/>
                <a:gd name="T30" fmla="*/ 2147483647 w 116"/>
                <a:gd name="T31" fmla="*/ 2147483647 h 103"/>
                <a:gd name="T32" fmla="*/ 2147483647 w 116"/>
                <a:gd name="T33" fmla="*/ 2147483647 h 103"/>
                <a:gd name="T34" fmla="*/ 2147483647 w 116"/>
                <a:gd name="T35" fmla="*/ 2147483647 h 103"/>
                <a:gd name="T36" fmla="*/ 2147483647 w 116"/>
                <a:gd name="T37" fmla="*/ 2147483647 h 103"/>
                <a:gd name="T38" fmla="*/ 2147483647 w 116"/>
                <a:gd name="T39" fmla="*/ 2147483647 h 10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6"/>
                <a:gd name="T61" fmla="*/ 0 h 103"/>
                <a:gd name="T62" fmla="*/ 116 w 116"/>
                <a:gd name="T63" fmla="*/ 103 h 10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18011" name="Oval 659"/>
            <p:cNvSpPr>
              <a:spLocks noChangeArrowheads="1"/>
            </p:cNvSpPr>
            <p:nvPr/>
          </p:nvSpPr>
          <p:spPr bwMode="auto">
            <a:xfrm>
              <a:off x="13704" y="202679"/>
              <a:ext cx="188975" cy="222154"/>
            </a:xfrm>
            <a:prstGeom prst="ellipse">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grpSp>
      <p:sp>
        <p:nvSpPr>
          <p:cNvPr id="17749" name="Freeform 70"/>
          <p:cNvSpPr>
            <a:spLocks noChangeArrowheads="1"/>
          </p:cNvSpPr>
          <p:nvPr/>
        </p:nvSpPr>
        <p:spPr bwMode="auto">
          <a:xfrm>
            <a:off x="7207250" y="877888"/>
            <a:ext cx="155575" cy="117475"/>
          </a:xfrm>
          <a:custGeom>
            <a:avLst/>
            <a:gdLst>
              <a:gd name="T0" fmla="*/ 2147483647 w 286"/>
              <a:gd name="T1" fmla="*/ 2147483647 h 217"/>
              <a:gd name="T2" fmla="*/ 2147483647 w 286"/>
              <a:gd name="T3" fmla="*/ 0 h 217"/>
              <a:gd name="T4" fmla="*/ 0 w 286"/>
              <a:gd name="T5" fmla="*/ 2147483647 h 217"/>
              <a:gd name="T6" fmla="*/ 2147483647 w 286"/>
              <a:gd name="T7" fmla="*/ 2147483647 h 217"/>
              <a:gd name="T8" fmla="*/ 2147483647 w 286"/>
              <a:gd name="T9" fmla="*/ 2147483647 h 217"/>
              <a:gd name="T10" fmla="*/ 0 60000 65536"/>
              <a:gd name="T11" fmla="*/ 0 60000 65536"/>
              <a:gd name="T12" fmla="*/ 0 60000 65536"/>
              <a:gd name="T13" fmla="*/ 0 60000 65536"/>
              <a:gd name="T14" fmla="*/ 0 60000 65536"/>
              <a:gd name="T15" fmla="*/ 0 w 286"/>
              <a:gd name="T16" fmla="*/ 0 h 217"/>
              <a:gd name="T17" fmla="*/ 286 w 286"/>
              <a:gd name="T18" fmla="*/ 217 h 217"/>
            </a:gdLst>
            <a:ahLst/>
            <a:cxnLst>
              <a:cxn ang="T10">
                <a:pos x="T0" y="T1"/>
              </a:cxn>
              <a:cxn ang="T11">
                <a:pos x="T2" y="T3"/>
              </a:cxn>
              <a:cxn ang="T12">
                <a:pos x="T4" y="T5"/>
              </a:cxn>
              <a:cxn ang="T13">
                <a:pos x="T6" y="T7"/>
              </a:cxn>
              <a:cxn ang="T14">
                <a:pos x="T8" y="T9"/>
              </a:cxn>
            </a:cxnLst>
            <a:rect l="T15" t="T16" r="T17" b="T18"/>
            <a:pathLst>
              <a:path w="286" h="217">
                <a:moveTo>
                  <a:pt x="286" y="106"/>
                </a:moveTo>
                <a:lnTo>
                  <a:pt x="52" y="0"/>
                </a:lnTo>
                <a:lnTo>
                  <a:pt x="0" y="111"/>
                </a:lnTo>
                <a:lnTo>
                  <a:pt x="234" y="217"/>
                </a:lnTo>
                <a:lnTo>
                  <a:pt x="286" y="10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0" name="Freeform 71"/>
          <p:cNvSpPr>
            <a:spLocks noChangeArrowheads="1"/>
          </p:cNvSpPr>
          <p:nvPr/>
        </p:nvSpPr>
        <p:spPr bwMode="auto">
          <a:xfrm>
            <a:off x="7308850" y="738188"/>
            <a:ext cx="287338" cy="409575"/>
          </a:xfrm>
          <a:custGeom>
            <a:avLst/>
            <a:gdLst>
              <a:gd name="T0" fmla="*/ 2147483647 w 225"/>
              <a:gd name="T1" fmla="*/ 2147483647 h 320"/>
              <a:gd name="T2" fmla="*/ 2147483647 w 225"/>
              <a:gd name="T3" fmla="*/ 2147483647 h 320"/>
              <a:gd name="T4" fmla="*/ 2147483647 w 225"/>
              <a:gd name="T5" fmla="*/ 2147483647 h 320"/>
              <a:gd name="T6" fmla="*/ 2147483647 w 225"/>
              <a:gd name="T7" fmla="*/ 2147483647 h 320"/>
              <a:gd name="T8" fmla="*/ 0 w 225"/>
              <a:gd name="T9" fmla="*/ 2147483647 h 320"/>
              <a:gd name="T10" fmla="*/ 2147483647 w 225"/>
              <a:gd name="T11" fmla="*/ 2147483647 h 320"/>
              <a:gd name="T12" fmla="*/ 2147483647 w 225"/>
              <a:gd name="T13" fmla="*/ 2147483647 h 320"/>
              <a:gd name="T14" fmla="*/ 2147483647 w 225"/>
              <a:gd name="T15" fmla="*/ 2147483647 h 320"/>
              <a:gd name="T16" fmla="*/ 2147483647 w 225"/>
              <a:gd name="T17" fmla="*/ 2147483647 h 320"/>
              <a:gd name="T18" fmla="*/ 2147483647 w 225"/>
              <a:gd name="T19" fmla="*/ 2147483647 h 320"/>
              <a:gd name="T20" fmla="*/ 2147483647 w 225"/>
              <a:gd name="T21" fmla="*/ 2147483647 h 3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5"/>
              <a:gd name="T34" fmla="*/ 0 h 320"/>
              <a:gd name="T35" fmla="*/ 225 w 225"/>
              <a:gd name="T36" fmla="*/ 320 h 32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5" h="320">
                <a:moveTo>
                  <a:pt x="218" y="41"/>
                </a:moveTo>
                <a:cubicBezTo>
                  <a:pt x="160" y="14"/>
                  <a:pt x="160" y="14"/>
                  <a:pt x="160" y="14"/>
                </a:cubicBezTo>
                <a:cubicBezTo>
                  <a:pt x="160" y="14"/>
                  <a:pt x="131" y="0"/>
                  <a:pt x="113" y="39"/>
                </a:cubicBezTo>
                <a:cubicBezTo>
                  <a:pt x="95" y="79"/>
                  <a:pt x="11" y="265"/>
                  <a:pt x="11" y="265"/>
                </a:cubicBezTo>
                <a:cubicBezTo>
                  <a:pt x="11" y="265"/>
                  <a:pt x="7" y="278"/>
                  <a:pt x="0" y="287"/>
                </a:cubicBezTo>
                <a:cubicBezTo>
                  <a:pt x="7" y="297"/>
                  <a:pt x="10" y="308"/>
                  <a:pt x="8" y="320"/>
                </a:cubicBezTo>
                <a:cubicBezTo>
                  <a:pt x="19" y="313"/>
                  <a:pt x="25" y="303"/>
                  <a:pt x="25" y="303"/>
                </a:cubicBezTo>
                <a:cubicBezTo>
                  <a:pt x="25" y="303"/>
                  <a:pt x="123" y="87"/>
                  <a:pt x="137" y="57"/>
                </a:cubicBezTo>
                <a:cubicBezTo>
                  <a:pt x="150" y="28"/>
                  <a:pt x="172" y="42"/>
                  <a:pt x="172" y="42"/>
                </a:cubicBezTo>
                <a:cubicBezTo>
                  <a:pt x="210" y="59"/>
                  <a:pt x="210" y="59"/>
                  <a:pt x="210" y="59"/>
                </a:cubicBezTo>
                <a:cubicBezTo>
                  <a:pt x="225" y="54"/>
                  <a:pt x="218" y="41"/>
                  <a:pt x="218" y="4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1" name="Freeform 72"/>
          <p:cNvSpPr>
            <a:spLocks noChangeArrowheads="1"/>
          </p:cNvSpPr>
          <p:nvPr/>
        </p:nvSpPr>
        <p:spPr bwMode="auto">
          <a:xfrm>
            <a:off x="7173913" y="954088"/>
            <a:ext cx="152400" cy="117475"/>
          </a:xfrm>
          <a:custGeom>
            <a:avLst/>
            <a:gdLst>
              <a:gd name="T0" fmla="*/ 2147483647 w 283"/>
              <a:gd name="T1" fmla="*/ 2147483647 h 217"/>
              <a:gd name="T2" fmla="*/ 2147483647 w 283"/>
              <a:gd name="T3" fmla="*/ 0 h 217"/>
              <a:gd name="T4" fmla="*/ 0 w 283"/>
              <a:gd name="T5" fmla="*/ 2147483647 h 217"/>
              <a:gd name="T6" fmla="*/ 2147483647 w 283"/>
              <a:gd name="T7" fmla="*/ 2147483647 h 217"/>
              <a:gd name="T8" fmla="*/ 2147483647 w 283"/>
              <a:gd name="T9" fmla="*/ 2147483647 h 217"/>
              <a:gd name="T10" fmla="*/ 0 60000 65536"/>
              <a:gd name="T11" fmla="*/ 0 60000 65536"/>
              <a:gd name="T12" fmla="*/ 0 60000 65536"/>
              <a:gd name="T13" fmla="*/ 0 60000 65536"/>
              <a:gd name="T14" fmla="*/ 0 60000 65536"/>
              <a:gd name="T15" fmla="*/ 0 w 283"/>
              <a:gd name="T16" fmla="*/ 0 h 217"/>
              <a:gd name="T17" fmla="*/ 283 w 283"/>
              <a:gd name="T18" fmla="*/ 217 h 217"/>
            </a:gdLst>
            <a:ahLst/>
            <a:cxnLst>
              <a:cxn ang="T10">
                <a:pos x="T0" y="T1"/>
              </a:cxn>
              <a:cxn ang="T11">
                <a:pos x="T2" y="T3"/>
              </a:cxn>
              <a:cxn ang="T12">
                <a:pos x="T4" y="T5"/>
              </a:cxn>
              <a:cxn ang="T13">
                <a:pos x="T6" y="T7"/>
              </a:cxn>
              <a:cxn ang="T14">
                <a:pos x="T8" y="T9"/>
              </a:cxn>
            </a:cxnLst>
            <a:rect l="T15" t="T16" r="T17" b="T18"/>
            <a:pathLst>
              <a:path w="283" h="217">
                <a:moveTo>
                  <a:pt x="283" y="106"/>
                </a:moveTo>
                <a:lnTo>
                  <a:pt x="50" y="0"/>
                </a:lnTo>
                <a:lnTo>
                  <a:pt x="0" y="111"/>
                </a:lnTo>
                <a:lnTo>
                  <a:pt x="234" y="217"/>
                </a:lnTo>
                <a:lnTo>
                  <a:pt x="283" y="10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2" name="Freeform 73"/>
          <p:cNvSpPr>
            <a:spLocks noEditPoints="1" noChangeArrowheads="1"/>
          </p:cNvSpPr>
          <p:nvPr/>
        </p:nvSpPr>
        <p:spPr bwMode="auto">
          <a:xfrm>
            <a:off x="7200900" y="1085850"/>
            <a:ext cx="111125" cy="111125"/>
          </a:xfrm>
          <a:custGeom>
            <a:avLst/>
            <a:gdLst>
              <a:gd name="T0" fmla="*/ 2147483647 w 87"/>
              <a:gd name="T1" fmla="*/ 2147483647 h 87"/>
              <a:gd name="T2" fmla="*/ 2147483647 w 87"/>
              <a:gd name="T3" fmla="*/ 2147483647 h 87"/>
              <a:gd name="T4" fmla="*/ 2147483647 w 87"/>
              <a:gd name="T5" fmla="*/ 2147483647 h 87"/>
              <a:gd name="T6" fmla="*/ 2147483647 w 87"/>
              <a:gd name="T7" fmla="*/ 2147483647 h 87"/>
              <a:gd name="T8" fmla="*/ 2147483647 w 87"/>
              <a:gd name="T9" fmla="*/ 2147483647 h 87"/>
              <a:gd name="T10" fmla="*/ 2147483647 w 87"/>
              <a:gd name="T11" fmla="*/ 2147483647 h 87"/>
              <a:gd name="T12" fmla="*/ 2147483647 w 87"/>
              <a:gd name="T13" fmla="*/ 2147483647 h 87"/>
              <a:gd name="T14" fmla="*/ 2147483647 w 87"/>
              <a:gd name="T15" fmla="*/ 2147483647 h 87"/>
              <a:gd name="T16" fmla="*/ 2147483647 w 87"/>
              <a:gd name="T17" fmla="*/ 2147483647 h 87"/>
              <a:gd name="T18" fmla="*/ 2147483647 w 87"/>
              <a:gd name="T19" fmla="*/ 2147483647 h 87"/>
              <a:gd name="T20" fmla="*/ 2147483647 w 87"/>
              <a:gd name="T21" fmla="*/ 2147483647 h 87"/>
              <a:gd name="T22" fmla="*/ 2147483647 w 87"/>
              <a:gd name="T23" fmla="*/ 2147483647 h 87"/>
              <a:gd name="T24" fmla="*/ 2147483647 w 87"/>
              <a:gd name="T25" fmla="*/ 2147483647 h 87"/>
              <a:gd name="T26" fmla="*/ 2147483647 w 87"/>
              <a:gd name="T27" fmla="*/ 2147483647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7"/>
              <a:gd name="T43" fmla="*/ 0 h 87"/>
              <a:gd name="T44" fmla="*/ 87 w 87"/>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7" h="87">
                <a:moveTo>
                  <a:pt x="62" y="5"/>
                </a:moveTo>
                <a:cubicBezTo>
                  <a:pt x="50" y="0"/>
                  <a:pt x="36" y="1"/>
                  <a:pt x="25" y="7"/>
                </a:cubicBezTo>
                <a:cubicBezTo>
                  <a:pt x="18" y="11"/>
                  <a:pt x="12" y="17"/>
                  <a:pt x="9" y="25"/>
                </a:cubicBezTo>
                <a:cubicBezTo>
                  <a:pt x="9" y="25"/>
                  <a:pt x="9" y="25"/>
                  <a:pt x="9" y="25"/>
                </a:cubicBezTo>
                <a:cubicBezTo>
                  <a:pt x="0" y="45"/>
                  <a:pt x="9" y="69"/>
                  <a:pt x="29" y="78"/>
                </a:cubicBezTo>
                <a:cubicBezTo>
                  <a:pt x="49" y="87"/>
                  <a:pt x="73" y="78"/>
                  <a:pt x="82" y="58"/>
                </a:cubicBezTo>
                <a:cubicBezTo>
                  <a:pt x="83" y="56"/>
                  <a:pt x="84" y="54"/>
                  <a:pt x="84" y="52"/>
                </a:cubicBezTo>
                <a:cubicBezTo>
                  <a:pt x="87" y="41"/>
                  <a:pt x="85" y="30"/>
                  <a:pt x="80" y="21"/>
                </a:cubicBezTo>
                <a:cubicBezTo>
                  <a:pt x="75" y="14"/>
                  <a:pt x="69" y="9"/>
                  <a:pt x="62" y="5"/>
                </a:cubicBezTo>
                <a:close/>
                <a:moveTo>
                  <a:pt x="39" y="55"/>
                </a:moveTo>
                <a:cubicBezTo>
                  <a:pt x="32" y="52"/>
                  <a:pt x="28" y="43"/>
                  <a:pt x="32" y="35"/>
                </a:cubicBezTo>
                <a:cubicBezTo>
                  <a:pt x="35" y="28"/>
                  <a:pt x="44" y="25"/>
                  <a:pt x="52" y="28"/>
                </a:cubicBezTo>
                <a:cubicBezTo>
                  <a:pt x="59" y="31"/>
                  <a:pt x="62" y="40"/>
                  <a:pt x="59" y="48"/>
                </a:cubicBezTo>
                <a:cubicBezTo>
                  <a:pt x="56" y="55"/>
                  <a:pt x="47" y="59"/>
                  <a:pt x="39" y="5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3" name="Freeform 74"/>
          <p:cNvSpPr>
            <a:spLocks noChangeArrowheads="1"/>
          </p:cNvSpPr>
          <p:nvPr/>
        </p:nvSpPr>
        <p:spPr bwMode="auto">
          <a:xfrm>
            <a:off x="7165975" y="1077913"/>
            <a:ext cx="57150" cy="36512"/>
          </a:xfrm>
          <a:custGeom>
            <a:avLst/>
            <a:gdLst>
              <a:gd name="T0" fmla="*/ 2147483647 w 45"/>
              <a:gd name="T1" fmla="*/ 2147483647 h 29"/>
              <a:gd name="T2" fmla="*/ 2147483647 w 45"/>
              <a:gd name="T3" fmla="*/ 2147483647 h 29"/>
              <a:gd name="T4" fmla="*/ 2147483647 w 45"/>
              <a:gd name="T5" fmla="*/ 2147483647 h 29"/>
              <a:gd name="T6" fmla="*/ 2147483647 w 45"/>
              <a:gd name="T7" fmla="*/ 2147483647 h 29"/>
              <a:gd name="T8" fmla="*/ 2147483647 w 45"/>
              <a:gd name="T9" fmla="*/ 2147483647 h 29"/>
              <a:gd name="T10" fmla="*/ 0 60000 65536"/>
              <a:gd name="T11" fmla="*/ 0 60000 65536"/>
              <a:gd name="T12" fmla="*/ 0 60000 65536"/>
              <a:gd name="T13" fmla="*/ 0 60000 65536"/>
              <a:gd name="T14" fmla="*/ 0 60000 65536"/>
              <a:gd name="T15" fmla="*/ 0 w 45"/>
              <a:gd name="T16" fmla="*/ 0 h 29"/>
              <a:gd name="T17" fmla="*/ 45 w 45"/>
              <a:gd name="T18" fmla="*/ 29 h 29"/>
            </a:gdLst>
            <a:ahLst/>
            <a:cxnLst>
              <a:cxn ang="T10">
                <a:pos x="T0" y="T1"/>
              </a:cxn>
              <a:cxn ang="T11">
                <a:pos x="T2" y="T3"/>
              </a:cxn>
              <a:cxn ang="T12">
                <a:pos x="T4" y="T5"/>
              </a:cxn>
              <a:cxn ang="T13">
                <a:pos x="T6" y="T7"/>
              </a:cxn>
              <a:cxn ang="T14">
                <a:pos x="T8" y="T9"/>
              </a:cxn>
            </a:cxnLst>
            <a:rect l="T15" t="T16" r="T17" b="T18"/>
            <a:pathLst>
              <a:path w="45" h="29">
                <a:moveTo>
                  <a:pt x="45" y="11"/>
                </a:moveTo>
                <a:cubicBezTo>
                  <a:pt x="33" y="5"/>
                  <a:pt x="24" y="1"/>
                  <a:pt x="24" y="1"/>
                </a:cubicBezTo>
                <a:cubicBezTo>
                  <a:pt x="24" y="1"/>
                  <a:pt x="0" y="0"/>
                  <a:pt x="14" y="22"/>
                </a:cubicBezTo>
                <a:cubicBezTo>
                  <a:pt x="14" y="22"/>
                  <a:pt x="21" y="25"/>
                  <a:pt x="30" y="29"/>
                </a:cubicBezTo>
                <a:cubicBezTo>
                  <a:pt x="34" y="22"/>
                  <a:pt x="39" y="15"/>
                  <a:pt x="45" y="1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4" name="Freeform 75"/>
          <p:cNvSpPr>
            <a:spLocks noChangeArrowheads="1"/>
          </p:cNvSpPr>
          <p:nvPr/>
        </p:nvSpPr>
        <p:spPr bwMode="auto">
          <a:xfrm>
            <a:off x="5995988" y="1112838"/>
            <a:ext cx="44450" cy="26987"/>
          </a:xfrm>
          <a:custGeom>
            <a:avLst/>
            <a:gdLst>
              <a:gd name="T0" fmla="*/ 2147483647 w 35"/>
              <a:gd name="T1" fmla="*/ 0 h 21"/>
              <a:gd name="T2" fmla="*/ 0 w 35"/>
              <a:gd name="T3" fmla="*/ 0 h 21"/>
              <a:gd name="T4" fmla="*/ 2147483647 w 35"/>
              <a:gd name="T5" fmla="*/ 2147483647 h 21"/>
              <a:gd name="T6" fmla="*/ 2147483647 w 35"/>
              <a:gd name="T7" fmla="*/ 2147483647 h 21"/>
              <a:gd name="T8" fmla="*/ 2147483647 w 35"/>
              <a:gd name="T9" fmla="*/ 2147483647 h 21"/>
              <a:gd name="T10" fmla="*/ 2147483647 w 35"/>
              <a:gd name="T11" fmla="*/ 2147483647 h 21"/>
              <a:gd name="T12" fmla="*/ 2147483647 w 35"/>
              <a:gd name="T13" fmla="*/ 0 h 21"/>
              <a:gd name="T14" fmla="*/ 0 60000 65536"/>
              <a:gd name="T15" fmla="*/ 0 60000 65536"/>
              <a:gd name="T16" fmla="*/ 0 60000 65536"/>
              <a:gd name="T17" fmla="*/ 0 60000 65536"/>
              <a:gd name="T18" fmla="*/ 0 60000 65536"/>
              <a:gd name="T19" fmla="*/ 0 60000 65536"/>
              <a:gd name="T20" fmla="*/ 0 60000 65536"/>
              <a:gd name="T21" fmla="*/ 0 w 35"/>
              <a:gd name="T22" fmla="*/ 0 h 21"/>
              <a:gd name="T23" fmla="*/ 35 w 35"/>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 h="21">
                <a:moveTo>
                  <a:pt x="22" y="0"/>
                </a:moveTo>
                <a:cubicBezTo>
                  <a:pt x="0" y="0"/>
                  <a:pt x="0" y="0"/>
                  <a:pt x="0" y="0"/>
                </a:cubicBezTo>
                <a:cubicBezTo>
                  <a:pt x="2" y="4"/>
                  <a:pt x="3" y="9"/>
                  <a:pt x="3" y="13"/>
                </a:cubicBezTo>
                <a:cubicBezTo>
                  <a:pt x="3" y="16"/>
                  <a:pt x="2" y="18"/>
                  <a:pt x="2" y="21"/>
                </a:cubicBezTo>
                <a:cubicBezTo>
                  <a:pt x="22" y="21"/>
                  <a:pt x="22" y="21"/>
                  <a:pt x="22" y="21"/>
                </a:cubicBezTo>
                <a:cubicBezTo>
                  <a:pt x="29" y="21"/>
                  <a:pt x="35" y="16"/>
                  <a:pt x="35" y="10"/>
                </a:cubicBezTo>
                <a:cubicBezTo>
                  <a:pt x="35" y="5"/>
                  <a:pt x="29" y="0"/>
                  <a:pt x="22"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5" name="Freeform 76"/>
          <p:cNvSpPr>
            <a:spLocks noEditPoints="1" noChangeArrowheads="1"/>
          </p:cNvSpPr>
          <p:nvPr/>
        </p:nvSpPr>
        <p:spPr bwMode="auto">
          <a:xfrm>
            <a:off x="5913438" y="1092200"/>
            <a:ext cx="76200" cy="76200"/>
          </a:xfrm>
          <a:custGeom>
            <a:avLst/>
            <a:gdLst>
              <a:gd name="T0" fmla="*/ 2147483647 w 60"/>
              <a:gd name="T1" fmla="*/ 2147483647 h 60"/>
              <a:gd name="T2" fmla="*/ 2147483647 w 60"/>
              <a:gd name="T3" fmla="*/ 2147483647 h 60"/>
              <a:gd name="T4" fmla="*/ 2147483647 w 60"/>
              <a:gd name="T5" fmla="*/ 0 h 60"/>
              <a:gd name="T6" fmla="*/ 2147483647 w 60"/>
              <a:gd name="T7" fmla="*/ 2147483647 h 60"/>
              <a:gd name="T8" fmla="*/ 2147483647 w 60"/>
              <a:gd name="T9" fmla="*/ 2147483647 h 60"/>
              <a:gd name="T10" fmla="*/ 2147483647 w 60"/>
              <a:gd name="T11" fmla="*/ 2147483647 h 60"/>
              <a:gd name="T12" fmla="*/ 0 w 60"/>
              <a:gd name="T13" fmla="*/ 2147483647 h 60"/>
              <a:gd name="T14" fmla="*/ 2147483647 w 60"/>
              <a:gd name="T15" fmla="*/ 2147483647 h 60"/>
              <a:gd name="T16" fmla="*/ 2147483647 w 60"/>
              <a:gd name="T17" fmla="*/ 2147483647 h 60"/>
              <a:gd name="T18" fmla="*/ 2147483647 w 60"/>
              <a:gd name="T19" fmla="*/ 2147483647 h 60"/>
              <a:gd name="T20" fmla="*/ 2147483647 w 60"/>
              <a:gd name="T21" fmla="*/ 2147483647 h 60"/>
              <a:gd name="T22" fmla="*/ 2147483647 w 60"/>
              <a:gd name="T23" fmla="*/ 2147483647 h 60"/>
              <a:gd name="T24" fmla="*/ 2147483647 w 60"/>
              <a:gd name="T25" fmla="*/ 2147483647 h 60"/>
              <a:gd name="T26" fmla="*/ 2147483647 w 60"/>
              <a:gd name="T27" fmla="*/ 2147483647 h 60"/>
              <a:gd name="T28" fmla="*/ 2147483647 w 60"/>
              <a:gd name="T29" fmla="*/ 2147483647 h 60"/>
              <a:gd name="T30" fmla="*/ 2147483647 w 60"/>
              <a:gd name="T31" fmla="*/ 2147483647 h 60"/>
              <a:gd name="T32" fmla="*/ 2147483647 w 60"/>
              <a:gd name="T33" fmla="*/ 2147483647 h 60"/>
              <a:gd name="T34" fmla="*/ 2147483647 w 60"/>
              <a:gd name="T35" fmla="*/ 2147483647 h 60"/>
              <a:gd name="T36" fmla="*/ 2147483647 w 60"/>
              <a:gd name="T37" fmla="*/ 2147483647 h 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60"/>
              <a:gd name="T59" fmla="*/ 60 w 60"/>
              <a:gd name="T60" fmla="*/ 60 h 6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60">
                <a:moveTo>
                  <a:pt x="57" y="17"/>
                </a:moveTo>
                <a:cubicBezTo>
                  <a:pt x="56" y="14"/>
                  <a:pt x="54" y="12"/>
                  <a:pt x="52" y="10"/>
                </a:cubicBezTo>
                <a:cubicBezTo>
                  <a:pt x="46" y="4"/>
                  <a:pt x="39" y="0"/>
                  <a:pt x="30" y="0"/>
                </a:cubicBezTo>
                <a:cubicBezTo>
                  <a:pt x="22" y="0"/>
                  <a:pt x="14" y="4"/>
                  <a:pt x="8" y="10"/>
                </a:cubicBezTo>
                <a:cubicBezTo>
                  <a:pt x="6" y="12"/>
                  <a:pt x="5" y="14"/>
                  <a:pt x="3" y="17"/>
                </a:cubicBezTo>
                <a:cubicBezTo>
                  <a:pt x="3" y="17"/>
                  <a:pt x="3" y="17"/>
                  <a:pt x="3" y="17"/>
                </a:cubicBezTo>
                <a:cubicBezTo>
                  <a:pt x="1" y="21"/>
                  <a:pt x="0" y="25"/>
                  <a:pt x="0" y="30"/>
                </a:cubicBezTo>
                <a:cubicBezTo>
                  <a:pt x="0" y="33"/>
                  <a:pt x="0" y="35"/>
                  <a:pt x="1" y="38"/>
                </a:cubicBezTo>
                <a:cubicBezTo>
                  <a:pt x="4" y="51"/>
                  <a:pt x="16" y="60"/>
                  <a:pt x="30" y="60"/>
                </a:cubicBezTo>
                <a:cubicBezTo>
                  <a:pt x="44" y="60"/>
                  <a:pt x="56" y="51"/>
                  <a:pt x="59" y="38"/>
                </a:cubicBezTo>
                <a:cubicBezTo>
                  <a:pt x="60" y="35"/>
                  <a:pt x="60" y="33"/>
                  <a:pt x="60" y="30"/>
                </a:cubicBezTo>
                <a:cubicBezTo>
                  <a:pt x="60" y="25"/>
                  <a:pt x="59" y="21"/>
                  <a:pt x="57" y="17"/>
                </a:cubicBezTo>
                <a:close/>
                <a:moveTo>
                  <a:pt x="30" y="42"/>
                </a:moveTo>
                <a:cubicBezTo>
                  <a:pt x="27" y="42"/>
                  <a:pt x="24" y="40"/>
                  <a:pt x="21" y="38"/>
                </a:cubicBezTo>
                <a:cubicBezTo>
                  <a:pt x="20" y="36"/>
                  <a:pt x="19" y="33"/>
                  <a:pt x="19" y="30"/>
                </a:cubicBezTo>
                <a:cubicBezTo>
                  <a:pt x="19" y="24"/>
                  <a:pt x="24" y="19"/>
                  <a:pt x="30" y="19"/>
                </a:cubicBezTo>
                <a:cubicBezTo>
                  <a:pt x="36" y="19"/>
                  <a:pt x="42" y="24"/>
                  <a:pt x="42" y="30"/>
                </a:cubicBezTo>
                <a:cubicBezTo>
                  <a:pt x="42" y="33"/>
                  <a:pt x="41" y="36"/>
                  <a:pt x="39" y="38"/>
                </a:cubicBezTo>
                <a:cubicBezTo>
                  <a:pt x="37" y="40"/>
                  <a:pt x="34" y="42"/>
                  <a:pt x="30" y="42"/>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6" name="Freeform 77"/>
          <p:cNvSpPr>
            <a:spLocks noEditPoints="1" noChangeArrowheads="1"/>
          </p:cNvSpPr>
          <p:nvPr/>
        </p:nvSpPr>
        <p:spPr bwMode="auto">
          <a:xfrm>
            <a:off x="5705475" y="790575"/>
            <a:ext cx="354013" cy="312738"/>
          </a:xfrm>
          <a:custGeom>
            <a:avLst/>
            <a:gdLst>
              <a:gd name="T0" fmla="*/ 2147483647 w 277"/>
              <a:gd name="T1" fmla="*/ 2147483647 h 245"/>
              <a:gd name="T2" fmla="*/ 2147483647 w 277"/>
              <a:gd name="T3" fmla="*/ 2147483647 h 245"/>
              <a:gd name="T4" fmla="*/ 2147483647 w 277"/>
              <a:gd name="T5" fmla="*/ 0 h 245"/>
              <a:gd name="T6" fmla="*/ 2147483647 w 277"/>
              <a:gd name="T7" fmla="*/ 0 h 245"/>
              <a:gd name="T8" fmla="*/ 2147483647 w 277"/>
              <a:gd name="T9" fmla="*/ 0 h 245"/>
              <a:gd name="T10" fmla="*/ 2147483647 w 277"/>
              <a:gd name="T11" fmla="*/ 0 h 245"/>
              <a:gd name="T12" fmla="*/ 0 w 277"/>
              <a:gd name="T13" fmla="*/ 2147483647 h 245"/>
              <a:gd name="T14" fmla="*/ 0 w 277"/>
              <a:gd name="T15" fmla="*/ 2147483647 h 245"/>
              <a:gd name="T16" fmla="*/ 2147483647 w 277"/>
              <a:gd name="T17" fmla="*/ 2147483647 h 245"/>
              <a:gd name="T18" fmla="*/ 2147483647 w 277"/>
              <a:gd name="T19" fmla="*/ 2147483647 h 245"/>
              <a:gd name="T20" fmla="*/ 2147483647 w 277"/>
              <a:gd name="T21" fmla="*/ 2147483647 h 245"/>
              <a:gd name="T22" fmla="*/ 2147483647 w 277"/>
              <a:gd name="T23" fmla="*/ 2147483647 h 245"/>
              <a:gd name="T24" fmla="*/ 2147483647 w 277"/>
              <a:gd name="T25" fmla="*/ 2147483647 h 245"/>
              <a:gd name="T26" fmla="*/ 2147483647 w 277"/>
              <a:gd name="T27" fmla="*/ 2147483647 h 245"/>
              <a:gd name="T28" fmla="*/ 2147483647 w 277"/>
              <a:gd name="T29" fmla="*/ 2147483647 h 245"/>
              <a:gd name="T30" fmla="*/ 2147483647 w 277"/>
              <a:gd name="T31" fmla="*/ 2147483647 h 245"/>
              <a:gd name="T32" fmla="*/ 2147483647 w 277"/>
              <a:gd name="T33" fmla="*/ 2147483647 h 245"/>
              <a:gd name="T34" fmla="*/ 2147483647 w 277"/>
              <a:gd name="T35" fmla="*/ 2147483647 h 245"/>
              <a:gd name="T36" fmla="*/ 2147483647 w 277"/>
              <a:gd name="T37" fmla="*/ 2147483647 h 245"/>
              <a:gd name="T38" fmla="*/ 2147483647 w 277"/>
              <a:gd name="T39" fmla="*/ 2147483647 h 245"/>
              <a:gd name="T40" fmla="*/ 2147483647 w 277"/>
              <a:gd name="T41" fmla="*/ 2147483647 h 245"/>
              <a:gd name="T42" fmla="*/ 2147483647 w 277"/>
              <a:gd name="T43" fmla="*/ 2147483647 h 245"/>
              <a:gd name="T44" fmla="*/ 2147483647 w 277"/>
              <a:gd name="T45" fmla="*/ 2147483647 h 245"/>
              <a:gd name="T46" fmla="*/ 2147483647 w 277"/>
              <a:gd name="T47" fmla="*/ 2147483647 h 245"/>
              <a:gd name="T48" fmla="*/ 2147483647 w 277"/>
              <a:gd name="T49" fmla="*/ 2147483647 h 245"/>
              <a:gd name="T50" fmla="*/ 2147483647 w 277"/>
              <a:gd name="T51" fmla="*/ 2147483647 h 245"/>
              <a:gd name="T52" fmla="*/ 2147483647 w 277"/>
              <a:gd name="T53" fmla="*/ 2147483647 h 245"/>
              <a:gd name="T54" fmla="*/ 2147483647 w 277"/>
              <a:gd name="T55" fmla="*/ 2147483647 h 245"/>
              <a:gd name="T56" fmla="*/ 2147483647 w 277"/>
              <a:gd name="T57" fmla="*/ 2147483647 h 245"/>
              <a:gd name="T58" fmla="*/ 2147483647 w 277"/>
              <a:gd name="T59" fmla="*/ 2147483647 h 245"/>
              <a:gd name="T60" fmla="*/ 2147483647 w 277"/>
              <a:gd name="T61" fmla="*/ 2147483647 h 245"/>
              <a:gd name="T62" fmla="*/ 2147483647 w 277"/>
              <a:gd name="T63" fmla="*/ 2147483647 h 245"/>
              <a:gd name="T64" fmla="*/ 2147483647 w 277"/>
              <a:gd name="T65" fmla="*/ 2147483647 h 24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77"/>
              <a:gd name="T100" fmla="*/ 0 h 245"/>
              <a:gd name="T101" fmla="*/ 277 w 277"/>
              <a:gd name="T102" fmla="*/ 245 h 24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77" h="245">
                <a:moveTo>
                  <a:pt x="232" y="22"/>
                </a:moveTo>
                <a:cubicBezTo>
                  <a:pt x="253" y="22"/>
                  <a:pt x="253" y="22"/>
                  <a:pt x="253" y="22"/>
                </a:cubicBezTo>
                <a:cubicBezTo>
                  <a:pt x="253" y="22"/>
                  <a:pt x="277" y="0"/>
                  <a:pt x="246" y="0"/>
                </a:cubicBezTo>
                <a:cubicBezTo>
                  <a:pt x="230" y="0"/>
                  <a:pt x="218" y="0"/>
                  <a:pt x="211" y="0"/>
                </a:cubicBezTo>
                <a:cubicBezTo>
                  <a:pt x="204" y="0"/>
                  <a:pt x="201" y="0"/>
                  <a:pt x="201" y="0"/>
                </a:cubicBezTo>
                <a:cubicBezTo>
                  <a:pt x="62" y="0"/>
                  <a:pt x="62" y="0"/>
                  <a:pt x="62" y="0"/>
                </a:cubicBezTo>
                <a:cubicBezTo>
                  <a:pt x="0" y="131"/>
                  <a:pt x="0" y="131"/>
                  <a:pt x="0" y="131"/>
                </a:cubicBezTo>
                <a:cubicBezTo>
                  <a:pt x="0" y="209"/>
                  <a:pt x="0" y="209"/>
                  <a:pt x="0" y="209"/>
                </a:cubicBezTo>
                <a:cubicBezTo>
                  <a:pt x="0" y="209"/>
                  <a:pt x="1" y="223"/>
                  <a:pt x="14" y="234"/>
                </a:cubicBezTo>
                <a:cubicBezTo>
                  <a:pt x="14" y="234"/>
                  <a:pt x="14" y="234"/>
                  <a:pt x="14" y="234"/>
                </a:cubicBezTo>
                <a:cubicBezTo>
                  <a:pt x="20" y="228"/>
                  <a:pt x="29" y="225"/>
                  <a:pt x="38" y="225"/>
                </a:cubicBezTo>
                <a:cubicBezTo>
                  <a:pt x="41" y="225"/>
                  <a:pt x="43" y="225"/>
                  <a:pt x="46" y="226"/>
                </a:cubicBezTo>
                <a:cubicBezTo>
                  <a:pt x="57" y="228"/>
                  <a:pt x="66" y="235"/>
                  <a:pt x="71" y="245"/>
                </a:cubicBezTo>
                <a:cubicBezTo>
                  <a:pt x="96" y="245"/>
                  <a:pt x="130" y="245"/>
                  <a:pt x="161" y="245"/>
                </a:cubicBezTo>
                <a:cubicBezTo>
                  <a:pt x="167" y="234"/>
                  <a:pt x="179" y="228"/>
                  <a:pt x="192" y="228"/>
                </a:cubicBezTo>
                <a:cubicBezTo>
                  <a:pt x="205" y="228"/>
                  <a:pt x="217" y="234"/>
                  <a:pt x="223" y="245"/>
                </a:cubicBezTo>
                <a:cubicBezTo>
                  <a:pt x="229" y="245"/>
                  <a:pt x="232" y="245"/>
                  <a:pt x="232" y="245"/>
                </a:cubicBezTo>
                <a:lnTo>
                  <a:pt x="232" y="22"/>
                </a:lnTo>
                <a:close/>
                <a:moveTo>
                  <a:pt x="198" y="169"/>
                </a:moveTo>
                <a:cubicBezTo>
                  <a:pt x="191" y="169"/>
                  <a:pt x="185" y="165"/>
                  <a:pt x="185" y="159"/>
                </a:cubicBezTo>
                <a:cubicBezTo>
                  <a:pt x="185" y="154"/>
                  <a:pt x="191" y="150"/>
                  <a:pt x="198" y="150"/>
                </a:cubicBezTo>
                <a:cubicBezTo>
                  <a:pt x="205" y="150"/>
                  <a:pt x="210" y="154"/>
                  <a:pt x="210" y="159"/>
                </a:cubicBezTo>
                <a:cubicBezTo>
                  <a:pt x="210" y="165"/>
                  <a:pt x="205" y="169"/>
                  <a:pt x="198" y="169"/>
                </a:cubicBezTo>
                <a:close/>
                <a:moveTo>
                  <a:pt x="211" y="129"/>
                </a:moveTo>
                <a:cubicBezTo>
                  <a:pt x="149" y="129"/>
                  <a:pt x="149" y="129"/>
                  <a:pt x="149" y="129"/>
                </a:cubicBezTo>
                <a:cubicBezTo>
                  <a:pt x="124" y="224"/>
                  <a:pt x="124" y="224"/>
                  <a:pt x="124" y="224"/>
                </a:cubicBezTo>
                <a:cubicBezTo>
                  <a:pt x="124" y="224"/>
                  <a:pt x="88" y="224"/>
                  <a:pt x="57" y="224"/>
                </a:cubicBezTo>
                <a:cubicBezTo>
                  <a:pt x="53" y="224"/>
                  <a:pt x="49" y="224"/>
                  <a:pt x="46" y="223"/>
                </a:cubicBezTo>
                <a:cubicBezTo>
                  <a:pt x="25" y="219"/>
                  <a:pt x="24" y="200"/>
                  <a:pt x="24" y="200"/>
                </a:cubicBezTo>
                <a:cubicBezTo>
                  <a:pt x="24" y="131"/>
                  <a:pt x="24" y="131"/>
                  <a:pt x="24" y="131"/>
                </a:cubicBezTo>
                <a:cubicBezTo>
                  <a:pt x="74" y="17"/>
                  <a:pt x="74" y="17"/>
                  <a:pt x="74" y="17"/>
                </a:cubicBezTo>
                <a:cubicBezTo>
                  <a:pt x="211" y="17"/>
                  <a:pt x="211" y="17"/>
                  <a:pt x="211" y="17"/>
                </a:cubicBezTo>
                <a:lnTo>
                  <a:pt x="211" y="12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7" name="Freeform 78"/>
          <p:cNvSpPr>
            <a:spLocks noEditPoints="1" noChangeArrowheads="1"/>
          </p:cNvSpPr>
          <p:nvPr/>
        </p:nvSpPr>
        <p:spPr bwMode="auto">
          <a:xfrm>
            <a:off x="5716588" y="1087438"/>
            <a:ext cx="76200" cy="76200"/>
          </a:xfrm>
          <a:custGeom>
            <a:avLst/>
            <a:gdLst>
              <a:gd name="T0" fmla="*/ 2147483647 w 60"/>
              <a:gd name="T1" fmla="*/ 2147483647 h 60"/>
              <a:gd name="T2" fmla="*/ 2147483647 w 60"/>
              <a:gd name="T3" fmla="*/ 0 h 60"/>
              <a:gd name="T4" fmla="*/ 2147483647 w 60"/>
              <a:gd name="T5" fmla="*/ 2147483647 h 60"/>
              <a:gd name="T6" fmla="*/ 2147483647 w 60"/>
              <a:gd name="T7" fmla="*/ 2147483647 h 60"/>
              <a:gd name="T8" fmla="*/ 2147483647 w 60"/>
              <a:gd name="T9" fmla="*/ 2147483647 h 60"/>
              <a:gd name="T10" fmla="*/ 0 w 60"/>
              <a:gd name="T11" fmla="*/ 2147483647 h 60"/>
              <a:gd name="T12" fmla="*/ 2147483647 w 60"/>
              <a:gd name="T13" fmla="*/ 2147483647 h 60"/>
              <a:gd name="T14" fmla="*/ 2147483647 w 60"/>
              <a:gd name="T15" fmla="*/ 2147483647 h 60"/>
              <a:gd name="T16" fmla="*/ 2147483647 w 60"/>
              <a:gd name="T17" fmla="*/ 2147483647 h 60"/>
              <a:gd name="T18" fmla="*/ 2147483647 w 60"/>
              <a:gd name="T19" fmla="*/ 2147483647 h 60"/>
              <a:gd name="T20" fmla="*/ 2147483647 w 60"/>
              <a:gd name="T21" fmla="*/ 2147483647 h 60"/>
              <a:gd name="T22" fmla="*/ 2147483647 w 60"/>
              <a:gd name="T23" fmla="*/ 2147483647 h 60"/>
              <a:gd name="T24" fmla="*/ 2147483647 w 60"/>
              <a:gd name="T25" fmla="*/ 2147483647 h 60"/>
              <a:gd name="T26" fmla="*/ 2147483647 w 60"/>
              <a:gd name="T27" fmla="*/ 2147483647 h 60"/>
              <a:gd name="T28" fmla="*/ 2147483647 w 60"/>
              <a:gd name="T29" fmla="*/ 2147483647 h 60"/>
              <a:gd name="T30" fmla="*/ 2147483647 w 60"/>
              <a:gd name="T31" fmla="*/ 2147483647 h 60"/>
              <a:gd name="T32" fmla="*/ 2147483647 w 60"/>
              <a:gd name="T33" fmla="*/ 2147483647 h 60"/>
              <a:gd name="T34" fmla="*/ 2147483647 w 60"/>
              <a:gd name="T35" fmla="*/ 2147483647 h 60"/>
              <a:gd name="T36" fmla="*/ 2147483647 w 60"/>
              <a:gd name="T37" fmla="*/ 2147483647 h 60"/>
              <a:gd name="T38" fmla="*/ 2147483647 w 60"/>
              <a:gd name="T39" fmla="*/ 2147483647 h 60"/>
              <a:gd name="T40" fmla="*/ 2147483647 w 60"/>
              <a:gd name="T41" fmla="*/ 2147483647 h 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0"/>
              <a:gd name="T64" fmla="*/ 0 h 60"/>
              <a:gd name="T65" fmla="*/ 60 w 60"/>
              <a:gd name="T66" fmla="*/ 60 h 6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0" h="60">
                <a:moveTo>
                  <a:pt x="54" y="13"/>
                </a:moveTo>
                <a:cubicBezTo>
                  <a:pt x="49" y="5"/>
                  <a:pt x="40" y="0"/>
                  <a:pt x="30" y="0"/>
                </a:cubicBezTo>
                <a:cubicBezTo>
                  <a:pt x="23" y="0"/>
                  <a:pt x="17" y="2"/>
                  <a:pt x="12" y="6"/>
                </a:cubicBezTo>
                <a:cubicBezTo>
                  <a:pt x="12" y="6"/>
                  <a:pt x="12" y="6"/>
                  <a:pt x="12" y="6"/>
                </a:cubicBezTo>
                <a:cubicBezTo>
                  <a:pt x="7" y="10"/>
                  <a:pt x="4" y="14"/>
                  <a:pt x="2" y="20"/>
                </a:cubicBezTo>
                <a:cubicBezTo>
                  <a:pt x="0" y="23"/>
                  <a:pt x="0" y="27"/>
                  <a:pt x="0" y="30"/>
                </a:cubicBezTo>
                <a:cubicBezTo>
                  <a:pt x="0" y="34"/>
                  <a:pt x="0" y="37"/>
                  <a:pt x="2" y="41"/>
                </a:cubicBezTo>
                <a:cubicBezTo>
                  <a:pt x="6" y="52"/>
                  <a:pt x="17" y="60"/>
                  <a:pt x="30" y="60"/>
                </a:cubicBezTo>
                <a:cubicBezTo>
                  <a:pt x="43" y="60"/>
                  <a:pt x="54" y="52"/>
                  <a:pt x="58" y="41"/>
                </a:cubicBezTo>
                <a:cubicBezTo>
                  <a:pt x="59" y="37"/>
                  <a:pt x="60" y="34"/>
                  <a:pt x="60" y="30"/>
                </a:cubicBezTo>
                <a:cubicBezTo>
                  <a:pt x="60" y="27"/>
                  <a:pt x="59" y="23"/>
                  <a:pt x="58" y="20"/>
                </a:cubicBezTo>
                <a:cubicBezTo>
                  <a:pt x="57" y="17"/>
                  <a:pt x="56" y="15"/>
                  <a:pt x="54" y="13"/>
                </a:cubicBezTo>
                <a:close/>
                <a:moveTo>
                  <a:pt x="30" y="42"/>
                </a:moveTo>
                <a:cubicBezTo>
                  <a:pt x="28" y="42"/>
                  <a:pt x="27" y="41"/>
                  <a:pt x="25" y="41"/>
                </a:cubicBezTo>
                <a:cubicBezTo>
                  <a:pt x="21" y="39"/>
                  <a:pt x="18" y="35"/>
                  <a:pt x="18" y="30"/>
                </a:cubicBezTo>
                <a:cubicBezTo>
                  <a:pt x="18" y="26"/>
                  <a:pt x="21" y="22"/>
                  <a:pt x="25" y="20"/>
                </a:cubicBezTo>
                <a:cubicBezTo>
                  <a:pt x="27" y="19"/>
                  <a:pt x="28" y="19"/>
                  <a:pt x="30" y="19"/>
                </a:cubicBezTo>
                <a:cubicBezTo>
                  <a:pt x="32" y="19"/>
                  <a:pt x="33" y="19"/>
                  <a:pt x="35" y="20"/>
                </a:cubicBezTo>
                <a:cubicBezTo>
                  <a:pt x="39" y="22"/>
                  <a:pt x="41" y="26"/>
                  <a:pt x="41" y="30"/>
                </a:cubicBezTo>
                <a:cubicBezTo>
                  <a:pt x="41" y="35"/>
                  <a:pt x="38" y="39"/>
                  <a:pt x="34" y="41"/>
                </a:cubicBezTo>
                <a:cubicBezTo>
                  <a:pt x="33" y="41"/>
                  <a:pt x="31" y="42"/>
                  <a:pt x="30" y="42"/>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8" name="Freeform 79"/>
          <p:cNvSpPr>
            <a:spLocks noChangeArrowheads="1"/>
          </p:cNvSpPr>
          <p:nvPr/>
        </p:nvSpPr>
        <p:spPr bwMode="auto">
          <a:xfrm>
            <a:off x="5489575" y="736600"/>
            <a:ext cx="219075" cy="403225"/>
          </a:xfrm>
          <a:custGeom>
            <a:avLst/>
            <a:gdLst>
              <a:gd name="T0" fmla="*/ 2147483647 w 171"/>
              <a:gd name="T1" fmla="*/ 2147483647 h 315"/>
              <a:gd name="T2" fmla="*/ 2147483647 w 171"/>
              <a:gd name="T3" fmla="*/ 2147483647 h 315"/>
              <a:gd name="T4" fmla="*/ 2147483647 w 171"/>
              <a:gd name="T5" fmla="*/ 2147483647 h 315"/>
              <a:gd name="T6" fmla="*/ 2147483647 w 171"/>
              <a:gd name="T7" fmla="*/ 2147483647 h 315"/>
              <a:gd name="T8" fmla="*/ 2147483647 w 171"/>
              <a:gd name="T9" fmla="*/ 2147483647 h 315"/>
              <a:gd name="T10" fmla="*/ 2147483647 w 171"/>
              <a:gd name="T11" fmla="*/ 0 h 315"/>
              <a:gd name="T12" fmla="*/ 2147483647 w 171"/>
              <a:gd name="T13" fmla="*/ 2147483647 h 315"/>
              <a:gd name="T14" fmla="*/ 2147483647 w 171"/>
              <a:gd name="T15" fmla="*/ 2147483647 h 315"/>
              <a:gd name="T16" fmla="*/ 2147483647 w 171"/>
              <a:gd name="T17" fmla="*/ 2147483647 h 315"/>
              <a:gd name="T18" fmla="*/ 2147483647 w 171"/>
              <a:gd name="T19" fmla="*/ 2147483647 h 315"/>
              <a:gd name="T20" fmla="*/ 0 w 171"/>
              <a:gd name="T21" fmla="*/ 2147483647 h 315"/>
              <a:gd name="T22" fmla="*/ 2147483647 w 171"/>
              <a:gd name="T23" fmla="*/ 2147483647 h 315"/>
              <a:gd name="T24" fmla="*/ 2147483647 w 171"/>
              <a:gd name="T25" fmla="*/ 2147483647 h 315"/>
              <a:gd name="T26" fmla="*/ 2147483647 w 171"/>
              <a:gd name="T27" fmla="*/ 2147483647 h 315"/>
              <a:gd name="T28" fmla="*/ 2147483647 w 171"/>
              <a:gd name="T29" fmla="*/ 2147483647 h 315"/>
              <a:gd name="T30" fmla="*/ 2147483647 w 171"/>
              <a:gd name="T31" fmla="*/ 2147483647 h 315"/>
              <a:gd name="T32" fmla="*/ 2147483647 w 171"/>
              <a:gd name="T33" fmla="*/ 2147483647 h 315"/>
              <a:gd name="T34" fmla="*/ 2147483647 w 171"/>
              <a:gd name="T35" fmla="*/ 2147483647 h 315"/>
              <a:gd name="T36" fmla="*/ 2147483647 w 171"/>
              <a:gd name="T37" fmla="*/ 2147483647 h 315"/>
              <a:gd name="T38" fmla="*/ 2147483647 w 171"/>
              <a:gd name="T39" fmla="*/ 2147483647 h 315"/>
              <a:gd name="T40" fmla="*/ 2147483647 w 171"/>
              <a:gd name="T41" fmla="*/ 2147483647 h 3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1"/>
              <a:gd name="T64" fmla="*/ 0 h 315"/>
              <a:gd name="T65" fmla="*/ 171 w 171"/>
              <a:gd name="T66" fmla="*/ 315 h 31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1" h="315">
                <a:moveTo>
                  <a:pt x="171" y="294"/>
                </a:moveTo>
                <a:cubicBezTo>
                  <a:pt x="155" y="294"/>
                  <a:pt x="155" y="294"/>
                  <a:pt x="155" y="294"/>
                </a:cubicBezTo>
                <a:cubicBezTo>
                  <a:pt x="154" y="294"/>
                  <a:pt x="154" y="294"/>
                  <a:pt x="153" y="294"/>
                </a:cubicBezTo>
                <a:cubicBezTo>
                  <a:pt x="153" y="6"/>
                  <a:pt x="153" y="6"/>
                  <a:pt x="153" y="6"/>
                </a:cubicBezTo>
                <a:cubicBezTo>
                  <a:pt x="153" y="4"/>
                  <a:pt x="152" y="3"/>
                  <a:pt x="151" y="1"/>
                </a:cubicBezTo>
                <a:cubicBezTo>
                  <a:pt x="150" y="0"/>
                  <a:pt x="149" y="0"/>
                  <a:pt x="147" y="0"/>
                </a:cubicBezTo>
                <a:cubicBezTo>
                  <a:pt x="144" y="0"/>
                  <a:pt x="142" y="2"/>
                  <a:pt x="142" y="6"/>
                </a:cubicBezTo>
                <a:cubicBezTo>
                  <a:pt x="142" y="256"/>
                  <a:pt x="142" y="256"/>
                  <a:pt x="142" y="256"/>
                </a:cubicBezTo>
                <a:cubicBezTo>
                  <a:pt x="142" y="256"/>
                  <a:pt x="141" y="256"/>
                  <a:pt x="141" y="256"/>
                </a:cubicBezTo>
                <a:cubicBezTo>
                  <a:pt x="6" y="256"/>
                  <a:pt x="6" y="256"/>
                  <a:pt x="6" y="256"/>
                </a:cubicBezTo>
                <a:cubicBezTo>
                  <a:pt x="3" y="256"/>
                  <a:pt x="0" y="259"/>
                  <a:pt x="0" y="262"/>
                </a:cubicBezTo>
                <a:cubicBezTo>
                  <a:pt x="0" y="266"/>
                  <a:pt x="3" y="269"/>
                  <a:pt x="6" y="269"/>
                </a:cubicBezTo>
                <a:cubicBezTo>
                  <a:pt x="141" y="269"/>
                  <a:pt x="141" y="269"/>
                  <a:pt x="141" y="269"/>
                </a:cubicBezTo>
                <a:cubicBezTo>
                  <a:pt x="141" y="269"/>
                  <a:pt x="142" y="269"/>
                  <a:pt x="142" y="269"/>
                </a:cubicBezTo>
                <a:cubicBezTo>
                  <a:pt x="142" y="301"/>
                  <a:pt x="142" y="301"/>
                  <a:pt x="142" y="301"/>
                </a:cubicBezTo>
                <a:cubicBezTo>
                  <a:pt x="142" y="302"/>
                  <a:pt x="142" y="303"/>
                  <a:pt x="142" y="303"/>
                </a:cubicBezTo>
                <a:cubicBezTo>
                  <a:pt x="142" y="304"/>
                  <a:pt x="142" y="304"/>
                  <a:pt x="142" y="304"/>
                </a:cubicBezTo>
                <a:cubicBezTo>
                  <a:pt x="142" y="310"/>
                  <a:pt x="148" y="315"/>
                  <a:pt x="155" y="315"/>
                </a:cubicBezTo>
                <a:cubicBezTo>
                  <a:pt x="171" y="315"/>
                  <a:pt x="171" y="315"/>
                  <a:pt x="171" y="315"/>
                </a:cubicBezTo>
                <a:cubicBezTo>
                  <a:pt x="170" y="311"/>
                  <a:pt x="169" y="308"/>
                  <a:pt x="169" y="304"/>
                </a:cubicBezTo>
                <a:cubicBezTo>
                  <a:pt x="169" y="301"/>
                  <a:pt x="170" y="297"/>
                  <a:pt x="171" y="29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59" name="Rectangle 80"/>
          <p:cNvSpPr>
            <a:spLocks noChangeArrowheads="1"/>
          </p:cNvSpPr>
          <p:nvPr/>
        </p:nvSpPr>
        <p:spPr bwMode="auto">
          <a:xfrm>
            <a:off x="5519738" y="958850"/>
            <a:ext cx="130175" cy="698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60" name="Rectangle 81"/>
          <p:cNvSpPr>
            <a:spLocks noChangeArrowheads="1"/>
          </p:cNvSpPr>
          <p:nvPr/>
        </p:nvSpPr>
        <p:spPr bwMode="auto">
          <a:xfrm>
            <a:off x="5519738" y="866775"/>
            <a:ext cx="128587" cy="698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61" name="Freeform 82"/>
          <p:cNvSpPr>
            <a:spLocks noChangeArrowheads="1"/>
          </p:cNvSpPr>
          <p:nvPr/>
        </p:nvSpPr>
        <p:spPr bwMode="auto">
          <a:xfrm>
            <a:off x="6308725" y="1044575"/>
            <a:ext cx="487363" cy="136525"/>
          </a:xfrm>
          <a:custGeom>
            <a:avLst/>
            <a:gdLst>
              <a:gd name="T0" fmla="*/ 2147483647 w 903"/>
              <a:gd name="T1" fmla="*/ 2147483647 h 251"/>
              <a:gd name="T2" fmla="*/ 2147483647 w 903"/>
              <a:gd name="T3" fmla="*/ 2147483647 h 251"/>
              <a:gd name="T4" fmla="*/ 2147483647 w 903"/>
              <a:gd name="T5" fmla="*/ 2147483647 h 251"/>
              <a:gd name="T6" fmla="*/ 2147483647 w 903"/>
              <a:gd name="T7" fmla="*/ 0 h 251"/>
              <a:gd name="T8" fmla="*/ 0 w 903"/>
              <a:gd name="T9" fmla="*/ 0 h 251"/>
              <a:gd name="T10" fmla="*/ 2147483647 w 903"/>
              <a:gd name="T11" fmla="*/ 2147483647 h 251"/>
              <a:gd name="T12" fmla="*/ 2147483647 w 903"/>
              <a:gd name="T13" fmla="*/ 2147483647 h 251"/>
              <a:gd name="T14" fmla="*/ 2147483647 w 903"/>
              <a:gd name="T15" fmla="*/ 2147483647 h 251"/>
              <a:gd name="T16" fmla="*/ 2147483647 w 903"/>
              <a:gd name="T17" fmla="*/ 2147483647 h 251"/>
              <a:gd name="T18" fmla="*/ 2147483647 w 903"/>
              <a:gd name="T19" fmla="*/ 2147483647 h 25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3"/>
              <a:gd name="T31" fmla="*/ 0 h 251"/>
              <a:gd name="T32" fmla="*/ 903 w 903"/>
              <a:gd name="T33" fmla="*/ 251 h 2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3" h="251">
                <a:moveTo>
                  <a:pt x="177" y="204"/>
                </a:moveTo>
                <a:lnTo>
                  <a:pt x="83" y="45"/>
                </a:lnTo>
                <a:lnTo>
                  <a:pt x="671" y="45"/>
                </a:lnTo>
                <a:lnTo>
                  <a:pt x="437" y="0"/>
                </a:lnTo>
                <a:lnTo>
                  <a:pt x="0" y="0"/>
                </a:lnTo>
                <a:lnTo>
                  <a:pt x="137" y="251"/>
                </a:lnTo>
                <a:lnTo>
                  <a:pt x="808" y="251"/>
                </a:lnTo>
                <a:lnTo>
                  <a:pt x="903" y="251"/>
                </a:lnTo>
                <a:lnTo>
                  <a:pt x="903" y="204"/>
                </a:lnTo>
                <a:lnTo>
                  <a:pt x="177" y="20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2" name="Freeform 83"/>
          <p:cNvSpPr>
            <a:spLocks noChangeArrowheads="1"/>
          </p:cNvSpPr>
          <p:nvPr/>
        </p:nvSpPr>
        <p:spPr bwMode="auto">
          <a:xfrm>
            <a:off x="6688138" y="788988"/>
            <a:ext cx="22225" cy="23812"/>
          </a:xfrm>
          <a:custGeom>
            <a:avLst/>
            <a:gdLst>
              <a:gd name="T0" fmla="*/ 0 w 18"/>
              <a:gd name="T1" fmla="*/ 2147483647 h 18"/>
              <a:gd name="T2" fmla="*/ 0 w 18"/>
              <a:gd name="T3" fmla="*/ 2147483647 h 18"/>
              <a:gd name="T4" fmla="*/ 2147483647 w 18"/>
              <a:gd name="T5" fmla="*/ 2147483647 h 18"/>
              <a:gd name="T6" fmla="*/ 2147483647 w 18"/>
              <a:gd name="T7" fmla="*/ 2147483647 h 18"/>
              <a:gd name="T8" fmla="*/ 2147483647 w 18"/>
              <a:gd name="T9" fmla="*/ 0 h 18"/>
              <a:gd name="T10" fmla="*/ 0 w 18"/>
              <a:gd name="T11" fmla="*/ 2147483647 h 18"/>
              <a:gd name="T12" fmla="*/ 0 60000 65536"/>
              <a:gd name="T13" fmla="*/ 0 60000 65536"/>
              <a:gd name="T14" fmla="*/ 0 60000 65536"/>
              <a:gd name="T15" fmla="*/ 0 60000 65536"/>
              <a:gd name="T16" fmla="*/ 0 60000 65536"/>
              <a:gd name="T17" fmla="*/ 0 60000 65536"/>
              <a:gd name="T18" fmla="*/ 0 w 18"/>
              <a:gd name="T19" fmla="*/ 0 h 18"/>
              <a:gd name="T20" fmla="*/ 18 w 18"/>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18" h="18">
                <a:moveTo>
                  <a:pt x="0" y="8"/>
                </a:moveTo>
                <a:cubicBezTo>
                  <a:pt x="0" y="9"/>
                  <a:pt x="0" y="9"/>
                  <a:pt x="0" y="9"/>
                </a:cubicBezTo>
                <a:cubicBezTo>
                  <a:pt x="0" y="14"/>
                  <a:pt x="4" y="18"/>
                  <a:pt x="9" y="18"/>
                </a:cubicBezTo>
                <a:cubicBezTo>
                  <a:pt x="14" y="18"/>
                  <a:pt x="18" y="14"/>
                  <a:pt x="18" y="9"/>
                </a:cubicBezTo>
                <a:cubicBezTo>
                  <a:pt x="18" y="4"/>
                  <a:pt x="14" y="0"/>
                  <a:pt x="9" y="0"/>
                </a:cubicBezTo>
                <a:cubicBezTo>
                  <a:pt x="4" y="0"/>
                  <a:pt x="0" y="4"/>
                  <a:pt x="0" y="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3" name="Freeform 84"/>
          <p:cNvSpPr>
            <a:spLocks noChangeArrowheads="1"/>
          </p:cNvSpPr>
          <p:nvPr/>
        </p:nvSpPr>
        <p:spPr bwMode="auto">
          <a:xfrm>
            <a:off x="6505575" y="735013"/>
            <a:ext cx="228600" cy="334962"/>
          </a:xfrm>
          <a:custGeom>
            <a:avLst/>
            <a:gdLst>
              <a:gd name="T0" fmla="*/ 2147483647 w 180"/>
              <a:gd name="T1" fmla="*/ 2147483647 h 261"/>
              <a:gd name="T2" fmla="*/ 2147483647 w 180"/>
              <a:gd name="T3" fmla="*/ 2147483647 h 261"/>
              <a:gd name="T4" fmla="*/ 2147483647 w 180"/>
              <a:gd name="T5" fmla="*/ 2147483647 h 261"/>
              <a:gd name="T6" fmla="*/ 2147483647 w 180"/>
              <a:gd name="T7" fmla="*/ 2147483647 h 261"/>
              <a:gd name="T8" fmla="*/ 2147483647 w 180"/>
              <a:gd name="T9" fmla="*/ 2147483647 h 261"/>
              <a:gd name="T10" fmla="*/ 2147483647 w 180"/>
              <a:gd name="T11" fmla="*/ 2147483647 h 261"/>
              <a:gd name="T12" fmla="*/ 2147483647 w 180"/>
              <a:gd name="T13" fmla="*/ 2147483647 h 261"/>
              <a:gd name="T14" fmla="*/ 2147483647 w 180"/>
              <a:gd name="T15" fmla="*/ 2147483647 h 261"/>
              <a:gd name="T16" fmla="*/ 2147483647 w 180"/>
              <a:gd name="T17" fmla="*/ 2147483647 h 261"/>
              <a:gd name="T18" fmla="*/ 2147483647 w 180"/>
              <a:gd name="T19" fmla="*/ 2147483647 h 261"/>
              <a:gd name="T20" fmla="*/ 2147483647 w 180"/>
              <a:gd name="T21" fmla="*/ 2147483647 h 261"/>
              <a:gd name="T22" fmla="*/ 2147483647 w 180"/>
              <a:gd name="T23" fmla="*/ 0 h 261"/>
              <a:gd name="T24" fmla="*/ 2147483647 w 180"/>
              <a:gd name="T25" fmla="*/ 0 h 261"/>
              <a:gd name="T26" fmla="*/ 2147483647 w 180"/>
              <a:gd name="T27" fmla="*/ 2147483647 h 261"/>
              <a:gd name="T28" fmla="*/ 2147483647 w 180"/>
              <a:gd name="T29" fmla="*/ 2147483647 h 261"/>
              <a:gd name="T30" fmla="*/ 2147483647 w 180"/>
              <a:gd name="T31" fmla="*/ 2147483647 h 261"/>
              <a:gd name="T32" fmla="*/ 0 w 180"/>
              <a:gd name="T33" fmla="*/ 2147483647 h 261"/>
              <a:gd name="T34" fmla="*/ 2147483647 w 180"/>
              <a:gd name="T35" fmla="*/ 2147483647 h 26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0"/>
              <a:gd name="T55" fmla="*/ 0 h 261"/>
              <a:gd name="T56" fmla="*/ 180 w 180"/>
              <a:gd name="T57" fmla="*/ 261 h 26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0" h="261">
                <a:moveTo>
                  <a:pt x="8" y="18"/>
                </a:moveTo>
                <a:cubicBezTo>
                  <a:pt x="127" y="18"/>
                  <a:pt x="127" y="18"/>
                  <a:pt x="127" y="18"/>
                </a:cubicBezTo>
                <a:cubicBezTo>
                  <a:pt x="94" y="203"/>
                  <a:pt x="94" y="203"/>
                  <a:pt x="94" y="203"/>
                </a:cubicBezTo>
                <a:cubicBezTo>
                  <a:pt x="116" y="203"/>
                  <a:pt x="116" y="203"/>
                  <a:pt x="116" y="203"/>
                </a:cubicBezTo>
                <a:cubicBezTo>
                  <a:pt x="141" y="50"/>
                  <a:pt x="141" y="50"/>
                  <a:pt x="141" y="50"/>
                </a:cubicBezTo>
                <a:cubicBezTo>
                  <a:pt x="145" y="26"/>
                  <a:pt x="145" y="26"/>
                  <a:pt x="145" y="26"/>
                </a:cubicBezTo>
                <a:cubicBezTo>
                  <a:pt x="150" y="26"/>
                  <a:pt x="150" y="26"/>
                  <a:pt x="150" y="26"/>
                </a:cubicBezTo>
                <a:cubicBezTo>
                  <a:pt x="162" y="26"/>
                  <a:pt x="162" y="26"/>
                  <a:pt x="162" y="26"/>
                </a:cubicBezTo>
                <a:cubicBezTo>
                  <a:pt x="162" y="51"/>
                  <a:pt x="162" y="51"/>
                  <a:pt x="162" y="51"/>
                </a:cubicBezTo>
                <a:cubicBezTo>
                  <a:pt x="162" y="261"/>
                  <a:pt x="162" y="261"/>
                  <a:pt x="162" y="261"/>
                </a:cubicBezTo>
                <a:cubicBezTo>
                  <a:pt x="180" y="260"/>
                  <a:pt x="180" y="260"/>
                  <a:pt x="180" y="260"/>
                </a:cubicBezTo>
                <a:cubicBezTo>
                  <a:pt x="180" y="0"/>
                  <a:pt x="180" y="0"/>
                  <a:pt x="180" y="0"/>
                </a:cubicBezTo>
                <a:cubicBezTo>
                  <a:pt x="130" y="0"/>
                  <a:pt x="130" y="0"/>
                  <a:pt x="130" y="0"/>
                </a:cubicBezTo>
                <a:cubicBezTo>
                  <a:pt x="130" y="2"/>
                  <a:pt x="130" y="2"/>
                  <a:pt x="130" y="2"/>
                </a:cubicBezTo>
                <a:cubicBezTo>
                  <a:pt x="8" y="2"/>
                  <a:pt x="8" y="2"/>
                  <a:pt x="8" y="2"/>
                </a:cubicBezTo>
                <a:cubicBezTo>
                  <a:pt x="6" y="2"/>
                  <a:pt x="4" y="3"/>
                  <a:pt x="3" y="4"/>
                </a:cubicBezTo>
                <a:cubicBezTo>
                  <a:pt x="1" y="6"/>
                  <a:pt x="0" y="8"/>
                  <a:pt x="0" y="10"/>
                </a:cubicBezTo>
                <a:cubicBezTo>
                  <a:pt x="0" y="14"/>
                  <a:pt x="4" y="18"/>
                  <a:pt x="8" y="1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4" name="Rectangle 85"/>
          <p:cNvSpPr>
            <a:spLocks noChangeArrowheads="1"/>
          </p:cNvSpPr>
          <p:nvPr/>
        </p:nvSpPr>
        <p:spPr bwMode="auto">
          <a:xfrm>
            <a:off x="6511925" y="758825"/>
            <a:ext cx="3175" cy="11430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65" name="Freeform 86"/>
          <p:cNvSpPr>
            <a:spLocks noEditPoints="1" noChangeArrowheads="1"/>
          </p:cNvSpPr>
          <p:nvPr/>
        </p:nvSpPr>
        <p:spPr bwMode="auto">
          <a:xfrm>
            <a:off x="6353175" y="965200"/>
            <a:ext cx="180975" cy="60325"/>
          </a:xfrm>
          <a:custGeom>
            <a:avLst/>
            <a:gdLst>
              <a:gd name="T0" fmla="*/ 2147483647 w 335"/>
              <a:gd name="T1" fmla="*/ 0 h 111"/>
              <a:gd name="T2" fmla="*/ 0 w 335"/>
              <a:gd name="T3" fmla="*/ 0 h 111"/>
              <a:gd name="T4" fmla="*/ 0 w 335"/>
              <a:gd name="T5" fmla="*/ 2147483647 h 111"/>
              <a:gd name="T6" fmla="*/ 2147483647 w 335"/>
              <a:gd name="T7" fmla="*/ 2147483647 h 111"/>
              <a:gd name="T8" fmla="*/ 2147483647 w 335"/>
              <a:gd name="T9" fmla="*/ 0 h 111"/>
              <a:gd name="T10" fmla="*/ 2147483647 w 335"/>
              <a:gd name="T11" fmla="*/ 2147483647 h 111"/>
              <a:gd name="T12" fmla="*/ 2147483647 w 335"/>
              <a:gd name="T13" fmla="*/ 2147483647 h 111"/>
              <a:gd name="T14" fmla="*/ 2147483647 w 335"/>
              <a:gd name="T15" fmla="*/ 2147483647 h 111"/>
              <a:gd name="T16" fmla="*/ 2147483647 w 335"/>
              <a:gd name="T17" fmla="*/ 2147483647 h 111"/>
              <a:gd name="T18" fmla="*/ 2147483647 w 335"/>
              <a:gd name="T19" fmla="*/ 2147483647 h 1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5"/>
              <a:gd name="T31" fmla="*/ 0 h 111"/>
              <a:gd name="T32" fmla="*/ 335 w 335"/>
              <a:gd name="T33" fmla="*/ 111 h 1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5" h="111">
                <a:moveTo>
                  <a:pt x="335" y="0"/>
                </a:moveTo>
                <a:lnTo>
                  <a:pt x="0" y="0"/>
                </a:lnTo>
                <a:lnTo>
                  <a:pt x="0" y="111"/>
                </a:lnTo>
                <a:lnTo>
                  <a:pt x="335" y="111"/>
                </a:lnTo>
                <a:lnTo>
                  <a:pt x="335" y="0"/>
                </a:lnTo>
                <a:close/>
                <a:moveTo>
                  <a:pt x="288" y="87"/>
                </a:moveTo>
                <a:lnTo>
                  <a:pt x="49" y="87"/>
                </a:lnTo>
                <a:lnTo>
                  <a:pt x="49" y="23"/>
                </a:lnTo>
                <a:lnTo>
                  <a:pt x="288" y="23"/>
                </a:lnTo>
                <a:lnTo>
                  <a:pt x="288" y="87"/>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6" name="Freeform 87"/>
          <p:cNvSpPr>
            <a:spLocks noEditPoints="1" noChangeArrowheads="1"/>
          </p:cNvSpPr>
          <p:nvPr/>
        </p:nvSpPr>
        <p:spPr bwMode="auto">
          <a:xfrm>
            <a:off x="6353175" y="889000"/>
            <a:ext cx="180975" cy="60325"/>
          </a:xfrm>
          <a:custGeom>
            <a:avLst/>
            <a:gdLst>
              <a:gd name="T0" fmla="*/ 2147483647 w 335"/>
              <a:gd name="T1" fmla="*/ 0 h 111"/>
              <a:gd name="T2" fmla="*/ 0 w 335"/>
              <a:gd name="T3" fmla="*/ 0 h 111"/>
              <a:gd name="T4" fmla="*/ 0 w 335"/>
              <a:gd name="T5" fmla="*/ 2147483647 h 111"/>
              <a:gd name="T6" fmla="*/ 2147483647 w 335"/>
              <a:gd name="T7" fmla="*/ 2147483647 h 111"/>
              <a:gd name="T8" fmla="*/ 2147483647 w 335"/>
              <a:gd name="T9" fmla="*/ 0 h 111"/>
              <a:gd name="T10" fmla="*/ 2147483647 w 335"/>
              <a:gd name="T11" fmla="*/ 2147483647 h 111"/>
              <a:gd name="T12" fmla="*/ 2147483647 w 335"/>
              <a:gd name="T13" fmla="*/ 2147483647 h 111"/>
              <a:gd name="T14" fmla="*/ 2147483647 w 335"/>
              <a:gd name="T15" fmla="*/ 2147483647 h 111"/>
              <a:gd name="T16" fmla="*/ 2147483647 w 335"/>
              <a:gd name="T17" fmla="*/ 2147483647 h 111"/>
              <a:gd name="T18" fmla="*/ 2147483647 w 335"/>
              <a:gd name="T19" fmla="*/ 2147483647 h 11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35"/>
              <a:gd name="T31" fmla="*/ 0 h 111"/>
              <a:gd name="T32" fmla="*/ 335 w 335"/>
              <a:gd name="T33" fmla="*/ 111 h 1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35" h="111">
                <a:moveTo>
                  <a:pt x="335" y="0"/>
                </a:moveTo>
                <a:lnTo>
                  <a:pt x="0" y="0"/>
                </a:lnTo>
                <a:lnTo>
                  <a:pt x="0" y="111"/>
                </a:lnTo>
                <a:lnTo>
                  <a:pt x="335" y="111"/>
                </a:lnTo>
                <a:lnTo>
                  <a:pt x="335" y="0"/>
                </a:lnTo>
                <a:close/>
                <a:moveTo>
                  <a:pt x="288" y="88"/>
                </a:moveTo>
                <a:lnTo>
                  <a:pt x="49" y="88"/>
                </a:lnTo>
                <a:lnTo>
                  <a:pt x="49" y="24"/>
                </a:lnTo>
                <a:lnTo>
                  <a:pt x="288" y="24"/>
                </a:lnTo>
                <a:lnTo>
                  <a:pt x="288" y="8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7" name="Freeform 88"/>
          <p:cNvSpPr>
            <a:spLocks noEditPoints="1" noChangeArrowheads="1"/>
          </p:cNvSpPr>
          <p:nvPr/>
        </p:nvSpPr>
        <p:spPr bwMode="auto">
          <a:xfrm>
            <a:off x="4940300" y="863600"/>
            <a:ext cx="317500" cy="263525"/>
          </a:xfrm>
          <a:custGeom>
            <a:avLst/>
            <a:gdLst>
              <a:gd name="T0" fmla="*/ 2147483647 w 249"/>
              <a:gd name="T1" fmla="*/ 2147483647 h 206"/>
              <a:gd name="T2" fmla="*/ 2147483647 w 249"/>
              <a:gd name="T3" fmla="*/ 2147483647 h 206"/>
              <a:gd name="T4" fmla="*/ 2147483647 w 249"/>
              <a:gd name="T5" fmla="*/ 2147483647 h 206"/>
              <a:gd name="T6" fmla="*/ 2147483647 w 249"/>
              <a:gd name="T7" fmla="*/ 2147483647 h 206"/>
              <a:gd name="T8" fmla="*/ 2147483647 w 249"/>
              <a:gd name="T9" fmla="*/ 2147483647 h 206"/>
              <a:gd name="T10" fmla="*/ 2147483647 w 249"/>
              <a:gd name="T11" fmla="*/ 2147483647 h 206"/>
              <a:gd name="T12" fmla="*/ 2147483647 w 249"/>
              <a:gd name="T13" fmla="*/ 2147483647 h 206"/>
              <a:gd name="T14" fmla="*/ 2147483647 w 249"/>
              <a:gd name="T15" fmla="*/ 2147483647 h 206"/>
              <a:gd name="T16" fmla="*/ 2147483647 w 249"/>
              <a:gd name="T17" fmla="*/ 2147483647 h 206"/>
              <a:gd name="T18" fmla="*/ 2147483647 w 249"/>
              <a:gd name="T19" fmla="*/ 2147483647 h 206"/>
              <a:gd name="T20" fmla="*/ 2147483647 w 249"/>
              <a:gd name="T21" fmla="*/ 2147483647 h 206"/>
              <a:gd name="T22" fmla="*/ 2147483647 w 249"/>
              <a:gd name="T23" fmla="*/ 2147483647 h 206"/>
              <a:gd name="T24" fmla="*/ 2147483647 w 249"/>
              <a:gd name="T25" fmla="*/ 2147483647 h 206"/>
              <a:gd name="T26" fmla="*/ 2147483647 w 249"/>
              <a:gd name="T27" fmla="*/ 2147483647 h 206"/>
              <a:gd name="T28" fmla="*/ 2147483647 w 249"/>
              <a:gd name="T29" fmla="*/ 2147483647 h 206"/>
              <a:gd name="T30" fmla="*/ 2147483647 w 249"/>
              <a:gd name="T31" fmla="*/ 2147483647 h 206"/>
              <a:gd name="T32" fmla="*/ 2147483647 w 249"/>
              <a:gd name="T33" fmla="*/ 2147483647 h 206"/>
              <a:gd name="T34" fmla="*/ 2147483647 w 249"/>
              <a:gd name="T35" fmla="*/ 2147483647 h 206"/>
              <a:gd name="T36" fmla="*/ 2147483647 w 249"/>
              <a:gd name="T37" fmla="*/ 2147483647 h 206"/>
              <a:gd name="T38" fmla="*/ 2147483647 w 249"/>
              <a:gd name="T39" fmla="*/ 2147483647 h 206"/>
              <a:gd name="T40" fmla="*/ 2147483647 w 249"/>
              <a:gd name="T41" fmla="*/ 2147483647 h 206"/>
              <a:gd name="T42" fmla="*/ 2147483647 w 249"/>
              <a:gd name="T43" fmla="*/ 2147483647 h 206"/>
              <a:gd name="T44" fmla="*/ 2147483647 w 249"/>
              <a:gd name="T45" fmla="*/ 2147483647 h 206"/>
              <a:gd name="T46" fmla="*/ 2147483647 w 249"/>
              <a:gd name="T47" fmla="*/ 2147483647 h 206"/>
              <a:gd name="T48" fmla="*/ 2147483647 w 249"/>
              <a:gd name="T49" fmla="*/ 2147483647 h 206"/>
              <a:gd name="T50" fmla="*/ 2147483647 w 249"/>
              <a:gd name="T51" fmla="*/ 2147483647 h 206"/>
              <a:gd name="T52" fmla="*/ 2147483647 w 249"/>
              <a:gd name="T53" fmla="*/ 2147483647 h 206"/>
              <a:gd name="T54" fmla="*/ 2147483647 w 249"/>
              <a:gd name="T55" fmla="*/ 2147483647 h 206"/>
              <a:gd name="T56" fmla="*/ 2147483647 w 249"/>
              <a:gd name="T57" fmla="*/ 2147483647 h 206"/>
              <a:gd name="T58" fmla="*/ 2147483647 w 249"/>
              <a:gd name="T59" fmla="*/ 2147483647 h 206"/>
              <a:gd name="T60" fmla="*/ 2147483647 w 249"/>
              <a:gd name="T61" fmla="*/ 2147483647 h 206"/>
              <a:gd name="T62" fmla="*/ 2147483647 w 249"/>
              <a:gd name="T63" fmla="*/ 2147483647 h 206"/>
              <a:gd name="T64" fmla="*/ 2147483647 w 249"/>
              <a:gd name="T65" fmla="*/ 2147483647 h 206"/>
              <a:gd name="T66" fmla="*/ 2147483647 w 249"/>
              <a:gd name="T67" fmla="*/ 2147483647 h 206"/>
              <a:gd name="T68" fmla="*/ 2147483647 w 249"/>
              <a:gd name="T69" fmla="*/ 2147483647 h 206"/>
              <a:gd name="T70" fmla="*/ 2147483647 w 249"/>
              <a:gd name="T71" fmla="*/ 2147483647 h 206"/>
              <a:gd name="T72" fmla="*/ 2147483647 w 249"/>
              <a:gd name="T73" fmla="*/ 2147483647 h 206"/>
              <a:gd name="T74" fmla="*/ 2147483647 w 249"/>
              <a:gd name="T75" fmla="*/ 2147483647 h 206"/>
              <a:gd name="T76" fmla="*/ 2147483647 w 249"/>
              <a:gd name="T77" fmla="*/ 2147483647 h 206"/>
              <a:gd name="T78" fmla="*/ 2147483647 w 249"/>
              <a:gd name="T79" fmla="*/ 2147483647 h 206"/>
              <a:gd name="T80" fmla="*/ 2147483647 w 249"/>
              <a:gd name="T81" fmla="*/ 2147483647 h 206"/>
              <a:gd name="T82" fmla="*/ 2147483647 w 249"/>
              <a:gd name="T83" fmla="*/ 2147483647 h 20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9"/>
              <a:gd name="T127" fmla="*/ 0 h 206"/>
              <a:gd name="T128" fmla="*/ 249 w 249"/>
              <a:gd name="T129" fmla="*/ 206 h 20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9" h="206">
                <a:moveTo>
                  <a:pt x="241" y="171"/>
                </a:moveTo>
                <a:cubicBezTo>
                  <a:pt x="184" y="133"/>
                  <a:pt x="184" y="133"/>
                  <a:pt x="184" y="133"/>
                </a:cubicBezTo>
                <a:cubicBezTo>
                  <a:pt x="172" y="125"/>
                  <a:pt x="172" y="125"/>
                  <a:pt x="172" y="125"/>
                </a:cubicBezTo>
                <a:cubicBezTo>
                  <a:pt x="189" y="86"/>
                  <a:pt x="176" y="40"/>
                  <a:pt x="140" y="16"/>
                </a:cubicBezTo>
                <a:cubicBezTo>
                  <a:pt x="132" y="11"/>
                  <a:pt x="124" y="7"/>
                  <a:pt x="115" y="4"/>
                </a:cubicBezTo>
                <a:cubicBezTo>
                  <a:pt x="111" y="3"/>
                  <a:pt x="106" y="2"/>
                  <a:pt x="101" y="1"/>
                </a:cubicBezTo>
                <a:cubicBezTo>
                  <a:pt x="94" y="0"/>
                  <a:pt x="87" y="0"/>
                  <a:pt x="80" y="1"/>
                </a:cubicBezTo>
                <a:cubicBezTo>
                  <a:pt x="71" y="2"/>
                  <a:pt x="62" y="5"/>
                  <a:pt x="53" y="9"/>
                </a:cubicBezTo>
                <a:cubicBezTo>
                  <a:pt x="48" y="11"/>
                  <a:pt x="43" y="14"/>
                  <a:pt x="38" y="17"/>
                </a:cubicBezTo>
                <a:cubicBezTo>
                  <a:pt x="36" y="19"/>
                  <a:pt x="34" y="20"/>
                  <a:pt x="32" y="22"/>
                </a:cubicBezTo>
                <a:cubicBezTo>
                  <a:pt x="30" y="24"/>
                  <a:pt x="27" y="26"/>
                  <a:pt x="25" y="29"/>
                </a:cubicBezTo>
                <a:cubicBezTo>
                  <a:pt x="22" y="32"/>
                  <a:pt x="19" y="36"/>
                  <a:pt x="16" y="40"/>
                </a:cubicBezTo>
                <a:cubicBezTo>
                  <a:pt x="15" y="41"/>
                  <a:pt x="15" y="42"/>
                  <a:pt x="14" y="43"/>
                </a:cubicBezTo>
                <a:cubicBezTo>
                  <a:pt x="12" y="46"/>
                  <a:pt x="10" y="49"/>
                  <a:pt x="9" y="52"/>
                </a:cubicBezTo>
                <a:cubicBezTo>
                  <a:pt x="7" y="55"/>
                  <a:pt x="6" y="59"/>
                  <a:pt x="5" y="62"/>
                </a:cubicBezTo>
                <a:cubicBezTo>
                  <a:pt x="5" y="62"/>
                  <a:pt x="5" y="62"/>
                  <a:pt x="5" y="62"/>
                </a:cubicBezTo>
                <a:cubicBezTo>
                  <a:pt x="2" y="70"/>
                  <a:pt x="1" y="79"/>
                  <a:pt x="1" y="88"/>
                </a:cubicBezTo>
                <a:cubicBezTo>
                  <a:pt x="0" y="95"/>
                  <a:pt x="1" y="101"/>
                  <a:pt x="2" y="108"/>
                </a:cubicBezTo>
                <a:cubicBezTo>
                  <a:pt x="3" y="111"/>
                  <a:pt x="4" y="114"/>
                  <a:pt x="5" y="117"/>
                </a:cubicBezTo>
                <a:cubicBezTo>
                  <a:pt x="10" y="136"/>
                  <a:pt x="23" y="153"/>
                  <a:pt x="40" y="164"/>
                </a:cubicBezTo>
                <a:cubicBezTo>
                  <a:pt x="75" y="187"/>
                  <a:pt x="119" y="184"/>
                  <a:pt x="149" y="158"/>
                </a:cubicBezTo>
                <a:cubicBezTo>
                  <a:pt x="149" y="158"/>
                  <a:pt x="149" y="158"/>
                  <a:pt x="149" y="158"/>
                </a:cubicBezTo>
                <a:cubicBezTo>
                  <a:pt x="161" y="166"/>
                  <a:pt x="161" y="166"/>
                  <a:pt x="161" y="166"/>
                </a:cubicBezTo>
                <a:cubicBezTo>
                  <a:pt x="219" y="204"/>
                  <a:pt x="219" y="204"/>
                  <a:pt x="219" y="204"/>
                </a:cubicBezTo>
                <a:cubicBezTo>
                  <a:pt x="219" y="204"/>
                  <a:pt x="229" y="206"/>
                  <a:pt x="239" y="192"/>
                </a:cubicBezTo>
                <a:cubicBezTo>
                  <a:pt x="249" y="177"/>
                  <a:pt x="241" y="171"/>
                  <a:pt x="241" y="171"/>
                </a:cubicBezTo>
                <a:close/>
                <a:moveTo>
                  <a:pt x="141" y="124"/>
                </a:moveTo>
                <a:cubicBezTo>
                  <a:pt x="122" y="152"/>
                  <a:pt x="84" y="159"/>
                  <a:pt x="56" y="141"/>
                </a:cubicBezTo>
                <a:cubicBezTo>
                  <a:pt x="47" y="134"/>
                  <a:pt x="40" y="126"/>
                  <a:pt x="35" y="117"/>
                </a:cubicBezTo>
                <a:cubicBezTo>
                  <a:pt x="34" y="115"/>
                  <a:pt x="34" y="113"/>
                  <a:pt x="33" y="111"/>
                </a:cubicBezTo>
                <a:cubicBezTo>
                  <a:pt x="33" y="110"/>
                  <a:pt x="32" y="109"/>
                  <a:pt x="32" y="108"/>
                </a:cubicBezTo>
                <a:cubicBezTo>
                  <a:pt x="30" y="102"/>
                  <a:pt x="29" y="95"/>
                  <a:pt x="29" y="88"/>
                </a:cubicBezTo>
                <a:cubicBezTo>
                  <a:pt x="29" y="82"/>
                  <a:pt x="30" y="76"/>
                  <a:pt x="32" y="71"/>
                </a:cubicBezTo>
                <a:cubicBezTo>
                  <a:pt x="34" y="67"/>
                  <a:pt x="36" y="63"/>
                  <a:pt x="38" y="59"/>
                </a:cubicBezTo>
                <a:cubicBezTo>
                  <a:pt x="38" y="58"/>
                  <a:pt x="39" y="57"/>
                  <a:pt x="39" y="56"/>
                </a:cubicBezTo>
                <a:cubicBezTo>
                  <a:pt x="43" y="51"/>
                  <a:pt x="48" y="46"/>
                  <a:pt x="53" y="42"/>
                </a:cubicBezTo>
                <a:cubicBezTo>
                  <a:pt x="61" y="36"/>
                  <a:pt x="70" y="32"/>
                  <a:pt x="80" y="30"/>
                </a:cubicBezTo>
                <a:cubicBezTo>
                  <a:pt x="87" y="29"/>
                  <a:pt x="94" y="29"/>
                  <a:pt x="101" y="30"/>
                </a:cubicBezTo>
                <a:cubicBezTo>
                  <a:pt x="102" y="30"/>
                  <a:pt x="103" y="31"/>
                  <a:pt x="103" y="31"/>
                </a:cubicBezTo>
                <a:cubicBezTo>
                  <a:pt x="107" y="32"/>
                  <a:pt x="111" y="33"/>
                  <a:pt x="115" y="35"/>
                </a:cubicBezTo>
                <a:cubicBezTo>
                  <a:pt x="118" y="36"/>
                  <a:pt x="121" y="38"/>
                  <a:pt x="124" y="40"/>
                </a:cubicBezTo>
                <a:cubicBezTo>
                  <a:pt x="152" y="58"/>
                  <a:pt x="159" y="96"/>
                  <a:pt x="141" y="12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8" name="Freeform 89"/>
          <p:cNvSpPr>
            <a:spLocks noChangeArrowheads="1"/>
          </p:cNvSpPr>
          <p:nvPr/>
        </p:nvSpPr>
        <p:spPr bwMode="auto">
          <a:xfrm>
            <a:off x="4994275" y="914400"/>
            <a:ext cx="92075" cy="98425"/>
          </a:xfrm>
          <a:custGeom>
            <a:avLst/>
            <a:gdLst>
              <a:gd name="T0" fmla="*/ 2147483647 w 73"/>
              <a:gd name="T1" fmla="*/ 2147483647 h 77"/>
              <a:gd name="T2" fmla="*/ 0 w 73"/>
              <a:gd name="T3" fmla="*/ 2147483647 h 77"/>
              <a:gd name="T4" fmla="*/ 2147483647 w 73"/>
              <a:gd name="T5" fmla="*/ 2147483647 h 77"/>
              <a:gd name="T6" fmla="*/ 2147483647 w 73"/>
              <a:gd name="T7" fmla="*/ 2147483647 h 77"/>
              <a:gd name="T8" fmla="*/ 2147483647 w 73"/>
              <a:gd name="T9" fmla="*/ 2147483647 h 77"/>
              <a:gd name="T10" fmla="*/ 2147483647 w 73"/>
              <a:gd name="T11" fmla="*/ 0 h 77"/>
              <a:gd name="T12" fmla="*/ 2147483647 w 73"/>
              <a:gd name="T13" fmla="*/ 2147483647 h 77"/>
              <a:gd name="T14" fmla="*/ 0 60000 65536"/>
              <a:gd name="T15" fmla="*/ 0 60000 65536"/>
              <a:gd name="T16" fmla="*/ 0 60000 65536"/>
              <a:gd name="T17" fmla="*/ 0 60000 65536"/>
              <a:gd name="T18" fmla="*/ 0 60000 65536"/>
              <a:gd name="T19" fmla="*/ 0 60000 65536"/>
              <a:gd name="T20" fmla="*/ 0 60000 65536"/>
              <a:gd name="T21" fmla="*/ 0 w 73"/>
              <a:gd name="T22" fmla="*/ 0 h 77"/>
              <a:gd name="T23" fmla="*/ 73 w 73"/>
              <a:gd name="T24" fmla="*/ 77 h 7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 h="77">
                <a:moveTo>
                  <a:pt x="59" y="68"/>
                </a:moveTo>
                <a:cubicBezTo>
                  <a:pt x="0" y="68"/>
                  <a:pt x="0" y="68"/>
                  <a:pt x="0" y="68"/>
                </a:cubicBezTo>
                <a:cubicBezTo>
                  <a:pt x="1" y="71"/>
                  <a:pt x="2" y="74"/>
                  <a:pt x="4" y="77"/>
                </a:cubicBezTo>
                <a:cubicBezTo>
                  <a:pt x="73" y="77"/>
                  <a:pt x="73" y="77"/>
                  <a:pt x="73" y="77"/>
                </a:cubicBezTo>
                <a:cubicBezTo>
                  <a:pt x="73" y="5"/>
                  <a:pt x="73" y="5"/>
                  <a:pt x="73" y="5"/>
                </a:cubicBezTo>
                <a:cubicBezTo>
                  <a:pt x="69" y="3"/>
                  <a:pt x="64" y="1"/>
                  <a:pt x="59" y="0"/>
                </a:cubicBezTo>
                <a:lnTo>
                  <a:pt x="59" y="6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69" name="Freeform 90"/>
          <p:cNvSpPr>
            <a:spLocks noChangeArrowheads="1"/>
          </p:cNvSpPr>
          <p:nvPr/>
        </p:nvSpPr>
        <p:spPr bwMode="auto">
          <a:xfrm>
            <a:off x="5006975" y="914400"/>
            <a:ext cx="34925" cy="61913"/>
          </a:xfrm>
          <a:custGeom>
            <a:avLst/>
            <a:gdLst>
              <a:gd name="T0" fmla="*/ 2147483647 w 27"/>
              <a:gd name="T1" fmla="*/ 0 h 48"/>
              <a:gd name="T2" fmla="*/ 0 w 27"/>
              <a:gd name="T3" fmla="*/ 2147483647 h 48"/>
              <a:gd name="T4" fmla="*/ 0 w 27"/>
              <a:gd name="T5" fmla="*/ 2147483647 h 48"/>
              <a:gd name="T6" fmla="*/ 2147483647 w 27"/>
              <a:gd name="T7" fmla="*/ 2147483647 h 48"/>
              <a:gd name="T8" fmla="*/ 2147483647 w 27"/>
              <a:gd name="T9" fmla="*/ 0 h 48"/>
              <a:gd name="T10" fmla="*/ 0 60000 65536"/>
              <a:gd name="T11" fmla="*/ 0 60000 65536"/>
              <a:gd name="T12" fmla="*/ 0 60000 65536"/>
              <a:gd name="T13" fmla="*/ 0 60000 65536"/>
              <a:gd name="T14" fmla="*/ 0 60000 65536"/>
              <a:gd name="T15" fmla="*/ 0 w 27"/>
              <a:gd name="T16" fmla="*/ 0 h 48"/>
              <a:gd name="T17" fmla="*/ 27 w 27"/>
              <a:gd name="T18" fmla="*/ 48 h 48"/>
            </a:gdLst>
            <a:ahLst/>
            <a:cxnLst>
              <a:cxn ang="T10">
                <a:pos x="T0" y="T1"/>
              </a:cxn>
              <a:cxn ang="T11">
                <a:pos x="T2" y="T3"/>
              </a:cxn>
              <a:cxn ang="T12">
                <a:pos x="T4" y="T5"/>
              </a:cxn>
              <a:cxn ang="T13">
                <a:pos x="T6" y="T7"/>
              </a:cxn>
              <a:cxn ang="T14">
                <a:pos x="T8" y="T9"/>
              </a:cxn>
            </a:cxnLst>
            <a:rect l="T15" t="T16" r="T17" b="T18"/>
            <a:pathLst>
              <a:path w="27" h="48">
                <a:moveTo>
                  <a:pt x="27" y="0"/>
                </a:moveTo>
                <a:cubicBezTo>
                  <a:pt x="17" y="2"/>
                  <a:pt x="7" y="7"/>
                  <a:pt x="0" y="14"/>
                </a:cubicBezTo>
                <a:cubicBezTo>
                  <a:pt x="0" y="48"/>
                  <a:pt x="0" y="48"/>
                  <a:pt x="0" y="48"/>
                </a:cubicBezTo>
                <a:cubicBezTo>
                  <a:pt x="27" y="48"/>
                  <a:pt x="27" y="48"/>
                  <a:pt x="27" y="48"/>
                </a:cubicBezTo>
                <a:lnTo>
                  <a:pt x="27"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0" name="Freeform 91"/>
          <p:cNvSpPr>
            <a:spLocks noChangeArrowheads="1"/>
          </p:cNvSpPr>
          <p:nvPr/>
        </p:nvSpPr>
        <p:spPr bwMode="auto">
          <a:xfrm>
            <a:off x="5006975" y="811213"/>
            <a:ext cx="34925" cy="42862"/>
          </a:xfrm>
          <a:custGeom>
            <a:avLst/>
            <a:gdLst>
              <a:gd name="T0" fmla="*/ 2147483647 w 27"/>
              <a:gd name="T1" fmla="*/ 2147483647 h 34"/>
              <a:gd name="T2" fmla="*/ 2147483647 w 27"/>
              <a:gd name="T3" fmla="*/ 0 h 34"/>
              <a:gd name="T4" fmla="*/ 0 w 27"/>
              <a:gd name="T5" fmla="*/ 0 h 34"/>
              <a:gd name="T6" fmla="*/ 0 w 27"/>
              <a:gd name="T7" fmla="*/ 2147483647 h 34"/>
              <a:gd name="T8" fmla="*/ 2147483647 w 27"/>
              <a:gd name="T9" fmla="*/ 2147483647 h 34"/>
              <a:gd name="T10" fmla="*/ 0 60000 65536"/>
              <a:gd name="T11" fmla="*/ 0 60000 65536"/>
              <a:gd name="T12" fmla="*/ 0 60000 65536"/>
              <a:gd name="T13" fmla="*/ 0 60000 65536"/>
              <a:gd name="T14" fmla="*/ 0 60000 65536"/>
              <a:gd name="T15" fmla="*/ 0 w 27"/>
              <a:gd name="T16" fmla="*/ 0 h 34"/>
              <a:gd name="T17" fmla="*/ 27 w 27"/>
              <a:gd name="T18" fmla="*/ 34 h 34"/>
            </a:gdLst>
            <a:ahLst/>
            <a:cxnLst>
              <a:cxn ang="T10">
                <a:pos x="T0" y="T1"/>
              </a:cxn>
              <a:cxn ang="T11">
                <a:pos x="T2" y="T3"/>
              </a:cxn>
              <a:cxn ang="T12">
                <a:pos x="T4" y="T5"/>
              </a:cxn>
              <a:cxn ang="T13">
                <a:pos x="T6" y="T7"/>
              </a:cxn>
              <a:cxn ang="T14">
                <a:pos x="T8" y="T9"/>
              </a:cxn>
            </a:cxnLst>
            <a:rect l="T15" t="T16" r="T17" b="T18"/>
            <a:pathLst>
              <a:path w="27" h="34">
                <a:moveTo>
                  <a:pt x="27" y="28"/>
                </a:moveTo>
                <a:cubicBezTo>
                  <a:pt x="27" y="0"/>
                  <a:pt x="27" y="0"/>
                  <a:pt x="27" y="0"/>
                </a:cubicBezTo>
                <a:cubicBezTo>
                  <a:pt x="0" y="0"/>
                  <a:pt x="0" y="0"/>
                  <a:pt x="0" y="0"/>
                </a:cubicBezTo>
                <a:cubicBezTo>
                  <a:pt x="0" y="34"/>
                  <a:pt x="0" y="34"/>
                  <a:pt x="0" y="34"/>
                </a:cubicBezTo>
                <a:cubicBezTo>
                  <a:pt x="9" y="31"/>
                  <a:pt x="18" y="29"/>
                  <a:pt x="27" y="2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1" name="Freeform 92"/>
          <p:cNvSpPr>
            <a:spLocks noChangeArrowheads="1"/>
          </p:cNvSpPr>
          <p:nvPr/>
        </p:nvSpPr>
        <p:spPr bwMode="auto">
          <a:xfrm>
            <a:off x="4981575" y="811213"/>
            <a:ext cx="6350" cy="57150"/>
          </a:xfrm>
          <a:custGeom>
            <a:avLst/>
            <a:gdLst>
              <a:gd name="T0" fmla="*/ 2147483647 w 6"/>
              <a:gd name="T1" fmla="*/ 2147483647 h 45"/>
              <a:gd name="T2" fmla="*/ 2147483647 w 6"/>
              <a:gd name="T3" fmla="*/ 0 h 45"/>
              <a:gd name="T4" fmla="*/ 0 w 6"/>
              <a:gd name="T5" fmla="*/ 0 h 45"/>
              <a:gd name="T6" fmla="*/ 0 w 6"/>
              <a:gd name="T7" fmla="*/ 2147483647 h 45"/>
              <a:gd name="T8" fmla="*/ 2147483647 w 6"/>
              <a:gd name="T9" fmla="*/ 2147483647 h 45"/>
              <a:gd name="T10" fmla="*/ 0 60000 65536"/>
              <a:gd name="T11" fmla="*/ 0 60000 65536"/>
              <a:gd name="T12" fmla="*/ 0 60000 65536"/>
              <a:gd name="T13" fmla="*/ 0 60000 65536"/>
              <a:gd name="T14" fmla="*/ 0 60000 65536"/>
              <a:gd name="T15" fmla="*/ 0 w 6"/>
              <a:gd name="T16" fmla="*/ 0 h 45"/>
              <a:gd name="T17" fmla="*/ 6 w 6"/>
              <a:gd name="T18" fmla="*/ 45 h 45"/>
            </a:gdLst>
            <a:ahLst/>
            <a:cxnLst>
              <a:cxn ang="T10">
                <a:pos x="T0" y="T1"/>
              </a:cxn>
              <a:cxn ang="T11">
                <a:pos x="T2" y="T3"/>
              </a:cxn>
              <a:cxn ang="T12">
                <a:pos x="T4" y="T5"/>
              </a:cxn>
              <a:cxn ang="T13">
                <a:pos x="T6" y="T7"/>
              </a:cxn>
              <a:cxn ang="T14">
                <a:pos x="T8" y="T9"/>
              </a:cxn>
            </a:cxnLst>
            <a:rect l="T15" t="T16" r="T17" b="T18"/>
            <a:pathLst>
              <a:path w="6" h="45">
                <a:moveTo>
                  <a:pt x="6" y="42"/>
                </a:moveTo>
                <a:cubicBezTo>
                  <a:pt x="6" y="0"/>
                  <a:pt x="6" y="0"/>
                  <a:pt x="6" y="0"/>
                </a:cubicBezTo>
                <a:cubicBezTo>
                  <a:pt x="0" y="0"/>
                  <a:pt x="0" y="0"/>
                  <a:pt x="0" y="0"/>
                </a:cubicBezTo>
                <a:cubicBezTo>
                  <a:pt x="0" y="45"/>
                  <a:pt x="0" y="45"/>
                  <a:pt x="0" y="45"/>
                </a:cubicBezTo>
                <a:cubicBezTo>
                  <a:pt x="2" y="44"/>
                  <a:pt x="4" y="43"/>
                  <a:pt x="6" y="4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2" name="Freeform 93"/>
          <p:cNvSpPr>
            <a:spLocks noChangeArrowheads="1"/>
          </p:cNvSpPr>
          <p:nvPr/>
        </p:nvSpPr>
        <p:spPr bwMode="auto">
          <a:xfrm>
            <a:off x="4957763" y="811213"/>
            <a:ext cx="14287" cy="77787"/>
          </a:xfrm>
          <a:custGeom>
            <a:avLst/>
            <a:gdLst>
              <a:gd name="T0" fmla="*/ 2147483647 w 11"/>
              <a:gd name="T1" fmla="*/ 2147483647 h 61"/>
              <a:gd name="T2" fmla="*/ 2147483647 w 11"/>
              <a:gd name="T3" fmla="*/ 0 h 61"/>
              <a:gd name="T4" fmla="*/ 0 w 11"/>
              <a:gd name="T5" fmla="*/ 0 h 61"/>
              <a:gd name="T6" fmla="*/ 0 w 11"/>
              <a:gd name="T7" fmla="*/ 2147483647 h 61"/>
              <a:gd name="T8" fmla="*/ 2147483647 w 11"/>
              <a:gd name="T9" fmla="*/ 2147483647 h 61"/>
              <a:gd name="T10" fmla="*/ 0 60000 65536"/>
              <a:gd name="T11" fmla="*/ 0 60000 65536"/>
              <a:gd name="T12" fmla="*/ 0 60000 65536"/>
              <a:gd name="T13" fmla="*/ 0 60000 65536"/>
              <a:gd name="T14" fmla="*/ 0 60000 65536"/>
              <a:gd name="T15" fmla="*/ 0 w 11"/>
              <a:gd name="T16" fmla="*/ 0 h 61"/>
              <a:gd name="T17" fmla="*/ 11 w 11"/>
              <a:gd name="T18" fmla="*/ 61 h 61"/>
            </a:gdLst>
            <a:ahLst/>
            <a:cxnLst>
              <a:cxn ang="T10">
                <a:pos x="T0" y="T1"/>
              </a:cxn>
              <a:cxn ang="T11">
                <a:pos x="T2" y="T3"/>
              </a:cxn>
              <a:cxn ang="T12">
                <a:pos x="T4" y="T5"/>
              </a:cxn>
              <a:cxn ang="T13">
                <a:pos x="T6" y="T7"/>
              </a:cxn>
              <a:cxn ang="T14">
                <a:pos x="T8" y="T9"/>
              </a:cxn>
            </a:cxnLst>
            <a:rect l="T15" t="T16" r="T17" b="T18"/>
            <a:pathLst>
              <a:path w="11" h="61">
                <a:moveTo>
                  <a:pt x="11" y="50"/>
                </a:moveTo>
                <a:cubicBezTo>
                  <a:pt x="11" y="0"/>
                  <a:pt x="11" y="0"/>
                  <a:pt x="11" y="0"/>
                </a:cubicBezTo>
                <a:cubicBezTo>
                  <a:pt x="0" y="0"/>
                  <a:pt x="0" y="0"/>
                  <a:pt x="0" y="0"/>
                </a:cubicBezTo>
                <a:cubicBezTo>
                  <a:pt x="0" y="61"/>
                  <a:pt x="0" y="61"/>
                  <a:pt x="0" y="61"/>
                </a:cubicBezTo>
                <a:cubicBezTo>
                  <a:pt x="3" y="57"/>
                  <a:pt x="7" y="54"/>
                  <a:pt x="11" y="5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3" name="Freeform 94"/>
          <p:cNvSpPr>
            <a:spLocks noChangeArrowheads="1"/>
          </p:cNvSpPr>
          <p:nvPr/>
        </p:nvSpPr>
        <p:spPr bwMode="auto">
          <a:xfrm>
            <a:off x="4946650" y="811213"/>
            <a:ext cx="4763" cy="92075"/>
          </a:xfrm>
          <a:custGeom>
            <a:avLst/>
            <a:gdLst>
              <a:gd name="T0" fmla="*/ 2147483647 w 4"/>
              <a:gd name="T1" fmla="*/ 2147483647 h 72"/>
              <a:gd name="T2" fmla="*/ 2147483647 w 4"/>
              <a:gd name="T3" fmla="*/ 0 h 72"/>
              <a:gd name="T4" fmla="*/ 0 w 4"/>
              <a:gd name="T5" fmla="*/ 0 h 72"/>
              <a:gd name="T6" fmla="*/ 0 w 4"/>
              <a:gd name="T7" fmla="*/ 2147483647 h 72"/>
              <a:gd name="T8" fmla="*/ 2147483647 w 4"/>
              <a:gd name="T9" fmla="*/ 2147483647 h 72"/>
              <a:gd name="T10" fmla="*/ 0 60000 65536"/>
              <a:gd name="T11" fmla="*/ 0 60000 65536"/>
              <a:gd name="T12" fmla="*/ 0 60000 65536"/>
              <a:gd name="T13" fmla="*/ 0 60000 65536"/>
              <a:gd name="T14" fmla="*/ 0 60000 65536"/>
              <a:gd name="T15" fmla="*/ 0 w 4"/>
              <a:gd name="T16" fmla="*/ 0 h 72"/>
              <a:gd name="T17" fmla="*/ 4 w 4"/>
              <a:gd name="T18" fmla="*/ 72 h 72"/>
            </a:gdLst>
            <a:ahLst/>
            <a:cxnLst>
              <a:cxn ang="T10">
                <a:pos x="T0" y="T1"/>
              </a:cxn>
              <a:cxn ang="T11">
                <a:pos x="T2" y="T3"/>
              </a:cxn>
              <a:cxn ang="T12">
                <a:pos x="T4" y="T5"/>
              </a:cxn>
              <a:cxn ang="T13">
                <a:pos x="T6" y="T7"/>
              </a:cxn>
              <a:cxn ang="T14">
                <a:pos x="T8" y="T9"/>
              </a:cxn>
            </a:cxnLst>
            <a:rect l="T15" t="T16" r="T17" b="T18"/>
            <a:pathLst>
              <a:path w="4" h="72">
                <a:moveTo>
                  <a:pt x="4" y="67"/>
                </a:moveTo>
                <a:cubicBezTo>
                  <a:pt x="4" y="0"/>
                  <a:pt x="4" y="0"/>
                  <a:pt x="4" y="0"/>
                </a:cubicBezTo>
                <a:cubicBezTo>
                  <a:pt x="0" y="0"/>
                  <a:pt x="0" y="0"/>
                  <a:pt x="0" y="0"/>
                </a:cubicBezTo>
                <a:cubicBezTo>
                  <a:pt x="0" y="72"/>
                  <a:pt x="0" y="72"/>
                  <a:pt x="0" y="72"/>
                </a:cubicBezTo>
                <a:cubicBezTo>
                  <a:pt x="1" y="70"/>
                  <a:pt x="3" y="68"/>
                  <a:pt x="4" y="67"/>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4" name="Freeform 95"/>
          <p:cNvSpPr>
            <a:spLocks noChangeArrowheads="1"/>
          </p:cNvSpPr>
          <p:nvPr/>
        </p:nvSpPr>
        <p:spPr bwMode="auto">
          <a:xfrm>
            <a:off x="4935538" y="811213"/>
            <a:ext cx="4762" cy="112712"/>
          </a:xfrm>
          <a:custGeom>
            <a:avLst/>
            <a:gdLst>
              <a:gd name="T0" fmla="*/ 0 w 4"/>
              <a:gd name="T1" fmla="*/ 2147483647 h 88"/>
              <a:gd name="T2" fmla="*/ 2147483647 w 4"/>
              <a:gd name="T3" fmla="*/ 2147483647 h 88"/>
              <a:gd name="T4" fmla="*/ 2147483647 w 4"/>
              <a:gd name="T5" fmla="*/ 0 h 88"/>
              <a:gd name="T6" fmla="*/ 0 w 4"/>
              <a:gd name="T7" fmla="*/ 0 h 88"/>
              <a:gd name="T8" fmla="*/ 0 w 4"/>
              <a:gd name="T9" fmla="*/ 2147483647 h 88"/>
              <a:gd name="T10" fmla="*/ 0 60000 65536"/>
              <a:gd name="T11" fmla="*/ 0 60000 65536"/>
              <a:gd name="T12" fmla="*/ 0 60000 65536"/>
              <a:gd name="T13" fmla="*/ 0 60000 65536"/>
              <a:gd name="T14" fmla="*/ 0 60000 65536"/>
              <a:gd name="T15" fmla="*/ 0 w 4"/>
              <a:gd name="T16" fmla="*/ 0 h 88"/>
              <a:gd name="T17" fmla="*/ 4 w 4"/>
              <a:gd name="T18" fmla="*/ 88 h 88"/>
            </a:gdLst>
            <a:ahLst/>
            <a:cxnLst>
              <a:cxn ang="T10">
                <a:pos x="T0" y="T1"/>
              </a:cxn>
              <a:cxn ang="T11">
                <a:pos x="T2" y="T3"/>
              </a:cxn>
              <a:cxn ang="T12">
                <a:pos x="T4" y="T5"/>
              </a:cxn>
              <a:cxn ang="T13">
                <a:pos x="T6" y="T7"/>
              </a:cxn>
              <a:cxn ang="T14">
                <a:pos x="T8" y="T9"/>
              </a:cxn>
            </a:cxnLst>
            <a:rect l="T15" t="T16" r="T17" b="T18"/>
            <a:pathLst>
              <a:path w="4" h="88">
                <a:moveTo>
                  <a:pt x="0" y="88"/>
                </a:moveTo>
                <a:cubicBezTo>
                  <a:pt x="1" y="85"/>
                  <a:pt x="2" y="83"/>
                  <a:pt x="4" y="81"/>
                </a:cubicBezTo>
                <a:cubicBezTo>
                  <a:pt x="4" y="0"/>
                  <a:pt x="4" y="0"/>
                  <a:pt x="4" y="0"/>
                </a:cubicBezTo>
                <a:cubicBezTo>
                  <a:pt x="0" y="0"/>
                  <a:pt x="0" y="0"/>
                  <a:pt x="0" y="0"/>
                </a:cubicBezTo>
                <a:lnTo>
                  <a:pt x="0" y="8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5" name="Freeform 96"/>
          <p:cNvSpPr>
            <a:spLocks noChangeArrowheads="1"/>
          </p:cNvSpPr>
          <p:nvPr/>
        </p:nvSpPr>
        <p:spPr bwMode="auto">
          <a:xfrm>
            <a:off x="4921250" y="811213"/>
            <a:ext cx="6350" cy="165100"/>
          </a:xfrm>
          <a:custGeom>
            <a:avLst/>
            <a:gdLst>
              <a:gd name="T0" fmla="*/ 2147483647 w 4"/>
              <a:gd name="T1" fmla="*/ 2147483647 h 129"/>
              <a:gd name="T2" fmla="*/ 2147483647 w 4"/>
              <a:gd name="T3" fmla="*/ 2147483647 h 129"/>
              <a:gd name="T4" fmla="*/ 2147483647 w 4"/>
              <a:gd name="T5" fmla="*/ 0 h 129"/>
              <a:gd name="T6" fmla="*/ 0 w 4"/>
              <a:gd name="T7" fmla="*/ 0 h 129"/>
              <a:gd name="T8" fmla="*/ 0 w 4"/>
              <a:gd name="T9" fmla="*/ 2147483647 h 129"/>
              <a:gd name="T10" fmla="*/ 2147483647 w 4"/>
              <a:gd name="T11" fmla="*/ 2147483647 h 129"/>
              <a:gd name="T12" fmla="*/ 0 60000 65536"/>
              <a:gd name="T13" fmla="*/ 0 60000 65536"/>
              <a:gd name="T14" fmla="*/ 0 60000 65536"/>
              <a:gd name="T15" fmla="*/ 0 60000 65536"/>
              <a:gd name="T16" fmla="*/ 0 60000 65536"/>
              <a:gd name="T17" fmla="*/ 0 60000 65536"/>
              <a:gd name="T18" fmla="*/ 0 w 4"/>
              <a:gd name="T19" fmla="*/ 0 h 129"/>
              <a:gd name="T20" fmla="*/ 4 w 4"/>
              <a:gd name="T21" fmla="*/ 129 h 129"/>
            </a:gdLst>
            <a:ahLst/>
            <a:cxnLst>
              <a:cxn ang="T12">
                <a:pos x="T0" y="T1"/>
              </a:cxn>
              <a:cxn ang="T13">
                <a:pos x="T2" y="T3"/>
              </a:cxn>
              <a:cxn ang="T14">
                <a:pos x="T4" y="T5"/>
              </a:cxn>
              <a:cxn ang="T15">
                <a:pos x="T6" y="T7"/>
              </a:cxn>
              <a:cxn ang="T16">
                <a:pos x="T8" y="T9"/>
              </a:cxn>
              <a:cxn ang="T17">
                <a:pos x="T10" y="T11"/>
              </a:cxn>
            </a:cxnLst>
            <a:rect l="T18" t="T19" r="T20" b="T21"/>
            <a:pathLst>
              <a:path w="4" h="129">
                <a:moveTo>
                  <a:pt x="1" y="129"/>
                </a:moveTo>
                <a:cubicBezTo>
                  <a:pt x="1" y="121"/>
                  <a:pt x="2" y="113"/>
                  <a:pt x="4" y="105"/>
                </a:cubicBezTo>
                <a:cubicBezTo>
                  <a:pt x="4" y="0"/>
                  <a:pt x="4" y="0"/>
                  <a:pt x="4" y="0"/>
                </a:cubicBezTo>
                <a:cubicBezTo>
                  <a:pt x="0" y="0"/>
                  <a:pt x="0" y="0"/>
                  <a:pt x="0" y="0"/>
                </a:cubicBezTo>
                <a:cubicBezTo>
                  <a:pt x="0" y="129"/>
                  <a:pt x="0" y="129"/>
                  <a:pt x="0" y="129"/>
                </a:cubicBezTo>
                <a:lnTo>
                  <a:pt x="1" y="12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76" name="Rectangle 97"/>
          <p:cNvSpPr>
            <a:spLocks noChangeArrowheads="1"/>
          </p:cNvSpPr>
          <p:nvPr/>
        </p:nvSpPr>
        <p:spPr bwMode="auto">
          <a:xfrm>
            <a:off x="4910138" y="811213"/>
            <a:ext cx="4762"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77" name="Rectangle 98"/>
          <p:cNvSpPr>
            <a:spLocks noChangeArrowheads="1"/>
          </p:cNvSpPr>
          <p:nvPr/>
        </p:nvSpPr>
        <p:spPr bwMode="auto">
          <a:xfrm>
            <a:off x="4854575" y="811213"/>
            <a:ext cx="47625"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78" name="Rectangle 99"/>
          <p:cNvSpPr>
            <a:spLocks noChangeArrowheads="1"/>
          </p:cNvSpPr>
          <p:nvPr/>
        </p:nvSpPr>
        <p:spPr bwMode="auto">
          <a:xfrm>
            <a:off x="4833938" y="811213"/>
            <a:ext cx="12700"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79" name="Rectangle 100"/>
          <p:cNvSpPr>
            <a:spLocks noChangeArrowheads="1"/>
          </p:cNvSpPr>
          <p:nvPr/>
        </p:nvSpPr>
        <p:spPr bwMode="auto">
          <a:xfrm>
            <a:off x="4814888" y="811213"/>
            <a:ext cx="11112"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80" name="Rectangle 101"/>
          <p:cNvSpPr>
            <a:spLocks noChangeArrowheads="1"/>
          </p:cNvSpPr>
          <p:nvPr/>
        </p:nvSpPr>
        <p:spPr bwMode="auto">
          <a:xfrm>
            <a:off x="4781550" y="811213"/>
            <a:ext cx="22225"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81" name="Rectangle 102"/>
          <p:cNvSpPr>
            <a:spLocks noChangeArrowheads="1"/>
          </p:cNvSpPr>
          <p:nvPr/>
        </p:nvSpPr>
        <p:spPr bwMode="auto">
          <a:xfrm>
            <a:off x="4749800" y="811213"/>
            <a:ext cx="20638"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782" name="Freeform 103"/>
          <p:cNvSpPr>
            <a:spLocks noChangeArrowheads="1"/>
          </p:cNvSpPr>
          <p:nvPr/>
        </p:nvSpPr>
        <p:spPr bwMode="auto">
          <a:xfrm>
            <a:off x="4702175" y="774700"/>
            <a:ext cx="385763" cy="238125"/>
          </a:xfrm>
          <a:custGeom>
            <a:avLst/>
            <a:gdLst>
              <a:gd name="T0" fmla="*/ 2147483647 w 301"/>
              <a:gd name="T1" fmla="*/ 2147483647 h 186"/>
              <a:gd name="T2" fmla="*/ 2147483647 w 301"/>
              <a:gd name="T3" fmla="*/ 2147483647 h 186"/>
              <a:gd name="T4" fmla="*/ 2147483647 w 301"/>
              <a:gd name="T5" fmla="*/ 2147483647 h 186"/>
              <a:gd name="T6" fmla="*/ 2147483647 w 301"/>
              <a:gd name="T7" fmla="*/ 2147483647 h 186"/>
              <a:gd name="T8" fmla="*/ 2147483647 w 301"/>
              <a:gd name="T9" fmla="*/ 2147483647 h 186"/>
              <a:gd name="T10" fmla="*/ 2147483647 w 301"/>
              <a:gd name="T11" fmla="*/ 0 h 186"/>
              <a:gd name="T12" fmla="*/ 0 w 301"/>
              <a:gd name="T13" fmla="*/ 0 h 186"/>
              <a:gd name="T14" fmla="*/ 0 w 301"/>
              <a:gd name="T15" fmla="*/ 2147483647 h 186"/>
              <a:gd name="T16" fmla="*/ 2147483647 w 301"/>
              <a:gd name="T17" fmla="*/ 2147483647 h 186"/>
              <a:gd name="T18" fmla="*/ 2147483647 w 301"/>
              <a:gd name="T19" fmla="*/ 2147483647 h 186"/>
              <a:gd name="T20" fmla="*/ 2147483647 w 301"/>
              <a:gd name="T21" fmla="*/ 2147483647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1"/>
              <a:gd name="T34" fmla="*/ 0 h 186"/>
              <a:gd name="T35" fmla="*/ 301 w 301"/>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1" h="186">
                <a:moveTo>
                  <a:pt x="14" y="177"/>
                </a:moveTo>
                <a:cubicBezTo>
                  <a:pt x="14" y="11"/>
                  <a:pt x="14" y="11"/>
                  <a:pt x="14" y="11"/>
                </a:cubicBezTo>
                <a:cubicBezTo>
                  <a:pt x="287" y="11"/>
                  <a:pt x="287" y="11"/>
                  <a:pt x="287" y="11"/>
                </a:cubicBezTo>
                <a:cubicBezTo>
                  <a:pt x="287" y="56"/>
                  <a:pt x="287" y="56"/>
                  <a:pt x="287" y="56"/>
                </a:cubicBezTo>
                <a:cubicBezTo>
                  <a:pt x="292" y="57"/>
                  <a:pt x="297" y="57"/>
                  <a:pt x="301" y="59"/>
                </a:cubicBezTo>
                <a:cubicBezTo>
                  <a:pt x="301" y="0"/>
                  <a:pt x="301" y="0"/>
                  <a:pt x="301" y="0"/>
                </a:cubicBezTo>
                <a:cubicBezTo>
                  <a:pt x="0" y="0"/>
                  <a:pt x="0" y="0"/>
                  <a:pt x="0" y="0"/>
                </a:cubicBezTo>
                <a:cubicBezTo>
                  <a:pt x="0" y="186"/>
                  <a:pt x="0" y="186"/>
                  <a:pt x="0" y="186"/>
                </a:cubicBezTo>
                <a:cubicBezTo>
                  <a:pt x="176" y="186"/>
                  <a:pt x="176" y="186"/>
                  <a:pt x="176" y="186"/>
                </a:cubicBezTo>
                <a:cubicBezTo>
                  <a:pt x="175" y="183"/>
                  <a:pt x="175" y="180"/>
                  <a:pt x="174" y="177"/>
                </a:cubicBezTo>
                <a:lnTo>
                  <a:pt x="14" y="17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3" name="Freeform 104"/>
          <p:cNvSpPr>
            <a:spLocks noChangeArrowheads="1"/>
          </p:cNvSpPr>
          <p:nvPr/>
        </p:nvSpPr>
        <p:spPr bwMode="auto">
          <a:xfrm>
            <a:off x="4438650" y="979488"/>
            <a:ext cx="7938"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1" y="0"/>
                  <a:pt x="0" y="1"/>
                  <a:pt x="0" y="3"/>
                </a:cubicBezTo>
                <a:cubicBezTo>
                  <a:pt x="0" y="65"/>
                  <a:pt x="0" y="65"/>
                  <a:pt x="0" y="65"/>
                </a:cubicBezTo>
                <a:cubicBezTo>
                  <a:pt x="0" y="65"/>
                  <a:pt x="0" y="66"/>
                  <a:pt x="1" y="67"/>
                </a:cubicBezTo>
                <a:cubicBezTo>
                  <a:pt x="1" y="67"/>
                  <a:pt x="2" y="68"/>
                  <a:pt x="3" y="68"/>
                </a:cubicBezTo>
                <a:cubicBezTo>
                  <a:pt x="4" y="68"/>
                  <a:pt x="6" y="66"/>
                  <a:pt x="6" y="65"/>
                </a:cubicBezTo>
                <a:cubicBezTo>
                  <a:pt x="6" y="3"/>
                  <a:pt x="6" y="3"/>
                  <a:pt x="6" y="3"/>
                </a:cubicBezTo>
                <a:cubicBezTo>
                  <a:pt x="6" y="2"/>
                  <a:pt x="5" y="1"/>
                  <a:pt x="5" y="1"/>
                </a:cubicBezTo>
                <a:cubicBezTo>
                  <a:pt x="4"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4" name="Freeform 105"/>
          <p:cNvSpPr>
            <a:spLocks noChangeArrowheads="1"/>
          </p:cNvSpPr>
          <p:nvPr/>
        </p:nvSpPr>
        <p:spPr bwMode="auto">
          <a:xfrm>
            <a:off x="4411663" y="979488"/>
            <a:ext cx="6350" cy="87312"/>
          </a:xfrm>
          <a:custGeom>
            <a:avLst/>
            <a:gdLst>
              <a:gd name="T0" fmla="*/ 2147483647 w 5"/>
              <a:gd name="T1" fmla="*/ 0 h 68"/>
              <a:gd name="T2" fmla="*/ 0 w 5"/>
              <a:gd name="T3" fmla="*/ 2147483647 h 68"/>
              <a:gd name="T4" fmla="*/ 0 w 5"/>
              <a:gd name="T5" fmla="*/ 2147483647 h 68"/>
              <a:gd name="T6" fmla="*/ 2147483647 w 5"/>
              <a:gd name="T7" fmla="*/ 2147483647 h 68"/>
              <a:gd name="T8" fmla="*/ 2147483647 w 5"/>
              <a:gd name="T9" fmla="*/ 2147483647 h 68"/>
              <a:gd name="T10" fmla="*/ 2147483647 w 5"/>
              <a:gd name="T11" fmla="*/ 2147483647 h 68"/>
              <a:gd name="T12" fmla="*/ 2147483647 w 5"/>
              <a:gd name="T13" fmla="*/ 2147483647 h 68"/>
              <a:gd name="T14" fmla="*/ 2147483647 w 5"/>
              <a:gd name="T15" fmla="*/ 2147483647 h 68"/>
              <a:gd name="T16" fmla="*/ 2147483647 w 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8"/>
              <a:gd name="T29" fmla="*/ 5 w 5"/>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8">
                <a:moveTo>
                  <a:pt x="3" y="0"/>
                </a:moveTo>
                <a:cubicBezTo>
                  <a:pt x="1" y="0"/>
                  <a:pt x="0" y="1"/>
                  <a:pt x="0" y="3"/>
                </a:cubicBezTo>
                <a:cubicBezTo>
                  <a:pt x="0" y="65"/>
                  <a:pt x="0" y="65"/>
                  <a:pt x="0" y="65"/>
                </a:cubicBezTo>
                <a:cubicBezTo>
                  <a:pt x="0" y="65"/>
                  <a:pt x="0" y="66"/>
                  <a:pt x="1" y="67"/>
                </a:cubicBezTo>
                <a:cubicBezTo>
                  <a:pt x="1" y="67"/>
                  <a:pt x="2" y="68"/>
                  <a:pt x="3" y="68"/>
                </a:cubicBezTo>
                <a:cubicBezTo>
                  <a:pt x="4" y="68"/>
                  <a:pt x="5" y="66"/>
                  <a:pt x="5" y="65"/>
                </a:cubicBezTo>
                <a:cubicBezTo>
                  <a:pt x="5" y="3"/>
                  <a:pt x="5" y="3"/>
                  <a:pt x="5" y="3"/>
                </a:cubicBezTo>
                <a:cubicBezTo>
                  <a:pt x="5" y="2"/>
                  <a:pt x="5" y="1"/>
                  <a:pt x="5" y="1"/>
                </a:cubicBezTo>
                <a:cubicBezTo>
                  <a:pt x="4" y="0"/>
                  <a:pt x="3"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5" name="Freeform 106"/>
          <p:cNvSpPr>
            <a:spLocks noChangeArrowheads="1"/>
          </p:cNvSpPr>
          <p:nvPr/>
        </p:nvSpPr>
        <p:spPr bwMode="auto">
          <a:xfrm>
            <a:off x="4381500" y="979488"/>
            <a:ext cx="6350"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2" y="0"/>
                  <a:pt x="0" y="1"/>
                  <a:pt x="0" y="3"/>
                </a:cubicBezTo>
                <a:cubicBezTo>
                  <a:pt x="0" y="65"/>
                  <a:pt x="0" y="65"/>
                  <a:pt x="0" y="65"/>
                </a:cubicBezTo>
                <a:cubicBezTo>
                  <a:pt x="0" y="65"/>
                  <a:pt x="1" y="66"/>
                  <a:pt x="1" y="67"/>
                </a:cubicBezTo>
                <a:cubicBezTo>
                  <a:pt x="2" y="67"/>
                  <a:pt x="3" y="68"/>
                  <a:pt x="3" y="68"/>
                </a:cubicBezTo>
                <a:cubicBezTo>
                  <a:pt x="5" y="68"/>
                  <a:pt x="6" y="66"/>
                  <a:pt x="6" y="65"/>
                </a:cubicBezTo>
                <a:cubicBezTo>
                  <a:pt x="6" y="3"/>
                  <a:pt x="6" y="3"/>
                  <a:pt x="6" y="3"/>
                </a:cubicBezTo>
                <a:cubicBezTo>
                  <a:pt x="6" y="2"/>
                  <a:pt x="6" y="1"/>
                  <a:pt x="5" y="1"/>
                </a:cubicBezTo>
                <a:cubicBezTo>
                  <a:pt x="5"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6" name="Freeform 107"/>
          <p:cNvSpPr>
            <a:spLocks noChangeArrowheads="1"/>
          </p:cNvSpPr>
          <p:nvPr/>
        </p:nvSpPr>
        <p:spPr bwMode="auto">
          <a:xfrm>
            <a:off x="4354513" y="979488"/>
            <a:ext cx="7937"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1" y="0"/>
                  <a:pt x="0" y="1"/>
                  <a:pt x="0" y="3"/>
                </a:cubicBezTo>
                <a:cubicBezTo>
                  <a:pt x="0" y="65"/>
                  <a:pt x="0" y="65"/>
                  <a:pt x="0" y="65"/>
                </a:cubicBezTo>
                <a:cubicBezTo>
                  <a:pt x="0" y="65"/>
                  <a:pt x="1" y="66"/>
                  <a:pt x="1" y="67"/>
                </a:cubicBezTo>
                <a:cubicBezTo>
                  <a:pt x="2" y="67"/>
                  <a:pt x="2" y="68"/>
                  <a:pt x="3" y="68"/>
                </a:cubicBezTo>
                <a:cubicBezTo>
                  <a:pt x="5" y="68"/>
                  <a:pt x="6" y="66"/>
                  <a:pt x="6" y="65"/>
                </a:cubicBezTo>
                <a:cubicBezTo>
                  <a:pt x="6" y="3"/>
                  <a:pt x="6" y="3"/>
                  <a:pt x="6" y="3"/>
                </a:cubicBezTo>
                <a:cubicBezTo>
                  <a:pt x="6" y="2"/>
                  <a:pt x="6" y="1"/>
                  <a:pt x="5" y="1"/>
                </a:cubicBezTo>
                <a:cubicBezTo>
                  <a:pt x="5"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7" name="Freeform 108"/>
          <p:cNvSpPr>
            <a:spLocks noChangeArrowheads="1"/>
          </p:cNvSpPr>
          <p:nvPr/>
        </p:nvSpPr>
        <p:spPr bwMode="auto">
          <a:xfrm>
            <a:off x="4325938" y="979488"/>
            <a:ext cx="7937"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1" y="0"/>
                  <a:pt x="0" y="1"/>
                  <a:pt x="0" y="3"/>
                </a:cubicBezTo>
                <a:cubicBezTo>
                  <a:pt x="0" y="65"/>
                  <a:pt x="0" y="65"/>
                  <a:pt x="0" y="65"/>
                </a:cubicBezTo>
                <a:cubicBezTo>
                  <a:pt x="0" y="65"/>
                  <a:pt x="0" y="66"/>
                  <a:pt x="1" y="67"/>
                </a:cubicBezTo>
                <a:cubicBezTo>
                  <a:pt x="1" y="67"/>
                  <a:pt x="2" y="68"/>
                  <a:pt x="3" y="68"/>
                </a:cubicBezTo>
                <a:cubicBezTo>
                  <a:pt x="4" y="68"/>
                  <a:pt x="6" y="66"/>
                  <a:pt x="6" y="65"/>
                </a:cubicBezTo>
                <a:cubicBezTo>
                  <a:pt x="6" y="3"/>
                  <a:pt x="6" y="3"/>
                  <a:pt x="6" y="3"/>
                </a:cubicBezTo>
                <a:cubicBezTo>
                  <a:pt x="6" y="2"/>
                  <a:pt x="5" y="1"/>
                  <a:pt x="5" y="1"/>
                </a:cubicBezTo>
                <a:cubicBezTo>
                  <a:pt x="4"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8" name="Freeform 109"/>
          <p:cNvSpPr>
            <a:spLocks noChangeArrowheads="1"/>
          </p:cNvSpPr>
          <p:nvPr/>
        </p:nvSpPr>
        <p:spPr bwMode="auto">
          <a:xfrm>
            <a:off x="4298950" y="979488"/>
            <a:ext cx="6350" cy="87312"/>
          </a:xfrm>
          <a:custGeom>
            <a:avLst/>
            <a:gdLst>
              <a:gd name="T0" fmla="*/ 2147483647 w 5"/>
              <a:gd name="T1" fmla="*/ 0 h 68"/>
              <a:gd name="T2" fmla="*/ 0 w 5"/>
              <a:gd name="T3" fmla="*/ 2147483647 h 68"/>
              <a:gd name="T4" fmla="*/ 0 w 5"/>
              <a:gd name="T5" fmla="*/ 2147483647 h 68"/>
              <a:gd name="T6" fmla="*/ 0 w 5"/>
              <a:gd name="T7" fmla="*/ 2147483647 h 68"/>
              <a:gd name="T8" fmla="*/ 2147483647 w 5"/>
              <a:gd name="T9" fmla="*/ 2147483647 h 68"/>
              <a:gd name="T10" fmla="*/ 2147483647 w 5"/>
              <a:gd name="T11" fmla="*/ 2147483647 h 68"/>
              <a:gd name="T12" fmla="*/ 2147483647 w 5"/>
              <a:gd name="T13" fmla="*/ 2147483647 h 68"/>
              <a:gd name="T14" fmla="*/ 2147483647 w 5"/>
              <a:gd name="T15" fmla="*/ 2147483647 h 68"/>
              <a:gd name="T16" fmla="*/ 2147483647 w 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8"/>
              <a:gd name="T29" fmla="*/ 5 w 5"/>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8">
                <a:moveTo>
                  <a:pt x="3" y="0"/>
                </a:moveTo>
                <a:cubicBezTo>
                  <a:pt x="1" y="0"/>
                  <a:pt x="0" y="1"/>
                  <a:pt x="0" y="3"/>
                </a:cubicBezTo>
                <a:cubicBezTo>
                  <a:pt x="0" y="65"/>
                  <a:pt x="0" y="65"/>
                  <a:pt x="0" y="65"/>
                </a:cubicBezTo>
                <a:cubicBezTo>
                  <a:pt x="0" y="65"/>
                  <a:pt x="0" y="66"/>
                  <a:pt x="0" y="67"/>
                </a:cubicBezTo>
                <a:cubicBezTo>
                  <a:pt x="1" y="67"/>
                  <a:pt x="2" y="68"/>
                  <a:pt x="3" y="68"/>
                </a:cubicBezTo>
                <a:cubicBezTo>
                  <a:pt x="4" y="68"/>
                  <a:pt x="5" y="66"/>
                  <a:pt x="5" y="65"/>
                </a:cubicBezTo>
                <a:cubicBezTo>
                  <a:pt x="5" y="3"/>
                  <a:pt x="5" y="3"/>
                  <a:pt x="5" y="3"/>
                </a:cubicBezTo>
                <a:cubicBezTo>
                  <a:pt x="5" y="2"/>
                  <a:pt x="5" y="1"/>
                  <a:pt x="5" y="1"/>
                </a:cubicBezTo>
                <a:cubicBezTo>
                  <a:pt x="4" y="0"/>
                  <a:pt x="3"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89" name="Freeform 110"/>
          <p:cNvSpPr>
            <a:spLocks noChangeArrowheads="1"/>
          </p:cNvSpPr>
          <p:nvPr/>
        </p:nvSpPr>
        <p:spPr bwMode="auto">
          <a:xfrm>
            <a:off x="4286250" y="814388"/>
            <a:ext cx="7938" cy="87312"/>
          </a:xfrm>
          <a:custGeom>
            <a:avLst/>
            <a:gdLst>
              <a:gd name="T0" fmla="*/ 2147483647 w 6"/>
              <a:gd name="T1" fmla="*/ 2147483647 h 68"/>
              <a:gd name="T2" fmla="*/ 2147483647 w 6"/>
              <a:gd name="T3" fmla="*/ 2147483647 h 68"/>
              <a:gd name="T4" fmla="*/ 2147483647 w 6"/>
              <a:gd name="T5" fmla="*/ 2147483647 h 68"/>
              <a:gd name="T6" fmla="*/ 2147483647 w 6"/>
              <a:gd name="T7" fmla="*/ 2147483647 h 68"/>
              <a:gd name="T8" fmla="*/ 2147483647 w 6"/>
              <a:gd name="T9" fmla="*/ 0 h 68"/>
              <a:gd name="T10" fmla="*/ 0 w 6"/>
              <a:gd name="T11" fmla="*/ 2147483647 h 68"/>
              <a:gd name="T12" fmla="*/ 0 w 6"/>
              <a:gd name="T13" fmla="*/ 2147483647 h 68"/>
              <a:gd name="T14" fmla="*/ 2147483647 w 6"/>
              <a:gd name="T15" fmla="*/ 2147483647 h 68"/>
              <a:gd name="T16" fmla="*/ 2147483647 w 6"/>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68"/>
                </a:moveTo>
                <a:cubicBezTo>
                  <a:pt x="5" y="68"/>
                  <a:pt x="6" y="66"/>
                  <a:pt x="6" y="65"/>
                </a:cubicBezTo>
                <a:cubicBezTo>
                  <a:pt x="6" y="3"/>
                  <a:pt x="6" y="3"/>
                  <a:pt x="6" y="3"/>
                </a:cubicBezTo>
                <a:cubicBezTo>
                  <a:pt x="6" y="2"/>
                  <a:pt x="6" y="1"/>
                  <a:pt x="5" y="1"/>
                </a:cubicBezTo>
                <a:cubicBezTo>
                  <a:pt x="5" y="0"/>
                  <a:pt x="4" y="0"/>
                  <a:pt x="3" y="0"/>
                </a:cubicBezTo>
                <a:cubicBezTo>
                  <a:pt x="2" y="0"/>
                  <a:pt x="0" y="1"/>
                  <a:pt x="0" y="3"/>
                </a:cubicBezTo>
                <a:cubicBezTo>
                  <a:pt x="0" y="65"/>
                  <a:pt x="0" y="65"/>
                  <a:pt x="0" y="65"/>
                </a:cubicBezTo>
                <a:cubicBezTo>
                  <a:pt x="0" y="66"/>
                  <a:pt x="1" y="66"/>
                  <a:pt x="1" y="67"/>
                </a:cubicBezTo>
                <a:cubicBezTo>
                  <a:pt x="2" y="68"/>
                  <a:pt x="2" y="68"/>
                  <a:pt x="3" y="6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0" name="Freeform 111"/>
          <p:cNvSpPr>
            <a:spLocks noChangeArrowheads="1"/>
          </p:cNvSpPr>
          <p:nvPr/>
        </p:nvSpPr>
        <p:spPr bwMode="auto">
          <a:xfrm>
            <a:off x="4270375" y="979488"/>
            <a:ext cx="7938" cy="87312"/>
          </a:xfrm>
          <a:custGeom>
            <a:avLst/>
            <a:gdLst>
              <a:gd name="T0" fmla="*/ 2147483647 w 6"/>
              <a:gd name="T1" fmla="*/ 0 h 69"/>
              <a:gd name="T2" fmla="*/ 0 w 6"/>
              <a:gd name="T3" fmla="*/ 2147483647 h 69"/>
              <a:gd name="T4" fmla="*/ 0 w 6"/>
              <a:gd name="T5" fmla="*/ 2147483647 h 69"/>
              <a:gd name="T6" fmla="*/ 2147483647 w 6"/>
              <a:gd name="T7" fmla="*/ 2147483647 h 69"/>
              <a:gd name="T8" fmla="*/ 2147483647 w 6"/>
              <a:gd name="T9" fmla="*/ 2147483647 h 69"/>
              <a:gd name="T10" fmla="*/ 2147483647 w 6"/>
              <a:gd name="T11" fmla="*/ 2147483647 h 69"/>
              <a:gd name="T12" fmla="*/ 2147483647 w 6"/>
              <a:gd name="T13" fmla="*/ 2147483647 h 69"/>
              <a:gd name="T14" fmla="*/ 2147483647 w 6"/>
              <a:gd name="T15" fmla="*/ 2147483647 h 69"/>
              <a:gd name="T16" fmla="*/ 2147483647 w 6"/>
              <a:gd name="T17" fmla="*/ 0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9"/>
              <a:gd name="T29" fmla="*/ 6 w 6"/>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9">
                <a:moveTo>
                  <a:pt x="3" y="0"/>
                </a:moveTo>
                <a:cubicBezTo>
                  <a:pt x="1" y="0"/>
                  <a:pt x="0" y="2"/>
                  <a:pt x="0" y="3"/>
                </a:cubicBezTo>
                <a:cubicBezTo>
                  <a:pt x="0" y="65"/>
                  <a:pt x="0" y="65"/>
                  <a:pt x="0" y="65"/>
                </a:cubicBezTo>
                <a:cubicBezTo>
                  <a:pt x="0" y="66"/>
                  <a:pt x="0" y="67"/>
                  <a:pt x="1" y="68"/>
                </a:cubicBezTo>
                <a:cubicBezTo>
                  <a:pt x="1" y="68"/>
                  <a:pt x="2" y="69"/>
                  <a:pt x="3" y="69"/>
                </a:cubicBezTo>
                <a:cubicBezTo>
                  <a:pt x="4" y="69"/>
                  <a:pt x="6" y="67"/>
                  <a:pt x="6" y="65"/>
                </a:cubicBezTo>
                <a:cubicBezTo>
                  <a:pt x="6" y="3"/>
                  <a:pt x="6" y="3"/>
                  <a:pt x="6" y="3"/>
                </a:cubicBezTo>
                <a:cubicBezTo>
                  <a:pt x="6" y="3"/>
                  <a:pt x="5" y="2"/>
                  <a:pt x="5" y="1"/>
                </a:cubicBezTo>
                <a:cubicBezTo>
                  <a:pt x="4" y="1"/>
                  <a:pt x="3"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1" name="Freeform 112"/>
          <p:cNvSpPr>
            <a:spLocks noChangeArrowheads="1"/>
          </p:cNvSpPr>
          <p:nvPr/>
        </p:nvSpPr>
        <p:spPr bwMode="auto">
          <a:xfrm>
            <a:off x="4260850" y="814388"/>
            <a:ext cx="6350" cy="87312"/>
          </a:xfrm>
          <a:custGeom>
            <a:avLst/>
            <a:gdLst>
              <a:gd name="T0" fmla="*/ 2147483647 w 6"/>
              <a:gd name="T1" fmla="*/ 2147483647 h 68"/>
              <a:gd name="T2" fmla="*/ 2147483647 w 6"/>
              <a:gd name="T3" fmla="*/ 2147483647 h 68"/>
              <a:gd name="T4" fmla="*/ 2147483647 w 6"/>
              <a:gd name="T5" fmla="*/ 2147483647 h 68"/>
              <a:gd name="T6" fmla="*/ 2147483647 w 6"/>
              <a:gd name="T7" fmla="*/ 2147483647 h 68"/>
              <a:gd name="T8" fmla="*/ 2147483647 w 6"/>
              <a:gd name="T9" fmla="*/ 0 h 68"/>
              <a:gd name="T10" fmla="*/ 0 w 6"/>
              <a:gd name="T11" fmla="*/ 2147483647 h 68"/>
              <a:gd name="T12" fmla="*/ 0 w 6"/>
              <a:gd name="T13" fmla="*/ 2147483647 h 68"/>
              <a:gd name="T14" fmla="*/ 2147483647 w 6"/>
              <a:gd name="T15" fmla="*/ 2147483647 h 68"/>
              <a:gd name="T16" fmla="*/ 2147483647 w 6"/>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68"/>
                </a:moveTo>
                <a:cubicBezTo>
                  <a:pt x="5" y="68"/>
                  <a:pt x="6" y="66"/>
                  <a:pt x="6" y="65"/>
                </a:cubicBezTo>
                <a:cubicBezTo>
                  <a:pt x="6" y="3"/>
                  <a:pt x="6" y="3"/>
                  <a:pt x="6" y="3"/>
                </a:cubicBezTo>
                <a:cubicBezTo>
                  <a:pt x="6" y="2"/>
                  <a:pt x="6" y="1"/>
                  <a:pt x="5" y="1"/>
                </a:cubicBezTo>
                <a:cubicBezTo>
                  <a:pt x="4" y="0"/>
                  <a:pt x="4" y="0"/>
                  <a:pt x="3" y="0"/>
                </a:cubicBezTo>
                <a:cubicBezTo>
                  <a:pt x="1" y="0"/>
                  <a:pt x="0" y="1"/>
                  <a:pt x="0" y="3"/>
                </a:cubicBezTo>
                <a:cubicBezTo>
                  <a:pt x="0" y="65"/>
                  <a:pt x="0" y="65"/>
                  <a:pt x="0" y="65"/>
                </a:cubicBezTo>
                <a:cubicBezTo>
                  <a:pt x="0" y="66"/>
                  <a:pt x="0" y="66"/>
                  <a:pt x="1" y="67"/>
                </a:cubicBezTo>
                <a:cubicBezTo>
                  <a:pt x="1" y="68"/>
                  <a:pt x="2" y="68"/>
                  <a:pt x="3" y="6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2" name="Freeform 113"/>
          <p:cNvSpPr>
            <a:spLocks noChangeArrowheads="1"/>
          </p:cNvSpPr>
          <p:nvPr/>
        </p:nvSpPr>
        <p:spPr bwMode="auto">
          <a:xfrm>
            <a:off x="4243388" y="979488"/>
            <a:ext cx="6350" cy="87312"/>
          </a:xfrm>
          <a:custGeom>
            <a:avLst/>
            <a:gdLst>
              <a:gd name="T0" fmla="*/ 2147483647 w 5"/>
              <a:gd name="T1" fmla="*/ 0 h 69"/>
              <a:gd name="T2" fmla="*/ 0 w 5"/>
              <a:gd name="T3" fmla="*/ 2147483647 h 69"/>
              <a:gd name="T4" fmla="*/ 0 w 5"/>
              <a:gd name="T5" fmla="*/ 2147483647 h 69"/>
              <a:gd name="T6" fmla="*/ 0 w 5"/>
              <a:gd name="T7" fmla="*/ 2147483647 h 69"/>
              <a:gd name="T8" fmla="*/ 2147483647 w 5"/>
              <a:gd name="T9" fmla="*/ 2147483647 h 69"/>
              <a:gd name="T10" fmla="*/ 2147483647 w 5"/>
              <a:gd name="T11" fmla="*/ 2147483647 h 69"/>
              <a:gd name="T12" fmla="*/ 2147483647 w 5"/>
              <a:gd name="T13" fmla="*/ 2147483647 h 69"/>
              <a:gd name="T14" fmla="*/ 2147483647 w 5"/>
              <a:gd name="T15" fmla="*/ 2147483647 h 69"/>
              <a:gd name="T16" fmla="*/ 2147483647 w 5"/>
              <a:gd name="T17" fmla="*/ 0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9"/>
              <a:gd name="T29" fmla="*/ 5 w 5"/>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9">
                <a:moveTo>
                  <a:pt x="2" y="0"/>
                </a:moveTo>
                <a:cubicBezTo>
                  <a:pt x="1" y="0"/>
                  <a:pt x="0" y="2"/>
                  <a:pt x="0" y="3"/>
                </a:cubicBezTo>
                <a:cubicBezTo>
                  <a:pt x="0" y="65"/>
                  <a:pt x="0" y="65"/>
                  <a:pt x="0" y="65"/>
                </a:cubicBezTo>
                <a:cubicBezTo>
                  <a:pt x="0" y="66"/>
                  <a:pt x="0" y="67"/>
                  <a:pt x="0" y="68"/>
                </a:cubicBezTo>
                <a:cubicBezTo>
                  <a:pt x="1" y="68"/>
                  <a:pt x="2" y="69"/>
                  <a:pt x="2" y="69"/>
                </a:cubicBezTo>
                <a:cubicBezTo>
                  <a:pt x="4" y="69"/>
                  <a:pt x="5" y="67"/>
                  <a:pt x="5" y="65"/>
                </a:cubicBezTo>
                <a:cubicBezTo>
                  <a:pt x="5" y="3"/>
                  <a:pt x="5" y="3"/>
                  <a:pt x="5" y="3"/>
                </a:cubicBezTo>
                <a:cubicBezTo>
                  <a:pt x="5" y="3"/>
                  <a:pt x="5" y="2"/>
                  <a:pt x="5" y="1"/>
                </a:cubicBezTo>
                <a:cubicBezTo>
                  <a:pt x="4" y="1"/>
                  <a:pt x="3" y="0"/>
                  <a:pt x="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3" name="Freeform 114"/>
          <p:cNvSpPr>
            <a:spLocks noChangeArrowheads="1"/>
          </p:cNvSpPr>
          <p:nvPr/>
        </p:nvSpPr>
        <p:spPr bwMode="auto">
          <a:xfrm>
            <a:off x="4230688" y="814388"/>
            <a:ext cx="7937" cy="87312"/>
          </a:xfrm>
          <a:custGeom>
            <a:avLst/>
            <a:gdLst>
              <a:gd name="T0" fmla="*/ 2147483647 w 6"/>
              <a:gd name="T1" fmla="*/ 2147483647 h 68"/>
              <a:gd name="T2" fmla="*/ 2147483647 w 6"/>
              <a:gd name="T3" fmla="*/ 2147483647 h 68"/>
              <a:gd name="T4" fmla="*/ 2147483647 w 6"/>
              <a:gd name="T5" fmla="*/ 2147483647 h 68"/>
              <a:gd name="T6" fmla="*/ 2147483647 w 6"/>
              <a:gd name="T7" fmla="*/ 2147483647 h 68"/>
              <a:gd name="T8" fmla="*/ 2147483647 w 6"/>
              <a:gd name="T9" fmla="*/ 0 h 68"/>
              <a:gd name="T10" fmla="*/ 0 w 6"/>
              <a:gd name="T11" fmla="*/ 2147483647 h 68"/>
              <a:gd name="T12" fmla="*/ 0 w 6"/>
              <a:gd name="T13" fmla="*/ 2147483647 h 68"/>
              <a:gd name="T14" fmla="*/ 2147483647 w 6"/>
              <a:gd name="T15" fmla="*/ 2147483647 h 68"/>
              <a:gd name="T16" fmla="*/ 2147483647 w 6"/>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68"/>
                </a:moveTo>
                <a:cubicBezTo>
                  <a:pt x="4" y="68"/>
                  <a:pt x="6" y="66"/>
                  <a:pt x="6" y="65"/>
                </a:cubicBezTo>
                <a:cubicBezTo>
                  <a:pt x="6" y="3"/>
                  <a:pt x="6" y="3"/>
                  <a:pt x="6" y="3"/>
                </a:cubicBezTo>
                <a:cubicBezTo>
                  <a:pt x="6" y="2"/>
                  <a:pt x="5" y="1"/>
                  <a:pt x="5" y="1"/>
                </a:cubicBezTo>
                <a:cubicBezTo>
                  <a:pt x="4" y="0"/>
                  <a:pt x="4" y="0"/>
                  <a:pt x="3" y="0"/>
                </a:cubicBezTo>
                <a:cubicBezTo>
                  <a:pt x="1" y="0"/>
                  <a:pt x="0" y="1"/>
                  <a:pt x="0" y="3"/>
                </a:cubicBezTo>
                <a:cubicBezTo>
                  <a:pt x="0" y="65"/>
                  <a:pt x="0" y="65"/>
                  <a:pt x="0" y="65"/>
                </a:cubicBezTo>
                <a:cubicBezTo>
                  <a:pt x="0" y="66"/>
                  <a:pt x="0" y="66"/>
                  <a:pt x="1" y="67"/>
                </a:cubicBezTo>
                <a:cubicBezTo>
                  <a:pt x="1" y="68"/>
                  <a:pt x="2" y="68"/>
                  <a:pt x="3" y="6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4" name="Freeform 115"/>
          <p:cNvSpPr>
            <a:spLocks noEditPoints="1" noChangeArrowheads="1"/>
          </p:cNvSpPr>
          <p:nvPr/>
        </p:nvSpPr>
        <p:spPr bwMode="auto">
          <a:xfrm>
            <a:off x="4203700" y="950913"/>
            <a:ext cx="280988" cy="144462"/>
          </a:xfrm>
          <a:custGeom>
            <a:avLst/>
            <a:gdLst>
              <a:gd name="T0" fmla="*/ 2147483647 w 220"/>
              <a:gd name="T1" fmla="*/ 0 h 114"/>
              <a:gd name="T2" fmla="*/ 2147483647 w 220"/>
              <a:gd name="T3" fmla="*/ 0 h 114"/>
              <a:gd name="T4" fmla="*/ 0 w 220"/>
              <a:gd name="T5" fmla="*/ 2147483647 h 114"/>
              <a:gd name="T6" fmla="*/ 0 w 220"/>
              <a:gd name="T7" fmla="*/ 2147483647 h 114"/>
              <a:gd name="T8" fmla="*/ 2147483647 w 220"/>
              <a:gd name="T9" fmla="*/ 2147483647 h 114"/>
              <a:gd name="T10" fmla="*/ 2147483647 w 220"/>
              <a:gd name="T11" fmla="*/ 2147483647 h 114"/>
              <a:gd name="T12" fmla="*/ 2147483647 w 220"/>
              <a:gd name="T13" fmla="*/ 2147483647 h 114"/>
              <a:gd name="T14" fmla="*/ 2147483647 w 220"/>
              <a:gd name="T15" fmla="*/ 2147483647 h 114"/>
              <a:gd name="T16" fmla="*/ 2147483647 w 220"/>
              <a:gd name="T17" fmla="*/ 0 h 114"/>
              <a:gd name="T18" fmla="*/ 2147483647 w 220"/>
              <a:gd name="T19" fmla="*/ 2147483647 h 114"/>
              <a:gd name="T20" fmla="*/ 2147483647 w 220"/>
              <a:gd name="T21" fmla="*/ 2147483647 h 114"/>
              <a:gd name="T22" fmla="*/ 2147483647 w 220"/>
              <a:gd name="T23" fmla="*/ 2147483647 h 114"/>
              <a:gd name="T24" fmla="*/ 2147483647 w 220"/>
              <a:gd name="T25" fmla="*/ 2147483647 h 114"/>
              <a:gd name="T26" fmla="*/ 2147483647 w 220"/>
              <a:gd name="T27" fmla="*/ 2147483647 h 114"/>
              <a:gd name="T28" fmla="*/ 2147483647 w 220"/>
              <a:gd name="T29" fmla="*/ 2147483647 h 114"/>
              <a:gd name="T30" fmla="*/ 2147483647 w 220"/>
              <a:gd name="T31" fmla="*/ 2147483647 h 114"/>
              <a:gd name="T32" fmla="*/ 2147483647 w 220"/>
              <a:gd name="T33" fmla="*/ 2147483647 h 114"/>
              <a:gd name="T34" fmla="*/ 2147483647 w 220"/>
              <a:gd name="T35" fmla="*/ 2147483647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
              <a:gd name="T55" fmla="*/ 0 h 114"/>
              <a:gd name="T56" fmla="*/ 220 w 220"/>
              <a:gd name="T57" fmla="*/ 114 h 1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 h="114">
                <a:moveTo>
                  <a:pt x="204" y="0"/>
                </a:moveTo>
                <a:cubicBezTo>
                  <a:pt x="16" y="0"/>
                  <a:pt x="16" y="0"/>
                  <a:pt x="16" y="0"/>
                </a:cubicBezTo>
                <a:cubicBezTo>
                  <a:pt x="7" y="0"/>
                  <a:pt x="0" y="7"/>
                  <a:pt x="0" y="17"/>
                </a:cubicBezTo>
                <a:cubicBezTo>
                  <a:pt x="0" y="96"/>
                  <a:pt x="0" y="96"/>
                  <a:pt x="0" y="96"/>
                </a:cubicBezTo>
                <a:cubicBezTo>
                  <a:pt x="0" y="106"/>
                  <a:pt x="7" y="114"/>
                  <a:pt x="16" y="114"/>
                </a:cubicBezTo>
                <a:cubicBezTo>
                  <a:pt x="204" y="114"/>
                  <a:pt x="204" y="114"/>
                  <a:pt x="204" y="114"/>
                </a:cubicBezTo>
                <a:cubicBezTo>
                  <a:pt x="213" y="114"/>
                  <a:pt x="220" y="106"/>
                  <a:pt x="220" y="96"/>
                </a:cubicBezTo>
                <a:cubicBezTo>
                  <a:pt x="220" y="17"/>
                  <a:pt x="220" y="17"/>
                  <a:pt x="220" y="17"/>
                </a:cubicBezTo>
                <a:cubicBezTo>
                  <a:pt x="220" y="7"/>
                  <a:pt x="213" y="0"/>
                  <a:pt x="204" y="0"/>
                </a:cubicBezTo>
                <a:close/>
                <a:moveTo>
                  <a:pt x="210" y="89"/>
                </a:moveTo>
                <a:cubicBezTo>
                  <a:pt x="210" y="97"/>
                  <a:pt x="203" y="103"/>
                  <a:pt x="195" y="103"/>
                </a:cubicBezTo>
                <a:cubicBezTo>
                  <a:pt x="23" y="103"/>
                  <a:pt x="23" y="103"/>
                  <a:pt x="23" y="103"/>
                </a:cubicBezTo>
                <a:cubicBezTo>
                  <a:pt x="15" y="103"/>
                  <a:pt x="9" y="97"/>
                  <a:pt x="9" y="89"/>
                </a:cubicBezTo>
                <a:cubicBezTo>
                  <a:pt x="9" y="24"/>
                  <a:pt x="9" y="24"/>
                  <a:pt x="9" y="24"/>
                </a:cubicBezTo>
                <a:cubicBezTo>
                  <a:pt x="9" y="17"/>
                  <a:pt x="15" y="11"/>
                  <a:pt x="23" y="11"/>
                </a:cubicBezTo>
                <a:cubicBezTo>
                  <a:pt x="195" y="11"/>
                  <a:pt x="195" y="11"/>
                  <a:pt x="195" y="11"/>
                </a:cubicBezTo>
                <a:cubicBezTo>
                  <a:pt x="203" y="11"/>
                  <a:pt x="210" y="17"/>
                  <a:pt x="210" y="24"/>
                </a:cubicBezTo>
                <a:lnTo>
                  <a:pt x="210" y="8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5" name="Freeform 116"/>
          <p:cNvSpPr>
            <a:spLocks noChangeArrowheads="1"/>
          </p:cNvSpPr>
          <p:nvPr/>
        </p:nvSpPr>
        <p:spPr bwMode="auto">
          <a:xfrm>
            <a:off x="4203700" y="814388"/>
            <a:ext cx="6350" cy="87312"/>
          </a:xfrm>
          <a:custGeom>
            <a:avLst/>
            <a:gdLst>
              <a:gd name="T0" fmla="*/ 2147483647 w 5"/>
              <a:gd name="T1" fmla="*/ 2147483647 h 68"/>
              <a:gd name="T2" fmla="*/ 2147483647 w 5"/>
              <a:gd name="T3" fmla="*/ 2147483647 h 68"/>
              <a:gd name="T4" fmla="*/ 2147483647 w 5"/>
              <a:gd name="T5" fmla="*/ 2147483647 h 68"/>
              <a:gd name="T6" fmla="*/ 2147483647 w 5"/>
              <a:gd name="T7" fmla="*/ 2147483647 h 68"/>
              <a:gd name="T8" fmla="*/ 2147483647 w 5"/>
              <a:gd name="T9" fmla="*/ 0 h 68"/>
              <a:gd name="T10" fmla="*/ 0 w 5"/>
              <a:gd name="T11" fmla="*/ 2147483647 h 68"/>
              <a:gd name="T12" fmla="*/ 0 w 5"/>
              <a:gd name="T13" fmla="*/ 2147483647 h 68"/>
              <a:gd name="T14" fmla="*/ 0 w 5"/>
              <a:gd name="T15" fmla="*/ 2147483647 h 68"/>
              <a:gd name="T16" fmla="*/ 2147483647 w 5"/>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8"/>
              <a:gd name="T29" fmla="*/ 5 w 5"/>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8">
                <a:moveTo>
                  <a:pt x="3" y="68"/>
                </a:moveTo>
                <a:cubicBezTo>
                  <a:pt x="4" y="68"/>
                  <a:pt x="5" y="66"/>
                  <a:pt x="5" y="65"/>
                </a:cubicBezTo>
                <a:cubicBezTo>
                  <a:pt x="5" y="3"/>
                  <a:pt x="5" y="3"/>
                  <a:pt x="5" y="3"/>
                </a:cubicBezTo>
                <a:cubicBezTo>
                  <a:pt x="5" y="2"/>
                  <a:pt x="5" y="1"/>
                  <a:pt x="5" y="1"/>
                </a:cubicBezTo>
                <a:cubicBezTo>
                  <a:pt x="4" y="0"/>
                  <a:pt x="3" y="0"/>
                  <a:pt x="3" y="0"/>
                </a:cubicBezTo>
                <a:cubicBezTo>
                  <a:pt x="1" y="0"/>
                  <a:pt x="0" y="1"/>
                  <a:pt x="0" y="3"/>
                </a:cubicBezTo>
                <a:cubicBezTo>
                  <a:pt x="0" y="65"/>
                  <a:pt x="0" y="65"/>
                  <a:pt x="0" y="65"/>
                </a:cubicBezTo>
                <a:cubicBezTo>
                  <a:pt x="0" y="66"/>
                  <a:pt x="0" y="66"/>
                  <a:pt x="0" y="67"/>
                </a:cubicBezTo>
                <a:cubicBezTo>
                  <a:pt x="1" y="68"/>
                  <a:pt x="2" y="68"/>
                  <a:pt x="3" y="6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6" name="Freeform 117"/>
          <p:cNvSpPr>
            <a:spLocks noChangeArrowheads="1"/>
          </p:cNvSpPr>
          <p:nvPr/>
        </p:nvSpPr>
        <p:spPr bwMode="auto">
          <a:xfrm>
            <a:off x="4173538" y="814388"/>
            <a:ext cx="7937" cy="87312"/>
          </a:xfrm>
          <a:custGeom>
            <a:avLst/>
            <a:gdLst>
              <a:gd name="T0" fmla="*/ 2147483647 w 6"/>
              <a:gd name="T1" fmla="*/ 2147483647 h 68"/>
              <a:gd name="T2" fmla="*/ 2147483647 w 6"/>
              <a:gd name="T3" fmla="*/ 2147483647 h 68"/>
              <a:gd name="T4" fmla="*/ 2147483647 w 6"/>
              <a:gd name="T5" fmla="*/ 2147483647 h 68"/>
              <a:gd name="T6" fmla="*/ 2147483647 w 6"/>
              <a:gd name="T7" fmla="*/ 2147483647 h 68"/>
              <a:gd name="T8" fmla="*/ 2147483647 w 6"/>
              <a:gd name="T9" fmla="*/ 0 h 68"/>
              <a:gd name="T10" fmla="*/ 0 w 6"/>
              <a:gd name="T11" fmla="*/ 2147483647 h 68"/>
              <a:gd name="T12" fmla="*/ 0 w 6"/>
              <a:gd name="T13" fmla="*/ 2147483647 h 68"/>
              <a:gd name="T14" fmla="*/ 2147483647 w 6"/>
              <a:gd name="T15" fmla="*/ 2147483647 h 68"/>
              <a:gd name="T16" fmla="*/ 2147483647 w 6"/>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68"/>
                </a:moveTo>
                <a:cubicBezTo>
                  <a:pt x="5" y="68"/>
                  <a:pt x="6" y="66"/>
                  <a:pt x="6" y="65"/>
                </a:cubicBezTo>
                <a:cubicBezTo>
                  <a:pt x="6" y="3"/>
                  <a:pt x="6" y="3"/>
                  <a:pt x="6" y="3"/>
                </a:cubicBezTo>
                <a:cubicBezTo>
                  <a:pt x="6" y="2"/>
                  <a:pt x="6" y="1"/>
                  <a:pt x="5" y="1"/>
                </a:cubicBezTo>
                <a:cubicBezTo>
                  <a:pt x="5" y="0"/>
                  <a:pt x="4" y="0"/>
                  <a:pt x="3" y="0"/>
                </a:cubicBezTo>
                <a:cubicBezTo>
                  <a:pt x="1" y="0"/>
                  <a:pt x="0" y="1"/>
                  <a:pt x="0" y="3"/>
                </a:cubicBezTo>
                <a:cubicBezTo>
                  <a:pt x="0" y="65"/>
                  <a:pt x="0" y="65"/>
                  <a:pt x="0" y="65"/>
                </a:cubicBezTo>
                <a:cubicBezTo>
                  <a:pt x="0" y="66"/>
                  <a:pt x="0" y="66"/>
                  <a:pt x="1" y="67"/>
                </a:cubicBezTo>
                <a:cubicBezTo>
                  <a:pt x="2" y="68"/>
                  <a:pt x="2" y="68"/>
                  <a:pt x="3" y="6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7" name="Freeform 118"/>
          <p:cNvSpPr>
            <a:spLocks noChangeArrowheads="1"/>
          </p:cNvSpPr>
          <p:nvPr/>
        </p:nvSpPr>
        <p:spPr bwMode="auto">
          <a:xfrm>
            <a:off x="4146550" y="814388"/>
            <a:ext cx="7938" cy="87312"/>
          </a:xfrm>
          <a:custGeom>
            <a:avLst/>
            <a:gdLst>
              <a:gd name="T0" fmla="*/ 2147483647 w 6"/>
              <a:gd name="T1" fmla="*/ 2147483647 h 68"/>
              <a:gd name="T2" fmla="*/ 2147483647 w 6"/>
              <a:gd name="T3" fmla="*/ 2147483647 h 68"/>
              <a:gd name="T4" fmla="*/ 2147483647 w 6"/>
              <a:gd name="T5" fmla="*/ 2147483647 h 68"/>
              <a:gd name="T6" fmla="*/ 2147483647 w 6"/>
              <a:gd name="T7" fmla="*/ 2147483647 h 68"/>
              <a:gd name="T8" fmla="*/ 2147483647 w 6"/>
              <a:gd name="T9" fmla="*/ 0 h 68"/>
              <a:gd name="T10" fmla="*/ 0 w 6"/>
              <a:gd name="T11" fmla="*/ 2147483647 h 68"/>
              <a:gd name="T12" fmla="*/ 0 w 6"/>
              <a:gd name="T13" fmla="*/ 2147483647 h 68"/>
              <a:gd name="T14" fmla="*/ 2147483647 w 6"/>
              <a:gd name="T15" fmla="*/ 2147483647 h 68"/>
              <a:gd name="T16" fmla="*/ 2147483647 w 6"/>
              <a:gd name="T17" fmla="*/ 2147483647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68"/>
                </a:moveTo>
                <a:cubicBezTo>
                  <a:pt x="4" y="68"/>
                  <a:pt x="6" y="66"/>
                  <a:pt x="6" y="65"/>
                </a:cubicBezTo>
                <a:cubicBezTo>
                  <a:pt x="6" y="3"/>
                  <a:pt x="6" y="3"/>
                  <a:pt x="6" y="3"/>
                </a:cubicBezTo>
                <a:cubicBezTo>
                  <a:pt x="6" y="2"/>
                  <a:pt x="5" y="1"/>
                  <a:pt x="5" y="1"/>
                </a:cubicBezTo>
                <a:cubicBezTo>
                  <a:pt x="4" y="0"/>
                  <a:pt x="4" y="0"/>
                  <a:pt x="3" y="0"/>
                </a:cubicBezTo>
                <a:cubicBezTo>
                  <a:pt x="1" y="0"/>
                  <a:pt x="0" y="1"/>
                  <a:pt x="0" y="3"/>
                </a:cubicBezTo>
                <a:cubicBezTo>
                  <a:pt x="0" y="65"/>
                  <a:pt x="0" y="65"/>
                  <a:pt x="0" y="65"/>
                </a:cubicBezTo>
                <a:cubicBezTo>
                  <a:pt x="0" y="66"/>
                  <a:pt x="0" y="66"/>
                  <a:pt x="1" y="67"/>
                </a:cubicBezTo>
                <a:cubicBezTo>
                  <a:pt x="1" y="68"/>
                  <a:pt x="2" y="68"/>
                  <a:pt x="3" y="6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8" name="Freeform 119"/>
          <p:cNvSpPr>
            <a:spLocks noChangeArrowheads="1"/>
          </p:cNvSpPr>
          <p:nvPr/>
        </p:nvSpPr>
        <p:spPr bwMode="auto">
          <a:xfrm>
            <a:off x="4137025" y="979488"/>
            <a:ext cx="7938"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1" y="0"/>
                  <a:pt x="0" y="1"/>
                  <a:pt x="0" y="3"/>
                </a:cubicBezTo>
                <a:cubicBezTo>
                  <a:pt x="0" y="65"/>
                  <a:pt x="0" y="65"/>
                  <a:pt x="0" y="65"/>
                </a:cubicBezTo>
                <a:cubicBezTo>
                  <a:pt x="0" y="65"/>
                  <a:pt x="0" y="66"/>
                  <a:pt x="1" y="67"/>
                </a:cubicBezTo>
                <a:cubicBezTo>
                  <a:pt x="1" y="67"/>
                  <a:pt x="2" y="68"/>
                  <a:pt x="3" y="68"/>
                </a:cubicBezTo>
                <a:cubicBezTo>
                  <a:pt x="4" y="68"/>
                  <a:pt x="6" y="66"/>
                  <a:pt x="6" y="65"/>
                </a:cubicBezTo>
                <a:cubicBezTo>
                  <a:pt x="6" y="3"/>
                  <a:pt x="6" y="3"/>
                  <a:pt x="6" y="3"/>
                </a:cubicBezTo>
                <a:cubicBezTo>
                  <a:pt x="6" y="2"/>
                  <a:pt x="5" y="1"/>
                  <a:pt x="5" y="1"/>
                </a:cubicBezTo>
                <a:cubicBezTo>
                  <a:pt x="4"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799" name="Freeform 120"/>
          <p:cNvSpPr>
            <a:spLocks noChangeArrowheads="1"/>
          </p:cNvSpPr>
          <p:nvPr/>
        </p:nvSpPr>
        <p:spPr bwMode="auto">
          <a:xfrm>
            <a:off x="4117975" y="814388"/>
            <a:ext cx="7938" cy="87312"/>
          </a:xfrm>
          <a:custGeom>
            <a:avLst/>
            <a:gdLst>
              <a:gd name="T0" fmla="*/ 2147483647 w 6"/>
              <a:gd name="T1" fmla="*/ 2147483647 h 69"/>
              <a:gd name="T2" fmla="*/ 2147483647 w 6"/>
              <a:gd name="T3" fmla="*/ 2147483647 h 69"/>
              <a:gd name="T4" fmla="*/ 2147483647 w 6"/>
              <a:gd name="T5" fmla="*/ 2147483647 h 69"/>
              <a:gd name="T6" fmla="*/ 2147483647 w 6"/>
              <a:gd name="T7" fmla="*/ 2147483647 h 69"/>
              <a:gd name="T8" fmla="*/ 2147483647 w 6"/>
              <a:gd name="T9" fmla="*/ 0 h 69"/>
              <a:gd name="T10" fmla="*/ 0 w 6"/>
              <a:gd name="T11" fmla="*/ 2147483647 h 69"/>
              <a:gd name="T12" fmla="*/ 0 w 6"/>
              <a:gd name="T13" fmla="*/ 2147483647 h 69"/>
              <a:gd name="T14" fmla="*/ 2147483647 w 6"/>
              <a:gd name="T15" fmla="*/ 2147483647 h 69"/>
              <a:gd name="T16" fmla="*/ 2147483647 w 6"/>
              <a:gd name="T17" fmla="*/ 2147483647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9"/>
              <a:gd name="T29" fmla="*/ 6 w 6"/>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9">
                <a:moveTo>
                  <a:pt x="3" y="69"/>
                </a:moveTo>
                <a:cubicBezTo>
                  <a:pt x="5" y="69"/>
                  <a:pt x="6" y="67"/>
                  <a:pt x="6" y="66"/>
                </a:cubicBezTo>
                <a:cubicBezTo>
                  <a:pt x="6" y="4"/>
                  <a:pt x="6" y="4"/>
                  <a:pt x="6" y="4"/>
                </a:cubicBezTo>
                <a:cubicBezTo>
                  <a:pt x="6" y="3"/>
                  <a:pt x="6" y="2"/>
                  <a:pt x="5" y="1"/>
                </a:cubicBezTo>
                <a:cubicBezTo>
                  <a:pt x="5" y="1"/>
                  <a:pt x="4" y="0"/>
                  <a:pt x="3" y="0"/>
                </a:cubicBezTo>
                <a:cubicBezTo>
                  <a:pt x="1" y="0"/>
                  <a:pt x="0" y="2"/>
                  <a:pt x="0" y="4"/>
                </a:cubicBezTo>
                <a:cubicBezTo>
                  <a:pt x="0" y="66"/>
                  <a:pt x="0" y="66"/>
                  <a:pt x="0" y="66"/>
                </a:cubicBezTo>
                <a:cubicBezTo>
                  <a:pt x="0" y="66"/>
                  <a:pt x="0" y="67"/>
                  <a:pt x="1" y="68"/>
                </a:cubicBezTo>
                <a:cubicBezTo>
                  <a:pt x="2" y="68"/>
                  <a:pt x="2" y="69"/>
                  <a:pt x="3" y="6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0" name="Freeform 121"/>
          <p:cNvSpPr>
            <a:spLocks noChangeArrowheads="1"/>
          </p:cNvSpPr>
          <p:nvPr/>
        </p:nvSpPr>
        <p:spPr bwMode="auto">
          <a:xfrm>
            <a:off x="4110038" y="979488"/>
            <a:ext cx="6350" cy="87312"/>
          </a:xfrm>
          <a:custGeom>
            <a:avLst/>
            <a:gdLst>
              <a:gd name="T0" fmla="*/ 2147483647 w 5"/>
              <a:gd name="T1" fmla="*/ 0 h 68"/>
              <a:gd name="T2" fmla="*/ 0 w 5"/>
              <a:gd name="T3" fmla="*/ 2147483647 h 68"/>
              <a:gd name="T4" fmla="*/ 0 w 5"/>
              <a:gd name="T5" fmla="*/ 2147483647 h 68"/>
              <a:gd name="T6" fmla="*/ 0 w 5"/>
              <a:gd name="T7" fmla="*/ 2147483647 h 68"/>
              <a:gd name="T8" fmla="*/ 2147483647 w 5"/>
              <a:gd name="T9" fmla="*/ 2147483647 h 68"/>
              <a:gd name="T10" fmla="*/ 2147483647 w 5"/>
              <a:gd name="T11" fmla="*/ 2147483647 h 68"/>
              <a:gd name="T12" fmla="*/ 2147483647 w 5"/>
              <a:gd name="T13" fmla="*/ 2147483647 h 68"/>
              <a:gd name="T14" fmla="*/ 2147483647 w 5"/>
              <a:gd name="T15" fmla="*/ 2147483647 h 68"/>
              <a:gd name="T16" fmla="*/ 2147483647 w 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8"/>
              <a:gd name="T29" fmla="*/ 5 w 5"/>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8">
                <a:moveTo>
                  <a:pt x="3" y="0"/>
                </a:moveTo>
                <a:cubicBezTo>
                  <a:pt x="1" y="0"/>
                  <a:pt x="0" y="1"/>
                  <a:pt x="0" y="3"/>
                </a:cubicBezTo>
                <a:cubicBezTo>
                  <a:pt x="0" y="65"/>
                  <a:pt x="0" y="65"/>
                  <a:pt x="0" y="65"/>
                </a:cubicBezTo>
                <a:cubicBezTo>
                  <a:pt x="0" y="65"/>
                  <a:pt x="0" y="66"/>
                  <a:pt x="0" y="67"/>
                </a:cubicBezTo>
                <a:cubicBezTo>
                  <a:pt x="1" y="67"/>
                  <a:pt x="2" y="68"/>
                  <a:pt x="3" y="68"/>
                </a:cubicBezTo>
                <a:cubicBezTo>
                  <a:pt x="4" y="68"/>
                  <a:pt x="5" y="66"/>
                  <a:pt x="5" y="65"/>
                </a:cubicBezTo>
                <a:cubicBezTo>
                  <a:pt x="5" y="3"/>
                  <a:pt x="5" y="3"/>
                  <a:pt x="5" y="3"/>
                </a:cubicBezTo>
                <a:cubicBezTo>
                  <a:pt x="5" y="2"/>
                  <a:pt x="5" y="1"/>
                  <a:pt x="5" y="1"/>
                </a:cubicBezTo>
                <a:cubicBezTo>
                  <a:pt x="4" y="0"/>
                  <a:pt x="3"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1" name="Freeform 122"/>
          <p:cNvSpPr>
            <a:spLocks noChangeArrowheads="1"/>
          </p:cNvSpPr>
          <p:nvPr/>
        </p:nvSpPr>
        <p:spPr bwMode="auto">
          <a:xfrm>
            <a:off x="4090988" y="814388"/>
            <a:ext cx="7937" cy="87312"/>
          </a:xfrm>
          <a:custGeom>
            <a:avLst/>
            <a:gdLst>
              <a:gd name="T0" fmla="*/ 2147483647 w 6"/>
              <a:gd name="T1" fmla="*/ 2147483647 h 69"/>
              <a:gd name="T2" fmla="*/ 2147483647 w 6"/>
              <a:gd name="T3" fmla="*/ 2147483647 h 69"/>
              <a:gd name="T4" fmla="*/ 2147483647 w 6"/>
              <a:gd name="T5" fmla="*/ 2147483647 h 69"/>
              <a:gd name="T6" fmla="*/ 2147483647 w 6"/>
              <a:gd name="T7" fmla="*/ 2147483647 h 69"/>
              <a:gd name="T8" fmla="*/ 2147483647 w 6"/>
              <a:gd name="T9" fmla="*/ 0 h 69"/>
              <a:gd name="T10" fmla="*/ 0 w 6"/>
              <a:gd name="T11" fmla="*/ 2147483647 h 69"/>
              <a:gd name="T12" fmla="*/ 0 w 6"/>
              <a:gd name="T13" fmla="*/ 2147483647 h 69"/>
              <a:gd name="T14" fmla="*/ 2147483647 w 6"/>
              <a:gd name="T15" fmla="*/ 2147483647 h 69"/>
              <a:gd name="T16" fmla="*/ 2147483647 w 6"/>
              <a:gd name="T17" fmla="*/ 2147483647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9"/>
              <a:gd name="T29" fmla="*/ 6 w 6"/>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9">
                <a:moveTo>
                  <a:pt x="3" y="69"/>
                </a:moveTo>
                <a:cubicBezTo>
                  <a:pt x="5" y="69"/>
                  <a:pt x="6" y="67"/>
                  <a:pt x="6" y="66"/>
                </a:cubicBezTo>
                <a:cubicBezTo>
                  <a:pt x="6" y="4"/>
                  <a:pt x="6" y="4"/>
                  <a:pt x="6" y="4"/>
                </a:cubicBezTo>
                <a:cubicBezTo>
                  <a:pt x="6" y="3"/>
                  <a:pt x="5" y="2"/>
                  <a:pt x="5" y="1"/>
                </a:cubicBezTo>
                <a:cubicBezTo>
                  <a:pt x="4" y="1"/>
                  <a:pt x="4" y="0"/>
                  <a:pt x="3" y="0"/>
                </a:cubicBezTo>
                <a:cubicBezTo>
                  <a:pt x="1" y="0"/>
                  <a:pt x="0" y="2"/>
                  <a:pt x="0" y="4"/>
                </a:cubicBezTo>
                <a:cubicBezTo>
                  <a:pt x="0" y="66"/>
                  <a:pt x="0" y="66"/>
                  <a:pt x="0" y="66"/>
                </a:cubicBezTo>
                <a:cubicBezTo>
                  <a:pt x="0" y="66"/>
                  <a:pt x="0" y="67"/>
                  <a:pt x="1" y="68"/>
                </a:cubicBezTo>
                <a:cubicBezTo>
                  <a:pt x="1" y="68"/>
                  <a:pt x="2" y="69"/>
                  <a:pt x="3" y="6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2" name="Freeform 123"/>
          <p:cNvSpPr>
            <a:spLocks noChangeArrowheads="1"/>
          </p:cNvSpPr>
          <p:nvPr/>
        </p:nvSpPr>
        <p:spPr bwMode="auto">
          <a:xfrm>
            <a:off x="4079875" y="979488"/>
            <a:ext cx="7938"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2" y="0"/>
                  <a:pt x="0" y="1"/>
                  <a:pt x="0" y="3"/>
                </a:cubicBezTo>
                <a:cubicBezTo>
                  <a:pt x="0" y="65"/>
                  <a:pt x="0" y="65"/>
                  <a:pt x="0" y="65"/>
                </a:cubicBezTo>
                <a:cubicBezTo>
                  <a:pt x="0" y="65"/>
                  <a:pt x="1" y="66"/>
                  <a:pt x="1" y="67"/>
                </a:cubicBezTo>
                <a:cubicBezTo>
                  <a:pt x="2" y="67"/>
                  <a:pt x="2" y="68"/>
                  <a:pt x="3" y="68"/>
                </a:cubicBezTo>
                <a:cubicBezTo>
                  <a:pt x="5" y="68"/>
                  <a:pt x="6" y="66"/>
                  <a:pt x="6" y="65"/>
                </a:cubicBezTo>
                <a:cubicBezTo>
                  <a:pt x="6" y="3"/>
                  <a:pt x="6" y="3"/>
                  <a:pt x="6" y="3"/>
                </a:cubicBezTo>
                <a:cubicBezTo>
                  <a:pt x="6" y="2"/>
                  <a:pt x="6" y="1"/>
                  <a:pt x="5" y="1"/>
                </a:cubicBezTo>
                <a:cubicBezTo>
                  <a:pt x="5"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3" name="Freeform 124"/>
          <p:cNvSpPr>
            <a:spLocks noEditPoints="1" noChangeArrowheads="1"/>
          </p:cNvSpPr>
          <p:nvPr/>
        </p:nvSpPr>
        <p:spPr bwMode="auto">
          <a:xfrm>
            <a:off x="4051300" y="785813"/>
            <a:ext cx="280988" cy="144462"/>
          </a:xfrm>
          <a:custGeom>
            <a:avLst/>
            <a:gdLst>
              <a:gd name="T0" fmla="*/ 2147483647 w 220"/>
              <a:gd name="T1" fmla="*/ 2147483647 h 114"/>
              <a:gd name="T2" fmla="*/ 2147483647 w 220"/>
              <a:gd name="T3" fmla="*/ 2147483647 h 114"/>
              <a:gd name="T4" fmla="*/ 2147483647 w 220"/>
              <a:gd name="T5" fmla="*/ 2147483647 h 114"/>
              <a:gd name="T6" fmla="*/ 2147483647 w 220"/>
              <a:gd name="T7" fmla="*/ 2147483647 h 114"/>
              <a:gd name="T8" fmla="*/ 2147483647 w 220"/>
              <a:gd name="T9" fmla="*/ 0 h 114"/>
              <a:gd name="T10" fmla="*/ 2147483647 w 220"/>
              <a:gd name="T11" fmla="*/ 0 h 114"/>
              <a:gd name="T12" fmla="*/ 0 w 220"/>
              <a:gd name="T13" fmla="*/ 2147483647 h 114"/>
              <a:gd name="T14" fmla="*/ 0 w 220"/>
              <a:gd name="T15" fmla="*/ 2147483647 h 114"/>
              <a:gd name="T16" fmla="*/ 2147483647 w 220"/>
              <a:gd name="T17" fmla="*/ 2147483647 h 114"/>
              <a:gd name="T18" fmla="*/ 2147483647 w 220"/>
              <a:gd name="T19" fmla="*/ 2147483647 h 114"/>
              <a:gd name="T20" fmla="*/ 2147483647 w 220"/>
              <a:gd name="T21" fmla="*/ 2147483647 h 114"/>
              <a:gd name="T22" fmla="*/ 2147483647 w 220"/>
              <a:gd name="T23" fmla="*/ 2147483647 h 114"/>
              <a:gd name="T24" fmla="*/ 2147483647 w 220"/>
              <a:gd name="T25" fmla="*/ 2147483647 h 114"/>
              <a:gd name="T26" fmla="*/ 2147483647 w 220"/>
              <a:gd name="T27" fmla="*/ 2147483647 h 114"/>
              <a:gd name="T28" fmla="*/ 2147483647 w 220"/>
              <a:gd name="T29" fmla="*/ 2147483647 h 114"/>
              <a:gd name="T30" fmla="*/ 2147483647 w 220"/>
              <a:gd name="T31" fmla="*/ 2147483647 h 114"/>
              <a:gd name="T32" fmla="*/ 2147483647 w 220"/>
              <a:gd name="T33" fmla="*/ 2147483647 h 114"/>
              <a:gd name="T34" fmla="*/ 2147483647 w 220"/>
              <a:gd name="T35" fmla="*/ 2147483647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
              <a:gd name="T55" fmla="*/ 0 h 114"/>
              <a:gd name="T56" fmla="*/ 220 w 220"/>
              <a:gd name="T57" fmla="*/ 114 h 1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 h="114">
                <a:moveTo>
                  <a:pt x="16" y="114"/>
                </a:moveTo>
                <a:cubicBezTo>
                  <a:pt x="204" y="114"/>
                  <a:pt x="204" y="114"/>
                  <a:pt x="204" y="114"/>
                </a:cubicBezTo>
                <a:cubicBezTo>
                  <a:pt x="213" y="114"/>
                  <a:pt x="220" y="106"/>
                  <a:pt x="220" y="97"/>
                </a:cubicBezTo>
                <a:cubicBezTo>
                  <a:pt x="220" y="17"/>
                  <a:pt x="220" y="17"/>
                  <a:pt x="220" y="17"/>
                </a:cubicBezTo>
                <a:cubicBezTo>
                  <a:pt x="220" y="8"/>
                  <a:pt x="213" y="0"/>
                  <a:pt x="204" y="0"/>
                </a:cubicBezTo>
                <a:cubicBezTo>
                  <a:pt x="16" y="0"/>
                  <a:pt x="16" y="0"/>
                  <a:pt x="16" y="0"/>
                </a:cubicBezTo>
                <a:cubicBezTo>
                  <a:pt x="8" y="0"/>
                  <a:pt x="0" y="8"/>
                  <a:pt x="0" y="17"/>
                </a:cubicBezTo>
                <a:cubicBezTo>
                  <a:pt x="0" y="97"/>
                  <a:pt x="0" y="97"/>
                  <a:pt x="0" y="97"/>
                </a:cubicBezTo>
                <a:cubicBezTo>
                  <a:pt x="0" y="106"/>
                  <a:pt x="8" y="114"/>
                  <a:pt x="16" y="114"/>
                </a:cubicBezTo>
                <a:close/>
                <a:moveTo>
                  <a:pt x="9" y="25"/>
                </a:moveTo>
                <a:cubicBezTo>
                  <a:pt x="9" y="17"/>
                  <a:pt x="16" y="11"/>
                  <a:pt x="24" y="11"/>
                </a:cubicBezTo>
                <a:cubicBezTo>
                  <a:pt x="196" y="11"/>
                  <a:pt x="196" y="11"/>
                  <a:pt x="196" y="11"/>
                </a:cubicBezTo>
                <a:cubicBezTo>
                  <a:pt x="204" y="11"/>
                  <a:pt x="210" y="17"/>
                  <a:pt x="210" y="25"/>
                </a:cubicBezTo>
                <a:cubicBezTo>
                  <a:pt x="210" y="89"/>
                  <a:pt x="210" y="89"/>
                  <a:pt x="210" y="89"/>
                </a:cubicBezTo>
                <a:cubicBezTo>
                  <a:pt x="210" y="97"/>
                  <a:pt x="204" y="103"/>
                  <a:pt x="196" y="103"/>
                </a:cubicBezTo>
                <a:cubicBezTo>
                  <a:pt x="24" y="103"/>
                  <a:pt x="24" y="103"/>
                  <a:pt x="24" y="103"/>
                </a:cubicBezTo>
                <a:cubicBezTo>
                  <a:pt x="16" y="103"/>
                  <a:pt x="9" y="97"/>
                  <a:pt x="9" y="89"/>
                </a:cubicBezTo>
                <a:lnTo>
                  <a:pt x="9" y="25"/>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4" name="Freeform 125"/>
          <p:cNvSpPr>
            <a:spLocks noChangeArrowheads="1"/>
          </p:cNvSpPr>
          <p:nvPr/>
        </p:nvSpPr>
        <p:spPr bwMode="auto">
          <a:xfrm>
            <a:off x="4052888" y="979488"/>
            <a:ext cx="7937"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1" y="0"/>
                  <a:pt x="0" y="1"/>
                  <a:pt x="0" y="3"/>
                </a:cubicBezTo>
                <a:cubicBezTo>
                  <a:pt x="0" y="65"/>
                  <a:pt x="0" y="65"/>
                  <a:pt x="0" y="65"/>
                </a:cubicBezTo>
                <a:cubicBezTo>
                  <a:pt x="0" y="65"/>
                  <a:pt x="0" y="66"/>
                  <a:pt x="1" y="67"/>
                </a:cubicBezTo>
                <a:cubicBezTo>
                  <a:pt x="2" y="67"/>
                  <a:pt x="2" y="68"/>
                  <a:pt x="3" y="68"/>
                </a:cubicBezTo>
                <a:cubicBezTo>
                  <a:pt x="5" y="68"/>
                  <a:pt x="6" y="66"/>
                  <a:pt x="6" y="65"/>
                </a:cubicBezTo>
                <a:cubicBezTo>
                  <a:pt x="6" y="3"/>
                  <a:pt x="6" y="3"/>
                  <a:pt x="6" y="3"/>
                </a:cubicBezTo>
                <a:cubicBezTo>
                  <a:pt x="6" y="2"/>
                  <a:pt x="6" y="1"/>
                  <a:pt x="5" y="1"/>
                </a:cubicBezTo>
                <a:cubicBezTo>
                  <a:pt x="5" y="0"/>
                  <a:pt x="4"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5" name="Freeform 126"/>
          <p:cNvSpPr>
            <a:spLocks noChangeArrowheads="1"/>
          </p:cNvSpPr>
          <p:nvPr/>
        </p:nvSpPr>
        <p:spPr bwMode="auto">
          <a:xfrm>
            <a:off x="4024313" y="979488"/>
            <a:ext cx="7937" cy="87312"/>
          </a:xfrm>
          <a:custGeom>
            <a:avLst/>
            <a:gdLst>
              <a:gd name="T0" fmla="*/ 2147483647 w 6"/>
              <a:gd name="T1" fmla="*/ 0 h 68"/>
              <a:gd name="T2" fmla="*/ 0 w 6"/>
              <a:gd name="T3" fmla="*/ 2147483647 h 68"/>
              <a:gd name="T4" fmla="*/ 0 w 6"/>
              <a:gd name="T5" fmla="*/ 2147483647 h 68"/>
              <a:gd name="T6" fmla="*/ 2147483647 w 6"/>
              <a:gd name="T7" fmla="*/ 2147483647 h 68"/>
              <a:gd name="T8" fmla="*/ 2147483647 w 6"/>
              <a:gd name="T9" fmla="*/ 2147483647 h 68"/>
              <a:gd name="T10" fmla="*/ 2147483647 w 6"/>
              <a:gd name="T11" fmla="*/ 2147483647 h 68"/>
              <a:gd name="T12" fmla="*/ 2147483647 w 6"/>
              <a:gd name="T13" fmla="*/ 2147483647 h 68"/>
              <a:gd name="T14" fmla="*/ 2147483647 w 6"/>
              <a:gd name="T15" fmla="*/ 2147483647 h 68"/>
              <a:gd name="T16" fmla="*/ 2147483647 w 6"/>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8"/>
              <a:gd name="T29" fmla="*/ 6 w 6"/>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8">
                <a:moveTo>
                  <a:pt x="3" y="0"/>
                </a:moveTo>
                <a:cubicBezTo>
                  <a:pt x="1" y="0"/>
                  <a:pt x="0" y="1"/>
                  <a:pt x="0" y="3"/>
                </a:cubicBezTo>
                <a:cubicBezTo>
                  <a:pt x="0" y="65"/>
                  <a:pt x="0" y="65"/>
                  <a:pt x="0" y="65"/>
                </a:cubicBezTo>
                <a:cubicBezTo>
                  <a:pt x="0" y="65"/>
                  <a:pt x="0" y="66"/>
                  <a:pt x="1" y="67"/>
                </a:cubicBezTo>
                <a:cubicBezTo>
                  <a:pt x="1" y="67"/>
                  <a:pt x="2" y="68"/>
                  <a:pt x="3" y="68"/>
                </a:cubicBezTo>
                <a:cubicBezTo>
                  <a:pt x="4" y="68"/>
                  <a:pt x="6" y="66"/>
                  <a:pt x="6" y="65"/>
                </a:cubicBezTo>
                <a:cubicBezTo>
                  <a:pt x="6" y="3"/>
                  <a:pt x="6" y="3"/>
                  <a:pt x="6" y="3"/>
                </a:cubicBezTo>
                <a:cubicBezTo>
                  <a:pt x="6" y="2"/>
                  <a:pt x="5" y="1"/>
                  <a:pt x="5" y="1"/>
                </a:cubicBezTo>
                <a:cubicBezTo>
                  <a:pt x="4" y="0"/>
                  <a:pt x="3"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6" name="Freeform 127"/>
          <p:cNvSpPr>
            <a:spLocks noChangeArrowheads="1"/>
          </p:cNvSpPr>
          <p:nvPr/>
        </p:nvSpPr>
        <p:spPr bwMode="auto">
          <a:xfrm>
            <a:off x="3997325" y="979488"/>
            <a:ext cx="6350" cy="87312"/>
          </a:xfrm>
          <a:custGeom>
            <a:avLst/>
            <a:gdLst>
              <a:gd name="T0" fmla="*/ 2147483647 w 5"/>
              <a:gd name="T1" fmla="*/ 0 h 68"/>
              <a:gd name="T2" fmla="*/ 0 w 5"/>
              <a:gd name="T3" fmla="*/ 2147483647 h 68"/>
              <a:gd name="T4" fmla="*/ 0 w 5"/>
              <a:gd name="T5" fmla="*/ 2147483647 h 68"/>
              <a:gd name="T6" fmla="*/ 0 w 5"/>
              <a:gd name="T7" fmla="*/ 2147483647 h 68"/>
              <a:gd name="T8" fmla="*/ 2147483647 w 5"/>
              <a:gd name="T9" fmla="*/ 2147483647 h 68"/>
              <a:gd name="T10" fmla="*/ 2147483647 w 5"/>
              <a:gd name="T11" fmla="*/ 2147483647 h 68"/>
              <a:gd name="T12" fmla="*/ 2147483647 w 5"/>
              <a:gd name="T13" fmla="*/ 2147483647 h 68"/>
              <a:gd name="T14" fmla="*/ 2147483647 w 5"/>
              <a:gd name="T15" fmla="*/ 2147483647 h 68"/>
              <a:gd name="T16" fmla="*/ 2147483647 w 5"/>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8"/>
              <a:gd name="T29" fmla="*/ 5 w 5"/>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8">
                <a:moveTo>
                  <a:pt x="2" y="0"/>
                </a:moveTo>
                <a:cubicBezTo>
                  <a:pt x="1" y="0"/>
                  <a:pt x="0" y="1"/>
                  <a:pt x="0" y="3"/>
                </a:cubicBezTo>
                <a:cubicBezTo>
                  <a:pt x="0" y="65"/>
                  <a:pt x="0" y="65"/>
                  <a:pt x="0" y="65"/>
                </a:cubicBezTo>
                <a:cubicBezTo>
                  <a:pt x="0" y="65"/>
                  <a:pt x="0" y="66"/>
                  <a:pt x="0" y="67"/>
                </a:cubicBezTo>
                <a:cubicBezTo>
                  <a:pt x="1" y="67"/>
                  <a:pt x="2" y="68"/>
                  <a:pt x="2" y="68"/>
                </a:cubicBezTo>
                <a:cubicBezTo>
                  <a:pt x="4" y="68"/>
                  <a:pt x="5" y="66"/>
                  <a:pt x="5" y="65"/>
                </a:cubicBezTo>
                <a:cubicBezTo>
                  <a:pt x="5" y="3"/>
                  <a:pt x="5" y="3"/>
                  <a:pt x="5" y="3"/>
                </a:cubicBezTo>
                <a:cubicBezTo>
                  <a:pt x="5" y="2"/>
                  <a:pt x="5" y="1"/>
                  <a:pt x="5" y="1"/>
                </a:cubicBezTo>
                <a:cubicBezTo>
                  <a:pt x="4" y="0"/>
                  <a:pt x="3" y="0"/>
                  <a:pt x="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7" name="Freeform 128"/>
          <p:cNvSpPr>
            <a:spLocks noChangeArrowheads="1"/>
          </p:cNvSpPr>
          <p:nvPr/>
        </p:nvSpPr>
        <p:spPr bwMode="auto">
          <a:xfrm>
            <a:off x="3968750" y="979488"/>
            <a:ext cx="6350" cy="87312"/>
          </a:xfrm>
          <a:custGeom>
            <a:avLst/>
            <a:gdLst>
              <a:gd name="T0" fmla="*/ 2147483647 w 6"/>
              <a:gd name="T1" fmla="*/ 0 h 69"/>
              <a:gd name="T2" fmla="*/ 0 w 6"/>
              <a:gd name="T3" fmla="*/ 2147483647 h 69"/>
              <a:gd name="T4" fmla="*/ 0 w 6"/>
              <a:gd name="T5" fmla="*/ 2147483647 h 69"/>
              <a:gd name="T6" fmla="*/ 2147483647 w 6"/>
              <a:gd name="T7" fmla="*/ 2147483647 h 69"/>
              <a:gd name="T8" fmla="*/ 2147483647 w 6"/>
              <a:gd name="T9" fmla="*/ 2147483647 h 69"/>
              <a:gd name="T10" fmla="*/ 2147483647 w 6"/>
              <a:gd name="T11" fmla="*/ 2147483647 h 69"/>
              <a:gd name="T12" fmla="*/ 2147483647 w 6"/>
              <a:gd name="T13" fmla="*/ 2147483647 h 69"/>
              <a:gd name="T14" fmla="*/ 2147483647 w 6"/>
              <a:gd name="T15" fmla="*/ 2147483647 h 69"/>
              <a:gd name="T16" fmla="*/ 2147483647 w 6"/>
              <a:gd name="T17" fmla="*/ 0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9"/>
              <a:gd name="T29" fmla="*/ 6 w 6"/>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9">
                <a:moveTo>
                  <a:pt x="3" y="0"/>
                </a:moveTo>
                <a:cubicBezTo>
                  <a:pt x="1" y="0"/>
                  <a:pt x="0" y="2"/>
                  <a:pt x="0" y="4"/>
                </a:cubicBezTo>
                <a:cubicBezTo>
                  <a:pt x="0" y="65"/>
                  <a:pt x="0" y="65"/>
                  <a:pt x="0" y="65"/>
                </a:cubicBezTo>
                <a:cubicBezTo>
                  <a:pt x="0" y="66"/>
                  <a:pt x="0" y="67"/>
                  <a:pt x="1" y="68"/>
                </a:cubicBezTo>
                <a:cubicBezTo>
                  <a:pt x="1" y="68"/>
                  <a:pt x="2" y="69"/>
                  <a:pt x="3" y="69"/>
                </a:cubicBezTo>
                <a:cubicBezTo>
                  <a:pt x="4" y="69"/>
                  <a:pt x="6" y="67"/>
                  <a:pt x="6" y="65"/>
                </a:cubicBezTo>
                <a:cubicBezTo>
                  <a:pt x="6" y="4"/>
                  <a:pt x="6" y="4"/>
                  <a:pt x="6" y="4"/>
                </a:cubicBezTo>
                <a:cubicBezTo>
                  <a:pt x="6" y="3"/>
                  <a:pt x="5" y="2"/>
                  <a:pt x="5" y="1"/>
                </a:cubicBezTo>
                <a:cubicBezTo>
                  <a:pt x="4" y="1"/>
                  <a:pt x="3" y="0"/>
                  <a:pt x="3"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8" name="Freeform 129"/>
          <p:cNvSpPr>
            <a:spLocks noChangeArrowheads="1"/>
          </p:cNvSpPr>
          <p:nvPr/>
        </p:nvSpPr>
        <p:spPr bwMode="auto">
          <a:xfrm>
            <a:off x="3941763" y="979488"/>
            <a:ext cx="6350" cy="87312"/>
          </a:xfrm>
          <a:custGeom>
            <a:avLst/>
            <a:gdLst>
              <a:gd name="T0" fmla="*/ 2147483647 w 5"/>
              <a:gd name="T1" fmla="*/ 0 h 69"/>
              <a:gd name="T2" fmla="*/ 0 w 5"/>
              <a:gd name="T3" fmla="*/ 2147483647 h 69"/>
              <a:gd name="T4" fmla="*/ 0 w 5"/>
              <a:gd name="T5" fmla="*/ 2147483647 h 69"/>
              <a:gd name="T6" fmla="*/ 0 w 5"/>
              <a:gd name="T7" fmla="*/ 2147483647 h 69"/>
              <a:gd name="T8" fmla="*/ 2147483647 w 5"/>
              <a:gd name="T9" fmla="*/ 2147483647 h 69"/>
              <a:gd name="T10" fmla="*/ 2147483647 w 5"/>
              <a:gd name="T11" fmla="*/ 2147483647 h 69"/>
              <a:gd name="T12" fmla="*/ 2147483647 w 5"/>
              <a:gd name="T13" fmla="*/ 2147483647 h 69"/>
              <a:gd name="T14" fmla="*/ 2147483647 w 5"/>
              <a:gd name="T15" fmla="*/ 2147483647 h 69"/>
              <a:gd name="T16" fmla="*/ 2147483647 w 5"/>
              <a:gd name="T17" fmla="*/ 0 h 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9"/>
              <a:gd name="T29" fmla="*/ 5 w 5"/>
              <a:gd name="T30" fmla="*/ 69 h 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9">
                <a:moveTo>
                  <a:pt x="2" y="0"/>
                </a:moveTo>
                <a:cubicBezTo>
                  <a:pt x="1" y="0"/>
                  <a:pt x="0" y="2"/>
                  <a:pt x="0" y="4"/>
                </a:cubicBezTo>
                <a:cubicBezTo>
                  <a:pt x="0" y="65"/>
                  <a:pt x="0" y="65"/>
                  <a:pt x="0" y="65"/>
                </a:cubicBezTo>
                <a:cubicBezTo>
                  <a:pt x="0" y="66"/>
                  <a:pt x="0" y="67"/>
                  <a:pt x="0" y="68"/>
                </a:cubicBezTo>
                <a:cubicBezTo>
                  <a:pt x="1" y="68"/>
                  <a:pt x="2" y="69"/>
                  <a:pt x="2" y="69"/>
                </a:cubicBezTo>
                <a:cubicBezTo>
                  <a:pt x="4" y="69"/>
                  <a:pt x="5" y="67"/>
                  <a:pt x="5" y="65"/>
                </a:cubicBezTo>
                <a:cubicBezTo>
                  <a:pt x="5" y="4"/>
                  <a:pt x="5" y="4"/>
                  <a:pt x="5" y="4"/>
                </a:cubicBezTo>
                <a:cubicBezTo>
                  <a:pt x="5" y="3"/>
                  <a:pt x="5" y="2"/>
                  <a:pt x="4" y="1"/>
                </a:cubicBezTo>
                <a:cubicBezTo>
                  <a:pt x="4" y="1"/>
                  <a:pt x="3" y="0"/>
                  <a:pt x="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09" name="Freeform 130"/>
          <p:cNvSpPr>
            <a:spLocks noEditPoints="1" noChangeArrowheads="1"/>
          </p:cNvSpPr>
          <p:nvPr/>
        </p:nvSpPr>
        <p:spPr bwMode="auto">
          <a:xfrm>
            <a:off x="3902075" y="950913"/>
            <a:ext cx="280988" cy="144462"/>
          </a:xfrm>
          <a:custGeom>
            <a:avLst/>
            <a:gdLst>
              <a:gd name="T0" fmla="*/ 2147483647 w 220"/>
              <a:gd name="T1" fmla="*/ 0 h 114"/>
              <a:gd name="T2" fmla="*/ 2147483647 w 220"/>
              <a:gd name="T3" fmla="*/ 0 h 114"/>
              <a:gd name="T4" fmla="*/ 0 w 220"/>
              <a:gd name="T5" fmla="*/ 2147483647 h 114"/>
              <a:gd name="T6" fmla="*/ 0 w 220"/>
              <a:gd name="T7" fmla="*/ 2147483647 h 114"/>
              <a:gd name="T8" fmla="*/ 2147483647 w 220"/>
              <a:gd name="T9" fmla="*/ 2147483647 h 114"/>
              <a:gd name="T10" fmla="*/ 2147483647 w 220"/>
              <a:gd name="T11" fmla="*/ 2147483647 h 114"/>
              <a:gd name="T12" fmla="*/ 2147483647 w 220"/>
              <a:gd name="T13" fmla="*/ 2147483647 h 114"/>
              <a:gd name="T14" fmla="*/ 2147483647 w 220"/>
              <a:gd name="T15" fmla="*/ 2147483647 h 114"/>
              <a:gd name="T16" fmla="*/ 2147483647 w 220"/>
              <a:gd name="T17" fmla="*/ 0 h 114"/>
              <a:gd name="T18" fmla="*/ 2147483647 w 220"/>
              <a:gd name="T19" fmla="*/ 2147483647 h 114"/>
              <a:gd name="T20" fmla="*/ 2147483647 w 220"/>
              <a:gd name="T21" fmla="*/ 2147483647 h 114"/>
              <a:gd name="T22" fmla="*/ 2147483647 w 220"/>
              <a:gd name="T23" fmla="*/ 2147483647 h 114"/>
              <a:gd name="T24" fmla="*/ 2147483647 w 220"/>
              <a:gd name="T25" fmla="*/ 2147483647 h 114"/>
              <a:gd name="T26" fmla="*/ 2147483647 w 220"/>
              <a:gd name="T27" fmla="*/ 2147483647 h 114"/>
              <a:gd name="T28" fmla="*/ 2147483647 w 220"/>
              <a:gd name="T29" fmla="*/ 2147483647 h 114"/>
              <a:gd name="T30" fmla="*/ 2147483647 w 220"/>
              <a:gd name="T31" fmla="*/ 2147483647 h 114"/>
              <a:gd name="T32" fmla="*/ 2147483647 w 220"/>
              <a:gd name="T33" fmla="*/ 2147483647 h 114"/>
              <a:gd name="T34" fmla="*/ 2147483647 w 220"/>
              <a:gd name="T35" fmla="*/ 2147483647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0"/>
              <a:gd name="T55" fmla="*/ 0 h 114"/>
              <a:gd name="T56" fmla="*/ 220 w 220"/>
              <a:gd name="T57" fmla="*/ 114 h 11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0" h="114">
                <a:moveTo>
                  <a:pt x="204" y="0"/>
                </a:moveTo>
                <a:cubicBezTo>
                  <a:pt x="16" y="0"/>
                  <a:pt x="16" y="0"/>
                  <a:pt x="16" y="0"/>
                </a:cubicBezTo>
                <a:cubicBezTo>
                  <a:pt x="7" y="0"/>
                  <a:pt x="0" y="7"/>
                  <a:pt x="0" y="17"/>
                </a:cubicBezTo>
                <a:cubicBezTo>
                  <a:pt x="0" y="96"/>
                  <a:pt x="0" y="96"/>
                  <a:pt x="0" y="96"/>
                </a:cubicBezTo>
                <a:cubicBezTo>
                  <a:pt x="0" y="106"/>
                  <a:pt x="7" y="114"/>
                  <a:pt x="16" y="114"/>
                </a:cubicBezTo>
                <a:cubicBezTo>
                  <a:pt x="204" y="114"/>
                  <a:pt x="204" y="114"/>
                  <a:pt x="204" y="114"/>
                </a:cubicBezTo>
                <a:cubicBezTo>
                  <a:pt x="213" y="114"/>
                  <a:pt x="220" y="106"/>
                  <a:pt x="220" y="96"/>
                </a:cubicBezTo>
                <a:cubicBezTo>
                  <a:pt x="220" y="17"/>
                  <a:pt x="220" y="17"/>
                  <a:pt x="220" y="17"/>
                </a:cubicBezTo>
                <a:cubicBezTo>
                  <a:pt x="220" y="7"/>
                  <a:pt x="213" y="0"/>
                  <a:pt x="204" y="0"/>
                </a:cubicBezTo>
                <a:close/>
                <a:moveTo>
                  <a:pt x="210" y="89"/>
                </a:moveTo>
                <a:cubicBezTo>
                  <a:pt x="210" y="97"/>
                  <a:pt x="203" y="103"/>
                  <a:pt x="195" y="103"/>
                </a:cubicBezTo>
                <a:cubicBezTo>
                  <a:pt x="23" y="103"/>
                  <a:pt x="23" y="103"/>
                  <a:pt x="23" y="103"/>
                </a:cubicBezTo>
                <a:cubicBezTo>
                  <a:pt x="15" y="103"/>
                  <a:pt x="9" y="97"/>
                  <a:pt x="9" y="89"/>
                </a:cubicBezTo>
                <a:cubicBezTo>
                  <a:pt x="9" y="24"/>
                  <a:pt x="9" y="24"/>
                  <a:pt x="9" y="24"/>
                </a:cubicBezTo>
                <a:cubicBezTo>
                  <a:pt x="9" y="17"/>
                  <a:pt x="15" y="11"/>
                  <a:pt x="23" y="11"/>
                </a:cubicBezTo>
                <a:cubicBezTo>
                  <a:pt x="195" y="11"/>
                  <a:pt x="195" y="11"/>
                  <a:pt x="195" y="11"/>
                </a:cubicBezTo>
                <a:cubicBezTo>
                  <a:pt x="203" y="11"/>
                  <a:pt x="210" y="17"/>
                  <a:pt x="210" y="24"/>
                </a:cubicBezTo>
                <a:lnTo>
                  <a:pt x="210" y="8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0" name="Freeform 183"/>
          <p:cNvSpPr>
            <a:spLocks noEditPoints="1" noChangeArrowheads="1"/>
          </p:cNvSpPr>
          <p:nvPr/>
        </p:nvSpPr>
        <p:spPr bwMode="auto">
          <a:xfrm>
            <a:off x="5602288" y="2779713"/>
            <a:ext cx="365125" cy="504825"/>
          </a:xfrm>
          <a:custGeom>
            <a:avLst/>
            <a:gdLst>
              <a:gd name="T0" fmla="*/ 2147483647 w 286"/>
              <a:gd name="T1" fmla="*/ 2147483647 h 395"/>
              <a:gd name="T2" fmla="*/ 2147483647 w 286"/>
              <a:gd name="T3" fmla="*/ 2147483647 h 395"/>
              <a:gd name="T4" fmla="*/ 2147483647 w 286"/>
              <a:gd name="T5" fmla="*/ 2147483647 h 395"/>
              <a:gd name="T6" fmla="*/ 2147483647 w 286"/>
              <a:gd name="T7" fmla="*/ 2147483647 h 395"/>
              <a:gd name="T8" fmla="*/ 2147483647 w 286"/>
              <a:gd name="T9" fmla="*/ 2147483647 h 395"/>
              <a:gd name="T10" fmla="*/ 2147483647 w 286"/>
              <a:gd name="T11" fmla="*/ 2147483647 h 395"/>
              <a:gd name="T12" fmla="*/ 2147483647 w 286"/>
              <a:gd name="T13" fmla="*/ 2147483647 h 395"/>
              <a:gd name="T14" fmla="*/ 2147483647 w 286"/>
              <a:gd name="T15" fmla="*/ 2147483647 h 395"/>
              <a:gd name="T16" fmla="*/ 2147483647 w 286"/>
              <a:gd name="T17" fmla="*/ 2147483647 h 395"/>
              <a:gd name="T18" fmla="*/ 2147483647 w 286"/>
              <a:gd name="T19" fmla="*/ 2147483647 h 395"/>
              <a:gd name="T20" fmla="*/ 2147483647 w 286"/>
              <a:gd name="T21" fmla="*/ 2147483647 h 395"/>
              <a:gd name="T22" fmla="*/ 2147483647 w 286"/>
              <a:gd name="T23" fmla="*/ 2147483647 h 395"/>
              <a:gd name="T24" fmla="*/ 2147483647 w 286"/>
              <a:gd name="T25" fmla="*/ 2147483647 h 395"/>
              <a:gd name="T26" fmla="*/ 2147483647 w 286"/>
              <a:gd name="T27" fmla="*/ 2147483647 h 395"/>
              <a:gd name="T28" fmla="*/ 2147483647 w 286"/>
              <a:gd name="T29" fmla="*/ 2147483647 h 395"/>
              <a:gd name="T30" fmla="*/ 2147483647 w 286"/>
              <a:gd name="T31" fmla="*/ 2147483647 h 395"/>
              <a:gd name="T32" fmla="*/ 2147483647 w 286"/>
              <a:gd name="T33" fmla="*/ 2147483647 h 395"/>
              <a:gd name="T34" fmla="*/ 2147483647 w 286"/>
              <a:gd name="T35" fmla="*/ 2147483647 h 395"/>
              <a:gd name="T36" fmla="*/ 2147483647 w 286"/>
              <a:gd name="T37" fmla="*/ 2147483647 h 395"/>
              <a:gd name="T38" fmla="*/ 2147483647 w 286"/>
              <a:gd name="T39" fmla="*/ 2147483647 h 395"/>
              <a:gd name="T40" fmla="*/ 2147483647 w 286"/>
              <a:gd name="T41" fmla="*/ 2147483647 h 395"/>
              <a:gd name="T42" fmla="*/ 2147483647 w 286"/>
              <a:gd name="T43" fmla="*/ 2147483647 h 395"/>
              <a:gd name="T44" fmla="*/ 2147483647 w 286"/>
              <a:gd name="T45" fmla="*/ 2147483647 h 395"/>
              <a:gd name="T46" fmla="*/ 2147483647 w 286"/>
              <a:gd name="T47" fmla="*/ 2147483647 h 395"/>
              <a:gd name="T48" fmla="*/ 2147483647 w 286"/>
              <a:gd name="T49" fmla="*/ 2147483647 h 39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86"/>
              <a:gd name="T76" fmla="*/ 0 h 395"/>
              <a:gd name="T77" fmla="*/ 286 w 286"/>
              <a:gd name="T78" fmla="*/ 395 h 39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86" h="395">
                <a:moveTo>
                  <a:pt x="271" y="346"/>
                </a:moveTo>
                <a:cubicBezTo>
                  <a:pt x="271" y="127"/>
                  <a:pt x="271" y="127"/>
                  <a:pt x="271" y="127"/>
                </a:cubicBezTo>
                <a:cubicBezTo>
                  <a:pt x="169" y="26"/>
                  <a:pt x="169" y="26"/>
                  <a:pt x="169" y="26"/>
                </a:cubicBezTo>
                <a:cubicBezTo>
                  <a:pt x="142" y="0"/>
                  <a:pt x="117" y="26"/>
                  <a:pt x="117" y="26"/>
                </a:cubicBezTo>
                <a:cubicBezTo>
                  <a:pt x="15" y="127"/>
                  <a:pt x="15" y="127"/>
                  <a:pt x="15" y="127"/>
                </a:cubicBezTo>
                <a:cubicBezTo>
                  <a:pt x="15" y="346"/>
                  <a:pt x="15" y="346"/>
                  <a:pt x="15" y="346"/>
                </a:cubicBezTo>
                <a:cubicBezTo>
                  <a:pt x="15" y="346"/>
                  <a:pt x="0" y="395"/>
                  <a:pt x="66" y="395"/>
                </a:cubicBezTo>
                <a:cubicBezTo>
                  <a:pt x="131" y="395"/>
                  <a:pt x="131" y="395"/>
                  <a:pt x="131" y="395"/>
                </a:cubicBezTo>
                <a:cubicBezTo>
                  <a:pt x="154" y="395"/>
                  <a:pt x="154" y="395"/>
                  <a:pt x="154" y="395"/>
                </a:cubicBezTo>
                <a:cubicBezTo>
                  <a:pt x="154" y="395"/>
                  <a:pt x="154" y="395"/>
                  <a:pt x="220" y="395"/>
                </a:cubicBezTo>
                <a:cubicBezTo>
                  <a:pt x="286" y="395"/>
                  <a:pt x="271" y="346"/>
                  <a:pt x="271" y="346"/>
                </a:cubicBezTo>
                <a:close/>
                <a:moveTo>
                  <a:pt x="143" y="35"/>
                </a:moveTo>
                <a:cubicBezTo>
                  <a:pt x="160" y="35"/>
                  <a:pt x="174" y="49"/>
                  <a:pt x="174" y="67"/>
                </a:cubicBezTo>
                <a:cubicBezTo>
                  <a:pt x="174" y="84"/>
                  <a:pt x="160" y="98"/>
                  <a:pt x="143" y="98"/>
                </a:cubicBezTo>
                <a:cubicBezTo>
                  <a:pt x="125" y="98"/>
                  <a:pt x="111" y="84"/>
                  <a:pt x="111" y="67"/>
                </a:cubicBezTo>
                <a:cubicBezTo>
                  <a:pt x="111" y="49"/>
                  <a:pt x="125" y="35"/>
                  <a:pt x="143" y="35"/>
                </a:cubicBezTo>
                <a:close/>
                <a:moveTo>
                  <a:pt x="240" y="341"/>
                </a:moveTo>
                <a:cubicBezTo>
                  <a:pt x="240" y="358"/>
                  <a:pt x="225" y="373"/>
                  <a:pt x="207" y="373"/>
                </a:cubicBezTo>
                <a:cubicBezTo>
                  <a:pt x="80" y="373"/>
                  <a:pt x="80" y="373"/>
                  <a:pt x="80" y="373"/>
                </a:cubicBezTo>
                <a:cubicBezTo>
                  <a:pt x="62" y="373"/>
                  <a:pt x="48" y="358"/>
                  <a:pt x="48" y="341"/>
                </a:cubicBezTo>
                <a:cubicBezTo>
                  <a:pt x="48" y="160"/>
                  <a:pt x="48" y="160"/>
                  <a:pt x="48" y="160"/>
                </a:cubicBezTo>
                <a:cubicBezTo>
                  <a:pt x="48" y="142"/>
                  <a:pt x="62" y="127"/>
                  <a:pt x="80" y="127"/>
                </a:cubicBezTo>
                <a:cubicBezTo>
                  <a:pt x="207" y="127"/>
                  <a:pt x="207" y="127"/>
                  <a:pt x="207" y="127"/>
                </a:cubicBezTo>
                <a:cubicBezTo>
                  <a:pt x="225" y="127"/>
                  <a:pt x="240" y="142"/>
                  <a:pt x="240" y="160"/>
                </a:cubicBezTo>
                <a:lnTo>
                  <a:pt x="240" y="34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1" name="Freeform 184"/>
          <p:cNvSpPr>
            <a:spLocks noEditPoints="1" noChangeArrowheads="1"/>
          </p:cNvSpPr>
          <p:nvPr/>
        </p:nvSpPr>
        <p:spPr bwMode="auto">
          <a:xfrm>
            <a:off x="5711825" y="2981325"/>
            <a:ext cx="149225" cy="236538"/>
          </a:xfrm>
          <a:custGeom>
            <a:avLst/>
            <a:gdLst>
              <a:gd name="T0" fmla="*/ 2147483647 w 116"/>
              <a:gd name="T1" fmla="*/ 2147483647 h 186"/>
              <a:gd name="T2" fmla="*/ 2147483647 w 116"/>
              <a:gd name="T3" fmla="*/ 2147483647 h 186"/>
              <a:gd name="T4" fmla="*/ 2147483647 w 116"/>
              <a:gd name="T5" fmla="*/ 2147483647 h 186"/>
              <a:gd name="T6" fmla="*/ 2147483647 w 116"/>
              <a:gd name="T7" fmla="*/ 2147483647 h 186"/>
              <a:gd name="T8" fmla="*/ 2147483647 w 116"/>
              <a:gd name="T9" fmla="*/ 2147483647 h 186"/>
              <a:gd name="T10" fmla="*/ 2147483647 w 116"/>
              <a:gd name="T11" fmla="*/ 2147483647 h 186"/>
              <a:gd name="T12" fmla="*/ 2147483647 w 116"/>
              <a:gd name="T13" fmla="*/ 2147483647 h 186"/>
              <a:gd name="T14" fmla="*/ 2147483647 w 116"/>
              <a:gd name="T15" fmla="*/ 2147483647 h 186"/>
              <a:gd name="T16" fmla="*/ 2147483647 w 116"/>
              <a:gd name="T17" fmla="*/ 2147483647 h 186"/>
              <a:gd name="T18" fmla="*/ 2147483647 w 116"/>
              <a:gd name="T19" fmla="*/ 2147483647 h 186"/>
              <a:gd name="T20" fmla="*/ 2147483647 w 116"/>
              <a:gd name="T21" fmla="*/ 2147483647 h 186"/>
              <a:gd name="T22" fmla="*/ 2147483647 w 116"/>
              <a:gd name="T23" fmla="*/ 2147483647 h 186"/>
              <a:gd name="T24" fmla="*/ 2147483647 w 116"/>
              <a:gd name="T25" fmla="*/ 2147483647 h 186"/>
              <a:gd name="T26" fmla="*/ 2147483647 w 116"/>
              <a:gd name="T27" fmla="*/ 0 h 186"/>
              <a:gd name="T28" fmla="*/ 2147483647 w 116"/>
              <a:gd name="T29" fmla="*/ 2147483647 h 186"/>
              <a:gd name="T30" fmla="*/ 2147483647 w 116"/>
              <a:gd name="T31" fmla="*/ 2147483647 h 186"/>
              <a:gd name="T32" fmla="*/ 2147483647 w 116"/>
              <a:gd name="T33" fmla="*/ 2147483647 h 186"/>
              <a:gd name="T34" fmla="*/ 2147483647 w 116"/>
              <a:gd name="T35" fmla="*/ 2147483647 h 186"/>
              <a:gd name="T36" fmla="*/ 2147483647 w 116"/>
              <a:gd name="T37" fmla="*/ 2147483647 h 186"/>
              <a:gd name="T38" fmla="*/ 2147483647 w 116"/>
              <a:gd name="T39" fmla="*/ 2147483647 h 186"/>
              <a:gd name="T40" fmla="*/ 2147483647 w 116"/>
              <a:gd name="T41" fmla="*/ 2147483647 h 186"/>
              <a:gd name="T42" fmla="*/ 2147483647 w 116"/>
              <a:gd name="T43" fmla="*/ 2147483647 h 186"/>
              <a:gd name="T44" fmla="*/ 2147483647 w 116"/>
              <a:gd name="T45" fmla="*/ 2147483647 h 186"/>
              <a:gd name="T46" fmla="*/ 2147483647 w 116"/>
              <a:gd name="T47" fmla="*/ 2147483647 h 186"/>
              <a:gd name="T48" fmla="*/ 2147483647 w 116"/>
              <a:gd name="T49" fmla="*/ 2147483647 h 186"/>
              <a:gd name="T50" fmla="*/ 2147483647 w 116"/>
              <a:gd name="T51" fmla="*/ 2147483647 h 186"/>
              <a:gd name="T52" fmla="*/ 2147483647 w 116"/>
              <a:gd name="T53" fmla="*/ 2147483647 h 186"/>
              <a:gd name="T54" fmla="*/ 2147483647 w 116"/>
              <a:gd name="T55" fmla="*/ 2147483647 h 186"/>
              <a:gd name="T56" fmla="*/ 0 w 116"/>
              <a:gd name="T57" fmla="*/ 2147483647 h 186"/>
              <a:gd name="T58" fmla="*/ 2147483647 w 116"/>
              <a:gd name="T59" fmla="*/ 2147483647 h 186"/>
              <a:gd name="T60" fmla="*/ 2147483647 w 116"/>
              <a:gd name="T61" fmla="*/ 2147483647 h 186"/>
              <a:gd name="T62" fmla="*/ 2147483647 w 116"/>
              <a:gd name="T63" fmla="*/ 2147483647 h 186"/>
              <a:gd name="T64" fmla="*/ 2147483647 w 116"/>
              <a:gd name="T65" fmla="*/ 2147483647 h 186"/>
              <a:gd name="T66" fmla="*/ 2147483647 w 116"/>
              <a:gd name="T67" fmla="*/ 2147483647 h 186"/>
              <a:gd name="T68" fmla="*/ 2147483647 w 116"/>
              <a:gd name="T69" fmla="*/ 2147483647 h 186"/>
              <a:gd name="T70" fmla="*/ 2147483647 w 116"/>
              <a:gd name="T71" fmla="*/ 2147483647 h 186"/>
              <a:gd name="T72" fmla="*/ 2147483647 w 116"/>
              <a:gd name="T73" fmla="*/ 2147483647 h 186"/>
              <a:gd name="T74" fmla="*/ 2147483647 w 116"/>
              <a:gd name="T75" fmla="*/ 2147483647 h 186"/>
              <a:gd name="T76" fmla="*/ 2147483647 w 116"/>
              <a:gd name="T77" fmla="*/ 2147483647 h 186"/>
              <a:gd name="T78" fmla="*/ 2147483647 w 116"/>
              <a:gd name="T79" fmla="*/ 2147483647 h 186"/>
              <a:gd name="T80" fmla="*/ 2147483647 w 116"/>
              <a:gd name="T81" fmla="*/ 2147483647 h 186"/>
              <a:gd name="T82" fmla="*/ 2147483647 w 116"/>
              <a:gd name="T83" fmla="*/ 2147483647 h 186"/>
              <a:gd name="T84" fmla="*/ 2147483647 w 116"/>
              <a:gd name="T85" fmla="*/ 2147483647 h 186"/>
              <a:gd name="T86" fmla="*/ 2147483647 w 116"/>
              <a:gd name="T87" fmla="*/ 2147483647 h 186"/>
              <a:gd name="T88" fmla="*/ 2147483647 w 116"/>
              <a:gd name="T89" fmla="*/ 2147483647 h 186"/>
              <a:gd name="T90" fmla="*/ 2147483647 w 116"/>
              <a:gd name="T91" fmla="*/ 2147483647 h 186"/>
              <a:gd name="T92" fmla="*/ 2147483647 w 116"/>
              <a:gd name="T93" fmla="*/ 2147483647 h 186"/>
              <a:gd name="T94" fmla="*/ 2147483647 w 116"/>
              <a:gd name="T95" fmla="*/ 2147483647 h 186"/>
              <a:gd name="T96" fmla="*/ 2147483647 w 116"/>
              <a:gd name="T97" fmla="*/ 2147483647 h 186"/>
              <a:gd name="T98" fmla="*/ 2147483647 w 116"/>
              <a:gd name="T99" fmla="*/ 2147483647 h 186"/>
              <a:gd name="T100" fmla="*/ 2147483647 w 116"/>
              <a:gd name="T101" fmla="*/ 2147483647 h 186"/>
              <a:gd name="T102" fmla="*/ 2147483647 w 116"/>
              <a:gd name="T103" fmla="*/ 2147483647 h 186"/>
              <a:gd name="T104" fmla="*/ 2147483647 w 116"/>
              <a:gd name="T105" fmla="*/ 2147483647 h 186"/>
              <a:gd name="T106" fmla="*/ 2147483647 w 116"/>
              <a:gd name="T107" fmla="*/ 2147483647 h 186"/>
              <a:gd name="T108" fmla="*/ 2147483647 w 116"/>
              <a:gd name="T109" fmla="*/ 2147483647 h 186"/>
              <a:gd name="T110" fmla="*/ 2147483647 w 116"/>
              <a:gd name="T111" fmla="*/ 2147483647 h 18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16"/>
              <a:gd name="T169" fmla="*/ 0 h 186"/>
              <a:gd name="T170" fmla="*/ 116 w 116"/>
              <a:gd name="T171" fmla="*/ 186 h 18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16" h="186">
                <a:moveTo>
                  <a:pt x="101" y="86"/>
                </a:moveTo>
                <a:cubicBezTo>
                  <a:pt x="97" y="83"/>
                  <a:pt x="92" y="80"/>
                  <a:pt x="87" y="78"/>
                </a:cubicBezTo>
                <a:cubicBezTo>
                  <a:pt x="82" y="77"/>
                  <a:pt x="74" y="75"/>
                  <a:pt x="65" y="73"/>
                </a:cubicBezTo>
                <a:cubicBezTo>
                  <a:pt x="65" y="35"/>
                  <a:pt x="65" y="35"/>
                  <a:pt x="65" y="35"/>
                </a:cubicBezTo>
                <a:cubicBezTo>
                  <a:pt x="74" y="38"/>
                  <a:pt x="80" y="43"/>
                  <a:pt x="83" y="50"/>
                </a:cubicBezTo>
                <a:cubicBezTo>
                  <a:pt x="85" y="57"/>
                  <a:pt x="89" y="60"/>
                  <a:pt x="97" y="60"/>
                </a:cubicBezTo>
                <a:cubicBezTo>
                  <a:pt x="101" y="60"/>
                  <a:pt x="104" y="59"/>
                  <a:pt x="107" y="57"/>
                </a:cubicBezTo>
                <a:cubicBezTo>
                  <a:pt x="109" y="54"/>
                  <a:pt x="111" y="52"/>
                  <a:pt x="111" y="49"/>
                </a:cubicBezTo>
                <a:cubicBezTo>
                  <a:pt x="111" y="46"/>
                  <a:pt x="110" y="43"/>
                  <a:pt x="108" y="40"/>
                </a:cubicBezTo>
                <a:cubicBezTo>
                  <a:pt x="106" y="37"/>
                  <a:pt x="103" y="33"/>
                  <a:pt x="100" y="30"/>
                </a:cubicBezTo>
                <a:cubicBezTo>
                  <a:pt x="96" y="26"/>
                  <a:pt x="91" y="23"/>
                  <a:pt x="85" y="21"/>
                </a:cubicBezTo>
                <a:cubicBezTo>
                  <a:pt x="80" y="19"/>
                  <a:pt x="73" y="18"/>
                  <a:pt x="65" y="17"/>
                </a:cubicBezTo>
                <a:cubicBezTo>
                  <a:pt x="65" y="8"/>
                  <a:pt x="65" y="8"/>
                  <a:pt x="65" y="8"/>
                </a:cubicBezTo>
                <a:cubicBezTo>
                  <a:pt x="65" y="3"/>
                  <a:pt x="63" y="0"/>
                  <a:pt x="58" y="0"/>
                </a:cubicBezTo>
                <a:cubicBezTo>
                  <a:pt x="53" y="0"/>
                  <a:pt x="51" y="3"/>
                  <a:pt x="51" y="8"/>
                </a:cubicBezTo>
                <a:cubicBezTo>
                  <a:pt x="51" y="17"/>
                  <a:pt x="51" y="17"/>
                  <a:pt x="51" y="17"/>
                </a:cubicBezTo>
                <a:cubicBezTo>
                  <a:pt x="36" y="18"/>
                  <a:pt x="24" y="22"/>
                  <a:pt x="16" y="29"/>
                </a:cubicBezTo>
                <a:cubicBezTo>
                  <a:pt x="8" y="35"/>
                  <a:pt x="4" y="44"/>
                  <a:pt x="4" y="54"/>
                </a:cubicBezTo>
                <a:cubicBezTo>
                  <a:pt x="4" y="62"/>
                  <a:pt x="6" y="69"/>
                  <a:pt x="10" y="74"/>
                </a:cubicBezTo>
                <a:cubicBezTo>
                  <a:pt x="14" y="79"/>
                  <a:pt x="20" y="83"/>
                  <a:pt x="26" y="86"/>
                </a:cubicBezTo>
                <a:cubicBezTo>
                  <a:pt x="33" y="88"/>
                  <a:pt x="41" y="91"/>
                  <a:pt x="51" y="93"/>
                </a:cubicBezTo>
                <a:cubicBezTo>
                  <a:pt x="51" y="135"/>
                  <a:pt x="51" y="135"/>
                  <a:pt x="51" y="135"/>
                </a:cubicBezTo>
                <a:cubicBezTo>
                  <a:pt x="46" y="134"/>
                  <a:pt x="42" y="132"/>
                  <a:pt x="39" y="130"/>
                </a:cubicBezTo>
                <a:cubicBezTo>
                  <a:pt x="36" y="128"/>
                  <a:pt x="34" y="125"/>
                  <a:pt x="32" y="123"/>
                </a:cubicBezTo>
                <a:cubicBezTo>
                  <a:pt x="31" y="120"/>
                  <a:pt x="29" y="116"/>
                  <a:pt x="27" y="111"/>
                </a:cubicBezTo>
                <a:cubicBezTo>
                  <a:pt x="26" y="109"/>
                  <a:pt x="25" y="107"/>
                  <a:pt x="22" y="106"/>
                </a:cubicBezTo>
                <a:cubicBezTo>
                  <a:pt x="20" y="105"/>
                  <a:pt x="17" y="104"/>
                  <a:pt x="14" y="104"/>
                </a:cubicBezTo>
                <a:cubicBezTo>
                  <a:pt x="10" y="104"/>
                  <a:pt x="6" y="105"/>
                  <a:pt x="4" y="108"/>
                </a:cubicBezTo>
                <a:cubicBezTo>
                  <a:pt x="1" y="110"/>
                  <a:pt x="0" y="113"/>
                  <a:pt x="0" y="116"/>
                </a:cubicBezTo>
                <a:cubicBezTo>
                  <a:pt x="0" y="119"/>
                  <a:pt x="1" y="123"/>
                  <a:pt x="3" y="127"/>
                </a:cubicBezTo>
                <a:cubicBezTo>
                  <a:pt x="5" y="132"/>
                  <a:pt x="8" y="135"/>
                  <a:pt x="12" y="139"/>
                </a:cubicBezTo>
                <a:cubicBezTo>
                  <a:pt x="17" y="143"/>
                  <a:pt x="22" y="146"/>
                  <a:pt x="28" y="149"/>
                </a:cubicBezTo>
                <a:cubicBezTo>
                  <a:pt x="35" y="151"/>
                  <a:pt x="42" y="153"/>
                  <a:pt x="51" y="154"/>
                </a:cubicBezTo>
                <a:cubicBezTo>
                  <a:pt x="51" y="178"/>
                  <a:pt x="51" y="178"/>
                  <a:pt x="51" y="178"/>
                </a:cubicBezTo>
                <a:cubicBezTo>
                  <a:pt x="51" y="181"/>
                  <a:pt x="52" y="183"/>
                  <a:pt x="53" y="184"/>
                </a:cubicBezTo>
                <a:cubicBezTo>
                  <a:pt x="54" y="185"/>
                  <a:pt x="56" y="186"/>
                  <a:pt x="58" y="186"/>
                </a:cubicBezTo>
                <a:cubicBezTo>
                  <a:pt x="61" y="186"/>
                  <a:pt x="63" y="185"/>
                  <a:pt x="64" y="184"/>
                </a:cubicBezTo>
                <a:cubicBezTo>
                  <a:pt x="65" y="182"/>
                  <a:pt x="65" y="179"/>
                  <a:pt x="65" y="176"/>
                </a:cubicBezTo>
                <a:cubicBezTo>
                  <a:pt x="65" y="153"/>
                  <a:pt x="65" y="153"/>
                  <a:pt x="65" y="153"/>
                </a:cubicBezTo>
                <a:cubicBezTo>
                  <a:pt x="76" y="153"/>
                  <a:pt x="85" y="150"/>
                  <a:pt x="92" y="147"/>
                </a:cubicBezTo>
                <a:cubicBezTo>
                  <a:pt x="100" y="143"/>
                  <a:pt x="106" y="138"/>
                  <a:pt x="110" y="132"/>
                </a:cubicBezTo>
                <a:cubicBezTo>
                  <a:pt x="114" y="126"/>
                  <a:pt x="116" y="120"/>
                  <a:pt x="116" y="113"/>
                </a:cubicBezTo>
                <a:cubicBezTo>
                  <a:pt x="116" y="107"/>
                  <a:pt x="115" y="102"/>
                  <a:pt x="112" y="98"/>
                </a:cubicBezTo>
                <a:cubicBezTo>
                  <a:pt x="110" y="93"/>
                  <a:pt x="106" y="89"/>
                  <a:pt x="101" y="86"/>
                </a:cubicBezTo>
                <a:close/>
                <a:moveTo>
                  <a:pt x="51" y="69"/>
                </a:moveTo>
                <a:cubicBezTo>
                  <a:pt x="44" y="68"/>
                  <a:pt x="39" y="65"/>
                  <a:pt x="36" y="63"/>
                </a:cubicBezTo>
                <a:cubicBezTo>
                  <a:pt x="33" y="60"/>
                  <a:pt x="31" y="57"/>
                  <a:pt x="31" y="52"/>
                </a:cubicBezTo>
                <a:cubicBezTo>
                  <a:pt x="31" y="47"/>
                  <a:pt x="33" y="43"/>
                  <a:pt x="36" y="41"/>
                </a:cubicBezTo>
                <a:cubicBezTo>
                  <a:pt x="40" y="38"/>
                  <a:pt x="45" y="36"/>
                  <a:pt x="51" y="35"/>
                </a:cubicBezTo>
                <a:lnTo>
                  <a:pt x="51" y="69"/>
                </a:lnTo>
                <a:close/>
                <a:moveTo>
                  <a:pt x="82" y="129"/>
                </a:moveTo>
                <a:cubicBezTo>
                  <a:pt x="78" y="132"/>
                  <a:pt x="73" y="135"/>
                  <a:pt x="65" y="136"/>
                </a:cubicBezTo>
                <a:cubicBezTo>
                  <a:pt x="65" y="96"/>
                  <a:pt x="65" y="96"/>
                  <a:pt x="65" y="96"/>
                </a:cubicBezTo>
                <a:cubicBezTo>
                  <a:pt x="73" y="98"/>
                  <a:pt x="79" y="101"/>
                  <a:pt x="82" y="104"/>
                </a:cubicBezTo>
                <a:cubicBezTo>
                  <a:pt x="86" y="106"/>
                  <a:pt x="88" y="110"/>
                  <a:pt x="88" y="116"/>
                </a:cubicBezTo>
                <a:cubicBezTo>
                  <a:pt x="88" y="121"/>
                  <a:pt x="86" y="125"/>
                  <a:pt x="82" y="12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2" name="Freeform 185"/>
          <p:cNvSpPr>
            <a:spLocks noEditPoints="1" noChangeArrowheads="1"/>
          </p:cNvSpPr>
          <p:nvPr/>
        </p:nvSpPr>
        <p:spPr bwMode="auto">
          <a:xfrm>
            <a:off x="6276975" y="2844800"/>
            <a:ext cx="581025" cy="363538"/>
          </a:xfrm>
          <a:custGeom>
            <a:avLst/>
            <a:gdLst>
              <a:gd name="T0" fmla="*/ 2147483647 w 455"/>
              <a:gd name="T1" fmla="*/ 2147483647 h 285"/>
              <a:gd name="T2" fmla="*/ 2147483647 w 455"/>
              <a:gd name="T3" fmla="*/ 2147483647 h 285"/>
              <a:gd name="T4" fmla="*/ 2147483647 w 455"/>
              <a:gd name="T5" fmla="*/ 2147483647 h 285"/>
              <a:gd name="T6" fmla="*/ 2147483647 w 455"/>
              <a:gd name="T7" fmla="*/ 2147483647 h 285"/>
              <a:gd name="T8" fmla="*/ 2147483647 w 455"/>
              <a:gd name="T9" fmla="*/ 2147483647 h 285"/>
              <a:gd name="T10" fmla="*/ 2147483647 w 455"/>
              <a:gd name="T11" fmla="*/ 2147483647 h 285"/>
              <a:gd name="T12" fmla="*/ 2147483647 w 455"/>
              <a:gd name="T13" fmla="*/ 2147483647 h 285"/>
              <a:gd name="T14" fmla="*/ 2147483647 w 455"/>
              <a:gd name="T15" fmla="*/ 2147483647 h 285"/>
              <a:gd name="T16" fmla="*/ 2147483647 w 455"/>
              <a:gd name="T17" fmla="*/ 2147483647 h 285"/>
              <a:gd name="T18" fmla="*/ 2147483647 w 455"/>
              <a:gd name="T19" fmla="*/ 2147483647 h 285"/>
              <a:gd name="T20" fmla="*/ 2147483647 w 455"/>
              <a:gd name="T21" fmla="*/ 2147483647 h 285"/>
              <a:gd name="T22" fmla="*/ 2147483647 w 455"/>
              <a:gd name="T23" fmla="*/ 2147483647 h 285"/>
              <a:gd name="T24" fmla="*/ 2147483647 w 455"/>
              <a:gd name="T25" fmla="*/ 2147483647 h 285"/>
              <a:gd name="T26" fmla="*/ 2147483647 w 455"/>
              <a:gd name="T27" fmla="*/ 2147483647 h 285"/>
              <a:gd name="T28" fmla="*/ 2147483647 w 455"/>
              <a:gd name="T29" fmla="*/ 2147483647 h 285"/>
              <a:gd name="T30" fmla="*/ 2147483647 w 455"/>
              <a:gd name="T31" fmla="*/ 2147483647 h 285"/>
              <a:gd name="T32" fmla="*/ 2147483647 w 455"/>
              <a:gd name="T33" fmla="*/ 2147483647 h 285"/>
              <a:gd name="T34" fmla="*/ 2147483647 w 455"/>
              <a:gd name="T35" fmla="*/ 2147483647 h 285"/>
              <a:gd name="T36" fmla="*/ 2147483647 w 455"/>
              <a:gd name="T37" fmla="*/ 2147483647 h 285"/>
              <a:gd name="T38" fmla="*/ 2147483647 w 455"/>
              <a:gd name="T39" fmla="*/ 2147483647 h 285"/>
              <a:gd name="T40" fmla="*/ 2147483647 w 455"/>
              <a:gd name="T41" fmla="*/ 2147483647 h 285"/>
              <a:gd name="T42" fmla="*/ 2147483647 w 455"/>
              <a:gd name="T43" fmla="*/ 2147483647 h 285"/>
              <a:gd name="T44" fmla="*/ 2147483647 w 455"/>
              <a:gd name="T45" fmla="*/ 2147483647 h 285"/>
              <a:gd name="T46" fmla="*/ 2147483647 w 455"/>
              <a:gd name="T47" fmla="*/ 2147483647 h 285"/>
              <a:gd name="T48" fmla="*/ 2147483647 w 455"/>
              <a:gd name="T49" fmla="*/ 2147483647 h 285"/>
              <a:gd name="T50" fmla="*/ 2147483647 w 455"/>
              <a:gd name="T51" fmla="*/ 2147483647 h 285"/>
              <a:gd name="T52" fmla="*/ 2147483647 w 455"/>
              <a:gd name="T53" fmla="*/ 2147483647 h 285"/>
              <a:gd name="T54" fmla="*/ 2147483647 w 455"/>
              <a:gd name="T55" fmla="*/ 2147483647 h 285"/>
              <a:gd name="T56" fmla="*/ 2147483647 w 455"/>
              <a:gd name="T57" fmla="*/ 2147483647 h 285"/>
              <a:gd name="T58" fmla="*/ 2147483647 w 455"/>
              <a:gd name="T59" fmla="*/ 2147483647 h 285"/>
              <a:gd name="T60" fmla="*/ 2147483647 w 455"/>
              <a:gd name="T61" fmla="*/ 2147483647 h 285"/>
              <a:gd name="T62" fmla="*/ 2147483647 w 455"/>
              <a:gd name="T63" fmla="*/ 2147483647 h 2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55"/>
              <a:gd name="T97" fmla="*/ 0 h 285"/>
              <a:gd name="T98" fmla="*/ 455 w 455"/>
              <a:gd name="T99" fmla="*/ 285 h 2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55" h="285">
                <a:moveTo>
                  <a:pt x="424" y="96"/>
                </a:moveTo>
                <a:cubicBezTo>
                  <a:pt x="420" y="93"/>
                  <a:pt x="415" y="92"/>
                  <a:pt x="411" y="92"/>
                </a:cubicBezTo>
                <a:cubicBezTo>
                  <a:pt x="417" y="75"/>
                  <a:pt x="424" y="59"/>
                  <a:pt x="425" y="58"/>
                </a:cubicBezTo>
                <a:cubicBezTo>
                  <a:pt x="419" y="65"/>
                  <a:pt x="407" y="79"/>
                  <a:pt x="399" y="94"/>
                </a:cubicBezTo>
                <a:cubicBezTo>
                  <a:pt x="391" y="96"/>
                  <a:pt x="382" y="102"/>
                  <a:pt x="376" y="107"/>
                </a:cubicBezTo>
                <a:cubicBezTo>
                  <a:pt x="376" y="107"/>
                  <a:pt x="376" y="106"/>
                  <a:pt x="376" y="106"/>
                </a:cubicBezTo>
                <a:cubicBezTo>
                  <a:pt x="376" y="52"/>
                  <a:pt x="338" y="6"/>
                  <a:pt x="283" y="6"/>
                </a:cubicBezTo>
                <a:cubicBezTo>
                  <a:pt x="209" y="6"/>
                  <a:pt x="194" y="6"/>
                  <a:pt x="192" y="6"/>
                </a:cubicBezTo>
                <a:cubicBezTo>
                  <a:pt x="192" y="6"/>
                  <a:pt x="102" y="0"/>
                  <a:pt x="69" y="81"/>
                </a:cubicBezTo>
                <a:cubicBezTo>
                  <a:pt x="67" y="96"/>
                  <a:pt x="67" y="96"/>
                  <a:pt x="67" y="96"/>
                </a:cubicBezTo>
                <a:cubicBezTo>
                  <a:pt x="67" y="96"/>
                  <a:pt x="48" y="104"/>
                  <a:pt x="24" y="104"/>
                </a:cubicBezTo>
                <a:cubicBezTo>
                  <a:pt x="0" y="104"/>
                  <a:pt x="8" y="130"/>
                  <a:pt x="8" y="130"/>
                </a:cubicBezTo>
                <a:cubicBezTo>
                  <a:pt x="8" y="179"/>
                  <a:pt x="8" y="179"/>
                  <a:pt x="8" y="179"/>
                </a:cubicBezTo>
                <a:cubicBezTo>
                  <a:pt x="8" y="179"/>
                  <a:pt x="36" y="179"/>
                  <a:pt x="36" y="179"/>
                </a:cubicBezTo>
                <a:cubicBezTo>
                  <a:pt x="31" y="179"/>
                  <a:pt x="68" y="233"/>
                  <a:pt x="72" y="236"/>
                </a:cubicBezTo>
                <a:cubicBezTo>
                  <a:pt x="84" y="245"/>
                  <a:pt x="97" y="251"/>
                  <a:pt x="112" y="254"/>
                </a:cubicBezTo>
                <a:cubicBezTo>
                  <a:pt x="112" y="285"/>
                  <a:pt x="112" y="285"/>
                  <a:pt x="112" y="285"/>
                </a:cubicBezTo>
                <a:cubicBezTo>
                  <a:pt x="154" y="285"/>
                  <a:pt x="154" y="285"/>
                  <a:pt x="154" y="285"/>
                </a:cubicBezTo>
                <a:cubicBezTo>
                  <a:pt x="154" y="260"/>
                  <a:pt x="154" y="260"/>
                  <a:pt x="154" y="260"/>
                </a:cubicBezTo>
                <a:cubicBezTo>
                  <a:pt x="186" y="261"/>
                  <a:pt x="220" y="257"/>
                  <a:pt x="246" y="256"/>
                </a:cubicBezTo>
                <a:cubicBezTo>
                  <a:pt x="252" y="256"/>
                  <a:pt x="257" y="256"/>
                  <a:pt x="261" y="255"/>
                </a:cubicBezTo>
                <a:cubicBezTo>
                  <a:pt x="261" y="285"/>
                  <a:pt x="261" y="285"/>
                  <a:pt x="261" y="285"/>
                </a:cubicBezTo>
                <a:cubicBezTo>
                  <a:pt x="304" y="285"/>
                  <a:pt x="304" y="285"/>
                  <a:pt x="304" y="285"/>
                </a:cubicBezTo>
                <a:cubicBezTo>
                  <a:pt x="304" y="244"/>
                  <a:pt x="304" y="244"/>
                  <a:pt x="304" y="244"/>
                </a:cubicBezTo>
                <a:cubicBezTo>
                  <a:pt x="352" y="224"/>
                  <a:pt x="372" y="178"/>
                  <a:pt x="375" y="119"/>
                </a:cubicBezTo>
                <a:cubicBezTo>
                  <a:pt x="375" y="119"/>
                  <a:pt x="384" y="112"/>
                  <a:pt x="393" y="108"/>
                </a:cubicBezTo>
                <a:cubicBezTo>
                  <a:pt x="391" y="115"/>
                  <a:pt x="392" y="123"/>
                  <a:pt x="397" y="129"/>
                </a:cubicBezTo>
                <a:cubicBezTo>
                  <a:pt x="416" y="153"/>
                  <a:pt x="455" y="115"/>
                  <a:pt x="424" y="96"/>
                </a:cubicBezTo>
                <a:close/>
                <a:moveTo>
                  <a:pt x="406" y="119"/>
                </a:moveTo>
                <a:cubicBezTo>
                  <a:pt x="405" y="115"/>
                  <a:pt x="406" y="110"/>
                  <a:pt x="408" y="103"/>
                </a:cubicBezTo>
                <a:cubicBezTo>
                  <a:pt x="413" y="103"/>
                  <a:pt x="417" y="104"/>
                  <a:pt x="421" y="107"/>
                </a:cubicBezTo>
                <a:cubicBezTo>
                  <a:pt x="433" y="122"/>
                  <a:pt x="408" y="134"/>
                  <a:pt x="406" y="11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3" name="Freeform 186"/>
          <p:cNvSpPr>
            <a:spLocks noEditPoints="1" noChangeArrowheads="1"/>
          </p:cNvSpPr>
          <p:nvPr/>
        </p:nvSpPr>
        <p:spPr bwMode="auto">
          <a:xfrm>
            <a:off x="7110413" y="2824163"/>
            <a:ext cx="449262" cy="439737"/>
          </a:xfrm>
          <a:custGeom>
            <a:avLst/>
            <a:gdLst>
              <a:gd name="T0" fmla="*/ 2147483647 w 351"/>
              <a:gd name="T1" fmla="*/ 2147483647 h 343"/>
              <a:gd name="T2" fmla="*/ 2147483647 w 351"/>
              <a:gd name="T3" fmla="*/ 2147483647 h 343"/>
              <a:gd name="T4" fmla="*/ 2147483647 w 351"/>
              <a:gd name="T5" fmla="*/ 2147483647 h 343"/>
              <a:gd name="T6" fmla="*/ 2147483647 w 351"/>
              <a:gd name="T7" fmla="*/ 2147483647 h 343"/>
              <a:gd name="T8" fmla="*/ 2147483647 w 351"/>
              <a:gd name="T9" fmla="*/ 2147483647 h 343"/>
              <a:gd name="T10" fmla="*/ 2147483647 w 351"/>
              <a:gd name="T11" fmla="*/ 2147483647 h 343"/>
              <a:gd name="T12" fmla="*/ 2147483647 w 351"/>
              <a:gd name="T13" fmla="*/ 2147483647 h 343"/>
              <a:gd name="T14" fmla="*/ 2147483647 w 351"/>
              <a:gd name="T15" fmla="*/ 2147483647 h 343"/>
              <a:gd name="T16" fmla="*/ 2147483647 w 351"/>
              <a:gd name="T17" fmla="*/ 2147483647 h 343"/>
              <a:gd name="T18" fmla="*/ 2147483647 w 351"/>
              <a:gd name="T19" fmla="*/ 2147483647 h 343"/>
              <a:gd name="T20" fmla="*/ 2147483647 w 351"/>
              <a:gd name="T21" fmla="*/ 2147483647 h 343"/>
              <a:gd name="T22" fmla="*/ 2147483647 w 351"/>
              <a:gd name="T23" fmla="*/ 2147483647 h 343"/>
              <a:gd name="T24" fmla="*/ 2147483647 w 351"/>
              <a:gd name="T25" fmla="*/ 2147483647 h 343"/>
              <a:gd name="T26" fmla="*/ 2147483647 w 351"/>
              <a:gd name="T27" fmla="*/ 2147483647 h 343"/>
              <a:gd name="T28" fmla="*/ 2147483647 w 351"/>
              <a:gd name="T29" fmla="*/ 2147483647 h 343"/>
              <a:gd name="T30" fmla="*/ 2147483647 w 351"/>
              <a:gd name="T31" fmla="*/ 2147483647 h 343"/>
              <a:gd name="T32" fmla="*/ 2147483647 w 351"/>
              <a:gd name="T33" fmla="*/ 2147483647 h 343"/>
              <a:gd name="T34" fmla="*/ 2147483647 w 351"/>
              <a:gd name="T35" fmla="*/ 2147483647 h 343"/>
              <a:gd name="T36" fmla="*/ 2147483647 w 351"/>
              <a:gd name="T37" fmla="*/ 2147483647 h 343"/>
              <a:gd name="T38" fmla="*/ 2147483647 w 351"/>
              <a:gd name="T39" fmla="*/ 2147483647 h 343"/>
              <a:gd name="T40" fmla="*/ 2147483647 w 351"/>
              <a:gd name="T41" fmla="*/ 2147483647 h 343"/>
              <a:gd name="T42" fmla="*/ 2147483647 w 351"/>
              <a:gd name="T43" fmla="*/ 2147483647 h 343"/>
              <a:gd name="T44" fmla="*/ 2147483647 w 351"/>
              <a:gd name="T45" fmla="*/ 2147483647 h 343"/>
              <a:gd name="T46" fmla="*/ 2147483647 w 351"/>
              <a:gd name="T47" fmla="*/ 2147483647 h 343"/>
              <a:gd name="T48" fmla="*/ 2147483647 w 351"/>
              <a:gd name="T49" fmla="*/ 2147483647 h 343"/>
              <a:gd name="T50" fmla="*/ 2147483647 w 351"/>
              <a:gd name="T51" fmla="*/ 2147483647 h 343"/>
              <a:gd name="T52" fmla="*/ 2147483647 w 351"/>
              <a:gd name="T53" fmla="*/ 2147483647 h 343"/>
              <a:gd name="T54" fmla="*/ 2147483647 w 351"/>
              <a:gd name="T55" fmla="*/ 2147483647 h 343"/>
              <a:gd name="T56" fmla="*/ 2147483647 w 351"/>
              <a:gd name="T57" fmla="*/ 2147483647 h 343"/>
              <a:gd name="T58" fmla="*/ 2147483647 w 351"/>
              <a:gd name="T59" fmla="*/ 2147483647 h 343"/>
              <a:gd name="T60" fmla="*/ 2147483647 w 351"/>
              <a:gd name="T61" fmla="*/ 2147483647 h 343"/>
              <a:gd name="T62" fmla="*/ 2147483647 w 351"/>
              <a:gd name="T63" fmla="*/ 2147483647 h 343"/>
              <a:gd name="T64" fmla="*/ 2147483647 w 351"/>
              <a:gd name="T65" fmla="*/ 2147483647 h 343"/>
              <a:gd name="T66" fmla="*/ 0 w 351"/>
              <a:gd name="T67" fmla="*/ 2147483647 h 343"/>
              <a:gd name="T68" fmla="*/ 0 w 351"/>
              <a:gd name="T69" fmla="*/ 2147483647 h 343"/>
              <a:gd name="T70" fmla="*/ 2147483647 w 351"/>
              <a:gd name="T71" fmla="*/ 0 h 343"/>
              <a:gd name="T72" fmla="*/ 2147483647 w 351"/>
              <a:gd name="T73" fmla="*/ 0 h 343"/>
              <a:gd name="T74" fmla="*/ 2147483647 w 351"/>
              <a:gd name="T75" fmla="*/ 2147483647 h 34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1"/>
              <a:gd name="T115" fmla="*/ 0 h 343"/>
              <a:gd name="T116" fmla="*/ 351 w 351"/>
              <a:gd name="T117" fmla="*/ 343 h 34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1" h="343">
                <a:moveTo>
                  <a:pt x="335" y="127"/>
                </a:moveTo>
                <a:cubicBezTo>
                  <a:pt x="338" y="127"/>
                  <a:pt x="341" y="125"/>
                  <a:pt x="341" y="121"/>
                </a:cubicBezTo>
                <a:cubicBezTo>
                  <a:pt x="341" y="118"/>
                  <a:pt x="338" y="115"/>
                  <a:pt x="335" y="115"/>
                </a:cubicBezTo>
                <a:cubicBezTo>
                  <a:pt x="328" y="115"/>
                  <a:pt x="328" y="115"/>
                  <a:pt x="328" y="115"/>
                </a:cubicBezTo>
                <a:cubicBezTo>
                  <a:pt x="328" y="52"/>
                  <a:pt x="328" y="52"/>
                  <a:pt x="328" y="52"/>
                </a:cubicBezTo>
                <a:cubicBezTo>
                  <a:pt x="328" y="35"/>
                  <a:pt x="314" y="21"/>
                  <a:pt x="297" y="21"/>
                </a:cubicBezTo>
                <a:cubicBezTo>
                  <a:pt x="52" y="21"/>
                  <a:pt x="52" y="21"/>
                  <a:pt x="52" y="21"/>
                </a:cubicBezTo>
                <a:cubicBezTo>
                  <a:pt x="34" y="21"/>
                  <a:pt x="20" y="35"/>
                  <a:pt x="20" y="52"/>
                </a:cubicBezTo>
                <a:cubicBezTo>
                  <a:pt x="20" y="291"/>
                  <a:pt x="20" y="291"/>
                  <a:pt x="20" y="291"/>
                </a:cubicBezTo>
                <a:cubicBezTo>
                  <a:pt x="20" y="308"/>
                  <a:pt x="34" y="322"/>
                  <a:pt x="52" y="322"/>
                </a:cubicBezTo>
                <a:cubicBezTo>
                  <a:pt x="297" y="322"/>
                  <a:pt x="297" y="322"/>
                  <a:pt x="297" y="322"/>
                </a:cubicBezTo>
                <a:cubicBezTo>
                  <a:pt x="314" y="322"/>
                  <a:pt x="328" y="308"/>
                  <a:pt x="328" y="291"/>
                </a:cubicBezTo>
                <a:cubicBezTo>
                  <a:pt x="328" y="198"/>
                  <a:pt x="328" y="198"/>
                  <a:pt x="328" y="198"/>
                </a:cubicBezTo>
                <a:cubicBezTo>
                  <a:pt x="335" y="198"/>
                  <a:pt x="335" y="198"/>
                  <a:pt x="335" y="198"/>
                </a:cubicBezTo>
                <a:cubicBezTo>
                  <a:pt x="338" y="198"/>
                  <a:pt x="341" y="195"/>
                  <a:pt x="341" y="192"/>
                </a:cubicBezTo>
                <a:cubicBezTo>
                  <a:pt x="341" y="189"/>
                  <a:pt x="338" y="186"/>
                  <a:pt x="335" y="186"/>
                </a:cubicBezTo>
                <a:cubicBezTo>
                  <a:pt x="328" y="186"/>
                  <a:pt x="328" y="186"/>
                  <a:pt x="328" y="186"/>
                </a:cubicBezTo>
                <a:cubicBezTo>
                  <a:pt x="328" y="175"/>
                  <a:pt x="328" y="175"/>
                  <a:pt x="328" y="175"/>
                </a:cubicBezTo>
                <a:cubicBezTo>
                  <a:pt x="335" y="175"/>
                  <a:pt x="335" y="175"/>
                  <a:pt x="335" y="175"/>
                </a:cubicBezTo>
                <a:cubicBezTo>
                  <a:pt x="338" y="175"/>
                  <a:pt x="341" y="172"/>
                  <a:pt x="341" y="168"/>
                </a:cubicBezTo>
                <a:cubicBezTo>
                  <a:pt x="341" y="165"/>
                  <a:pt x="338" y="162"/>
                  <a:pt x="335" y="162"/>
                </a:cubicBezTo>
                <a:cubicBezTo>
                  <a:pt x="328" y="162"/>
                  <a:pt x="328" y="162"/>
                  <a:pt x="328" y="162"/>
                </a:cubicBezTo>
                <a:cubicBezTo>
                  <a:pt x="328" y="151"/>
                  <a:pt x="328" y="151"/>
                  <a:pt x="328" y="151"/>
                </a:cubicBezTo>
                <a:cubicBezTo>
                  <a:pt x="335" y="151"/>
                  <a:pt x="335" y="151"/>
                  <a:pt x="335" y="151"/>
                </a:cubicBezTo>
                <a:cubicBezTo>
                  <a:pt x="338" y="151"/>
                  <a:pt x="341" y="148"/>
                  <a:pt x="341" y="145"/>
                </a:cubicBezTo>
                <a:cubicBezTo>
                  <a:pt x="341" y="142"/>
                  <a:pt x="338" y="139"/>
                  <a:pt x="335" y="139"/>
                </a:cubicBezTo>
                <a:cubicBezTo>
                  <a:pt x="328" y="139"/>
                  <a:pt x="328" y="139"/>
                  <a:pt x="328" y="139"/>
                </a:cubicBezTo>
                <a:cubicBezTo>
                  <a:pt x="328" y="127"/>
                  <a:pt x="328" y="127"/>
                  <a:pt x="328" y="127"/>
                </a:cubicBezTo>
                <a:lnTo>
                  <a:pt x="335" y="127"/>
                </a:lnTo>
                <a:close/>
                <a:moveTo>
                  <a:pt x="351" y="35"/>
                </a:moveTo>
                <a:cubicBezTo>
                  <a:pt x="351" y="307"/>
                  <a:pt x="351" y="307"/>
                  <a:pt x="351" y="307"/>
                </a:cubicBezTo>
                <a:cubicBezTo>
                  <a:pt x="351" y="327"/>
                  <a:pt x="336" y="343"/>
                  <a:pt x="316" y="343"/>
                </a:cubicBezTo>
                <a:cubicBezTo>
                  <a:pt x="35" y="343"/>
                  <a:pt x="35" y="343"/>
                  <a:pt x="35" y="343"/>
                </a:cubicBezTo>
                <a:cubicBezTo>
                  <a:pt x="16" y="343"/>
                  <a:pt x="0" y="327"/>
                  <a:pt x="0" y="307"/>
                </a:cubicBezTo>
                <a:cubicBezTo>
                  <a:pt x="0" y="35"/>
                  <a:pt x="0" y="35"/>
                  <a:pt x="0" y="35"/>
                </a:cubicBezTo>
                <a:cubicBezTo>
                  <a:pt x="0" y="16"/>
                  <a:pt x="16" y="0"/>
                  <a:pt x="35" y="0"/>
                </a:cubicBezTo>
                <a:cubicBezTo>
                  <a:pt x="316" y="0"/>
                  <a:pt x="316" y="0"/>
                  <a:pt x="316" y="0"/>
                </a:cubicBezTo>
                <a:cubicBezTo>
                  <a:pt x="336" y="0"/>
                  <a:pt x="351" y="16"/>
                  <a:pt x="351" y="3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4" name="Freeform 187"/>
          <p:cNvSpPr>
            <a:spLocks noChangeArrowheads="1"/>
          </p:cNvSpPr>
          <p:nvPr/>
        </p:nvSpPr>
        <p:spPr bwMode="auto">
          <a:xfrm>
            <a:off x="7507288" y="3062288"/>
            <a:ext cx="23812" cy="15875"/>
          </a:xfrm>
          <a:custGeom>
            <a:avLst/>
            <a:gdLst>
              <a:gd name="T0" fmla="*/ 2147483647 w 18"/>
              <a:gd name="T1" fmla="*/ 0 h 12"/>
              <a:gd name="T2" fmla="*/ 2147483647 w 18"/>
              <a:gd name="T3" fmla="*/ 2147483647 h 12"/>
              <a:gd name="T4" fmla="*/ 2147483647 w 18"/>
              <a:gd name="T5" fmla="*/ 2147483647 h 12"/>
              <a:gd name="T6" fmla="*/ 0 w 18"/>
              <a:gd name="T7" fmla="*/ 2147483647 h 12"/>
              <a:gd name="T8" fmla="*/ 2147483647 w 18"/>
              <a:gd name="T9" fmla="*/ 2147483647 h 12"/>
              <a:gd name="T10" fmla="*/ 2147483647 w 18"/>
              <a:gd name="T11" fmla="*/ 0 h 12"/>
              <a:gd name="T12" fmla="*/ 2147483647 w 18"/>
              <a:gd name="T13" fmla="*/ 0 h 12"/>
              <a:gd name="T14" fmla="*/ 0 60000 65536"/>
              <a:gd name="T15" fmla="*/ 0 60000 65536"/>
              <a:gd name="T16" fmla="*/ 0 60000 65536"/>
              <a:gd name="T17" fmla="*/ 0 60000 65536"/>
              <a:gd name="T18" fmla="*/ 0 60000 65536"/>
              <a:gd name="T19" fmla="*/ 0 60000 65536"/>
              <a:gd name="T20" fmla="*/ 0 60000 65536"/>
              <a:gd name="T21" fmla="*/ 0 w 18"/>
              <a:gd name="T22" fmla="*/ 0 h 12"/>
              <a:gd name="T23" fmla="*/ 18 w 18"/>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2">
                <a:moveTo>
                  <a:pt x="18" y="0"/>
                </a:moveTo>
                <a:cubicBezTo>
                  <a:pt x="18" y="12"/>
                  <a:pt x="18" y="12"/>
                  <a:pt x="18" y="12"/>
                </a:cubicBezTo>
                <a:cubicBezTo>
                  <a:pt x="6" y="12"/>
                  <a:pt x="6" y="12"/>
                  <a:pt x="6" y="12"/>
                </a:cubicBezTo>
                <a:cubicBezTo>
                  <a:pt x="3" y="12"/>
                  <a:pt x="0" y="9"/>
                  <a:pt x="0" y="6"/>
                </a:cubicBezTo>
                <a:cubicBezTo>
                  <a:pt x="0" y="4"/>
                  <a:pt x="1" y="3"/>
                  <a:pt x="2" y="2"/>
                </a:cubicBezTo>
                <a:cubicBezTo>
                  <a:pt x="3" y="1"/>
                  <a:pt x="5" y="0"/>
                  <a:pt x="6" y="0"/>
                </a:cubicBezTo>
                <a:lnTo>
                  <a:pt x="18"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5" name="Freeform 188"/>
          <p:cNvSpPr>
            <a:spLocks noChangeArrowheads="1"/>
          </p:cNvSpPr>
          <p:nvPr/>
        </p:nvSpPr>
        <p:spPr bwMode="auto">
          <a:xfrm>
            <a:off x="7507288" y="3032125"/>
            <a:ext cx="23812" cy="15875"/>
          </a:xfrm>
          <a:custGeom>
            <a:avLst/>
            <a:gdLst>
              <a:gd name="T0" fmla="*/ 2147483647 w 18"/>
              <a:gd name="T1" fmla="*/ 0 h 13"/>
              <a:gd name="T2" fmla="*/ 2147483647 w 18"/>
              <a:gd name="T3" fmla="*/ 2147483647 h 13"/>
              <a:gd name="T4" fmla="*/ 2147483647 w 18"/>
              <a:gd name="T5" fmla="*/ 2147483647 h 13"/>
              <a:gd name="T6" fmla="*/ 0 w 18"/>
              <a:gd name="T7" fmla="*/ 2147483647 h 13"/>
              <a:gd name="T8" fmla="*/ 2147483647 w 18"/>
              <a:gd name="T9" fmla="*/ 2147483647 h 13"/>
              <a:gd name="T10" fmla="*/ 2147483647 w 18"/>
              <a:gd name="T11" fmla="*/ 0 h 13"/>
              <a:gd name="T12" fmla="*/ 2147483647 w 18"/>
              <a:gd name="T13" fmla="*/ 0 h 13"/>
              <a:gd name="T14" fmla="*/ 0 60000 65536"/>
              <a:gd name="T15" fmla="*/ 0 60000 65536"/>
              <a:gd name="T16" fmla="*/ 0 60000 65536"/>
              <a:gd name="T17" fmla="*/ 0 60000 65536"/>
              <a:gd name="T18" fmla="*/ 0 60000 65536"/>
              <a:gd name="T19" fmla="*/ 0 60000 65536"/>
              <a:gd name="T20" fmla="*/ 0 60000 65536"/>
              <a:gd name="T21" fmla="*/ 0 w 18"/>
              <a:gd name="T22" fmla="*/ 0 h 13"/>
              <a:gd name="T23" fmla="*/ 18 w 18"/>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13">
                <a:moveTo>
                  <a:pt x="18" y="0"/>
                </a:moveTo>
                <a:cubicBezTo>
                  <a:pt x="18" y="13"/>
                  <a:pt x="18" y="13"/>
                  <a:pt x="18" y="13"/>
                </a:cubicBezTo>
                <a:cubicBezTo>
                  <a:pt x="6" y="13"/>
                  <a:pt x="6" y="13"/>
                  <a:pt x="6" y="13"/>
                </a:cubicBezTo>
                <a:cubicBezTo>
                  <a:pt x="3" y="13"/>
                  <a:pt x="0" y="10"/>
                  <a:pt x="0" y="6"/>
                </a:cubicBezTo>
                <a:cubicBezTo>
                  <a:pt x="0" y="5"/>
                  <a:pt x="1" y="3"/>
                  <a:pt x="2" y="2"/>
                </a:cubicBezTo>
                <a:cubicBezTo>
                  <a:pt x="3" y="1"/>
                  <a:pt x="5" y="0"/>
                  <a:pt x="6" y="0"/>
                </a:cubicBezTo>
                <a:lnTo>
                  <a:pt x="18"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6" name="Freeform 189"/>
          <p:cNvSpPr>
            <a:spLocks noChangeArrowheads="1"/>
          </p:cNvSpPr>
          <p:nvPr/>
        </p:nvSpPr>
        <p:spPr bwMode="auto">
          <a:xfrm>
            <a:off x="7508875" y="3003550"/>
            <a:ext cx="20638" cy="14288"/>
          </a:xfrm>
          <a:custGeom>
            <a:avLst/>
            <a:gdLst>
              <a:gd name="T0" fmla="*/ 2147483647 w 17"/>
              <a:gd name="T1" fmla="*/ 0 h 12"/>
              <a:gd name="T2" fmla="*/ 2147483647 w 17"/>
              <a:gd name="T3" fmla="*/ 2147483647 h 12"/>
              <a:gd name="T4" fmla="*/ 2147483647 w 17"/>
              <a:gd name="T5" fmla="*/ 2147483647 h 12"/>
              <a:gd name="T6" fmla="*/ 0 w 17"/>
              <a:gd name="T7" fmla="*/ 2147483647 h 12"/>
              <a:gd name="T8" fmla="*/ 2147483647 w 17"/>
              <a:gd name="T9" fmla="*/ 2147483647 h 12"/>
              <a:gd name="T10" fmla="*/ 2147483647 w 17"/>
              <a:gd name="T11" fmla="*/ 0 h 12"/>
              <a:gd name="T12" fmla="*/ 2147483647 w 17"/>
              <a:gd name="T13" fmla="*/ 0 h 12"/>
              <a:gd name="T14" fmla="*/ 0 60000 65536"/>
              <a:gd name="T15" fmla="*/ 0 60000 65536"/>
              <a:gd name="T16" fmla="*/ 0 60000 65536"/>
              <a:gd name="T17" fmla="*/ 0 60000 65536"/>
              <a:gd name="T18" fmla="*/ 0 60000 65536"/>
              <a:gd name="T19" fmla="*/ 0 60000 65536"/>
              <a:gd name="T20" fmla="*/ 0 60000 65536"/>
              <a:gd name="T21" fmla="*/ 0 w 17"/>
              <a:gd name="T22" fmla="*/ 0 h 12"/>
              <a:gd name="T23" fmla="*/ 17 w 1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2">
                <a:moveTo>
                  <a:pt x="17" y="0"/>
                </a:moveTo>
                <a:cubicBezTo>
                  <a:pt x="17" y="12"/>
                  <a:pt x="17" y="12"/>
                  <a:pt x="17" y="12"/>
                </a:cubicBezTo>
                <a:cubicBezTo>
                  <a:pt x="6" y="12"/>
                  <a:pt x="6" y="12"/>
                  <a:pt x="6" y="12"/>
                </a:cubicBezTo>
                <a:cubicBezTo>
                  <a:pt x="2" y="12"/>
                  <a:pt x="0" y="9"/>
                  <a:pt x="0" y="6"/>
                </a:cubicBezTo>
                <a:cubicBezTo>
                  <a:pt x="0" y="4"/>
                  <a:pt x="0" y="3"/>
                  <a:pt x="2" y="2"/>
                </a:cubicBezTo>
                <a:cubicBezTo>
                  <a:pt x="3" y="1"/>
                  <a:pt x="4" y="0"/>
                  <a:pt x="6" y="0"/>
                </a:cubicBezTo>
                <a:lnTo>
                  <a:pt x="17"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7" name="Freeform 190"/>
          <p:cNvSpPr>
            <a:spLocks noChangeArrowheads="1"/>
          </p:cNvSpPr>
          <p:nvPr/>
        </p:nvSpPr>
        <p:spPr bwMode="auto">
          <a:xfrm>
            <a:off x="7508875" y="2971800"/>
            <a:ext cx="20638" cy="15875"/>
          </a:xfrm>
          <a:custGeom>
            <a:avLst/>
            <a:gdLst>
              <a:gd name="T0" fmla="*/ 2147483647 w 17"/>
              <a:gd name="T1" fmla="*/ 0 h 12"/>
              <a:gd name="T2" fmla="*/ 2147483647 w 17"/>
              <a:gd name="T3" fmla="*/ 2147483647 h 12"/>
              <a:gd name="T4" fmla="*/ 2147483647 w 17"/>
              <a:gd name="T5" fmla="*/ 2147483647 h 12"/>
              <a:gd name="T6" fmla="*/ 0 w 17"/>
              <a:gd name="T7" fmla="*/ 2147483647 h 12"/>
              <a:gd name="T8" fmla="*/ 2147483647 w 17"/>
              <a:gd name="T9" fmla="*/ 2147483647 h 12"/>
              <a:gd name="T10" fmla="*/ 2147483647 w 17"/>
              <a:gd name="T11" fmla="*/ 0 h 12"/>
              <a:gd name="T12" fmla="*/ 2147483647 w 17"/>
              <a:gd name="T13" fmla="*/ 0 h 12"/>
              <a:gd name="T14" fmla="*/ 0 60000 65536"/>
              <a:gd name="T15" fmla="*/ 0 60000 65536"/>
              <a:gd name="T16" fmla="*/ 0 60000 65536"/>
              <a:gd name="T17" fmla="*/ 0 60000 65536"/>
              <a:gd name="T18" fmla="*/ 0 60000 65536"/>
              <a:gd name="T19" fmla="*/ 0 60000 65536"/>
              <a:gd name="T20" fmla="*/ 0 60000 65536"/>
              <a:gd name="T21" fmla="*/ 0 w 17"/>
              <a:gd name="T22" fmla="*/ 0 h 12"/>
              <a:gd name="T23" fmla="*/ 17 w 17"/>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2">
                <a:moveTo>
                  <a:pt x="17" y="0"/>
                </a:moveTo>
                <a:cubicBezTo>
                  <a:pt x="17" y="12"/>
                  <a:pt x="17" y="12"/>
                  <a:pt x="17" y="12"/>
                </a:cubicBezTo>
                <a:cubicBezTo>
                  <a:pt x="6" y="12"/>
                  <a:pt x="6" y="12"/>
                  <a:pt x="6" y="12"/>
                </a:cubicBezTo>
                <a:cubicBezTo>
                  <a:pt x="2" y="12"/>
                  <a:pt x="0" y="10"/>
                  <a:pt x="0" y="6"/>
                </a:cubicBezTo>
                <a:cubicBezTo>
                  <a:pt x="0" y="5"/>
                  <a:pt x="0" y="3"/>
                  <a:pt x="2" y="2"/>
                </a:cubicBezTo>
                <a:cubicBezTo>
                  <a:pt x="3" y="1"/>
                  <a:pt x="4" y="0"/>
                  <a:pt x="6" y="0"/>
                </a:cubicBezTo>
                <a:lnTo>
                  <a:pt x="17"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8" name="Freeform 191"/>
          <p:cNvSpPr>
            <a:spLocks noChangeArrowheads="1"/>
          </p:cNvSpPr>
          <p:nvPr/>
        </p:nvSpPr>
        <p:spPr bwMode="auto">
          <a:xfrm>
            <a:off x="7264400" y="2946400"/>
            <a:ext cx="60325" cy="82550"/>
          </a:xfrm>
          <a:custGeom>
            <a:avLst/>
            <a:gdLst>
              <a:gd name="T0" fmla="*/ 2147483647 w 48"/>
              <a:gd name="T1" fmla="*/ 2147483647 h 64"/>
              <a:gd name="T2" fmla="*/ 2147483647 w 48"/>
              <a:gd name="T3" fmla="*/ 2147483647 h 64"/>
              <a:gd name="T4" fmla="*/ 0 w 48"/>
              <a:gd name="T5" fmla="*/ 2147483647 h 64"/>
              <a:gd name="T6" fmla="*/ 0 w 48"/>
              <a:gd name="T7" fmla="*/ 2147483647 h 64"/>
              <a:gd name="T8" fmla="*/ 0 w 48"/>
              <a:gd name="T9" fmla="*/ 0 h 64"/>
              <a:gd name="T10" fmla="*/ 2147483647 w 48"/>
              <a:gd name="T11" fmla="*/ 2147483647 h 64"/>
              <a:gd name="T12" fmla="*/ 0 60000 65536"/>
              <a:gd name="T13" fmla="*/ 0 60000 65536"/>
              <a:gd name="T14" fmla="*/ 0 60000 65536"/>
              <a:gd name="T15" fmla="*/ 0 60000 65536"/>
              <a:gd name="T16" fmla="*/ 0 60000 65536"/>
              <a:gd name="T17" fmla="*/ 0 60000 65536"/>
              <a:gd name="T18" fmla="*/ 0 w 48"/>
              <a:gd name="T19" fmla="*/ 0 h 64"/>
              <a:gd name="T20" fmla="*/ 48 w 48"/>
              <a:gd name="T21" fmla="*/ 64 h 64"/>
            </a:gdLst>
            <a:ahLst/>
            <a:cxnLst>
              <a:cxn ang="T12">
                <a:pos x="T0" y="T1"/>
              </a:cxn>
              <a:cxn ang="T13">
                <a:pos x="T2" y="T3"/>
              </a:cxn>
              <a:cxn ang="T14">
                <a:pos x="T4" y="T5"/>
              </a:cxn>
              <a:cxn ang="T15">
                <a:pos x="T6" y="T7"/>
              </a:cxn>
              <a:cxn ang="T16">
                <a:pos x="T8" y="T9"/>
              </a:cxn>
              <a:cxn ang="T17">
                <a:pos x="T10" y="T11"/>
              </a:cxn>
            </a:cxnLst>
            <a:rect l="T18" t="T19" r="T20" b="T21"/>
            <a:pathLst>
              <a:path w="48" h="64">
                <a:moveTo>
                  <a:pt x="48" y="64"/>
                </a:moveTo>
                <a:cubicBezTo>
                  <a:pt x="26" y="64"/>
                  <a:pt x="26" y="64"/>
                  <a:pt x="26" y="64"/>
                </a:cubicBezTo>
                <a:cubicBezTo>
                  <a:pt x="26" y="46"/>
                  <a:pt x="15" y="31"/>
                  <a:pt x="0" y="24"/>
                </a:cubicBezTo>
                <a:cubicBezTo>
                  <a:pt x="0" y="20"/>
                  <a:pt x="0" y="20"/>
                  <a:pt x="0" y="20"/>
                </a:cubicBezTo>
                <a:cubicBezTo>
                  <a:pt x="0" y="0"/>
                  <a:pt x="0" y="0"/>
                  <a:pt x="0" y="0"/>
                </a:cubicBezTo>
                <a:cubicBezTo>
                  <a:pt x="28" y="8"/>
                  <a:pt x="48" y="34"/>
                  <a:pt x="48" y="6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19" name="Freeform 192"/>
          <p:cNvSpPr>
            <a:spLocks noChangeArrowheads="1"/>
          </p:cNvSpPr>
          <p:nvPr/>
        </p:nvSpPr>
        <p:spPr bwMode="auto">
          <a:xfrm>
            <a:off x="7156450" y="2943225"/>
            <a:ext cx="168275" cy="169863"/>
          </a:xfrm>
          <a:custGeom>
            <a:avLst/>
            <a:gdLst>
              <a:gd name="T0" fmla="*/ 2147483647 w 132"/>
              <a:gd name="T1" fmla="*/ 2147483647 h 132"/>
              <a:gd name="T2" fmla="*/ 2147483647 w 132"/>
              <a:gd name="T3" fmla="*/ 2147483647 h 132"/>
              <a:gd name="T4" fmla="*/ 2147483647 w 132"/>
              <a:gd name="T5" fmla="*/ 2147483647 h 132"/>
              <a:gd name="T6" fmla="*/ 0 w 132"/>
              <a:gd name="T7" fmla="*/ 2147483647 h 132"/>
              <a:gd name="T8" fmla="*/ 2147483647 w 132"/>
              <a:gd name="T9" fmla="*/ 0 h 132"/>
              <a:gd name="T10" fmla="*/ 2147483647 w 132"/>
              <a:gd name="T11" fmla="*/ 0 h 132"/>
              <a:gd name="T12" fmla="*/ 2147483647 w 132"/>
              <a:gd name="T13" fmla="*/ 2147483647 h 132"/>
              <a:gd name="T14" fmla="*/ 2147483647 w 132"/>
              <a:gd name="T15" fmla="*/ 2147483647 h 132"/>
              <a:gd name="T16" fmla="*/ 2147483647 w 132"/>
              <a:gd name="T17" fmla="*/ 2147483647 h 132"/>
              <a:gd name="T18" fmla="*/ 2147483647 w 132"/>
              <a:gd name="T19" fmla="*/ 2147483647 h 132"/>
              <a:gd name="T20" fmla="*/ 2147483647 w 132"/>
              <a:gd name="T21" fmla="*/ 2147483647 h 1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2"/>
              <a:gd name="T34" fmla="*/ 0 h 132"/>
              <a:gd name="T35" fmla="*/ 132 w 132"/>
              <a:gd name="T36" fmla="*/ 132 h 13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2" h="132">
                <a:moveTo>
                  <a:pt x="111" y="78"/>
                </a:moveTo>
                <a:cubicBezTo>
                  <a:pt x="132" y="78"/>
                  <a:pt x="132" y="78"/>
                  <a:pt x="132" y="78"/>
                </a:cubicBezTo>
                <a:cubicBezTo>
                  <a:pt x="126" y="109"/>
                  <a:pt x="99" y="132"/>
                  <a:pt x="67" y="132"/>
                </a:cubicBezTo>
                <a:cubicBezTo>
                  <a:pt x="30" y="132"/>
                  <a:pt x="0" y="103"/>
                  <a:pt x="0" y="66"/>
                </a:cubicBezTo>
                <a:cubicBezTo>
                  <a:pt x="0" y="29"/>
                  <a:pt x="30" y="0"/>
                  <a:pt x="67" y="0"/>
                </a:cubicBezTo>
                <a:cubicBezTo>
                  <a:pt x="67" y="0"/>
                  <a:pt x="67" y="0"/>
                  <a:pt x="68" y="0"/>
                </a:cubicBezTo>
                <a:cubicBezTo>
                  <a:pt x="68" y="22"/>
                  <a:pt x="68" y="22"/>
                  <a:pt x="68" y="22"/>
                </a:cubicBezTo>
                <a:cubicBezTo>
                  <a:pt x="44" y="22"/>
                  <a:pt x="24" y="42"/>
                  <a:pt x="24" y="66"/>
                </a:cubicBezTo>
                <a:cubicBezTo>
                  <a:pt x="24" y="90"/>
                  <a:pt x="44" y="109"/>
                  <a:pt x="68" y="109"/>
                </a:cubicBezTo>
                <a:cubicBezTo>
                  <a:pt x="87" y="109"/>
                  <a:pt x="104" y="96"/>
                  <a:pt x="109" y="78"/>
                </a:cubicBezTo>
                <a:lnTo>
                  <a:pt x="111" y="7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20" name="Oval 193"/>
          <p:cNvSpPr>
            <a:spLocks noChangeArrowheads="1"/>
          </p:cNvSpPr>
          <p:nvPr/>
        </p:nvSpPr>
        <p:spPr bwMode="auto">
          <a:xfrm>
            <a:off x="7224713" y="3009900"/>
            <a:ext cx="36512" cy="34925"/>
          </a:xfrm>
          <a:prstGeom prst="ellipse">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1" name="Freeform 194"/>
          <p:cNvSpPr>
            <a:spLocks noEditPoints="1" noChangeArrowheads="1"/>
          </p:cNvSpPr>
          <p:nvPr/>
        </p:nvSpPr>
        <p:spPr bwMode="auto">
          <a:xfrm>
            <a:off x="7918450" y="2803525"/>
            <a:ext cx="395288" cy="474663"/>
          </a:xfrm>
          <a:custGeom>
            <a:avLst/>
            <a:gdLst>
              <a:gd name="T0" fmla="*/ 2147483647 w 309"/>
              <a:gd name="T1" fmla="*/ 0 h 372"/>
              <a:gd name="T2" fmla="*/ 2147483647 w 309"/>
              <a:gd name="T3" fmla="*/ 0 h 372"/>
              <a:gd name="T4" fmla="*/ 2147483647 w 309"/>
              <a:gd name="T5" fmla="*/ 0 h 372"/>
              <a:gd name="T6" fmla="*/ 0 w 309"/>
              <a:gd name="T7" fmla="*/ 2147483647 h 372"/>
              <a:gd name="T8" fmla="*/ 0 w 309"/>
              <a:gd name="T9" fmla="*/ 2147483647 h 372"/>
              <a:gd name="T10" fmla="*/ 2147483647 w 309"/>
              <a:gd name="T11" fmla="*/ 2147483647 h 372"/>
              <a:gd name="T12" fmla="*/ 2147483647 w 309"/>
              <a:gd name="T13" fmla="*/ 2147483647 h 372"/>
              <a:gd name="T14" fmla="*/ 2147483647 w 309"/>
              <a:gd name="T15" fmla="*/ 2147483647 h 372"/>
              <a:gd name="T16" fmla="*/ 2147483647 w 309"/>
              <a:gd name="T17" fmla="*/ 2147483647 h 372"/>
              <a:gd name="T18" fmla="*/ 2147483647 w 309"/>
              <a:gd name="T19" fmla="*/ 2147483647 h 372"/>
              <a:gd name="T20" fmla="*/ 2147483647 w 309"/>
              <a:gd name="T21" fmla="*/ 0 h 372"/>
              <a:gd name="T22" fmla="*/ 2147483647 w 309"/>
              <a:gd name="T23" fmla="*/ 2147483647 h 372"/>
              <a:gd name="T24" fmla="*/ 2147483647 w 309"/>
              <a:gd name="T25" fmla="*/ 2147483647 h 372"/>
              <a:gd name="T26" fmla="*/ 2147483647 w 309"/>
              <a:gd name="T27" fmla="*/ 2147483647 h 372"/>
              <a:gd name="T28" fmla="*/ 2147483647 w 309"/>
              <a:gd name="T29" fmla="*/ 2147483647 h 372"/>
              <a:gd name="T30" fmla="*/ 2147483647 w 309"/>
              <a:gd name="T31" fmla="*/ 2147483647 h 372"/>
              <a:gd name="T32" fmla="*/ 2147483647 w 309"/>
              <a:gd name="T33" fmla="*/ 2147483647 h 372"/>
              <a:gd name="T34" fmla="*/ 2147483647 w 309"/>
              <a:gd name="T35" fmla="*/ 2147483647 h 372"/>
              <a:gd name="T36" fmla="*/ 2147483647 w 309"/>
              <a:gd name="T37" fmla="*/ 2147483647 h 372"/>
              <a:gd name="T38" fmla="*/ 2147483647 w 309"/>
              <a:gd name="T39" fmla="*/ 2147483647 h 37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9"/>
              <a:gd name="T61" fmla="*/ 0 h 372"/>
              <a:gd name="T62" fmla="*/ 309 w 309"/>
              <a:gd name="T63" fmla="*/ 372 h 37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9" h="372">
                <a:moveTo>
                  <a:pt x="276" y="0"/>
                </a:moveTo>
                <a:cubicBezTo>
                  <a:pt x="255" y="0"/>
                  <a:pt x="255" y="0"/>
                  <a:pt x="255" y="0"/>
                </a:cubicBezTo>
                <a:cubicBezTo>
                  <a:pt x="33" y="0"/>
                  <a:pt x="33" y="0"/>
                  <a:pt x="33" y="0"/>
                </a:cubicBezTo>
                <a:cubicBezTo>
                  <a:pt x="15" y="0"/>
                  <a:pt x="0" y="15"/>
                  <a:pt x="0" y="34"/>
                </a:cubicBezTo>
                <a:cubicBezTo>
                  <a:pt x="0" y="338"/>
                  <a:pt x="0" y="338"/>
                  <a:pt x="0" y="338"/>
                </a:cubicBezTo>
                <a:cubicBezTo>
                  <a:pt x="0" y="357"/>
                  <a:pt x="15" y="372"/>
                  <a:pt x="33" y="372"/>
                </a:cubicBezTo>
                <a:cubicBezTo>
                  <a:pt x="255" y="372"/>
                  <a:pt x="255" y="372"/>
                  <a:pt x="255" y="372"/>
                </a:cubicBezTo>
                <a:cubicBezTo>
                  <a:pt x="276" y="372"/>
                  <a:pt x="276" y="372"/>
                  <a:pt x="276" y="372"/>
                </a:cubicBezTo>
                <a:cubicBezTo>
                  <a:pt x="294" y="372"/>
                  <a:pt x="309" y="357"/>
                  <a:pt x="309" y="338"/>
                </a:cubicBezTo>
                <a:cubicBezTo>
                  <a:pt x="309" y="34"/>
                  <a:pt x="309" y="34"/>
                  <a:pt x="309" y="34"/>
                </a:cubicBezTo>
                <a:cubicBezTo>
                  <a:pt x="309" y="15"/>
                  <a:pt x="294" y="0"/>
                  <a:pt x="276" y="0"/>
                </a:cubicBezTo>
                <a:close/>
                <a:moveTo>
                  <a:pt x="288" y="321"/>
                </a:moveTo>
                <a:cubicBezTo>
                  <a:pt x="288" y="340"/>
                  <a:pt x="273" y="355"/>
                  <a:pt x="255" y="355"/>
                </a:cubicBezTo>
                <a:cubicBezTo>
                  <a:pt x="53" y="355"/>
                  <a:pt x="53" y="355"/>
                  <a:pt x="53" y="355"/>
                </a:cubicBezTo>
                <a:cubicBezTo>
                  <a:pt x="34" y="355"/>
                  <a:pt x="19" y="340"/>
                  <a:pt x="19" y="321"/>
                </a:cubicBezTo>
                <a:cubicBezTo>
                  <a:pt x="19" y="51"/>
                  <a:pt x="19" y="51"/>
                  <a:pt x="19" y="51"/>
                </a:cubicBezTo>
                <a:cubicBezTo>
                  <a:pt x="19" y="33"/>
                  <a:pt x="34" y="18"/>
                  <a:pt x="53" y="18"/>
                </a:cubicBezTo>
                <a:cubicBezTo>
                  <a:pt x="255" y="18"/>
                  <a:pt x="255" y="18"/>
                  <a:pt x="255" y="18"/>
                </a:cubicBezTo>
                <a:cubicBezTo>
                  <a:pt x="273" y="18"/>
                  <a:pt x="288" y="33"/>
                  <a:pt x="288" y="51"/>
                </a:cubicBezTo>
                <a:lnTo>
                  <a:pt x="288" y="32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22" name="Rectangle 195"/>
          <p:cNvSpPr>
            <a:spLocks noChangeArrowheads="1"/>
          </p:cNvSpPr>
          <p:nvPr/>
        </p:nvSpPr>
        <p:spPr bwMode="auto">
          <a:xfrm>
            <a:off x="8181975" y="3152775"/>
            <a:ext cx="69850" cy="476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3" name="Rectangle 196"/>
          <p:cNvSpPr>
            <a:spLocks noChangeArrowheads="1"/>
          </p:cNvSpPr>
          <p:nvPr/>
        </p:nvSpPr>
        <p:spPr bwMode="auto">
          <a:xfrm>
            <a:off x="8180388" y="3076575"/>
            <a:ext cx="69850" cy="4603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4" name="Rectangle 197"/>
          <p:cNvSpPr>
            <a:spLocks noChangeArrowheads="1"/>
          </p:cNvSpPr>
          <p:nvPr/>
        </p:nvSpPr>
        <p:spPr bwMode="auto">
          <a:xfrm>
            <a:off x="8180388" y="2994025"/>
            <a:ext cx="69850" cy="476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5" name="Rectangle 198"/>
          <p:cNvSpPr>
            <a:spLocks noChangeArrowheads="1"/>
          </p:cNvSpPr>
          <p:nvPr/>
        </p:nvSpPr>
        <p:spPr bwMode="auto">
          <a:xfrm>
            <a:off x="7980363" y="2871788"/>
            <a:ext cx="269875" cy="79375"/>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6" name="Rectangle 199"/>
          <p:cNvSpPr>
            <a:spLocks noChangeArrowheads="1"/>
          </p:cNvSpPr>
          <p:nvPr/>
        </p:nvSpPr>
        <p:spPr bwMode="auto">
          <a:xfrm>
            <a:off x="8083550" y="3152775"/>
            <a:ext cx="69850" cy="476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7" name="Rectangle 200"/>
          <p:cNvSpPr>
            <a:spLocks noChangeArrowheads="1"/>
          </p:cNvSpPr>
          <p:nvPr/>
        </p:nvSpPr>
        <p:spPr bwMode="auto">
          <a:xfrm>
            <a:off x="8081963" y="3076575"/>
            <a:ext cx="69850" cy="4603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8" name="Rectangle 201"/>
          <p:cNvSpPr>
            <a:spLocks noChangeArrowheads="1"/>
          </p:cNvSpPr>
          <p:nvPr/>
        </p:nvSpPr>
        <p:spPr bwMode="auto">
          <a:xfrm>
            <a:off x="8081963" y="2994025"/>
            <a:ext cx="69850" cy="476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29" name="Rectangle 202"/>
          <p:cNvSpPr>
            <a:spLocks noChangeArrowheads="1"/>
          </p:cNvSpPr>
          <p:nvPr/>
        </p:nvSpPr>
        <p:spPr bwMode="auto">
          <a:xfrm>
            <a:off x="7981950" y="3152775"/>
            <a:ext cx="69850" cy="476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30" name="Rectangle 203"/>
          <p:cNvSpPr>
            <a:spLocks noChangeArrowheads="1"/>
          </p:cNvSpPr>
          <p:nvPr/>
        </p:nvSpPr>
        <p:spPr bwMode="auto">
          <a:xfrm>
            <a:off x="7980363" y="3076575"/>
            <a:ext cx="69850" cy="4603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31" name="Rectangle 204"/>
          <p:cNvSpPr>
            <a:spLocks noChangeArrowheads="1"/>
          </p:cNvSpPr>
          <p:nvPr/>
        </p:nvSpPr>
        <p:spPr bwMode="auto">
          <a:xfrm>
            <a:off x="7980363" y="2994025"/>
            <a:ext cx="69850" cy="4762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32" name="Freeform 206"/>
          <p:cNvSpPr>
            <a:spLocks noChangeArrowheads="1"/>
          </p:cNvSpPr>
          <p:nvPr/>
        </p:nvSpPr>
        <p:spPr bwMode="auto">
          <a:xfrm>
            <a:off x="8212138" y="2212975"/>
            <a:ext cx="90487" cy="42863"/>
          </a:xfrm>
          <a:custGeom>
            <a:avLst/>
            <a:gdLst>
              <a:gd name="T0" fmla="*/ 2147483647 w 168"/>
              <a:gd name="T1" fmla="*/ 2147483647 h 81"/>
              <a:gd name="T2" fmla="*/ 2147483647 w 168"/>
              <a:gd name="T3" fmla="*/ 2147483647 h 81"/>
              <a:gd name="T4" fmla="*/ 0 w 168"/>
              <a:gd name="T5" fmla="*/ 0 h 81"/>
              <a:gd name="T6" fmla="*/ 2147483647 w 168"/>
              <a:gd name="T7" fmla="*/ 2147483647 h 81"/>
              <a:gd name="T8" fmla="*/ 0 60000 65536"/>
              <a:gd name="T9" fmla="*/ 0 60000 65536"/>
              <a:gd name="T10" fmla="*/ 0 60000 65536"/>
              <a:gd name="T11" fmla="*/ 0 60000 65536"/>
              <a:gd name="T12" fmla="*/ 0 w 168"/>
              <a:gd name="T13" fmla="*/ 0 h 81"/>
              <a:gd name="T14" fmla="*/ 168 w 168"/>
              <a:gd name="T15" fmla="*/ 81 h 81"/>
            </a:gdLst>
            <a:ahLst/>
            <a:cxnLst>
              <a:cxn ang="T8">
                <a:pos x="T0" y="T1"/>
              </a:cxn>
              <a:cxn ang="T9">
                <a:pos x="T2" y="T3"/>
              </a:cxn>
              <a:cxn ang="T10">
                <a:pos x="T4" y="T5"/>
              </a:cxn>
              <a:cxn ang="T11">
                <a:pos x="T6" y="T7"/>
              </a:cxn>
            </a:cxnLst>
            <a:rect l="T12" t="T13" r="T14" b="T15"/>
            <a:pathLst>
              <a:path w="168" h="81">
                <a:moveTo>
                  <a:pt x="137" y="81"/>
                </a:moveTo>
                <a:lnTo>
                  <a:pt x="168" y="24"/>
                </a:lnTo>
                <a:lnTo>
                  <a:pt x="0" y="0"/>
                </a:lnTo>
                <a:lnTo>
                  <a:pt x="137" y="8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3" name="Freeform 207"/>
          <p:cNvSpPr>
            <a:spLocks noEditPoints="1" noChangeArrowheads="1"/>
          </p:cNvSpPr>
          <p:nvPr/>
        </p:nvSpPr>
        <p:spPr bwMode="auto">
          <a:xfrm>
            <a:off x="7942263" y="2225675"/>
            <a:ext cx="368300" cy="349250"/>
          </a:xfrm>
          <a:custGeom>
            <a:avLst/>
            <a:gdLst>
              <a:gd name="T0" fmla="*/ 2147483647 w 288"/>
              <a:gd name="T1" fmla="*/ 2147483647 h 274"/>
              <a:gd name="T2" fmla="*/ 2147483647 w 288"/>
              <a:gd name="T3" fmla="*/ 0 h 274"/>
              <a:gd name="T4" fmla="*/ 2147483647 w 288"/>
              <a:gd name="T5" fmla="*/ 2147483647 h 274"/>
              <a:gd name="T6" fmla="*/ 2147483647 w 288"/>
              <a:gd name="T7" fmla="*/ 0 h 274"/>
              <a:gd name="T8" fmla="*/ 2147483647 w 288"/>
              <a:gd name="T9" fmla="*/ 2147483647 h 274"/>
              <a:gd name="T10" fmla="*/ 2147483647 w 288"/>
              <a:gd name="T11" fmla="*/ 2147483647 h 274"/>
              <a:gd name="T12" fmla="*/ 2147483647 w 288"/>
              <a:gd name="T13" fmla="*/ 2147483647 h 274"/>
              <a:gd name="T14" fmla="*/ 2147483647 w 288"/>
              <a:gd name="T15" fmla="*/ 2147483647 h 274"/>
              <a:gd name="T16" fmla="*/ 2147483647 w 288"/>
              <a:gd name="T17" fmla="*/ 2147483647 h 274"/>
              <a:gd name="T18" fmla="*/ 2147483647 w 288"/>
              <a:gd name="T19" fmla="*/ 2147483647 h 274"/>
              <a:gd name="T20" fmla="*/ 2147483647 w 288"/>
              <a:gd name="T21" fmla="*/ 2147483647 h 274"/>
              <a:gd name="T22" fmla="*/ 2147483647 w 288"/>
              <a:gd name="T23" fmla="*/ 2147483647 h 274"/>
              <a:gd name="T24" fmla="*/ 2147483647 w 288"/>
              <a:gd name="T25" fmla="*/ 2147483647 h 274"/>
              <a:gd name="T26" fmla="*/ 2147483647 w 288"/>
              <a:gd name="T27" fmla="*/ 2147483647 h 274"/>
              <a:gd name="T28" fmla="*/ 2147483647 w 288"/>
              <a:gd name="T29" fmla="*/ 2147483647 h 274"/>
              <a:gd name="T30" fmla="*/ 2147483647 w 288"/>
              <a:gd name="T31" fmla="*/ 2147483647 h 274"/>
              <a:gd name="T32" fmla="*/ 2147483647 w 288"/>
              <a:gd name="T33" fmla="*/ 2147483647 h 274"/>
              <a:gd name="T34" fmla="*/ 2147483647 w 288"/>
              <a:gd name="T35" fmla="*/ 2147483647 h 274"/>
              <a:gd name="T36" fmla="*/ 2147483647 w 288"/>
              <a:gd name="T37" fmla="*/ 2147483647 h 274"/>
              <a:gd name="T38" fmla="*/ 2147483647 w 288"/>
              <a:gd name="T39" fmla="*/ 2147483647 h 274"/>
              <a:gd name="T40" fmla="*/ 2147483647 w 288"/>
              <a:gd name="T41" fmla="*/ 2147483647 h 274"/>
              <a:gd name="T42" fmla="*/ 2147483647 w 288"/>
              <a:gd name="T43" fmla="*/ 2147483647 h 27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8"/>
              <a:gd name="T67" fmla="*/ 0 h 274"/>
              <a:gd name="T68" fmla="*/ 288 w 288"/>
              <a:gd name="T69" fmla="*/ 274 h 27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8" h="274">
                <a:moveTo>
                  <a:pt x="281" y="120"/>
                </a:moveTo>
                <a:cubicBezTo>
                  <a:pt x="281" y="53"/>
                  <a:pt x="191" y="0"/>
                  <a:pt x="191" y="0"/>
                </a:cubicBezTo>
                <a:cubicBezTo>
                  <a:pt x="191" y="0"/>
                  <a:pt x="165" y="9"/>
                  <a:pt x="144" y="9"/>
                </a:cubicBezTo>
                <a:cubicBezTo>
                  <a:pt x="123" y="9"/>
                  <a:pt x="96" y="0"/>
                  <a:pt x="96" y="0"/>
                </a:cubicBezTo>
                <a:cubicBezTo>
                  <a:pt x="96" y="0"/>
                  <a:pt x="7" y="53"/>
                  <a:pt x="7" y="120"/>
                </a:cubicBezTo>
                <a:cubicBezTo>
                  <a:pt x="7" y="187"/>
                  <a:pt x="7" y="240"/>
                  <a:pt x="7" y="240"/>
                </a:cubicBezTo>
                <a:cubicBezTo>
                  <a:pt x="7" y="240"/>
                  <a:pt x="0" y="274"/>
                  <a:pt x="39" y="274"/>
                </a:cubicBezTo>
                <a:cubicBezTo>
                  <a:pt x="77" y="274"/>
                  <a:pt x="132" y="274"/>
                  <a:pt x="132" y="274"/>
                </a:cubicBezTo>
                <a:cubicBezTo>
                  <a:pt x="155" y="274"/>
                  <a:pt x="155" y="274"/>
                  <a:pt x="155" y="274"/>
                </a:cubicBezTo>
                <a:cubicBezTo>
                  <a:pt x="155" y="274"/>
                  <a:pt x="211" y="274"/>
                  <a:pt x="249" y="274"/>
                </a:cubicBezTo>
                <a:cubicBezTo>
                  <a:pt x="288" y="274"/>
                  <a:pt x="281" y="240"/>
                  <a:pt x="281" y="240"/>
                </a:cubicBezTo>
                <a:cubicBezTo>
                  <a:pt x="281" y="240"/>
                  <a:pt x="281" y="187"/>
                  <a:pt x="281" y="120"/>
                </a:cubicBezTo>
                <a:close/>
                <a:moveTo>
                  <a:pt x="220" y="250"/>
                </a:moveTo>
                <a:cubicBezTo>
                  <a:pt x="177" y="250"/>
                  <a:pt x="56" y="250"/>
                  <a:pt x="56" y="250"/>
                </a:cubicBezTo>
                <a:cubicBezTo>
                  <a:pt x="56" y="250"/>
                  <a:pt x="31" y="257"/>
                  <a:pt x="31" y="221"/>
                </a:cubicBezTo>
                <a:cubicBezTo>
                  <a:pt x="31" y="185"/>
                  <a:pt x="31" y="118"/>
                  <a:pt x="31" y="118"/>
                </a:cubicBezTo>
                <a:cubicBezTo>
                  <a:pt x="31" y="74"/>
                  <a:pt x="98" y="24"/>
                  <a:pt x="98" y="24"/>
                </a:cubicBezTo>
                <a:cubicBezTo>
                  <a:pt x="98" y="24"/>
                  <a:pt x="120" y="36"/>
                  <a:pt x="144" y="36"/>
                </a:cubicBezTo>
                <a:cubicBezTo>
                  <a:pt x="167" y="36"/>
                  <a:pt x="191" y="24"/>
                  <a:pt x="191" y="24"/>
                </a:cubicBezTo>
                <a:cubicBezTo>
                  <a:pt x="191" y="24"/>
                  <a:pt x="256" y="62"/>
                  <a:pt x="256" y="106"/>
                </a:cubicBezTo>
                <a:cubicBezTo>
                  <a:pt x="256" y="149"/>
                  <a:pt x="256" y="221"/>
                  <a:pt x="256" y="221"/>
                </a:cubicBezTo>
                <a:cubicBezTo>
                  <a:pt x="256" y="221"/>
                  <a:pt x="264" y="250"/>
                  <a:pt x="220" y="25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4" name="Freeform 208"/>
          <p:cNvSpPr>
            <a:spLocks noChangeArrowheads="1"/>
          </p:cNvSpPr>
          <p:nvPr/>
        </p:nvSpPr>
        <p:spPr bwMode="auto">
          <a:xfrm>
            <a:off x="8039100" y="2111375"/>
            <a:ext cx="184150" cy="100013"/>
          </a:xfrm>
          <a:custGeom>
            <a:avLst/>
            <a:gdLst>
              <a:gd name="T0" fmla="*/ 2147483647 w 144"/>
              <a:gd name="T1" fmla="*/ 2147483647 h 79"/>
              <a:gd name="T2" fmla="*/ 2147483647 w 144"/>
              <a:gd name="T3" fmla="*/ 2147483647 h 79"/>
              <a:gd name="T4" fmla="*/ 2147483647 w 144"/>
              <a:gd name="T5" fmla="*/ 2147483647 h 79"/>
              <a:gd name="T6" fmla="*/ 2147483647 w 144"/>
              <a:gd name="T7" fmla="*/ 0 h 79"/>
              <a:gd name="T8" fmla="*/ 0 w 144"/>
              <a:gd name="T9" fmla="*/ 2147483647 h 79"/>
              <a:gd name="T10" fmla="*/ 2147483647 w 144"/>
              <a:gd name="T11" fmla="*/ 2147483647 h 79"/>
              <a:gd name="T12" fmla="*/ 2147483647 w 144"/>
              <a:gd name="T13" fmla="*/ 2147483647 h 79"/>
              <a:gd name="T14" fmla="*/ 0 60000 65536"/>
              <a:gd name="T15" fmla="*/ 0 60000 65536"/>
              <a:gd name="T16" fmla="*/ 0 60000 65536"/>
              <a:gd name="T17" fmla="*/ 0 60000 65536"/>
              <a:gd name="T18" fmla="*/ 0 60000 65536"/>
              <a:gd name="T19" fmla="*/ 0 60000 65536"/>
              <a:gd name="T20" fmla="*/ 0 60000 65536"/>
              <a:gd name="T21" fmla="*/ 0 w 144"/>
              <a:gd name="T22" fmla="*/ 0 h 79"/>
              <a:gd name="T23" fmla="*/ 144 w 144"/>
              <a:gd name="T24" fmla="*/ 79 h 7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4" h="79">
                <a:moveTo>
                  <a:pt x="68" y="79"/>
                </a:moveTo>
                <a:cubicBezTo>
                  <a:pt x="94" y="79"/>
                  <a:pt x="111" y="69"/>
                  <a:pt x="111" y="69"/>
                </a:cubicBezTo>
                <a:cubicBezTo>
                  <a:pt x="144" y="26"/>
                  <a:pt x="144" y="26"/>
                  <a:pt x="144" y="26"/>
                </a:cubicBezTo>
                <a:cubicBezTo>
                  <a:pt x="144" y="26"/>
                  <a:pt x="114" y="0"/>
                  <a:pt x="68" y="0"/>
                </a:cubicBezTo>
                <a:cubicBezTo>
                  <a:pt x="22" y="0"/>
                  <a:pt x="0" y="33"/>
                  <a:pt x="0" y="33"/>
                </a:cubicBezTo>
                <a:cubicBezTo>
                  <a:pt x="34" y="69"/>
                  <a:pt x="34" y="69"/>
                  <a:pt x="34" y="69"/>
                </a:cubicBezTo>
                <a:cubicBezTo>
                  <a:pt x="34" y="69"/>
                  <a:pt x="42" y="79"/>
                  <a:pt x="68" y="7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5" name="Freeform 209"/>
          <p:cNvSpPr>
            <a:spLocks noEditPoints="1" noChangeArrowheads="1"/>
          </p:cNvSpPr>
          <p:nvPr/>
        </p:nvSpPr>
        <p:spPr bwMode="auto">
          <a:xfrm>
            <a:off x="8074025" y="2311400"/>
            <a:ext cx="112713" cy="177800"/>
          </a:xfrm>
          <a:custGeom>
            <a:avLst/>
            <a:gdLst>
              <a:gd name="T0" fmla="*/ 2147483647 w 88"/>
              <a:gd name="T1" fmla="*/ 2147483647 h 140"/>
              <a:gd name="T2" fmla="*/ 2147483647 w 88"/>
              <a:gd name="T3" fmla="*/ 2147483647 h 140"/>
              <a:gd name="T4" fmla="*/ 2147483647 w 88"/>
              <a:gd name="T5" fmla="*/ 2147483647 h 140"/>
              <a:gd name="T6" fmla="*/ 2147483647 w 88"/>
              <a:gd name="T7" fmla="*/ 2147483647 h 140"/>
              <a:gd name="T8" fmla="*/ 2147483647 w 88"/>
              <a:gd name="T9" fmla="*/ 2147483647 h 140"/>
              <a:gd name="T10" fmla="*/ 2147483647 w 88"/>
              <a:gd name="T11" fmla="*/ 2147483647 h 140"/>
              <a:gd name="T12" fmla="*/ 2147483647 w 88"/>
              <a:gd name="T13" fmla="*/ 2147483647 h 140"/>
              <a:gd name="T14" fmla="*/ 2147483647 w 88"/>
              <a:gd name="T15" fmla="*/ 2147483647 h 140"/>
              <a:gd name="T16" fmla="*/ 2147483647 w 88"/>
              <a:gd name="T17" fmla="*/ 2147483647 h 140"/>
              <a:gd name="T18" fmla="*/ 2147483647 w 88"/>
              <a:gd name="T19" fmla="*/ 2147483647 h 140"/>
              <a:gd name="T20" fmla="*/ 2147483647 w 88"/>
              <a:gd name="T21" fmla="*/ 2147483647 h 140"/>
              <a:gd name="T22" fmla="*/ 2147483647 w 88"/>
              <a:gd name="T23" fmla="*/ 2147483647 h 140"/>
              <a:gd name="T24" fmla="*/ 2147483647 w 88"/>
              <a:gd name="T25" fmla="*/ 2147483647 h 140"/>
              <a:gd name="T26" fmla="*/ 2147483647 w 88"/>
              <a:gd name="T27" fmla="*/ 0 h 140"/>
              <a:gd name="T28" fmla="*/ 2147483647 w 88"/>
              <a:gd name="T29" fmla="*/ 2147483647 h 140"/>
              <a:gd name="T30" fmla="*/ 2147483647 w 88"/>
              <a:gd name="T31" fmla="*/ 2147483647 h 140"/>
              <a:gd name="T32" fmla="*/ 2147483647 w 88"/>
              <a:gd name="T33" fmla="*/ 2147483647 h 140"/>
              <a:gd name="T34" fmla="*/ 2147483647 w 88"/>
              <a:gd name="T35" fmla="*/ 2147483647 h 140"/>
              <a:gd name="T36" fmla="*/ 2147483647 w 88"/>
              <a:gd name="T37" fmla="*/ 2147483647 h 140"/>
              <a:gd name="T38" fmla="*/ 2147483647 w 88"/>
              <a:gd name="T39" fmla="*/ 2147483647 h 140"/>
              <a:gd name="T40" fmla="*/ 2147483647 w 88"/>
              <a:gd name="T41" fmla="*/ 2147483647 h 140"/>
              <a:gd name="T42" fmla="*/ 2147483647 w 88"/>
              <a:gd name="T43" fmla="*/ 2147483647 h 140"/>
              <a:gd name="T44" fmla="*/ 2147483647 w 88"/>
              <a:gd name="T45" fmla="*/ 2147483647 h 140"/>
              <a:gd name="T46" fmla="*/ 2147483647 w 88"/>
              <a:gd name="T47" fmla="*/ 2147483647 h 140"/>
              <a:gd name="T48" fmla="*/ 2147483647 w 88"/>
              <a:gd name="T49" fmla="*/ 2147483647 h 140"/>
              <a:gd name="T50" fmla="*/ 2147483647 w 88"/>
              <a:gd name="T51" fmla="*/ 2147483647 h 140"/>
              <a:gd name="T52" fmla="*/ 2147483647 w 88"/>
              <a:gd name="T53" fmla="*/ 2147483647 h 140"/>
              <a:gd name="T54" fmla="*/ 2147483647 w 88"/>
              <a:gd name="T55" fmla="*/ 2147483647 h 140"/>
              <a:gd name="T56" fmla="*/ 0 w 88"/>
              <a:gd name="T57" fmla="*/ 2147483647 h 140"/>
              <a:gd name="T58" fmla="*/ 2147483647 w 88"/>
              <a:gd name="T59" fmla="*/ 2147483647 h 140"/>
              <a:gd name="T60" fmla="*/ 2147483647 w 88"/>
              <a:gd name="T61" fmla="*/ 2147483647 h 140"/>
              <a:gd name="T62" fmla="*/ 2147483647 w 88"/>
              <a:gd name="T63" fmla="*/ 2147483647 h 140"/>
              <a:gd name="T64" fmla="*/ 2147483647 w 88"/>
              <a:gd name="T65" fmla="*/ 2147483647 h 140"/>
              <a:gd name="T66" fmla="*/ 2147483647 w 88"/>
              <a:gd name="T67" fmla="*/ 2147483647 h 140"/>
              <a:gd name="T68" fmla="*/ 2147483647 w 88"/>
              <a:gd name="T69" fmla="*/ 2147483647 h 140"/>
              <a:gd name="T70" fmla="*/ 2147483647 w 88"/>
              <a:gd name="T71" fmla="*/ 2147483647 h 140"/>
              <a:gd name="T72" fmla="*/ 2147483647 w 88"/>
              <a:gd name="T73" fmla="*/ 2147483647 h 140"/>
              <a:gd name="T74" fmla="*/ 2147483647 w 88"/>
              <a:gd name="T75" fmla="*/ 2147483647 h 140"/>
              <a:gd name="T76" fmla="*/ 2147483647 w 88"/>
              <a:gd name="T77" fmla="*/ 2147483647 h 140"/>
              <a:gd name="T78" fmla="*/ 2147483647 w 88"/>
              <a:gd name="T79" fmla="*/ 2147483647 h 140"/>
              <a:gd name="T80" fmla="*/ 2147483647 w 88"/>
              <a:gd name="T81" fmla="*/ 2147483647 h 140"/>
              <a:gd name="T82" fmla="*/ 2147483647 w 88"/>
              <a:gd name="T83" fmla="*/ 2147483647 h 140"/>
              <a:gd name="T84" fmla="*/ 2147483647 w 88"/>
              <a:gd name="T85" fmla="*/ 2147483647 h 140"/>
              <a:gd name="T86" fmla="*/ 2147483647 w 88"/>
              <a:gd name="T87" fmla="*/ 2147483647 h 140"/>
              <a:gd name="T88" fmla="*/ 2147483647 w 88"/>
              <a:gd name="T89" fmla="*/ 2147483647 h 140"/>
              <a:gd name="T90" fmla="*/ 2147483647 w 88"/>
              <a:gd name="T91" fmla="*/ 2147483647 h 140"/>
              <a:gd name="T92" fmla="*/ 2147483647 w 88"/>
              <a:gd name="T93" fmla="*/ 2147483647 h 140"/>
              <a:gd name="T94" fmla="*/ 2147483647 w 88"/>
              <a:gd name="T95" fmla="*/ 2147483647 h 140"/>
              <a:gd name="T96" fmla="*/ 2147483647 w 88"/>
              <a:gd name="T97" fmla="*/ 2147483647 h 140"/>
              <a:gd name="T98" fmla="*/ 2147483647 w 88"/>
              <a:gd name="T99" fmla="*/ 2147483647 h 140"/>
              <a:gd name="T100" fmla="*/ 2147483647 w 88"/>
              <a:gd name="T101" fmla="*/ 2147483647 h 140"/>
              <a:gd name="T102" fmla="*/ 2147483647 w 88"/>
              <a:gd name="T103" fmla="*/ 2147483647 h 140"/>
              <a:gd name="T104" fmla="*/ 2147483647 w 88"/>
              <a:gd name="T105" fmla="*/ 2147483647 h 140"/>
              <a:gd name="T106" fmla="*/ 2147483647 w 88"/>
              <a:gd name="T107" fmla="*/ 2147483647 h 140"/>
              <a:gd name="T108" fmla="*/ 2147483647 w 88"/>
              <a:gd name="T109" fmla="*/ 2147483647 h 140"/>
              <a:gd name="T110" fmla="*/ 2147483647 w 88"/>
              <a:gd name="T111" fmla="*/ 2147483647 h 14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8"/>
              <a:gd name="T169" fmla="*/ 0 h 140"/>
              <a:gd name="T170" fmla="*/ 88 w 88"/>
              <a:gd name="T171" fmla="*/ 140 h 14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8" h="140">
                <a:moveTo>
                  <a:pt x="77" y="65"/>
                </a:moveTo>
                <a:cubicBezTo>
                  <a:pt x="74" y="62"/>
                  <a:pt x="70" y="60"/>
                  <a:pt x="66" y="59"/>
                </a:cubicBezTo>
                <a:cubicBezTo>
                  <a:pt x="62" y="58"/>
                  <a:pt x="57" y="56"/>
                  <a:pt x="50" y="55"/>
                </a:cubicBezTo>
                <a:cubicBezTo>
                  <a:pt x="50" y="26"/>
                  <a:pt x="50" y="26"/>
                  <a:pt x="50" y="26"/>
                </a:cubicBezTo>
                <a:cubicBezTo>
                  <a:pt x="57" y="28"/>
                  <a:pt x="61" y="32"/>
                  <a:pt x="63" y="38"/>
                </a:cubicBezTo>
                <a:cubicBezTo>
                  <a:pt x="65" y="43"/>
                  <a:pt x="68" y="45"/>
                  <a:pt x="73" y="45"/>
                </a:cubicBezTo>
                <a:cubicBezTo>
                  <a:pt x="76" y="45"/>
                  <a:pt x="79" y="44"/>
                  <a:pt x="81" y="43"/>
                </a:cubicBezTo>
                <a:cubicBezTo>
                  <a:pt x="83" y="41"/>
                  <a:pt x="84" y="39"/>
                  <a:pt x="84" y="37"/>
                </a:cubicBezTo>
                <a:cubicBezTo>
                  <a:pt x="84" y="35"/>
                  <a:pt x="83" y="32"/>
                  <a:pt x="82" y="30"/>
                </a:cubicBezTo>
                <a:cubicBezTo>
                  <a:pt x="80" y="27"/>
                  <a:pt x="79" y="25"/>
                  <a:pt x="76" y="23"/>
                </a:cubicBezTo>
                <a:cubicBezTo>
                  <a:pt x="73" y="20"/>
                  <a:pt x="69" y="17"/>
                  <a:pt x="65" y="16"/>
                </a:cubicBezTo>
                <a:cubicBezTo>
                  <a:pt x="61" y="14"/>
                  <a:pt x="56" y="13"/>
                  <a:pt x="50" y="13"/>
                </a:cubicBezTo>
                <a:cubicBezTo>
                  <a:pt x="50" y="6"/>
                  <a:pt x="50" y="6"/>
                  <a:pt x="50" y="6"/>
                </a:cubicBezTo>
                <a:cubicBezTo>
                  <a:pt x="50" y="2"/>
                  <a:pt x="48" y="0"/>
                  <a:pt x="44" y="0"/>
                </a:cubicBezTo>
                <a:cubicBezTo>
                  <a:pt x="41" y="0"/>
                  <a:pt x="39" y="2"/>
                  <a:pt x="39" y="6"/>
                </a:cubicBezTo>
                <a:cubicBezTo>
                  <a:pt x="39" y="13"/>
                  <a:pt x="39" y="13"/>
                  <a:pt x="39" y="13"/>
                </a:cubicBezTo>
                <a:cubicBezTo>
                  <a:pt x="28" y="14"/>
                  <a:pt x="19" y="17"/>
                  <a:pt x="13" y="22"/>
                </a:cubicBezTo>
                <a:cubicBezTo>
                  <a:pt x="7" y="27"/>
                  <a:pt x="4" y="33"/>
                  <a:pt x="4" y="41"/>
                </a:cubicBezTo>
                <a:cubicBezTo>
                  <a:pt x="4" y="47"/>
                  <a:pt x="5" y="52"/>
                  <a:pt x="8" y="56"/>
                </a:cubicBezTo>
                <a:cubicBezTo>
                  <a:pt x="11" y="59"/>
                  <a:pt x="15" y="62"/>
                  <a:pt x="20" y="64"/>
                </a:cubicBezTo>
                <a:cubicBezTo>
                  <a:pt x="25" y="67"/>
                  <a:pt x="32" y="68"/>
                  <a:pt x="39" y="70"/>
                </a:cubicBezTo>
                <a:cubicBezTo>
                  <a:pt x="39" y="102"/>
                  <a:pt x="39" y="102"/>
                  <a:pt x="39" y="102"/>
                </a:cubicBezTo>
                <a:cubicBezTo>
                  <a:pt x="35" y="101"/>
                  <a:pt x="32" y="100"/>
                  <a:pt x="30" y="98"/>
                </a:cubicBezTo>
                <a:cubicBezTo>
                  <a:pt x="28" y="96"/>
                  <a:pt x="26" y="95"/>
                  <a:pt x="25" y="93"/>
                </a:cubicBezTo>
                <a:cubicBezTo>
                  <a:pt x="24" y="91"/>
                  <a:pt x="23" y="88"/>
                  <a:pt x="21" y="84"/>
                </a:cubicBezTo>
                <a:cubicBezTo>
                  <a:pt x="21" y="82"/>
                  <a:pt x="19" y="81"/>
                  <a:pt x="18" y="80"/>
                </a:cubicBezTo>
                <a:cubicBezTo>
                  <a:pt x="16" y="79"/>
                  <a:pt x="14" y="79"/>
                  <a:pt x="11" y="79"/>
                </a:cubicBezTo>
                <a:cubicBezTo>
                  <a:pt x="8" y="79"/>
                  <a:pt x="6" y="79"/>
                  <a:pt x="4" y="81"/>
                </a:cubicBezTo>
                <a:cubicBezTo>
                  <a:pt x="1" y="83"/>
                  <a:pt x="0" y="85"/>
                  <a:pt x="0" y="87"/>
                </a:cubicBezTo>
                <a:cubicBezTo>
                  <a:pt x="0" y="90"/>
                  <a:pt x="1" y="93"/>
                  <a:pt x="3" y="96"/>
                </a:cubicBezTo>
                <a:cubicBezTo>
                  <a:pt x="4" y="99"/>
                  <a:pt x="7" y="102"/>
                  <a:pt x="10" y="105"/>
                </a:cubicBezTo>
                <a:cubicBezTo>
                  <a:pt x="13" y="108"/>
                  <a:pt x="17" y="110"/>
                  <a:pt x="22" y="112"/>
                </a:cubicBezTo>
                <a:cubicBezTo>
                  <a:pt x="27" y="114"/>
                  <a:pt x="33" y="115"/>
                  <a:pt x="39" y="116"/>
                </a:cubicBezTo>
                <a:cubicBezTo>
                  <a:pt x="39" y="134"/>
                  <a:pt x="39" y="134"/>
                  <a:pt x="39" y="134"/>
                </a:cubicBezTo>
                <a:cubicBezTo>
                  <a:pt x="39" y="136"/>
                  <a:pt x="39" y="138"/>
                  <a:pt x="40" y="139"/>
                </a:cubicBezTo>
                <a:cubicBezTo>
                  <a:pt x="41" y="140"/>
                  <a:pt x="42" y="140"/>
                  <a:pt x="44" y="140"/>
                </a:cubicBezTo>
                <a:cubicBezTo>
                  <a:pt x="47" y="140"/>
                  <a:pt x="48" y="140"/>
                  <a:pt x="49" y="139"/>
                </a:cubicBezTo>
                <a:cubicBezTo>
                  <a:pt x="49" y="137"/>
                  <a:pt x="50" y="135"/>
                  <a:pt x="50" y="133"/>
                </a:cubicBezTo>
                <a:cubicBezTo>
                  <a:pt x="50" y="116"/>
                  <a:pt x="50" y="116"/>
                  <a:pt x="50" y="116"/>
                </a:cubicBezTo>
                <a:cubicBezTo>
                  <a:pt x="58" y="115"/>
                  <a:pt x="64" y="113"/>
                  <a:pt x="70" y="111"/>
                </a:cubicBezTo>
                <a:cubicBezTo>
                  <a:pt x="76" y="108"/>
                  <a:pt x="80" y="104"/>
                  <a:pt x="83" y="100"/>
                </a:cubicBezTo>
                <a:cubicBezTo>
                  <a:pt x="86" y="95"/>
                  <a:pt x="88" y="90"/>
                  <a:pt x="88" y="85"/>
                </a:cubicBezTo>
                <a:cubicBezTo>
                  <a:pt x="88" y="81"/>
                  <a:pt x="87" y="77"/>
                  <a:pt x="85" y="74"/>
                </a:cubicBezTo>
                <a:cubicBezTo>
                  <a:pt x="83" y="70"/>
                  <a:pt x="80" y="67"/>
                  <a:pt x="77" y="65"/>
                </a:cubicBezTo>
                <a:close/>
                <a:moveTo>
                  <a:pt x="39" y="52"/>
                </a:moveTo>
                <a:cubicBezTo>
                  <a:pt x="34" y="51"/>
                  <a:pt x="30" y="49"/>
                  <a:pt x="28" y="47"/>
                </a:cubicBezTo>
                <a:cubicBezTo>
                  <a:pt x="25" y="45"/>
                  <a:pt x="24" y="43"/>
                  <a:pt x="24" y="39"/>
                </a:cubicBezTo>
                <a:cubicBezTo>
                  <a:pt x="24" y="35"/>
                  <a:pt x="26" y="33"/>
                  <a:pt x="28" y="31"/>
                </a:cubicBezTo>
                <a:cubicBezTo>
                  <a:pt x="31" y="29"/>
                  <a:pt x="34" y="27"/>
                  <a:pt x="39" y="26"/>
                </a:cubicBezTo>
                <a:lnTo>
                  <a:pt x="39" y="52"/>
                </a:lnTo>
                <a:close/>
                <a:moveTo>
                  <a:pt x="63" y="97"/>
                </a:moveTo>
                <a:cubicBezTo>
                  <a:pt x="60" y="100"/>
                  <a:pt x="55" y="101"/>
                  <a:pt x="50" y="102"/>
                </a:cubicBezTo>
                <a:cubicBezTo>
                  <a:pt x="50" y="73"/>
                  <a:pt x="50" y="73"/>
                  <a:pt x="50" y="73"/>
                </a:cubicBezTo>
                <a:cubicBezTo>
                  <a:pt x="55" y="74"/>
                  <a:pt x="60" y="76"/>
                  <a:pt x="63" y="78"/>
                </a:cubicBezTo>
                <a:cubicBezTo>
                  <a:pt x="66" y="80"/>
                  <a:pt x="67" y="83"/>
                  <a:pt x="67" y="87"/>
                </a:cubicBezTo>
                <a:cubicBezTo>
                  <a:pt x="67" y="91"/>
                  <a:pt x="66" y="94"/>
                  <a:pt x="63" y="97"/>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6" name="Freeform 210"/>
          <p:cNvSpPr>
            <a:spLocks noEditPoints="1" noChangeArrowheads="1"/>
          </p:cNvSpPr>
          <p:nvPr/>
        </p:nvSpPr>
        <p:spPr bwMode="auto">
          <a:xfrm>
            <a:off x="7108825" y="2111375"/>
            <a:ext cx="492125" cy="422275"/>
          </a:xfrm>
          <a:custGeom>
            <a:avLst/>
            <a:gdLst>
              <a:gd name="T0" fmla="*/ 2147483647 w 385"/>
              <a:gd name="T1" fmla="*/ 2147483647 h 331"/>
              <a:gd name="T2" fmla="*/ 2147483647 w 385"/>
              <a:gd name="T3" fmla="*/ 2147483647 h 331"/>
              <a:gd name="T4" fmla="*/ 2147483647 w 385"/>
              <a:gd name="T5" fmla="*/ 2147483647 h 331"/>
              <a:gd name="T6" fmla="*/ 2147483647 w 385"/>
              <a:gd name="T7" fmla="*/ 2147483647 h 331"/>
              <a:gd name="T8" fmla="*/ 2147483647 w 385"/>
              <a:gd name="T9" fmla="*/ 2147483647 h 331"/>
              <a:gd name="T10" fmla="*/ 2147483647 w 385"/>
              <a:gd name="T11" fmla="*/ 0 h 331"/>
              <a:gd name="T12" fmla="*/ 2147483647 w 385"/>
              <a:gd name="T13" fmla="*/ 2147483647 h 331"/>
              <a:gd name="T14" fmla="*/ 2147483647 w 385"/>
              <a:gd name="T15" fmla="*/ 2147483647 h 331"/>
              <a:gd name="T16" fmla="*/ 2147483647 w 385"/>
              <a:gd name="T17" fmla="*/ 2147483647 h 331"/>
              <a:gd name="T18" fmla="*/ 2147483647 w 385"/>
              <a:gd name="T19" fmla="*/ 2147483647 h 331"/>
              <a:gd name="T20" fmla="*/ 2147483647 w 385"/>
              <a:gd name="T21" fmla="*/ 2147483647 h 331"/>
              <a:gd name="T22" fmla="*/ 2147483647 w 385"/>
              <a:gd name="T23" fmla="*/ 2147483647 h 331"/>
              <a:gd name="T24" fmla="*/ 2147483647 w 385"/>
              <a:gd name="T25" fmla="*/ 2147483647 h 331"/>
              <a:gd name="T26" fmla="*/ 2147483647 w 385"/>
              <a:gd name="T27" fmla="*/ 2147483647 h 331"/>
              <a:gd name="T28" fmla="*/ 0 w 385"/>
              <a:gd name="T29" fmla="*/ 2147483647 h 331"/>
              <a:gd name="T30" fmla="*/ 2147483647 w 385"/>
              <a:gd name="T31" fmla="*/ 2147483647 h 331"/>
              <a:gd name="T32" fmla="*/ 2147483647 w 385"/>
              <a:gd name="T33" fmla="*/ 2147483647 h 331"/>
              <a:gd name="T34" fmla="*/ 2147483647 w 385"/>
              <a:gd name="T35" fmla="*/ 2147483647 h 331"/>
              <a:gd name="T36" fmla="*/ 2147483647 w 385"/>
              <a:gd name="T37" fmla="*/ 2147483647 h 331"/>
              <a:gd name="T38" fmla="*/ 2147483647 w 385"/>
              <a:gd name="T39" fmla="*/ 2147483647 h 331"/>
              <a:gd name="T40" fmla="*/ 2147483647 w 385"/>
              <a:gd name="T41" fmla="*/ 2147483647 h 331"/>
              <a:gd name="T42" fmla="*/ 2147483647 w 385"/>
              <a:gd name="T43" fmla="*/ 2147483647 h 331"/>
              <a:gd name="T44" fmla="*/ 2147483647 w 385"/>
              <a:gd name="T45" fmla="*/ 2147483647 h 331"/>
              <a:gd name="T46" fmla="*/ 2147483647 w 385"/>
              <a:gd name="T47" fmla="*/ 2147483647 h 331"/>
              <a:gd name="T48" fmla="*/ 2147483647 w 385"/>
              <a:gd name="T49" fmla="*/ 2147483647 h 331"/>
              <a:gd name="T50" fmla="*/ 2147483647 w 385"/>
              <a:gd name="T51" fmla="*/ 2147483647 h 331"/>
              <a:gd name="T52" fmla="*/ 2147483647 w 385"/>
              <a:gd name="T53" fmla="*/ 2147483647 h 331"/>
              <a:gd name="T54" fmla="*/ 2147483647 w 385"/>
              <a:gd name="T55" fmla="*/ 2147483647 h 331"/>
              <a:gd name="T56" fmla="*/ 2147483647 w 385"/>
              <a:gd name="T57" fmla="*/ 2147483647 h 331"/>
              <a:gd name="T58" fmla="*/ 2147483647 w 385"/>
              <a:gd name="T59" fmla="*/ 2147483647 h 331"/>
              <a:gd name="T60" fmla="*/ 2147483647 w 385"/>
              <a:gd name="T61" fmla="*/ 2147483647 h 331"/>
              <a:gd name="T62" fmla="*/ 2147483647 w 385"/>
              <a:gd name="T63" fmla="*/ 2147483647 h 331"/>
              <a:gd name="T64" fmla="*/ 2147483647 w 385"/>
              <a:gd name="T65" fmla="*/ 2147483647 h 331"/>
              <a:gd name="T66" fmla="*/ 2147483647 w 385"/>
              <a:gd name="T67" fmla="*/ 2147483647 h 331"/>
              <a:gd name="T68" fmla="*/ 2147483647 w 385"/>
              <a:gd name="T69" fmla="*/ 2147483647 h 331"/>
              <a:gd name="T70" fmla="*/ 2147483647 w 385"/>
              <a:gd name="T71" fmla="*/ 2147483647 h 331"/>
              <a:gd name="T72" fmla="*/ 2147483647 w 385"/>
              <a:gd name="T73" fmla="*/ 2147483647 h 331"/>
              <a:gd name="T74" fmla="*/ 2147483647 w 385"/>
              <a:gd name="T75" fmla="*/ 2147483647 h 331"/>
              <a:gd name="T76" fmla="*/ 2147483647 w 385"/>
              <a:gd name="T77" fmla="*/ 2147483647 h 331"/>
              <a:gd name="T78" fmla="*/ 2147483647 w 385"/>
              <a:gd name="T79" fmla="*/ 2147483647 h 331"/>
              <a:gd name="T80" fmla="*/ 2147483647 w 385"/>
              <a:gd name="T81" fmla="*/ 2147483647 h 331"/>
              <a:gd name="T82" fmla="*/ 2147483647 w 385"/>
              <a:gd name="T83" fmla="*/ 2147483647 h 331"/>
              <a:gd name="T84" fmla="*/ 2147483647 w 385"/>
              <a:gd name="T85" fmla="*/ 2147483647 h 331"/>
              <a:gd name="T86" fmla="*/ 2147483647 w 385"/>
              <a:gd name="T87" fmla="*/ 2147483647 h 331"/>
              <a:gd name="T88" fmla="*/ 2147483647 w 385"/>
              <a:gd name="T89" fmla="*/ 2147483647 h 331"/>
              <a:gd name="T90" fmla="*/ 2147483647 w 385"/>
              <a:gd name="T91" fmla="*/ 2147483647 h 331"/>
              <a:gd name="T92" fmla="*/ 2147483647 w 385"/>
              <a:gd name="T93" fmla="*/ 2147483647 h 331"/>
              <a:gd name="T94" fmla="*/ 2147483647 w 385"/>
              <a:gd name="T95" fmla="*/ 2147483647 h 33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85"/>
              <a:gd name="T145" fmla="*/ 0 h 331"/>
              <a:gd name="T146" fmla="*/ 385 w 385"/>
              <a:gd name="T147" fmla="*/ 331 h 33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85" h="331">
                <a:moveTo>
                  <a:pt x="369" y="159"/>
                </a:moveTo>
                <a:cubicBezTo>
                  <a:pt x="334" y="35"/>
                  <a:pt x="334" y="35"/>
                  <a:pt x="334" y="35"/>
                </a:cubicBezTo>
                <a:cubicBezTo>
                  <a:pt x="337" y="34"/>
                  <a:pt x="339" y="31"/>
                  <a:pt x="339" y="27"/>
                </a:cubicBezTo>
                <a:cubicBezTo>
                  <a:pt x="339" y="23"/>
                  <a:pt x="336" y="20"/>
                  <a:pt x="332" y="20"/>
                </a:cubicBezTo>
                <a:cubicBezTo>
                  <a:pt x="217" y="20"/>
                  <a:pt x="217" y="20"/>
                  <a:pt x="217" y="20"/>
                </a:cubicBezTo>
                <a:cubicBezTo>
                  <a:pt x="213" y="8"/>
                  <a:pt x="202" y="0"/>
                  <a:pt x="189" y="0"/>
                </a:cubicBezTo>
                <a:cubicBezTo>
                  <a:pt x="176" y="0"/>
                  <a:pt x="165" y="8"/>
                  <a:pt x="160" y="20"/>
                </a:cubicBezTo>
                <a:cubicBezTo>
                  <a:pt x="43" y="20"/>
                  <a:pt x="43" y="20"/>
                  <a:pt x="43" y="20"/>
                </a:cubicBezTo>
                <a:cubicBezTo>
                  <a:pt x="38" y="20"/>
                  <a:pt x="35" y="23"/>
                  <a:pt x="35" y="27"/>
                </a:cubicBezTo>
                <a:cubicBezTo>
                  <a:pt x="35" y="30"/>
                  <a:pt x="36" y="31"/>
                  <a:pt x="37" y="33"/>
                </a:cubicBezTo>
                <a:cubicBezTo>
                  <a:pt x="39" y="34"/>
                  <a:pt x="41" y="35"/>
                  <a:pt x="43" y="35"/>
                </a:cubicBezTo>
                <a:cubicBezTo>
                  <a:pt x="52" y="35"/>
                  <a:pt x="52" y="35"/>
                  <a:pt x="52" y="35"/>
                </a:cubicBezTo>
                <a:cubicBezTo>
                  <a:pt x="17" y="159"/>
                  <a:pt x="17" y="159"/>
                  <a:pt x="17" y="159"/>
                </a:cubicBezTo>
                <a:cubicBezTo>
                  <a:pt x="12" y="160"/>
                  <a:pt x="8" y="162"/>
                  <a:pt x="5" y="165"/>
                </a:cubicBezTo>
                <a:cubicBezTo>
                  <a:pt x="2" y="168"/>
                  <a:pt x="0" y="173"/>
                  <a:pt x="0" y="179"/>
                </a:cubicBezTo>
                <a:cubicBezTo>
                  <a:pt x="0" y="190"/>
                  <a:pt x="9" y="199"/>
                  <a:pt x="19" y="199"/>
                </a:cubicBezTo>
                <a:cubicBezTo>
                  <a:pt x="107" y="199"/>
                  <a:pt x="107" y="199"/>
                  <a:pt x="107" y="199"/>
                </a:cubicBezTo>
                <a:cubicBezTo>
                  <a:pt x="117" y="199"/>
                  <a:pt x="126" y="190"/>
                  <a:pt x="126" y="179"/>
                </a:cubicBezTo>
                <a:cubicBezTo>
                  <a:pt x="126" y="169"/>
                  <a:pt x="120" y="161"/>
                  <a:pt x="111" y="159"/>
                </a:cubicBezTo>
                <a:cubicBezTo>
                  <a:pt x="76" y="35"/>
                  <a:pt x="76" y="35"/>
                  <a:pt x="76" y="35"/>
                </a:cubicBezTo>
                <a:cubicBezTo>
                  <a:pt x="159" y="35"/>
                  <a:pt x="159" y="35"/>
                  <a:pt x="159" y="35"/>
                </a:cubicBezTo>
                <a:cubicBezTo>
                  <a:pt x="160" y="47"/>
                  <a:pt x="170" y="57"/>
                  <a:pt x="181" y="60"/>
                </a:cubicBezTo>
                <a:cubicBezTo>
                  <a:pt x="181" y="303"/>
                  <a:pt x="181" y="303"/>
                  <a:pt x="181" y="303"/>
                </a:cubicBezTo>
                <a:cubicBezTo>
                  <a:pt x="181" y="319"/>
                  <a:pt x="181" y="319"/>
                  <a:pt x="181" y="319"/>
                </a:cubicBezTo>
                <a:cubicBezTo>
                  <a:pt x="181" y="322"/>
                  <a:pt x="181" y="322"/>
                  <a:pt x="181" y="322"/>
                </a:cubicBezTo>
                <a:cubicBezTo>
                  <a:pt x="181" y="324"/>
                  <a:pt x="183" y="327"/>
                  <a:pt x="184" y="329"/>
                </a:cubicBezTo>
                <a:cubicBezTo>
                  <a:pt x="186" y="330"/>
                  <a:pt x="188" y="331"/>
                  <a:pt x="191" y="331"/>
                </a:cubicBezTo>
                <a:cubicBezTo>
                  <a:pt x="196" y="331"/>
                  <a:pt x="201" y="327"/>
                  <a:pt x="201" y="322"/>
                </a:cubicBezTo>
                <a:cubicBezTo>
                  <a:pt x="201" y="319"/>
                  <a:pt x="201" y="319"/>
                  <a:pt x="201" y="319"/>
                </a:cubicBezTo>
                <a:cubicBezTo>
                  <a:pt x="201" y="303"/>
                  <a:pt x="201" y="303"/>
                  <a:pt x="201" y="303"/>
                </a:cubicBezTo>
                <a:cubicBezTo>
                  <a:pt x="201" y="59"/>
                  <a:pt x="201" y="59"/>
                  <a:pt x="201" y="59"/>
                </a:cubicBezTo>
                <a:cubicBezTo>
                  <a:pt x="210" y="55"/>
                  <a:pt x="218" y="46"/>
                  <a:pt x="219" y="35"/>
                </a:cubicBezTo>
                <a:cubicBezTo>
                  <a:pt x="310" y="35"/>
                  <a:pt x="310" y="35"/>
                  <a:pt x="310" y="35"/>
                </a:cubicBezTo>
                <a:cubicBezTo>
                  <a:pt x="275" y="159"/>
                  <a:pt x="275" y="159"/>
                  <a:pt x="275" y="159"/>
                </a:cubicBezTo>
                <a:cubicBezTo>
                  <a:pt x="271" y="160"/>
                  <a:pt x="267" y="162"/>
                  <a:pt x="264" y="165"/>
                </a:cubicBezTo>
                <a:cubicBezTo>
                  <a:pt x="260" y="168"/>
                  <a:pt x="258" y="173"/>
                  <a:pt x="258" y="179"/>
                </a:cubicBezTo>
                <a:cubicBezTo>
                  <a:pt x="258" y="190"/>
                  <a:pt x="267" y="199"/>
                  <a:pt x="278" y="199"/>
                </a:cubicBezTo>
                <a:cubicBezTo>
                  <a:pt x="365" y="199"/>
                  <a:pt x="365" y="199"/>
                  <a:pt x="365" y="199"/>
                </a:cubicBezTo>
                <a:cubicBezTo>
                  <a:pt x="376" y="199"/>
                  <a:pt x="385" y="190"/>
                  <a:pt x="385" y="179"/>
                </a:cubicBezTo>
                <a:cubicBezTo>
                  <a:pt x="385" y="169"/>
                  <a:pt x="378" y="161"/>
                  <a:pt x="369" y="159"/>
                </a:cubicBezTo>
                <a:close/>
                <a:moveTo>
                  <a:pt x="95" y="159"/>
                </a:moveTo>
                <a:cubicBezTo>
                  <a:pt x="33" y="159"/>
                  <a:pt x="33" y="159"/>
                  <a:pt x="33" y="159"/>
                </a:cubicBezTo>
                <a:cubicBezTo>
                  <a:pt x="64" y="49"/>
                  <a:pt x="64" y="49"/>
                  <a:pt x="64" y="49"/>
                </a:cubicBezTo>
                <a:lnTo>
                  <a:pt x="95" y="159"/>
                </a:lnTo>
                <a:close/>
                <a:moveTo>
                  <a:pt x="291" y="159"/>
                </a:moveTo>
                <a:cubicBezTo>
                  <a:pt x="322" y="49"/>
                  <a:pt x="322" y="49"/>
                  <a:pt x="322" y="49"/>
                </a:cubicBezTo>
                <a:cubicBezTo>
                  <a:pt x="353" y="159"/>
                  <a:pt x="353" y="159"/>
                  <a:pt x="353" y="159"/>
                </a:cubicBezTo>
                <a:lnTo>
                  <a:pt x="291" y="15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7" name="Freeform 211"/>
          <p:cNvSpPr>
            <a:spLocks noChangeArrowheads="1"/>
          </p:cNvSpPr>
          <p:nvPr/>
        </p:nvSpPr>
        <p:spPr bwMode="auto">
          <a:xfrm>
            <a:off x="7265988" y="2501900"/>
            <a:ext cx="173037" cy="73025"/>
          </a:xfrm>
          <a:custGeom>
            <a:avLst/>
            <a:gdLst>
              <a:gd name="T0" fmla="*/ 2147483647 w 136"/>
              <a:gd name="T1" fmla="*/ 0 h 57"/>
              <a:gd name="T2" fmla="*/ 2147483647 w 136"/>
              <a:gd name="T3" fmla="*/ 2147483647 h 57"/>
              <a:gd name="T4" fmla="*/ 2147483647 w 136"/>
              <a:gd name="T5" fmla="*/ 2147483647 h 57"/>
              <a:gd name="T6" fmla="*/ 2147483647 w 136"/>
              <a:gd name="T7" fmla="*/ 2147483647 h 57"/>
              <a:gd name="T8" fmla="*/ 2147483647 w 136"/>
              <a:gd name="T9" fmla="*/ 2147483647 h 57"/>
              <a:gd name="T10" fmla="*/ 2147483647 w 136"/>
              <a:gd name="T11" fmla="*/ 2147483647 h 57"/>
              <a:gd name="T12" fmla="*/ 2147483647 w 136"/>
              <a:gd name="T13" fmla="*/ 2147483647 h 57"/>
              <a:gd name="T14" fmla="*/ 2147483647 w 136"/>
              <a:gd name="T15" fmla="*/ 2147483647 h 57"/>
              <a:gd name="T16" fmla="*/ 0 w 136"/>
              <a:gd name="T17" fmla="*/ 2147483647 h 57"/>
              <a:gd name="T18" fmla="*/ 2147483647 w 136"/>
              <a:gd name="T19" fmla="*/ 2147483647 h 57"/>
              <a:gd name="T20" fmla="*/ 2147483647 w 136"/>
              <a:gd name="T21" fmla="*/ 2147483647 h 57"/>
              <a:gd name="T22" fmla="*/ 2147483647 w 136"/>
              <a:gd name="T23" fmla="*/ 0 h 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6"/>
              <a:gd name="T37" fmla="*/ 0 h 57"/>
              <a:gd name="T38" fmla="*/ 136 w 136"/>
              <a:gd name="T39" fmla="*/ 57 h 5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6" h="57">
                <a:moveTo>
                  <a:pt x="98" y="0"/>
                </a:moveTo>
                <a:cubicBezTo>
                  <a:pt x="98" y="1"/>
                  <a:pt x="98" y="1"/>
                  <a:pt x="98" y="1"/>
                </a:cubicBezTo>
                <a:cubicBezTo>
                  <a:pt x="93" y="19"/>
                  <a:pt x="93" y="19"/>
                  <a:pt x="93" y="19"/>
                </a:cubicBezTo>
                <a:cubicBezTo>
                  <a:pt x="97" y="21"/>
                  <a:pt x="99" y="24"/>
                  <a:pt x="99" y="27"/>
                </a:cubicBezTo>
                <a:cubicBezTo>
                  <a:pt x="99" y="35"/>
                  <a:pt x="85" y="41"/>
                  <a:pt x="68" y="41"/>
                </a:cubicBezTo>
                <a:cubicBezTo>
                  <a:pt x="51" y="41"/>
                  <a:pt x="37" y="35"/>
                  <a:pt x="37" y="27"/>
                </a:cubicBezTo>
                <a:cubicBezTo>
                  <a:pt x="37" y="24"/>
                  <a:pt x="39" y="21"/>
                  <a:pt x="43" y="19"/>
                </a:cubicBezTo>
                <a:cubicBezTo>
                  <a:pt x="37" y="1"/>
                  <a:pt x="37" y="1"/>
                  <a:pt x="37" y="1"/>
                </a:cubicBezTo>
                <a:cubicBezTo>
                  <a:pt x="15" y="6"/>
                  <a:pt x="0" y="16"/>
                  <a:pt x="0" y="27"/>
                </a:cubicBezTo>
                <a:cubicBezTo>
                  <a:pt x="0" y="44"/>
                  <a:pt x="31" y="57"/>
                  <a:pt x="68" y="57"/>
                </a:cubicBezTo>
                <a:cubicBezTo>
                  <a:pt x="106" y="57"/>
                  <a:pt x="136" y="44"/>
                  <a:pt x="136" y="27"/>
                </a:cubicBezTo>
                <a:cubicBezTo>
                  <a:pt x="136" y="16"/>
                  <a:pt x="120" y="5"/>
                  <a:pt x="98"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8" name="Freeform 212"/>
          <p:cNvSpPr>
            <a:spLocks noChangeArrowheads="1"/>
          </p:cNvSpPr>
          <p:nvPr/>
        </p:nvSpPr>
        <p:spPr bwMode="auto">
          <a:xfrm>
            <a:off x="6388100" y="2139950"/>
            <a:ext cx="431800" cy="384175"/>
          </a:xfrm>
          <a:custGeom>
            <a:avLst/>
            <a:gdLst>
              <a:gd name="T0" fmla="*/ 2147483647 w 337"/>
              <a:gd name="T1" fmla="*/ 2147483647 h 301"/>
              <a:gd name="T2" fmla="*/ 2147483647 w 337"/>
              <a:gd name="T3" fmla="*/ 2147483647 h 301"/>
              <a:gd name="T4" fmla="*/ 2147483647 w 337"/>
              <a:gd name="T5" fmla="*/ 2147483647 h 301"/>
              <a:gd name="T6" fmla="*/ 2147483647 w 337"/>
              <a:gd name="T7" fmla="*/ 2147483647 h 301"/>
              <a:gd name="T8" fmla="*/ 2147483647 w 337"/>
              <a:gd name="T9" fmla="*/ 0 h 301"/>
              <a:gd name="T10" fmla="*/ 2147483647 w 337"/>
              <a:gd name="T11" fmla="*/ 2147483647 h 301"/>
              <a:gd name="T12" fmla="*/ 2147483647 w 337"/>
              <a:gd name="T13" fmla="*/ 2147483647 h 301"/>
              <a:gd name="T14" fmla="*/ 2147483647 w 337"/>
              <a:gd name="T15" fmla="*/ 2147483647 h 301"/>
              <a:gd name="T16" fmla="*/ 2147483647 w 337"/>
              <a:gd name="T17" fmla="*/ 2147483647 h 301"/>
              <a:gd name="T18" fmla="*/ 0 w 337"/>
              <a:gd name="T19" fmla="*/ 2147483647 h 301"/>
              <a:gd name="T20" fmla="*/ 2147483647 w 337"/>
              <a:gd name="T21" fmla="*/ 2147483647 h 301"/>
              <a:gd name="T22" fmla="*/ 2147483647 w 337"/>
              <a:gd name="T23" fmla="*/ 2147483647 h 301"/>
              <a:gd name="T24" fmla="*/ 2147483647 w 337"/>
              <a:gd name="T25" fmla="*/ 2147483647 h 301"/>
              <a:gd name="T26" fmla="*/ 2147483647 w 337"/>
              <a:gd name="T27" fmla="*/ 2147483647 h 301"/>
              <a:gd name="T28" fmla="*/ 2147483647 w 337"/>
              <a:gd name="T29" fmla="*/ 2147483647 h 301"/>
              <a:gd name="T30" fmla="*/ 2147483647 w 337"/>
              <a:gd name="T31" fmla="*/ 2147483647 h 301"/>
              <a:gd name="T32" fmla="*/ 2147483647 w 337"/>
              <a:gd name="T33" fmla="*/ 2147483647 h 301"/>
              <a:gd name="T34" fmla="*/ 2147483647 w 337"/>
              <a:gd name="T35" fmla="*/ 2147483647 h 301"/>
              <a:gd name="T36" fmla="*/ 2147483647 w 337"/>
              <a:gd name="T37" fmla="*/ 2147483647 h 301"/>
              <a:gd name="T38" fmla="*/ 2147483647 w 337"/>
              <a:gd name="T39" fmla="*/ 2147483647 h 301"/>
              <a:gd name="T40" fmla="*/ 2147483647 w 337"/>
              <a:gd name="T41" fmla="*/ 2147483647 h 301"/>
              <a:gd name="T42" fmla="*/ 2147483647 w 337"/>
              <a:gd name="T43" fmla="*/ 2147483647 h 301"/>
              <a:gd name="T44" fmla="*/ 2147483647 w 337"/>
              <a:gd name="T45" fmla="*/ 2147483647 h 301"/>
              <a:gd name="T46" fmla="*/ 2147483647 w 337"/>
              <a:gd name="T47" fmla="*/ 2147483647 h 301"/>
              <a:gd name="T48" fmla="*/ 2147483647 w 337"/>
              <a:gd name="T49" fmla="*/ 2147483647 h 301"/>
              <a:gd name="T50" fmla="*/ 2147483647 w 337"/>
              <a:gd name="T51" fmla="*/ 2147483647 h 301"/>
              <a:gd name="T52" fmla="*/ 2147483647 w 337"/>
              <a:gd name="T53" fmla="*/ 2147483647 h 301"/>
              <a:gd name="T54" fmla="*/ 2147483647 w 337"/>
              <a:gd name="T55" fmla="*/ 2147483647 h 301"/>
              <a:gd name="T56" fmla="*/ 2147483647 w 337"/>
              <a:gd name="T57" fmla="*/ 2147483647 h 301"/>
              <a:gd name="T58" fmla="*/ 2147483647 w 337"/>
              <a:gd name="T59" fmla="*/ 2147483647 h 301"/>
              <a:gd name="T60" fmla="*/ 2147483647 w 337"/>
              <a:gd name="T61" fmla="*/ 2147483647 h 301"/>
              <a:gd name="T62" fmla="*/ 2147483647 w 337"/>
              <a:gd name="T63" fmla="*/ 2147483647 h 301"/>
              <a:gd name="T64" fmla="*/ 2147483647 w 337"/>
              <a:gd name="T65" fmla="*/ 2147483647 h 301"/>
              <a:gd name="T66" fmla="*/ 2147483647 w 337"/>
              <a:gd name="T67" fmla="*/ 2147483647 h 301"/>
              <a:gd name="T68" fmla="*/ 2147483647 w 337"/>
              <a:gd name="T69" fmla="*/ 2147483647 h 301"/>
              <a:gd name="T70" fmla="*/ 2147483647 w 337"/>
              <a:gd name="T71" fmla="*/ 2147483647 h 301"/>
              <a:gd name="T72" fmla="*/ 2147483647 w 337"/>
              <a:gd name="T73" fmla="*/ 2147483647 h 301"/>
              <a:gd name="T74" fmla="*/ 2147483647 w 337"/>
              <a:gd name="T75" fmla="*/ 2147483647 h 301"/>
              <a:gd name="T76" fmla="*/ 2147483647 w 337"/>
              <a:gd name="T77" fmla="*/ 2147483647 h 301"/>
              <a:gd name="T78" fmla="*/ 2147483647 w 337"/>
              <a:gd name="T79" fmla="*/ 2147483647 h 301"/>
              <a:gd name="T80" fmla="*/ 2147483647 w 337"/>
              <a:gd name="T81" fmla="*/ 2147483647 h 301"/>
              <a:gd name="T82" fmla="*/ 2147483647 w 337"/>
              <a:gd name="T83" fmla="*/ 2147483647 h 301"/>
              <a:gd name="T84" fmla="*/ 2147483647 w 337"/>
              <a:gd name="T85" fmla="*/ 2147483647 h 3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37"/>
              <a:gd name="T130" fmla="*/ 0 h 301"/>
              <a:gd name="T131" fmla="*/ 337 w 337"/>
              <a:gd name="T132" fmla="*/ 301 h 30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37" h="301">
                <a:moveTo>
                  <a:pt x="330" y="80"/>
                </a:moveTo>
                <a:cubicBezTo>
                  <a:pt x="278" y="54"/>
                  <a:pt x="278" y="54"/>
                  <a:pt x="278" y="54"/>
                </a:cubicBezTo>
                <a:cubicBezTo>
                  <a:pt x="180" y="4"/>
                  <a:pt x="180" y="4"/>
                  <a:pt x="180" y="4"/>
                </a:cubicBezTo>
                <a:cubicBezTo>
                  <a:pt x="174" y="1"/>
                  <a:pt x="174" y="1"/>
                  <a:pt x="174" y="1"/>
                </a:cubicBezTo>
                <a:cubicBezTo>
                  <a:pt x="172" y="0"/>
                  <a:pt x="170" y="0"/>
                  <a:pt x="169" y="0"/>
                </a:cubicBezTo>
                <a:cubicBezTo>
                  <a:pt x="167" y="0"/>
                  <a:pt x="165" y="0"/>
                  <a:pt x="163" y="1"/>
                </a:cubicBezTo>
                <a:cubicBezTo>
                  <a:pt x="157" y="4"/>
                  <a:pt x="157" y="4"/>
                  <a:pt x="157" y="4"/>
                </a:cubicBezTo>
                <a:cubicBezTo>
                  <a:pt x="59" y="54"/>
                  <a:pt x="59" y="54"/>
                  <a:pt x="59" y="54"/>
                </a:cubicBezTo>
                <a:cubicBezTo>
                  <a:pt x="7" y="80"/>
                  <a:pt x="7" y="80"/>
                  <a:pt x="7" y="80"/>
                </a:cubicBezTo>
                <a:cubicBezTo>
                  <a:pt x="2" y="83"/>
                  <a:pt x="0" y="88"/>
                  <a:pt x="0" y="93"/>
                </a:cubicBezTo>
                <a:cubicBezTo>
                  <a:pt x="0" y="95"/>
                  <a:pt x="0" y="97"/>
                  <a:pt x="1" y="99"/>
                </a:cubicBezTo>
                <a:cubicBezTo>
                  <a:pt x="5" y="106"/>
                  <a:pt x="13" y="108"/>
                  <a:pt x="20" y="105"/>
                </a:cubicBezTo>
                <a:cubicBezTo>
                  <a:pt x="50" y="89"/>
                  <a:pt x="50" y="89"/>
                  <a:pt x="50" y="89"/>
                </a:cubicBezTo>
                <a:cubicBezTo>
                  <a:pt x="50" y="116"/>
                  <a:pt x="50" y="116"/>
                  <a:pt x="50" y="116"/>
                </a:cubicBezTo>
                <a:cubicBezTo>
                  <a:pt x="50" y="156"/>
                  <a:pt x="50" y="156"/>
                  <a:pt x="50" y="156"/>
                </a:cubicBezTo>
                <a:cubicBezTo>
                  <a:pt x="56" y="158"/>
                  <a:pt x="61" y="161"/>
                  <a:pt x="66" y="164"/>
                </a:cubicBezTo>
                <a:cubicBezTo>
                  <a:pt x="66" y="116"/>
                  <a:pt x="66" y="116"/>
                  <a:pt x="66" y="116"/>
                </a:cubicBezTo>
                <a:cubicBezTo>
                  <a:pt x="66" y="93"/>
                  <a:pt x="66" y="93"/>
                  <a:pt x="66" y="93"/>
                </a:cubicBezTo>
                <a:cubicBezTo>
                  <a:pt x="66" y="87"/>
                  <a:pt x="70" y="81"/>
                  <a:pt x="75" y="78"/>
                </a:cubicBezTo>
                <a:cubicBezTo>
                  <a:pt x="75" y="77"/>
                  <a:pt x="75" y="77"/>
                  <a:pt x="75" y="77"/>
                </a:cubicBezTo>
                <a:cubicBezTo>
                  <a:pt x="119" y="55"/>
                  <a:pt x="119" y="55"/>
                  <a:pt x="119" y="55"/>
                </a:cubicBezTo>
                <a:cubicBezTo>
                  <a:pt x="169" y="29"/>
                  <a:pt x="169" y="29"/>
                  <a:pt x="169" y="29"/>
                </a:cubicBezTo>
                <a:cubicBezTo>
                  <a:pt x="219" y="55"/>
                  <a:pt x="219" y="55"/>
                  <a:pt x="219" y="55"/>
                </a:cubicBezTo>
                <a:cubicBezTo>
                  <a:pt x="263" y="77"/>
                  <a:pt x="263" y="77"/>
                  <a:pt x="263" y="77"/>
                </a:cubicBezTo>
                <a:cubicBezTo>
                  <a:pt x="263" y="78"/>
                  <a:pt x="263" y="78"/>
                  <a:pt x="263" y="78"/>
                </a:cubicBezTo>
                <a:cubicBezTo>
                  <a:pt x="269" y="81"/>
                  <a:pt x="273" y="86"/>
                  <a:pt x="273" y="93"/>
                </a:cubicBezTo>
                <a:cubicBezTo>
                  <a:pt x="273" y="116"/>
                  <a:pt x="273" y="116"/>
                  <a:pt x="273" y="116"/>
                </a:cubicBezTo>
                <a:cubicBezTo>
                  <a:pt x="273" y="263"/>
                  <a:pt x="273" y="263"/>
                  <a:pt x="273" y="263"/>
                </a:cubicBezTo>
                <a:cubicBezTo>
                  <a:pt x="273" y="272"/>
                  <a:pt x="265" y="280"/>
                  <a:pt x="255" y="280"/>
                </a:cubicBezTo>
                <a:cubicBezTo>
                  <a:pt x="202" y="280"/>
                  <a:pt x="202" y="280"/>
                  <a:pt x="202" y="280"/>
                </a:cubicBezTo>
                <a:cubicBezTo>
                  <a:pt x="202" y="200"/>
                  <a:pt x="202" y="200"/>
                  <a:pt x="202" y="200"/>
                </a:cubicBezTo>
                <a:cubicBezTo>
                  <a:pt x="132" y="200"/>
                  <a:pt x="132" y="200"/>
                  <a:pt x="132" y="200"/>
                </a:cubicBezTo>
                <a:cubicBezTo>
                  <a:pt x="132" y="280"/>
                  <a:pt x="132" y="280"/>
                  <a:pt x="132" y="280"/>
                </a:cubicBezTo>
                <a:cubicBezTo>
                  <a:pt x="103" y="280"/>
                  <a:pt x="103" y="280"/>
                  <a:pt x="103" y="280"/>
                </a:cubicBezTo>
                <a:cubicBezTo>
                  <a:pt x="99" y="288"/>
                  <a:pt x="94" y="295"/>
                  <a:pt x="89" y="301"/>
                </a:cubicBezTo>
                <a:cubicBezTo>
                  <a:pt x="268" y="301"/>
                  <a:pt x="268" y="301"/>
                  <a:pt x="268" y="301"/>
                </a:cubicBezTo>
                <a:cubicBezTo>
                  <a:pt x="279" y="301"/>
                  <a:pt x="288" y="292"/>
                  <a:pt x="288" y="281"/>
                </a:cubicBezTo>
                <a:cubicBezTo>
                  <a:pt x="288" y="116"/>
                  <a:pt x="288" y="116"/>
                  <a:pt x="288" y="116"/>
                </a:cubicBezTo>
                <a:cubicBezTo>
                  <a:pt x="288" y="90"/>
                  <a:pt x="288" y="90"/>
                  <a:pt x="288" y="90"/>
                </a:cubicBezTo>
                <a:cubicBezTo>
                  <a:pt x="318" y="105"/>
                  <a:pt x="318" y="105"/>
                  <a:pt x="318" y="105"/>
                </a:cubicBezTo>
                <a:cubicBezTo>
                  <a:pt x="324" y="108"/>
                  <a:pt x="333" y="106"/>
                  <a:pt x="336" y="99"/>
                </a:cubicBezTo>
                <a:cubicBezTo>
                  <a:pt x="337" y="97"/>
                  <a:pt x="337" y="95"/>
                  <a:pt x="337" y="93"/>
                </a:cubicBezTo>
                <a:cubicBezTo>
                  <a:pt x="337" y="88"/>
                  <a:pt x="335" y="83"/>
                  <a:pt x="330" y="8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39" name="Freeform 213"/>
          <p:cNvSpPr>
            <a:spLocks noChangeArrowheads="1"/>
          </p:cNvSpPr>
          <p:nvPr/>
        </p:nvSpPr>
        <p:spPr bwMode="auto">
          <a:xfrm>
            <a:off x="6567488" y="2198688"/>
            <a:ext cx="68262" cy="66675"/>
          </a:xfrm>
          <a:custGeom>
            <a:avLst/>
            <a:gdLst>
              <a:gd name="T0" fmla="*/ 2147483647 w 54"/>
              <a:gd name="T1" fmla="*/ 2147483647 h 53"/>
              <a:gd name="T2" fmla="*/ 2147483647 w 54"/>
              <a:gd name="T3" fmla="*/ 2147483647 h 53"/>
              <a:gd name="T4" fmla="*/ 2147483647 w 54"/>
              <a:gd name="T5" fmla="*/ 2147483647 h 53"/>
              <a:gd name="T6" fmla="*/ 2147483647 w 54"/>
              <a:gd name="T7" fmla="*/ 2147483647 h 53"/>
              <a:gd name="T8" fmla="*/ 2147483647 w 54"/>
              <a:gd name="T9" fmla="*/ 0 h 53"/>
              <a:gd name="T10" fmla="*/ 2147483647 w 54"/>
              <a:gd name="T11" fmla="*/ 2147483647 h 53"/>
              <a:gd name="T12" fmla="*/ 0 w 54"/>
              <a:gd name="T13" fmla="*/ 2147483647 h 53"/>
              <a:gd name="T14" fmla="*/ 0 w 54"/>
              <a:gd name="T15" fmla="*/ 2147483647 h 53"/>
              <a:gd name="T16" fmla="*/ 2147483647 w 54"/>
              <a:gd name="T17" fmla="*/ 2147483647 h 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
              <a:gd name="T28" fmla="*/ 0 h 53"/>
              <a:gd name="T29" fmla="*/ 54 w 54"/>
              <a:gd name="T30" fmla="*/ 53 h 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 h="53">
                <a:moveTo>
                  <a:pt x="27" y="53"/>
                </a:moveTo>
                <a:cubicBezTo>
                  <a:pt x="40" y="53"/>
                  <a:pt x="52" y="43"/>
                  <a:pt x="53" y="30"/>
                </a:cubicBezTo>
                <a:cubicBezTo>
                  <a:pt x="53" y="29"/>
                  <a:pt x="54" y="28"/>
                  <a:pt x="54" y="27"/>
                </a:cubicBezTo>
                <a:cubicBezTo>
                  <a:pt x="54" y="20"/>
                  <a:pt x="51" y="13"/>
                  <a:pt x="46" y="9"/>
                </a:cubicBezTo>
                <a:cubicBezTo>
                  <a:pt x="42" y="3"/>
                  <a:pt x="35" y="0"/>
                  <a:pt x="27" y="0"/>
                </a:cubicBezTo>
                <a:cubicBezTo>
                  <a:pt x="19" y="0"/>
                  <a:pt x="12" y="3"/>
                  <a:pt x="7" y="9"/>
                </a:cubicBezTo>
                <a:cubicBezTo>
                  <a:pt x="3" y="13"/>
                  <a:pt x="0" y="20"/>
                  <a:pt x="0" y="27"/>
                </a:cubicBezTo>
                <a:cubicBezTo>
                  <a:pt x="0" y="28"/>
                  <a:pt x="0" y="29"/>
                  <a:pt x="0" y="30"/>
                </a:cubicBezTo>
                <a:cubicBezTo>
                  <a:pt x="2" y="43"/>
                  <a:pt x="13" y="53"/>
                  <a:pt x="27" y="5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40" name="Freeform 214"/>
          <p:cNvSpPr>
            <a:spLocks noEditPoints="1" noChangeArrowheads="1"/>
          </p:cNvSpPr>
          <p:nvPr/>
        </p:nvSpPr>
        <p:spPr bwMode="auto">
          <a:xfrm>
            <a:off x="6321425" y="2359025"/>
            <a:ext cx="184150" cy="182563"/>
          </a:xfrm>
          <a:custGeom>
            <a:avLst/>
            <a:gdLst>
              <a:gd name="T0" fmla="*/ 2147483647 w 143"/>
              <a:gd name="T1" fmla="*/ 2147483647 h 143"/>
              <a:gd name="T2" fmla="*/ 2147483647 w 143"/>
              <a:gd name="T3" fmla="*/ 2147483647 h 143"/>
              <a:gd name="T4" fmla="*/ 2147483647 w 143"/>
              <a:gd name="T5" fmla="*/ 0 h 143"/>
              <a:gd name="T6" fmla="*/ 0 w 143"/>
              <a:gd name="T7" fmla="*/ 2147483647 h 143"/>
              <a:gd name="T8" fmla="*/ 2147483647 w 143"/>
              <a:gd name="T9" fmla="*/ 2147483647 h 143"/>
              <a:gd name="T10" fmla="*/ 2147483647 w 143"/>
              <a:gd name="T11" fmla="*/ 2147483647 h 143"/>
              <a:gd name="T12" fmla="*/ 2147483647 w 143"/>
              <a:gd name="T13" fmla="*/ 2147483647 h 143"/>
              <a:gd name="T14" fmla="*/ 2147483647 w 143"/>
              <a:gd name="T15" fmla="*/ 2147483647 h 143"/>
              <a:gd name="T16" fmla="*/ 2147483647 w 143"/>
              <a:gd name="T17" fmla="*/ 2147483647 h 143"/>
              <a:gd name="T18" fmla="*/ 2147483647 w 143"/>
              <a:gd name="T19" fmla="*/ 2147483647 h 143"/>
              <a:gd name="T20" fmla="*/ 2147483647 w 143"/>
              <a:gd name="T21" fmla="*/ 2147483647 h 143"/>
              <a:gd name="T22" fmla="*/ 2147483647 w 143"/>
              <a:gd name="T23" fmla="*/ 2147483647 h 143"/>
              <a:gd name="T24" fmla="*/ 2147483647 w 143"/>
              <a:gd name="T25" fmla="*/ 2147483647 h 143"/>
              <a:gd name="T26" fmla="*/ 2147483647 w 143"/>
              <a:gd name="T27" fmla="*/ 2147483647 h 143"/>
              <a:gd name="T28" fmla="*/ 2147483647 w 143"/>
              <a:gd name="T29" fmla="*/ 2147483647 h 143"/>
              <a:gd name="T30" fmla="*/ 2147483647 w 143"/>
              <a:gd name="T31" fmla="*/ 2147483647 h 143"/>
              <a:gd name="T32" fmla="*/ 2147483647 w 143"/>
              <a:gd name="T33" fmla="*/ 2147483647 h 143"/>
              <a:gd name="T34" fmla="*/ 2147483647 w 143"/>
              <a:gd name="T35" fmla="*/ 2147483647 h 1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3"/>
              <a:gd name="T55" fmla="*/ 0 h 143"/>
              <a:gd name="T56" fmla="*/ 143 w 143"/>
              <a:gd name="T57" fmla="*/ 143 h 14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3" h="143">
                <a:moveTo>
                  <a:pt x="118" y="17"/>
                </a:moveTo>
                <a:cubicBezTo>
                  <a:pt x="113" y="13"/>
                  <a:pt x="108" y="9"/>
                  <a:pt x="102" y="7"/>
                </a:cubicBezTo>
                <a:cubicBezTo>
                  <a:pt x="93" y="2"/>
                  <a:pt x="83" y="0"/>
                  <a:pt x="72" y="0"/>
                </a:cubicBezTo>
                <a:cubicBezTo>
                  <a:pt x="32" y="0"/>
                  <a:pt x="0" y="32"/>
                  <a:pt x="0" y="71"/>
                </a:cubicBezTo>
                <a:cubicBezTo>
                  <a:pt x="0" y="111"/>
                  <a:pt x="32" y="143"/>
                  <a:pt x="72" y="143"/>
                </a:cubicBezTo>
                <a:cubicBezTo>
                  <a:pt x="88" y="143"/>
                  <a:pt x="102" y="137"/>
                  <a:pt x="114" y="128"/>
                </a:cubicBezTo>
                <a:cubicBezTo>
                  <a:pt x="122" y="123"/>
                  <a:pt x="128" y="116"/>
                  <a:pt x="132" y="109"/>
                </a:cubicBezTo>
                <a:cubicBezTo>
                  <a:pt x="139" y="98"/>
                  <a:pt x="143" y="85"/>
                  <a:pt x="143" y="71"/>
                </a:cubicBezTo>
                <a:cubicBezTo>
                  <a:pt x="143" y="49"/>
                  <a:pt x="133" y="30"/>
                  <a:pt x="118" y="17"/>
                </a:cubicBezTo>
                <a:close/>
                <a:moveTo>
                  <a:pt x="102" y="108"/>
                </a:moveTo>
                <a:cubicBezTo>
                  <a:pt x="94" y="114"/>
                  <a:pt x="83" y="119"/>
                  <a:pt x="72" y="119"/>
                </a:cubicBezTo>
                <a:cubicBezTo>
                  <a:pt x="45" y="119"/>
                  <a:pt x="24" y="97"/>
                  <a:pt x="24" y="71"/>
                </a:cubicBezTo>
                <a:cubicBezTo>
                  <a:pt x="24" y="45"/>
                  <a:pt x="45" y="24"/>
                  <a:pt x="72" y="24"/>
                </a:cubicBezTo>
                <a:cubicBezTo>
                  <a:pt x="83" y="24"/>
                  <a:pt x="94" y="28"/>
                  <a:pt x="102" y="35"/>
                </a:cubicBezTo>
                <a:cubicBezTo>
                  <a:pt x="110" y="41"/>
                  <a:pt x="116" y="50"/>
                  <a:pt x="118" y="60"/>
                </a:cubicBezTo>
                <a:cubicBezTo>
                  <a:pt x="119" y="64"/>
                  <a:pt x="119" y="67"/>
                  <a:pt x="119" y="71"/>
                </a:cubicBezTo>
                <a:cubicBezTo>
                  <a:pt x="119" y="75"/>
                  <a:pt x="119" y="78"/>
                  <a:pt x="118" y="82"/>
                </a:cubicBezTo>
                <a:cubicBezTo>
                  <a:pt x="116" y="92"/>
                  <a:pt x="110" y="101"/>
                  <a:pt x="102" y="10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41" name="Freeform 215"/>
          <p:cNvSpPr>
            <a:spLocks noEditPoints="1" noChangeArrowheads="1"/>
          </p:cNvSpPr>
          <p:nvPr/>
        </p:nvSpPr>
        <p:spPr bwMode="auto">
          <a:xfrm>
            <a:off x="6391275" y="2411413"/>
            <a:ext cx="44450" cy="74612"/>
          </a:xfrm>
          <a:custGeom>
            <a:avLst/>
            <a:gdLst>
              <a:gd name="T0" fmla="*/ 2147483647 w 35"/>
              <a:gd name="T1" fmla="*/ 2147483647 h 58"/>
              <a:gd name="T2" fmla="*/ 2147483647 w 35"/>
              <a:gd name="T3" fmla="*/ 2147483647 h 58"/>
              <a:gd name="T4" fmla="*/ 2147483647 w 35"/>
              <a:gd name="T5" fmla="*/ 2147483647 h 58"/>
              <a:gd name="T6" fmla="*/ 2147483647 w 35"/>
              <a:gd name="T7" fmla="*/ 2147483647 h 58"/>
              <a:gd name="T8" fmla="*/ 2147483647 w 35"/>
              <a:gd name="T9" fmla="*/ 2147483647 h 58"/>
              <a:gd name="T10" fmla="*/ 2147483647 w 35"/>
              <a:gd name="T11" fmla="*/ 2147483647 h 58"/>
              <a:gd name="T12" fmla="*/ 2147483647 w 35"/>
              <a:gd name="T13" fmla="*/ 2147483647 h 58"/>
              <a:gd name="T14" fmla="*/ 2147483647 w 35"/>
              <a:gd name="T15" fmla="*/ 2147483647 h 58"/>
              <a:gd name="T16" fmla="*/ 2147483647 w 35"/>
              <a:gd name="T17" fmla="*/ 2147483647 h 58"/>
              <a:gd name="T18" fmla="*/ 2147483647 w 35"/>
              <a:gd name="T19" fmla="*/ 2147483647 h 58"/>
              <a:gd name="T20" fmla="*/ 2147483647 w 35"/>
              <a:gd name="T21" fmla="*/ 2147483647 h 58"/>
              <a:gd name="T22" fmla="*/ 2147483647 w 35"/>
              <a:gd name="T23" fmla="*/ 2147483647 h 58"/>
              <a:gd name="T24" fmla="*/ 2147483647 w 35"/>
              <a:gd name="T25" fmla="*/ 2147483647 h 58"/>
              <a:gd name="T26" fmla="*/ 2147483647 w 35"/>
              <a:gd name="T27" fmla="*/ 0 h 58"/>
              <a:gd name="T28" fmla="*/ 2147483647 w 35"/>
              <a:gd name="T29" fmla="*/ 2147483647 h 58"/>
              <a:gd name="T30" fmla="*/ 2147483647 w 35"/>
              <a:gd name="T31" fmla="*/ 2147483647 h 58"/>
              <a:gd name="T32" fmla="*/ 2147483647 w 35"/>
              <a:gd name="T33" fmla="*/ 2147483647 h 58"/>
              <a:gd name="T34" fmla="*/ 2147483647 w 35"/>
              <a:gd name="T35" fmla="*/ 2147483647 h 58"/>
              <a:gd name="T36" fmla="*/ 2147483647 w 35"/>
              <a:gd name="T37" fmla="*/ 2147483647 h 58"/>
              <a:gd name="T38" fmla="*/ 2147483647 w 35"/>
              <a:gd name="T39" fmla="*/ 2147483647 h 58"/>
              <a:gd name="T40" fmla="*/ 2147483647 w 35"/>
              <a:gd name="T41" fmla="*/ 2147483647 h 58"/>
              <a:gd name="T42" fmla="*/ 2147483647 w 35"/>
              <a:gd name="T43" fmla="*/ 2147483647 h 58"/>
              <a:gd name="T44" fmla="*/ 2147483647 w 35"/>
              <a:gd name="T45" fmla="*/ 2147483647 h 58"/>
              <a:gd name="T46" fmla="*/ 2147483647 w 35"/>
              <a:gd name="T47" fmla="*/ 2147483647 h 58"/>
              <a:gd name="T48" fmla="*/ 2147483647 w 35"/>
              <a:gd name="T49" fmla="*/ 2147483647 h 58"/>
              <a:gd name="T50" fmla="*/ 2147483647 w 35"/>
              <a:gd name="T51" fmla="*/ 2147483647 h 58"/>
              <a:gd name="T52" fmla="*/ 2147483647 w 35"/>
              <a:gd name="T53" fmla="*/ 2147483647 h 58"/>
              <a:gd name="T54" fmla="*/ 2147483647 w 35"/>
              <a:gd name="T55" fmla="*/ 2147483647 h 58"/>
              <a:gd name="T56" fmla="*/ 0 w 35"/>
              <a:gd name="T57" fmla="*/ 2147483647 h 58"/>
              <a:gd name="T58" fmla="*/ 2147483647 w 35"/>
              <a:gd name="T59" fmla="*/ 2147483647 h 58"/>
              <a:gd name="T60" fmla="*/ 2147483647 w 35"/>
              <a:gd name="T61" fmla="*/ 2147483647 h 58"/>
              <a:gd name="T62" fmla="*/ 2147483647 w 35"/>
              <a:gd name="T63" fmla="*/ 2147483647 h 58"/>
              <a:gd name="T64" fmla="*/ 2147483647 w 35"/>
              <a:gd name="T65" fmla="*/ 2147483647 h 58"/>
              <a:gd name="T66" fmla="*/ 2147483647 w 35"/>
              <a:gd name="T67" fmla="*/ 2147483647 h 58"/>
              <a:gd name="T68" fmla="*/ 2147483647 w 35"/>
              <a:gd name="T69" fmla="*/ 2147483647 h 58"/>
              <a:gd name="T70" fmla="*/ 2147483647 w 35"/>
              <a:gd name="T71" fmla="*/ 2147483647 h 58"/>
              <a:gd name="T72" fmla="*/ 2147483647 w 35"/>
              <a:gd name="T73" fmla="*/ 2147483647 h 58"/>
              <a:gd name="T74" fmla="*/ 2147483647 w 35"/>
              <a:gd name="T75" fmla="*/ 2147483647 h 58"/>
              <a:gd name="T76" fmla="*/ 2147483647 w 35"/>
              <a:gd name="T77" fmla="*/ 2147483647 h 58"/>
              <a:gd name="T78" fmla="*/ 2147483647 w 35"/>
              <a:gd name="T79" fmla="*/ 2147483647 h 58"/>
              <a:gd name="T80" fmla="*/ 2147483647 w 35"/>
              <a:gd name="T81" fmla="*/ 2147483647 h 58"/>
              <a:gd name="T82" fmla="*/ 2147483647 w 35"/>
              <a:gd name="T83" fmla="*/ 2147483647 h 58"/>
              <a:gd name="T84" fmla="*/ 2147483647 w 35"/>
              <a:gd name="T85" fmla="*/ 2147483647 h 58"/>
              <a:gd name="T86" fmla="*/ 2147483647 w 35"/>
              <a:gd name="T87" fmla="*/ 2147483647 h 58"/>
              <a:gd name="T88" fmla="*/ 2147483647 w 35"/>
              <a:gd name="T89" fmla="*/ 2147483647 h 58"/>
              <a:gd name="T90" fmla="*/ 2147483647 w 35"/>
              <a:gd name="T91" fmla="*/ 2147483647 h 58"/>
              <a:gd name="T92" fmla="*/ 2147483647 w 35"/>
              <a:gd name="T93" fmla="*/ 2147483647 h 58"/>
              <a:gd name="T94" fmla="*/ 2147483647 w 35"/>
              <a:gd name="T95" fmla="*/ 2147483647 h 58"/>
              <a:gd name="T96" fmla="*/ 2147483647 w 35"/>
              <a:gd name="T97" fmla="*/ 2147483647 h 58"/>
              <a:gd name="T98" fmla="*/ 2147483647 w 35"/>
              <a:gd name="T99" fmla="*/ 2147483647 h 58"/>
              <a:gd name="T100" fmla="*/ 2147483647 w 35"/>
              <a:gd name="T101" fmla="*/ 2147483647 h 58"/>
              <a:gd name="T102" fmla="*/ 2147483647 w 35"/>
              <a:gd name="T103" fmla="*/ 2147483647 h 58"/>
              <a:gd name="T104" fmla="*/ 2147483647 w 35"/>
              <a:gd name="T105" fmla="*/ 2147483647 h 58"/>
              <a:gd name="T106" fmla="*/ 2147483647 w 35"/>
              <a:gd name="T107" fmla="*/ 2147483647 h 58"/>
              <a:gd name="T108" fmla="*/ 2147483647 w 35"/>
              <a:gd name="T109" fmla="*/ 2147483647 h 58"/>
              <a:gd name="T110" fmla="*/ 2147483647 w 35"/>
              <a:gd name="T111" fmla="*/ 2147483647 h 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35"/>
              <a:gd name="T169" fmla="*/ 0 h 58"/>
              <a:gd name="T170" fmla="*/ 35 w 35"/>
              <a:gd name="T171" fmla="*/ 58 h 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35" h="58">
                <a:moveTo>
                  <a:pt x="31" y="27"/>
                </a:moveTo>
                <a:cubicBezTo>
                  <a:pt x="29" y="26"/>
                  <a:pt x="28" y="25"/>
                  <a:pt x="26" y="24"/>
                </a:cubicBezTo>
                <a:cubicBezTo>
                  <a:pt x="25" y="24"/>
                  <a:pt x="23" y="23"/>
                  <a:pt x="20" y="23"/>
                </a:cubicBezTo>
                <a:cubicBezTo>
                  <a:pt x="20" y="11"/>
                  <a:pt x="20" y="11"/>
                  <a:pt x="20" y="11"/>
                </a:cubicBezTo>
                <a:cubicBezTo>
                  <a:pt x="23" y="12"/>
                  <a:pt x="24" y="13"/>
                  <a:pt x="25" y="16"/>
                </a:cubicBezTo>
                <a:cubicBezTo>
                  <a:pt x="26" y="18"/>
                  <a:pt x="27" y="19"/>
                  <a:pt x="29" y="19"/>
                </a:cubicBezTo>
                <a:cubicBezTo>
                  <a:pt x="30" y="19"/>
                  <a:pt x="31" y="18"/>
                  <a:pt x="32" y="18"/>
                </a:cubicBezTo>
                <a:cubicBezTo>
                  <a:pt x="33" y="17"/>
                  <a:pt x="33" y="16"/>
                  <a:pt x="33" y="15"/>
                </a:cubicBezTo>
                <a:cubicBezTo>
                  <a:pt x="33" y="14"/>
                  <a:pt x="33" y="13"/>
                  <a:pt x="32" y="12"/>
                </a:cubicBezTo>
                <a:cubicBezTo>
                  <a:pt x="32" y="11"/>
                  <a:pt x="31" y="10"/>
                  <a:pt x="30" y="9"/>
                </a:cubicBezTo>
                <a:cubicBezTo>
                  <a:pt x="29" y="8"/>
                  <a:pt x="27" y="7"/>
                  <a:pt x="26" y="6"/>
                </a:cubicBezTo>
                <a:cubicBezTo>
                  <a:pt x="24" y="6"/>
                  <a:pt x="22" y="5"/>
                  <a:pt x="20" y="5"/>
                </a:cubicBezTo>
                <a:cubicBezTo>
                  <a:pt x="20" y="2"/>
                  <a:pt x="20" y="2"/>
                  <a:pt x="20" y="2"/>
                </a:cubicBezTo>
                <a:cubicBezTo>
                  <a:pt x="20" y="1"/>
                  <a:pt x="19" y="0"/>
                  <a:pt x="18" y="0"/>
                </a:cubicBezTo>
                <a:cubicBezTo>
                  <a:pt x="16" y="0"/>
                  <a:pt x="16" y="1"/>
                  <a:pt x="16" y="2"/>
                </a:cubicBezTo>
                <a:cubicBezTo>
                  <a:pt x="16" y="5"/>
                  <a:pt x="16" y="5"/>
                  <a:pt x="16" y="5"/>
                </a:cubicBezTo>
                <a:cubicBezTo>
                  <a:pt x="11" y="6"/>
                  <a:pt x="8" y="7"/>
                  <a:pt x="5" y="9"/>
                </a:cubicBezTo>
                <a:cubicBezTo>
                  <a:pt x="3" y="11"/>
                  <a:pt x="2" y="14"/>
                  <a:pt x="2" y="17"/>
                </a:cubicBezTo>
                <a:cubicBezTo>
                  <a:pt x="2" y="19"/>
                  <a:pt x="2" y="21"/>
                  <a:pt x="3" y="23"/>
                </a:cubicBezTo>
                <a:cubicBezTo>
                  <a:pt x="5" y="25"/>
                  <a:pt x="6" y="26"/>
                  <a:pt x="8" y="27"/>
                </a:cubicBezTo>
                <a:cubicBezTo>
                  <a:pt x="10" y="28"/>
                  <a:pt x="13" y="28"/>
                  <a:pt x="16" y="29"/>
                </a:cubicBezTo>
                <a:cubicBezTo>
                  <a:pt x="16" y="42"/>
                  <a:pt x="16" y="42"/>
                  <a:pt x="16" y="42"/>
                </a:cubicBezTo>
                <a:cubicBezTo>
                  <a:pt x="14" y="42"/>
                  <a:pt x="13" y="41"/>
                  <a:pt x="12" y="41"/>
                </a:cubicBezTo>
                <a:cubicBezTo>
                  <a:pt x="11" y="40"/>
                  <a:pt x="11" y="39"/>
                  <a:pt x="10" y="39"/>
                </a:cubicBezTo>
                <a:cubicBezTo>
                  <a:pt x="10" y="38"/>
                  <a:pt x="9" y="36"/>
                  <a:pt x="9" y="35"/>
                </a:cubicBezTo>
                <a:cubicBezTo>
                  <a:pt x="8" y="34"/>
                  <a:pt x="8" y="34"/>
                  <a:pt x="7" y="33"/>
                </a:cubicBezTo>
                <a:cubicBezTo>
                  <a:pt x="6" y="33"/>
                  <a:pt x="6" y="33"/>
                  <a:pt x="5" y="33"/>
                </a:cubicBezTo>
                <a:cubicBezTo>
                  <a:pt x="3" y="33"/>
                  <a:pt x="2" y="33"/>
                  <a:pt x="2" y="34"/>
                </a:cubicBezTo>
                <a:cubicBezTo>
                  <a:pt x="1" y="34"/>
                  <a:pt x="0" y="35"/>
                  <a:pt x="0" y="36"/>
                </a:cubicBezTo>
                <a:cubicBezTo>
                  <a:pt x="0" y="37"/>
                  <a:pt x="1" y="39"/>
                  <a:pt x="1" y="40"/>
                </a:cubicBezTo>
                <a:cubicBezTo>
                  <a:pt x="2" y="41"/>
                  <a:pt x="3" y="42"/>
                  <a:pt x="4" y="44"/>
                </a:cubicBezTo>
                <a:cubicBezTo>
                  <a:pt x="5" y="45"/>
                  <a:pt x="7" y="46"/>
                  <a:pt x="9" y="47"/>
                </a:cubicBezTo>
                <a:cubicBezTo>
                  <a:pt x="11" y="47"/>
                  <a:pt x="13" y="48"/>
                  <a:pt x="16" y="48"/>
                </a:cubicBezTo>
                <a:cubicBezTo>
                  <a:pt x="16" y="56"/>
                  <a:pt x="16" y="56"/>
                  <a:pt x="16" y="56"/>
                </a:cubicBezTo>
                <a:cubicBezTo>
                  <a:pt x="16" y="57"/>
                  <a:pt x="16" y="57"/>
                  <a:pt x="16" y="58"/>
                </a:cubicBezTo>
                <a:cubicBezTo>
                  <a:pt x="16" y="58"/>
                  <a:pt x="17" y="58"/>
                  <a:pt x="18" y="58"/>
                </a:cubicBezTo>
                <a:cubicBezTo>
                  <a:pt x="19" y="58"/>
                  <a:pt x="19" y="58"/>
                  <a:pt x="19" y="58"/>
                </a:cubicBezTo>
                <a:cubicBezTo>
                  <a:pt x="20" y="57"/>
                  <a:pt x="20" y="56"/>
                  <a:pt x="20" y="55"/>
                </a:cubicBezTo>
                <a:cubicBezTo>
                  <a:pt x="20" y="48"/>
                  <a:pt x="20" y="48"/>
                  <a:pt x="20" y="48"/>
                </a:cubicBezTo>
                <a:cubicBezTo>
                  <a:pt x="23" y="48"/>
                  <a:pt x="26" y="47"/>
                  <a:pt x="28" y="46"/>
                </a:cubicBezTo>
                <a:cubicBezTo>
                  <a:pt x="30" y="45"/>
                  <a:pt x="32" y="43"/>
                  <a:pt x="33" y="41"/>
                </a:cubicBezTo>
                <a:cubicBezTo>
                  <a:pt x="34" y="39"/>
                  <a:pt x="35" y="37"/>
                  <a:pt x="35" y="35"/>
                </a:cubicBezTo>
                <a:cubicBezTo>
                  <a:pt x="35" y="34"/>
                  <a:pt x="35" y="32"/>
                  <a:pt x="34" y="31"/>
                </a:cubicBezTo>
                <a:cubicBezTo>
                  <a:pt x="33" y="29"/>
                  <a:pt x="32" y="28"/>
                  <a:pt x="31" y="27"/>
                </a:cubicBezTo>
                <a:close/>
                <a:moveTo>
                  <a:pt x="16" y="22"/>
                </a:moveTo>
                <a:cubicBezTo>
                  <a:pt x="14" y="21"/>
                  <a:pt x="12" y="20"/>
                  <a:pt x="11" y="20"/>
                </a:cubicBezTo>
                <a:cubicBezTo>
                  <a:pt x="10" y="19"/>
                  <a:pt x="10" y="18"/>
                  <a:pt x="10" y="16"/>
                </a:cubicBezTo>
                <a:cubicBezTo>
                  <a:pt x="10" y="15"/>
                  <a:pt x="10" y="13"/>
                  <a:pt x="11" y="13"/>
                </a:cubicBezTo>
                <a:cubicBezTo>
                  <a:pt x="12" y="12"/>
                  <a:pt x="14" y="11"/>
                  <a:pt x="16" y="11"/>
                </a:cubicBezTo>
                <a:lnTo>
                  <a:pt x="16" y="22"/>
                </a:lnTo>
                <a:close/>
                <a:moveTo>
                  <a:pt x="25" y="40"/>
                </a:moveTo>
                <a:cubicBezTo>
                  <a:pt x="24" y="41"/>
                  <a:pt x="22" y="42"/>
                  <a:pt x="20" y="43"/>
                </a:cubicBezTo>
                <a:cubicBezTo>
                  <a:pt x="20" y="30"/>
                  <a:pt x="20" y="30"/>
                  <a:pt x="20" y="30"/>
                </a:cubicBezTo>
                <a:cubicBezTo>
                  <a:pt x="22" y="31"/>
                  <a:pt x="24" y="31"/>
                  <a:pt x="25" y="32"/>
                </a:cubicBezTo>
                <a:cubicBezTo>
                  <a:pt x="26" y="33"/>
                  <a:pt x="27" y="35"/>
                  <a:pt x="27" y="36"/>
                </a:cubicBezTo>
                <a:cubicBezTo>
                  <a:pt x="27" y="38"/>
                  <a:pt x="26" y="39"/>
                  <a:pt x="25" y="4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42" name="Freeform 216"/>
          <p:cNvSpPr>
            <a:spLocks noChangeArrowheads="1"/>
          </p:cNvSpPr>
          <p:nvPr/>
        </p:nvSpPr>
        <p:spPr bwMode="auto">
          <a:xfrm>
            <a:off x="5568950" y="2095500"/>
            <a:ext cx="392113" cy="246063"/>
          </a:xfrm>
          <a:custGeom>
            <a:avLst/>
            <a:gdLst>
              <a:gd name="T0" fmla="*/ 2147483647 w 725"/>
              <a:gd name="T1" fmla="*/ 2147483647 h 456"/>
              <a:gd name="T2" fmla="*/ 2147483647 w 725"/>
              <a:gd name="T3" fmla="*/ 2147483647 h 456"/>
              <a:gd name="T4" fmla="*/ 2147483647 w 725"/>
              <a:gd name="T5" fmla="*/ 2147483647 h 456"/>
              <a:gd name="T6" fmla="*/ 2147483647 w 725"/>
              <a:gd name="T7" fmla="*/ 2147483647 h 456"/>
              <a:gd name="T8" fmla="*/ 2147483647 w 725"/>
              <a:gd name="T9" fmla="*/ 0 h 456"/>
              <a:gd name="T10" fmla="*/ 0 w 725"/>
              <a:gd name="T11" fmla="*/ 2147483647 h 456"/>
              <a:gd name="T12" fmla="*/ 2147483647 w 725"/>
              <a:gd name="T13" fmla="*/ 2147483647 h 456"/>
              <a:gd name="T14" fmla="*/ 2147483647 w 725"/>
              <a:gd name="T15" fmla="*/ 2147483647 h 456"/>
              <a:gd name="T16" fmla="*/ 0 60000 65536"/>
              <a:gd name="T17" fmla="*/ 0 60000 65536"/>
              <a:gd name="T18" fmla="*/ 0 60000 65536"/>
              <a:gd name="T19" fmla="*/ 0 60000 65536"/>
              <a:gd name="T20" fmla="*/ 0 60000 65536"/>
              <a:gd name="T21" fmla="*/ 0 60000 65536"/>
              <a:gd name="T22" fmla="*/ 0 60000 65536"/>
              <a:gd name="T23" fmla="*/ 0 60000 65536"/>
              <a:gd name="T24" fmla="*/ 0 w 725"/>
              <a:gd name="T25" fmla="*/ 0 h 456"/>
              <a:gd name="T26" fmla="*/ 725 w 725"/>
              <a:gd name="T27" fmla="*/ 456 h 4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5" h="456">
                <a:moveTo>
                  <a:pt x="553" y="456"/>
                </a:moveTo>
                <a:lnTo>
                  <a:pt x="725" y="456"/>
                </a:lnTo>
                <a:lnTo>
                  <a:pt x="695" y="312"/>
                </a:lnTo>
                <a:lnTo>
                  <a:pt x="666" y="364"/>
                </a:lnTo>
                <a:lnTo>
                  <a:pt x="2" y="0"/>
                </a:lnTo>
                <a:lnTo>
                  <a:pt x="0" y="101"/>
                </a:lnTo>
                <a:lnTo>
                  <a:pt x="612" y="420"/>
                </a:lnTo>
                <a:lnTo>
                  <a:pt x="553" y="45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43" name="Rectangle 217"/>
          <p:cNvSpPr>
            <a:spLocks noChangeArrowheads="1"/>
          </p:cNvSpPr>
          <p:nvPr/>
        </p:nvSpPr>
        <p:spPr bwMode="auto">
          <a:xfrm>
            <a:off x="5867400" y="2378075"/>
            <a:ext cx="77788" cy="23495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44" name="Rectangle 218"/>
          <p:cNvSpPr>
            <a:spLocks noChangeArrowheads="1"/>
          </p:cNvSpPr>
          <p:nvPr/>
        </p:nvSpPr>
        <p:spPr bwMode="auto">
          <a:xfrm>
            <a:off x="5724525" y="2320925"/>
            <a:ext cx="76200" cy="292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45" name="Rectangle 219"/>
          <p:cNvSpPr>
            <a:spLocks noChangeArrowheads="1"/>
          </p:cNvSpPr>
          <p:nvPr/>
        </p:nvSpPr>
        <p:spPr bwMode="auto">
          <a:xfrm>
            <a:off x="5568950" y="2244725"/>
            <a:ext cx="76200" cy="3683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46" name="Freeform 220"/>
          <p:cNvSpPr>
            <a:spLocks noChangeArrowheads="1"/>
          </p:cNvSpPr>
          <p:nvPr/>
        </p:nvSpPr>
        <p:spPr bwMode="auto">
          <a:xfrm>
            <a:off x="4779963" y="2098675"/>
            <a:ext cx="398462" cy="246063"/>
          </a:xfrm>
          <a:custGeom>
            <a:avLst/>
            <a:gdLst>
              <a:gd name="T0" fmla="*/ 2147483647 w 737"/>
              <a:gd name="T1" fmla="*/ 2147483647 h 456"/>
              <a:gd name="T2" fmla="*/ 2147483647 w 737"/>
              <a:gd name="T3" fmla="*/ 2147483647 h 456"/>
              <a:gd name="T4" fmla="*/ 2147483647 w 737"/>
              <a:gd name="T5" fmla="*/ 0 h 456"/>
              <a:gd name="T6" fmla="*/ 2147483647 w 737"/>
              <a:gd name="T7" fmla="*/ 2147483647 h 456"/>
              <a:gd name="T8" fmla="*/ 0 w 737"/>
              <a:gd name="T9" fmla="*/ 2147483647 h 456"/>
              <a:gd name="T10" fmla="*/ 0 w 737"/>
              <a:gd name="T11" fmla="*/ 2147483647 h 456"/>
              <a:gd name="T12" fmla="*/ 2147483647 w 737"/>
              <a:gd name="T13" fmla="*/ 2147483647 h 456"/>
              <a:gd name="T14" fmla="*/ 2147483647 w 737"/>
              <a:gd name="T15" fmla="*/ 2147483647 h 456"/>
              <a:gd name="T16" fmla="*/ 0 60000 65536"/>
              <a:gd name="T17" fmla="*/ 0 60000 65536"/>
              <a:gd name="T18" fmla="*/ 0 60000 65536"/>
              <a:gd name="T19" fmla="*/ 0 60000 65536"/>
              <a:gd name="T20" fmla="*/ 0 60000 65536"/>
              <a:gd name="T21" fmla="*/ 0 60000 65536"/>
              <a:gd name="T22" fmla="*/ 0 60000 65536"/>
              <a:gd name="T23" fmla="*/ 0 60000 65536"/>
              <a:gd name="T24" fmla="*/ 0 w 737"/>
              <a:gd name="T25" fmla="*/ 0 h 456"/>
              <a:gd name="T26" fmla="*/ 737 w 737"/>
              <a:gd name="T27" fmla="*/ 456 h 45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7" h="456">
                <a:moveTo>
                  <a:pt x="664" y="177"/>
                </a:moveTo>
                <a:lnTo>
                  <a:pt x="737" y="26"/>
                </a:lnTo>
                <a:lnTo>
                  <a:pt x="602" y="0"/>
                </a:lnTo>
                <a:lnTo>
                  <a:pt x="619" y="47"/>
                </a:lnTo>
                <a:lnTo>
                  <a:pt x="0" y="361"/>
                </a:lnTo>
                <a:lnTo>
                  <a:pt x="0" y="456"/>
                </a:lnTo>
                <a:lnTo>
                  <a:pt x="664" y="118"/>
                </a:lnTo>
                <a:lnTo>
                  <a:pt x="664" y="177"/>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47" name="Rectangle 221"/>
          <p:cNvSpPr>
            <a:spLocks noChangeArrowheads="1"/>
          </p:cNvSpPr>
          <p:nvPr/>
        </p:nvSpPr>
        <p:spPr bwMode="auto">
          <a:xfrm>
            <a:off x="5086350" y="2232025"/>
            <a:ext cx="74613" cy="358775"/>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48" name="Rectangle 222"/>
          <p:cNvSpPr>
            <a:spLocks noChangeArrowheads="1"/>
          </p:cNvSpPr>
          <p:nvPr/>
        </p:nvSpPr>
        <p:spPr bwMode="auto">
          <a:xfrm>
            <a:off x="4935538" y="2306638"/>
            <a:ext cx="74612" cy="284162"/>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49" name="Rectangle 223"/>
          <p:cNvSpPr>
            <a:spLocks noChangeArrowheads="1"/>
          </p:cNvSpPr>
          <p:nvPr/>
        </p:nvSpPr>
        <p:spPr bwMode="auto">
          <a:xfrm>
            <a:off x="4794250" y="2362200"/>
            <a:ext cx="74613" cy="230188"/>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50" name="Freeform 224"/>
          <p:cNvSpPr>
            <a:spLocks noChangeArrowheads="1"/>
          </p:cNvSpPr>
          <p:nvPr/>
        </p:nvSpPr>
        <p:spPr bwMode="auto">
          <a:xfrm>
            <a:off x="4144963" y="2101850"/>
            <a:ext cx="195262" cy="447675"/>
          </a:xfrm>
          <a:custGeom>
            <a:avLst/>
            <a:gdLst>
              <a:gd name="T0" fmla="*/ 2147483647 w 362"/>
              <a:gd name="T1" fmla="*/ 2147483647 h 825"/>
              <a:gd name="T2" fmla="*/ 2147483647 w 362"/>
              <a:gd name="T3" fmla="*/ 2147483647 h 825"/>
              <a:gd name="T4" fmla="*/ 2147483647 w 362"/>
              <a:gd name="T5" fmla="*/ 0 h 825"/>
              <a:gd name="T6" fmla="*/ 0 w 362"/>
              <a:gd name="T7" fmla="*/ 0 h 825"/>
              <a:gd name="T8" fmla="*/ 0 w 362"/>
              <a:gd name="T9" fmla="*/ 2147483647 h 825"/>
              <a:gd name="T10" fmla="*/ 2147483647 w 362"/>
              <a:gd name="T11" fmla="*/ 2147483647 h 825"/>
              <a:gd name="T12" fmla="*/ 2147483647 w 362"/>
              <a:gd name="T13" fmla="*/ 2147483647 h 825"/>
              <a:gd name="T14" fmla="*/ 0 60000 65536"/>
              <a:gd name="T15" fmla="*/ 0 60000 65536"/>
              <a:gd name="T16" fmla="*/ 0 60000 65536"/>
              <a:gd name="T17" fmla="*/ 0 60000 65536"/>
              <a:gd name="T18" fmla="*/ 0 60000 65536"/>
              <a:gd name="T19" fmla="*/ 0 60000 65536"/>
              <a:gd name="T20" fmla="*/ 0 60000 65536"/>
              <a:gd name="T21" fmla="*/ 0 w 362"/>
              <a:gd name="T22" fmla="*/ 0 h 825"/>
              <a:gd name="T23" fmla="*/ 362 w 362"/>
              <a:gd name="T24" fmla="*/ 825 h 8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2" h="825">
                <a:moveTo>
                  <a:pt x="76" y="825"/>
                </a:moveTo>
                <a:lnTo>
                  <a:pt x="362" y="825"/>
                </a:lnTo>
                <a:lnTo>
                  <a:pt x="362" y="0"/>
                </a:lnTo>
                <a:lnTo>
                  <a:pt x="0" y="0"/>
                </a:lnTo>
                <a:lnTo>
                  <a:pt x="0" y="352"/>
                </a:lnTo>
                <a:lnTo>
                  <a:pt x="76" y="352"/>
                </a:lnTo>
                <a:lnTo>
                  <a:pt x="76" y="82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1" name="Freeform 225"/>
          <p:cNvSpPr>
            <a:spLocks noEditPoints="1" noChangeArrowheads="1"/>
          </p:cNvSpPr>
          <p:nvPr/>
        </p:nvSpPr>
        <p:spPr bwMode="auto">
          <a:xfrm>
            <a:off x="4037013" y="2292350"/>
            <a:ext cx="107950" cy="257175"/>
          </a:xfrm>
          <a:custGeom>
            <a:avLst/>
            <a:gdLst>
              <a:gd name="T0" fmla="*/ 2147483647 w 84"/>
              <a:gd name="T1" fmla="*/ 0 h 200"/>
              <a:gd name="T2" fmla="*/ 0 w 84"/>
              <a:gd name="T3" fmla="*/ 0 h 200"/>
              <a:gd name="T4" fmla="*/ 0 w 84"/>
              <a:gd name="T5" fmla="*/ 2147483647 h 200"/>
              <a:gd name="T6" fmla="*/ 2147483647 w 84"/>
              <a:gd name="T7" fmla="*/ 2147483647 h 200"/>
              <a:gd name="T8" fmla="*/ 2147483647 w 84"/>
              <a:gd name="T9" fmla="*/ 0 h 200"/>
              <a:gd name="T10" fmla="*/ 2147483647 w 84"/>
              <a:gd name="T11" fmla="*/ 2147483647 h 200"/>
              <a:gd name="T12" fmla="*/ 2147483647 w 84"/>
              <a:gd name="T13" fmla="*/ 2147483647 h 200"/>
              <a:gd name="T14" fmla="*/ 2147483647 w 84"/>
              <a:gd name="T15" fmla="*/ 2147483647 h 200"/>
              <a:gd name="T16" fmla="*/ 2147483647 w 84"/>
              <a:gd name="T17" fmla="*/ 2147483647 h 200"/>
              <a:gd name="T18" fmla="*/ 2147483647 w 84"/>
              <a:gd name="T19" fmla="*/ 2147483647 h 200"/>
              <a:gd name="T20" fmla="*/ 2147483647 w 84"/>
              <a:gd name="T21" fmla="*/ 2147483647 h 200"/>
              <a:gd name="T22" fmla="*/ 2147483647 w 84"/>
              <a:gd name="T23" fmla="*/ 2147483647 h 200"/>
              <a:gd name="T24" fmla="*/ 2147483647 w 84"/>
              <a:gd name="T25" fmla="*/ 2147483647 h 200"/>
              <a:gd name="T26" fmla="*/ 2147483647 w 84"/>
              <a:gd name="T27" fmla="*/ 2147483647 h 200"/>
              <a:gd name="T28" fmla="*/ 2147483647 w 84"/>
              <a:gd name="T29" fmla="*/ 2147483647 h 200"/>
              <a:gd name="T30" fmla="*/ 2147483647 w 84"/>
              <a:gd name="T31" fmla="*/ 2147483647 h 200"/>
              <a:gd name="T32" fmla="*/ 2147483647 w 84"/>
              <a:gd name="T33" fmla="*/ 2147483647 h 200"/>
              <a:gd name="T34" fmla="*/ 2147483647 w 84"/>
              <a:gd name="T35" fmla="*/ 2147483647 h 200"/>
              <a:gd name="T36" fmla="*/ 2147483647 w 84"/>
              <a:gd name="T37" fmla="*/ 2147483647 h 200"/>
              <a:gd name="T38" fmla="*/ 2147483647 w 84"/>
              <a:gd name="T39" fmla="*/ 2147483647 h 200"/>
              <a:gd name="T40" fmla="*/ 2147483647 w 84"/>
              <a:gd name="T41" fmla="*/ 2147483647 h 200"/>
              <a:gd name="T42" fmla="*/ 2147483647 w 84"/>
              <a:gd name="T43" fmla="*/ 2147483647 h 200"/>
              <a:gd name="T44" fmla="*/ 2147483647 w 84"/>
              <a:gd name="T45" fmla="*/ 2147483647 h 200"/>
              <a:gd name="T46" fmla="*/ 2147483647 w 84"/>
              <a:gd name="T47" fmla="*/ 2147483647 h 200"/>
              <a:gd name="T48" fmla="*/ 2147483647 w 84"/>
              <a:gd name="T49" fmla="*/ 2147483647 h 200"/>
              <a:gd name="T50" fmla="*/ 2147483647 w 84"/>
              <a:gd name="T51" fmla="*/ 2147483647 h 200"/>
              <a:gd name="T52" fmla="*/ 2147483647 w 84"/>
              <a:gd name="T53" fmla="*/ 2147483647 h 200"/>
              <a:gd name="T54" fmla="*/ 2147483647 w 84"/>
              <a:gd name="T55" fmla="*/ 2147483647 h 200"/>
              <a:gd name="T56" fmla="*/ 2147483647 w 84"/>
              <a:gd name="T57" fmla="*/ 2147483647 h 200"/>
              <a:gd name="T58" fmla="*/ 2147483647 w 84"/>
              <a:gd name="T59" fmla="*/ 2147483647 h 200"/>
              <a:gd name="T60" fmla="*/ 2147483647 w 84"/>
              <a:gd name="T61" fmla="*/ 2147483647 h 200"/>
              <a:gd name="T62" fmla="*/ 2147483647 w 84"/>
              <a:gd name="T63" fmla="*/ 2147483647 h 200"/>
              <a:gd name="T64" fmla="*/ 2147483647 w 84"/>
              <a:gd name="T65" fmla="*/ 2147483647 h 200"/>
              <a:gd name="T66" fmla="*/ 2147483647 w 84"/>
              <a:gd name="T67" fmla="*/ 2147483647 h 200"/>
              <a:gd name="T68" fmla="*/ 2147483647 w 84"/>
              <a:gd name="T69" fmla="*/ 2147483647 h 200"/>
              <a:gd name="T70" fmla="*/ 2147483647 w 84"/>
              <a:gd name="T71" fmla="*/ 2147483647 h 200"/>
              <a:gd name="T72" fmla="*/ 2147483647 w 84"/>
              <a:gd name="T73" fmla="*/ 2147483647 h 2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4"/>
              <a:gd name="T112" fmla="*/ 0 h 200"/>
              <a:gd name="T113" fmla="*/ 84 w 84"/>
              <a:gd name="T114" fmla="*/ 200 h 2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4" h="200">
                <a:moveTo>
                  <a:pt x="84" y="0"/>
                </a:moveTo>
                <a:cubicBezTo>
                  <a:pt x="0" y="0"/>
                  <a:pt x="0" y="0"/>
                  <a:pt x="0" y="0"/>
                </a:cubicBezTo>
                <a:cubicBezTo>
                  <a:pt x="0" y="200"/>
                  <a:pt x="0" y="200"/>
                  <a:pt x="0" y="200"/>
                </a:cubicBezTo>
                <a:cubicBezTo>
                  <a:pt x="84" y="200"/>
                  <a:pt x="84" y="200"/>
                  <a:pt x="84" y="200"/>
                </a:cubicBezTo>
                <a:lnTo>
                  <a:pt x="84" y="0"/>
                </a:lnTo>
                <a:close/>
                <a:moveTo>
                  <a:pt x="64" y="159"/>
                </a:moveTo>
                <a:cubicBezTo>
                  <a:pt x="23" y="159"/>
                  <a:pt x="23" y="159"/>
                  <a:pt x="23" y="159"/>
                </a:cubicBezTo>
                <a:cubicBezTo>
                  <a:pt x="20" y="159"/>
                  <a:pt x="17" y="156"/>
                  <a:pt x="17" y="153"/>
                </a:cubicBezTo>
                <a:cubicBezTo>
                  <a:pt x="17" y="151"/>
                  <a:pt x="17" y="149"/>
                  <a:pt x="19" y="148"/>
                </a:cubicBezTo>
                <a:cubicBezTo>
                  <a:pt x="20" y="147"/>
                  <a:pt x="21" y="146"/>
                  <a:pt x="23" y="146"/>
                </a:cubicBezTo>
                <a:cubicBezTo>
                  <a:pt x="64" y="146"/>
                  <a:pt x="64" y="146"/>
                  <a:pt x="64" y="146"/>
                </a:cubicBezTo>
                <a:cubicBezTo>
                  <a:pt x="67" y="146"/>
                  <a:pt x="70" y="149"/>
                  <a:pt x="70" y="153"/>
                </a:cubicBezTo>
                <a:cubicBezTo>
                  <a:pt x="70" y="156"/>
                  <a:pt x="67" y="159"/>
                  <a:pt x="64" y="159"/>
                </a:cubicBezTo>
                <a:close/>
                <a:moveTo>
                  <a:pt x="64" y="122"/>
                </a:moveTo>
                <a:cubicBezTo>
                  <a:pt x="23" y="122"/>
                  <a:pt x="23" y="122"/>
                  <a:pt x="23" y="122"/>
                </a:cubicBezTo>
                <a:cubicBezTo>
                  <a:pt x="20" y="122"/>
                  <a:pt x="17" y="119"/>
                  <a:pt x="17" y="115"/>
                </a:cubicBezTo>
                <a:cubicBezTo>
                  <a:pt x="17" y="113"/>
                  <a:pt x="17" y="112"/>
                  <a:pt x="19" y="110"/>
                </a:cubicBezTo>
                <a:cubicBezTo>
                  <a:pt x="20" y="109"/>
                  <a:pt x="21" y="108"/>
                  <a:pt x="23" y="108"/>
                </a:cubicBezTo>
                <a:cubicBezTo>
                  <a:pt x="64" y="108"/>
                  <a:pt x="64" y="108"/>
                  <a:pt x="64" y="108"/>
                </a:cubicBezTo>
                <a:cubicBezTo>
                  <a:pt x="67" y="108"/>
                  <a:pt x="70" y="111"/>
                  <a:pt x="70" y="115"/>
                </a:cubicBezTo>
                <a:cubicBezTo>
                  <a:pt x="70" y="119"/>
                  <a:pt x="67" y="122"/>
                  <a:pt x="64" y="122"/>
                </a:cubicBezTo>
                <a:close/>
                <a:moveTo>
                  <a:pt x="64" y="86"/>
                </a:moveTo>
                <a:cubicBezTo>
                  <a:pt x="23" y="86"/>
                  <a:pt x="23" y="86"/>
                  <a:pt x="23" y="86"/>
                </a:cubicBezTo>
                <a:cubicBezTo>
                  <a:pt x="20" y="86"/>
                  <a:pt x="17" y="83"/>
                  <a:pt x="17" y="79"/>
                </a:cubicBezTo>
                <a:cubicBezTo>
                  <a:pt x="17" y="77"/>
                  <a:pt x="17" y="76"/>
                  <a:pt x="19" y="74"/>
                </a:cubicBezTo>
                <a:cubicBezTo>
                  <a:pt x="20" y="73"/>
                  <a:pt x="21" y="72"/>
                  <a:pt x="23" y="72"/>
                </a:cubicBezTo>
                <a:cubicBezTo>
                  <a:pt x="64" y="72"/>
                  <a:pt x="64" y="72"/>
                  <a:pt x="64" y="72"/>
                </a:cubicBezTo>
                <a:cubicBezTo>
                  <a:pt x="67" y="72"/>
                  <a:pt x="70" y="75"/>
                  <a:pt x="70" y="79"/>
                </a:cubicBezTo>
                <a:cubicBezTo>
                  <a:pt x="70" y="83"/>
                  <a:pt x="67" y="86"/>
                  <a:pt x="64" y="86"/>
                </a:cubicBezTo>
                <a:close/>
                <a:moveTo>
                  <a:pt x="64" y="48"/>
                </a:moveTo>
                <a:cubicBezTo>
                  <a:pt x="23" y="48"/>
                  <a:pt x="23" y="48"/>
                  <a:pt x="23" y="48"/>
                </a:cubicBezTo>
                <a:cubicBezTo>
                  <a:pt x="20" y="48"/>
                  <a:pt x="17" y="45"/>
                  <a:pt x="17" y="41"/>
                </a:cubicBezTo>
                <a:cubicBezTo>
                  <a:pt x="17" y="39"/>
                  <a:pt x="17" y="38"/>
                  <a:pt x="19" y="37"/>
                </a:cubicBezTo>
                <a:cubicBezTo>
                  <a:pt x="20" y="35"/>
                  <a:pt x="21" y="35"/>
                  <a:pt x="23" y="35"/>
                </a:cubicBezTo>
                <a:cubicBezTo>
                  <a:pt x="64" y="35"/>
                  <a:pt x="64" y="35"/>
                  <a:pt x="64" y="35"/>
                </a:cubicBezTo>
                <a:cubicBezTo>
                  <a:pt x="67" y="35"/>
                  <a:pt x="70" y="38"/>
                  <a:pt x="70" y="41"/>
                </a:cubicBezTo>
                <a:cubicBezTo>
                  <a:pt x="70" y="45"/>
                  <a:pt x="67" y="48"/>
                  <a:pt x="64" y="4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2" name="Freeform 226"/>
          <p:cNvSpPr>
            <a:spLocks noChangeArrowheads="1"/>
          </p:cNvSpPr>
          <p:nvPr/>
        </p:nvSpPr>
        <p:spPr bwMode="auto">
          <a:xfrm>
            <a:off x="3975100" y="2549525"/>
            <a:ext cx="422275" cy="34925"/>
          </a:xfrm>
          <a:custGeom>
            <a:avLst/>
            <a:gdLst>
              <a:gd name="T0" fmla="*/ 2147483647 w 331"/>
              <a:gd name="T1" fmla="*/ 0 h 27"/>
              <a:gd name="T2" fmla="*/ 2147483647 w 331"/>
              <a:gd name="T3" fmla="*/ 0 h 27"/>
              <a:gd name="T4" fmla="*/ 2147483647 w 331"/>
              <a:gd name="T5" fmla="*/ 2147483647 h 27"/>
              <a:gd name="T6" fmla="*/ 2147483647 w 331"/>
              <a:gd name="T7" fmla="*/ 2147483647 h 27"/>
              <a:gd name="T8" fmla="*/ 2147483647 w 331"/>
              <a:gd name="T9" fmla="*/ 2147483647 h 27"/>
              <a:gd name="T10" fmla="*/ 2147483647 w 331"/>
              <a:gd name="T11" fmla="*/ 2147483647 h 27"/>
              <a:gd name="T12" fmla="*/ 2147483647 w 331"/>
              <a:gd name="T13" fmla="*/ 0 h 27"/>
              <a:gd name="T14" fmla="*/ 2147483647 w 331"/>
              <a:gd name="T15" fmla="*/ 0 h 27"/>
              <a:gd name="T16" fmla="*/ 2147483647 w 331"/>
              <a:gd name="T17" fmla="*/ 2147483647 h 27"/>
              <a:gd name="T18" fmla="*/ 0 w 331"/>
              <a:gd name="T19" fmla="*/ 2147483647 h 27"/>
              <a:gd name="T20" fmla="*/ 2147483647 w 331"/>
              <a:gd name="T21" fmla="*/ 2147483647 h 27"/>
              <a:gd name="T22" fmla="*/ 2147483647 w 331"/>
              <a:gd name="T23" fmla="*/ 2147483647 h 27"/>
              <a:gd name="T24" fmla="*/ 2147483647 w 331"/>
              <a:gd name="T25" fmla="*/ 2147483647 h 27"/>
              <a:gd name="T26" fmla="*/ 2147483647 w 331"/>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31"/>
              <a:gd name="T43" fmla="*/ 0 h 27"/>
              <a:gd name="T44" fmla="*/ 331 w 331"/>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31" h="27">
                <a:moveTo>
                  <a:pt x="318" y="0"/>
                </a:moveTo>
                <a:cubicBezTo>
                  <a:pt x="286" y="0"/>
                  <a:pt x="286" y="0"/>
                  <a:pt x="286" y="0"/>
                </a:cubicBezTo>
                <a:cubicBezTo>
                  <a:pt x="286" y="14"/>
                  <a:pt x="286" y="14"/>
                  <a:pt x="286" y="14"/>
                </a:cubicBezTo>
                <a:cubicBezTo>
                  <a:pt x="133" y="14"/>
                  <a:pt x="133" y="14"/>
                  <a:pt x="133" y="14"/>
                </a:cubicBezTo>
                <a:cubicBezTo>
                  <a:pt x="133" y="14"/>
                  <a:pt x="133" y="14"/>
                  <a:pt x="133" y="14"/>
                </a:cubicBezTo>
                <a:cubicBezTo>
                  <a:pt x="49" y="14"/>
                  <a:pt x="49" y="14"/>
                  <a:pt x="49" y="14"/>
                </a:cubicBezTo>
                <a:cubicBezTo>
                  <a:pt x="49" y="0"/>
                  <a:pt x="49" y="0"/>
                  <a:pt x="49" y="0"/>
                </a:cubicBezTo>
                <a:cubicBezTo>
                  <a:pt x="14" y="0"/>
                  <a:pt x="14" y="0"/>
                  <a:pt x="14" y="0"/>
                </a:cubicBezTo>
                <a:cubicBezTo>
                  <a:pt x="10" y="0"/>
                  <a:pt x="7" y="2"/>
                  <a:pt x="4" y="4"/>
                </a:cubicBezTo>
                <a:cubicBezTo>
                  <a:pt x="2" y="7"/>
                  <a:pt x="0" y="10"/>
                  <a:pt x="0" y="14"/>
                </a:cubicBezTo>
                <a:cubicBezTo>
                  <a:pt x="0" y="21"/>
                  <a:pt x="6" y="27"/>
                  <a:pt x="14" y="27"/>
                </a:cubicBezTo>
                <a:cubicBezTo>
                  <a:pt x="318" y="27"/>
                  <a:pt x="318" y="27"/>
                  <a:pt x="318" y="27"/>
                </a:cubicBezTo>
                <a:cubicBezTo>
                  <a:pt x="325" y="27"/>
                  <a:pt x="331" y="21"/>
                  <a:pt x="331" y="14"/>
                </a:cubicBezTo>
                <a:cubicBezTo>
                  <a:pt x="331" y="6"/>
                  <a:pt x="325" y="0"/>
                  <a:pt x="318"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3" name="Freeform 227"/>
          <p:cNvSpPr>
            <a:spLocks noEditPoints="1" noChangeArrowheads="1"/>
          </p:cNvSpPr>
          <p:nvPr/>
        </p:nvSpPr>
        <p:spPr bwMode="auto">
          <a:xfrm>
            <a:off x="3135313" y="2116138"/>
            <a:ext cx="531812" cy="398462"/>
          </a:xfrm>
          <a:custGeom>
            <a:avLst/>
            <a:gdLst>
              <a:gd name="T0" fmla="*/ 2147483647 w 417"/>
              <a:gd name="T1" fmla="*/ 0 h 311"/>
              <a:gd name="T2" fmla="*/ 2147483647 w 417"/>
              <a:gd name="T3" fmla="*/ 0 h 311"/>
              <a:gd name="T4" fmla="*/ 0 w 417"/>
              <a:gd name="T5" fmla="*/ 2147483647 h 311"/>
              <a:gd name="T6" fmla="*/ 0 w 417"/>
              <a:gd name="T7" fmla="*/ 2147483647 h 311"/>
              <a:gd name="T8" fmla="*/ 2147483647 w 417"/>
              <a:gd name="T9" fmla="*/ 2147483647 h 311"/>
              <a:gd name="T10" fmla="*/ 2147483647 w 417"/>
              <a:gd name="T11" fmla="*/ 2147483647 h 311"/>
              <a:gd name="T12" fmla="*/ 2147483647 w 417"/>
              <a:gd name="T13" fmla="*/ 2147483647 h 311"/>
              <a:gd name="T14" fmla="*/ 2147483647 w 417"/>
              <a:gd name="T15" fmla="*/ 2147483647 h 311"/>
              <a:gd name="T16" fmla="*/ 2147483647 w 417"/>
              <a:gd name="T17" fmla="*/ 0 h 311"/>
              <a:gd name="T18" fmla="*/ 2147483647 w 417"/>
              <a:gd name="T19" fmla="*/ 2147483647 h 311"/>
              <a:gd name="T20" fmla="*/ 2147483647 w 417"/>
              <a:gd name="T21" fmla="*/ 2147483647 h 311"/>
              <a:gd name="T22" fmla="*/ 2147483647 w 417"/>
              <a:gd name="T23" fmla="*/ 2147483647 h 311"/>
              <a:gd name="T24" fmla="*/ 2147483647 w 417"/>
              <a:gd name="T25" fmla="*/ 2147483647 h 311"/>
              <a:gd name="T26" fmla="*/ 2147483647 w 417"/>
              <a:gd name="T27" fmla="*/ 2147483647 h 311"/>
              <a:gd name="T28" fmla="*/ 2147483647 w 417"/>
              <a:gd name="T29" fmla="*/ 2147483647 h 311"/>
              <a:gd name="T30" fmla="*/ 2147483647 w 417"/>
              <a:gd name="T31" fmla="*/ 2147483647 h 311"/>
              <a:gd name="T32" fmla="*/ 2147483647 w 417"/>
              <a:gd name="T33" fmla="*/ 2147483647 h 311"/>
              <a:gd name="T34" fmla="*/ 2147483647 w 417"/>
              <a:gd name="T35" fmla="*/ 2147483647 h 31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7"/>
              <a:gd name="T55" fmla="*/ 0 h 311"/>
              <a:gd name="T56" fmla="*/ 417 w 417"/>
              <a:gd name="T57" fmla="*/ 311 h 31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7" h="311">
                <a:moveTo>
                  <a:pt x="384" y="0"/>
                </a:moveTo>
                <a:cubicBezTo>
                  <a:pt x="32" y="0"/>
                  <a:pt x="32" y="0"/>
                  <a:pt x="32" y="0"/>
                </a:cubicBezTo>
                <a:cubicBezTo>
                  <a:pt x="14" y="0"/>
                  <a:pt x="0" y="15"/>
                  <a:pt x="0" y="33"/>
                </a:cubicBezTo>
                <a:cubicBezTo>
                  <a:pt x="0" y="278"/>
                  <a:pt x="0" y="278"/>
                  <a:pt x="0" y="278"/>
                </a:cubicBezTo>
                <a:cubicBezTo>
                  <a:pt x="0" y="296"/>
                  <a:pt x="14" y="311"/>
                  <a:pt x="32" y="311"/>
                </a:cubicBezTo>
                <a:cubicBezTo>
                  <a:pt x="384" y="311"/>
                  <a:pt x="384" y="311"/>
                  <a:pt x="384" y="311"/>
                </a:cubicBezTo>
                <a:cubicBezTo>
                  <a:pt x="402" y="311"/>
                  <a:pt x="417" y="296"/>
                  <a:pt x="417" y="278"/>
                </a:cubicBezTo>
                <a:cubicBezTo>
                  <a:pt x="417" y="33"/>
                  <a:pt x="417" y="33"/>
                  <a:pt x="417" y="33"/>
                </a:cubicBezTo>
                <a:cubicBezTo>
                  <a:pt x="417" y="15"/>
                  <a:pt x="402" y="0"/>
                  <a:pt x="384" y="0"/>
                </a:cubicBezTo>
                <a:close/>
                <a:moveTo>
                  <a:pt x="378" y="251"/>
                </a:moveTo>
                <a:cubicBezTo>
                  <a:pt x="378" y="265"/>
                  <a:pt x="366" y="277"/>
                  <a:pt x="351" y="277"/>
                </a:cubicBezTo>
                <a:cubicBezTo>
                  <a:pt x="62" y="277"/>
                  <a:pt x="62" y="277"/>
                  <a:pt x="62" y="277"/>
                </a:cubicBezTo>
                <a:cubicBezTo>
                  <a:pt x="47" y="277"/>
                  <a:pt x="35" y="265"/>
                  <a:pt x="35" y="251"/>
                </a:cubicBezTo>
                <a:cubicBezTo>
                  <a:pt x="35" y="60"/>
                  <a:pt x="35" y="60"/>
                  <a:pt x="35" y="60"/>
                </a:cubicBezTo>
                <a:cubicBezTo>
                  <a:pt x="35" y="46"/>
                  <a:pt x="47" y="35"/>
                  <a:pt x="62" y="35"/>
                </a:cubicBezTo>
                <a:cubicBezTo>
                  <a:pt x="351" y="35"/>
                  <a:pt x="351" y="35"/>
                  <a:pt x="351" y="35"/>
                </a:cubicBezTo>
                <a:cubicBezTo>
                  <a:pt x="366" y="35"/>
                  <a:pt x="378" y="46"/>
                  <a:pt x="378" y="60"/>
                </a:cubicBezTo>
                <a:lnTo>
                  <a:pt x="378" y="25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4" name="Freeform 228"/>
          <p:cNvSpPr>
            <a:spLocks noChangeArrowheads="1"/>
          </p:cNvSpPr>
          <p:nvPr/>
        </p:nvSpPr>
        <p:spPr bwMode="auto">
          <a:xfrm>
            <a:off x="3232150" y="2239963"/>
            <a:ext cx="350838" cy="127000"/>
          </a:xfrm>
          <a:custGeom>
            <a:avLst/>
            <a:gdLst>
              <a:gd name="T0" fmla="*/ 2147483647 w 649"/>
              <a:gd name="T1" fmla="*/ 2147483647 h 234"/>
              <a:gd name="T2" fmla="*/ 0 w 649"/>
              <a:gd name="T3" fmla="*/ 2147483647 h 234"/>
              <a:gd name="T4" fmla="*/ 2147483647 w 649"/>
              <a:gd name="T5" fmla="*/ 2147483647 h 234"/>
              <a:gd name="T6" fmla="*/ 2147483647 w 649"/>
              <a:gd name="T7" fmla="*/ 2147483647 h 234"/>
              <a:gd name="T8" fmla="*/ 2147483647 w 649"/>
              <a:gd name="T9" fmla="*/ 2147483647 h 234"/>
              <a:gd name="T10" fmla="*/ 2147483647 w 649"/>
              <a:gd name="T11" fmla="*/ 2147483647 h 234"/>
              <a:gd name="T12" fmla="*/ 2147483647 w 649"/>
              <a:gd name="T13" fmla="*/ 0 h 234"/>
              <a:gd name="T14" fmla="*/ 2147483647 w 649"/>
              <a:gd name="T15" fmla="*/ 2147483647 h 234"/>
              <a:gd name="T16" fmla="*/ 2147483647 w 649"/>
              <a:gd name="T17" fmla="*/ 2147483647 h 23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49"/>
              <a:gd name="T28" fmla="*/ 0 h 234"/>
              <a:gd name="T29" fmla="*/ 649 w 649"/>
              <a:gd name="T30" fmla="*/ 234 h 23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49" h="234">
                <a:moveTo>
                  <a:pt x="231" y="83"/>
                </a:moveTo>
                <a:lnTo>
                  <a:pt x="0" y="234"/>
                </a:lnTo>
                <a:lnTo>
                  <a:pt x="92" y="234"/>
                </a:lnTo>
                <a:lnTo>
                  <a:pt x="231" y="142"/>
                </a:lnTo>
                <a:lnTo>
                  <a:pt x="361" y="220"/>
                </a:lnTo>
                <a:lnTo>
                  <a:pt x="649" y="57"/>
                </a:lnTo>
                <a:lnTo>
                  <a:pt x="649" y="0"/>
                </a:lnTo>
                <a:lnTo>
                  <a:pt x="361" y="159"/>
                </a:lnTo>
                <a:lnTo>
                  <a:pt x="231" y="8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5" name="Freeform 229"/>
          <p:cNvSpPr>
            <a:spLocks noChangeArrowheads="1"/>
          </p:cNvSpPr>
          <p:nvPr/>
        </p:nvSpPr>
        <p:spPr bwMode="auto">
          <a:xfrm>
            <a:off x="3271838" y="2527300"/>
            <a:ext cx="249237" cy="34925"/>
          </a:xfrm>
          <a:custGeom>
            <a:avLst/>
            <a:gdLst>
              <a:gd name="T0" fmla="*/ 2147483647 w 195"/>
              <a:gd name="T1" fmla="*/ 0 h 27"/>
              <a:gd name="T2" fmla="*/ 2147483647 w 195"/>
              <a:gd name="T3" fmla="*/ 0 h 27"/>
              <a:gd name="T4" fmla="*/ 2147483647 w 195"/>
              <a:gd name="T5" fmla="*/ 2147483647 h 27"/>
              <a:gd name="T6" fmla="*/ 0 w 195"/>
              <a:gd name="T7" fmla="*/ 2147483647 h 27"/>
              <a:gd name="T8" fmla="*/ 2147483647 w 195"/>
              <a:gd name="T9" fmla="*/ 2147483647 h 27"/>
              <a:gd name="T10" fmla="*/ 2147483647 w 195"/>
              <a:gd name="T11" fmla="*/ 2147483647 h 27"/>
              <a:gd name="T12" fmla="*/ 2147483647 w 195"/>
              <a:gd name="T13" fmla="*/ 2147483647 h 27"/>
              <a:gd name="T14" fmla="*/ 2147483647 w 195"/>
              <a:gd name="T15" fmla="*/ 0 h 27"/>
              <a:gd name="T16" fmla="*/ 0 60000 65536"/>
              <a:gd name="T17" fmla="*/ 0 60000 65536"/>
              <a:gd name="T18" fmla="*/ 0 60000 65536"/>
              <a:gd name="T19" fmla="*/ 0 60000 65536"/>
              <a:gd name="T20" fmla="*/ 0 60000 65536"/>
              <a:gd name="T21" fmla="*/ 0 60000 65536"/>
              <a:gd name="T22" fmla="*/ 0 60000 65536"/>
              <a:gd name="T23" fmla="*/ 0 60000 65536"/>
              <a:gd name="T24" fmla="*/ 0 w 195"/>
              <a:gd name="T25" fmla="*/ 0 h 27"/>
              <a:gd name="T26" fmla="*/ 195 w 195"/>
              <a:gd name="T27" fmla="*/ 27 h 2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5" h="27">
                <a:moveTo>
                  <a:pt x="181" y="0"/>
                </a:moveTo>
                <a:cubicBezTo>
                  <a:pt x="14" y="0"/>
                  <a:pt x="14" y="0"/>
                  <a:pt x="14" y="0"/>
                </a:cubicBezTo>
                <a:cubicBezTo>
                  <a:pt x="10" y="0"/>
                  <a:pt x="6" y="2"/>
                  <a:pt x="4" y="4"/>
                </a:cubicBezTo>
                <a:cubicBezTo>
                  <a:pt x="1" y="7"/>
                  <a:pt x="0" y="10"/>
                  <a:pt x="0" y="14"/>
                </a:cubicBezTo>
                <a:cubicBezTo>
                  <a:pt x="0" y="21"/>
                  <a:pt x="6" y="27"/>
                  <a:pt x="14" y="27"/>
                </a:cubicBezTo>
                <a:cubicBezTo>
                  <a:pt x="181" y="27"/>
                  <a:pt x="181" y="27"/>
                  <a:pt x="181" y="27"/>
                </a:cubicBezTo>
                <a:cubicBezTo>
                  <a:pt x="189" y="27"/>
                  <a:pt x="195" y="21"/>
                  <a:pt x="195" y="14"/>
                </a:cubicBezTo>
                <a:cubicBezTo>
                  <a:pt x="195" y="6"/>
                  <a:pt x="189" y="0"/>
                  <a:pt x="181"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6" name="Freeform 230"/>
          <p:cNvSpPr>
            <a:spLocks noChangeArrowheads="1"/>
          </p:cNvSpPr>
          <p:nvPr/>
        </p:nvSpPr>
        <p:spPr bwMode="auto">
          <a:xfrm>
            <a:off x="8270875" y="1666875"/>
            <a:ext cx="142875" cy="84138"/>
          </a:xfrm>
          <a:custGeom>
            <a:avLst/>
            <a:gdLst>
              <a:gd name="T0" fmla="*/ 2147483647 w 111"/>
              <a:gd name="T1" fmla="*/ 2147483647 h 65"/>
              <a:gd name="T2" fmla="*/ 2147483647 w 111"/>
              <a:gd name="T3" fmla="*/ 2147483647 h 65"/>
              <a:gd name="T4" fmla="*/ 2147483647 w 111"/>
              <a:gd name="T5" fmla="*/ 2147483647 h 65"/>
              <a:gd name="T6" fmla="*/ 2147483647 w 111"/>
              <a:gd name="T7" fmla="*/ 2147483647 h 65"/>
              <a:gd name="T8" fmla="*/ 2147483647 w 111"/>
              <a:gd name="T9" fmla="*/ 2147483647 h 65"/>
              <a:gd name="T10" fmla="*/ 2147483647 w 111"/>
              <a:gd name="T11" fmla="*/ 2147483647 h 65"/>
              <a:gd name="T12" fmla="*/ 2147483647 w 111"/>
              <a:gd name="T13" fmla="*/ 2147483647 h 65"/>
              <a:gd name="T14" fmla="*/ 2147483647 w 111"/>
              <a:gd name="T15" fmla="*/ 2147483647 h 65"/>
              <a:gd name="T16" fmla="*/ 2147483647 w 111"/>
              <a:gd name="T17" fmla="*/ 2147483647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1"/>
              <a:gd name="T28" fmla="*/ 0 h 65"/>
              <a:gd name="T29" fmla="*/ 111 w 111"/>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1" h="65">
                <a:moveTo>
                  <a:pt x="96" y="20"/>
                </a:moveTo>
                <a:cubicBezTo>
                  <a:pt x="25" y="2"/>
                  <a:pt x="25" y="2"/>
                  <a:pt x="25" y="2"/>
                </a:cubicBezTo>
                <a:cubicBezTo>
                  <a:pt x="16" y="0"/>
                  <a:pt x="7" y="5"/>
                  <a:pt x="4" y="14"/>
                </a:cubicBezTo>
                <a:cubicBezTo>
                  <a:pt x="2" y="23"/>
                  <a:pt x="2" y="23"/>
                  <a:pt x="2" y="23"/>
                </a:cubicBezTo>
                <a:cubicBezTo>
                  <a:pt x="0" y="33"/>
                  <a:pt x="5" y="42"/>
                  <a:pt x="14" y="44"/>
                </a:cubicBezTo>
                <a:cubicBezTo>
                  <a:pt x="86" y="63"/>
                  <a:pt x="86" y="63"/>
                  <a:pt x="86" y="63"/>
                </a:cubicBezTo>
                <a:cubicBezTo>
                  <a:pt x="95" y="65"/>
                  <a:pt x="104" y="59"/>
                  <a:pt x="107" y="50"/>
                </a:cubicBezTo>
                <a:cubicBezTo>
                  <a:pt x="109" y="41"/>
                  <a:pt x="109" y="41"/>
                  <a:pt x="109" y="41"/>
                </a:cubicBezTo>
                <a:cubicBezTo>
                  <a:pt x="111" y="32"/>
                  <a:pt x="106" y="22"/>
                  <a:pt x="96" y="2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7" name="Freeform 231"/>
          <p:cNvSpPr>
            <a:spLocks noChangeArrowheads="1"/>
          </p:cNvSpPr>
          <p:nvPr/>
        </p:nvSpPr>
        <p:spPr bwMode="auto">
          <a:xfrm>
            <a:off x="8074025" y="1627188"/>
            <a:ext cx="196850" cy="80962"/>
          </a:xfrm>
          <a:custGeom>
            <a:avLst/>
            <a:gdLst>
              <a:gd name="T0" fmla="*/ 0 w 364"/>
              <a:gd name="T1" fmla="*/ 2147483647 h 149"/>
              <a:gd name="T2" fmla="*/ 2147483647 w 364"/>
              <a:gd name="T3" fmla="*/ 2147483647 h 149"/>
              <a:gd name="T4" fmla="*/ 2147483647 w 364"/>
              <a:gd name="T5" fmla="*/ 2147483647 h 149"/>
              <a:gd name="T6" fmla="*/ 2147483647 w 364"/>
              <a:gd name="T7" fmla="*/ 0 h 149"/>
              <a:gd name="T8" fmla="*/ 0 w 364"/>
              <a:gd name="T9" fmla="*/ 2147483647 h 149"/>
              <a:gd name="T10" fmla="*/ 0 60000 65536"/>
              <a:gd name="T11" fmla="*/ 0 60000 65536"/>
              <a:gd name="T12" fmla="*/ 0 60000 65536"/>
              <a:gd name="T13" fmla="*/ 0 60000 65536"/>
              <a:gd name="T14" fmla="*/ 0 60000 65536"/>
              <a:gd name="T15" fmla="*/ 0 w 364"/>
              <a:gd name="T16" fmla="*/ 0 h 149"/>
              <a:gd name="T17" fmla="*/ 364 w 364"/>
              <a:gd name="T18" fmla="*/ 149 h 149"/>
            </a:gdLst>
            <a:ahLst/>
            <a:cxnLst>
              <a:cxn ang="T10">
                <a:pos x="T0" y="T1"/>
              </a:cxn>
              <a:cxn ang="T11">
                <a:pos x="T2" y="T3"/>
              </a:cxn>
              <a:cxn ang="T12">
                <a:pos x="T4" y="T5"/>
              </a:cxn>
              <a:cxn ang="T13">
                <a:pos x="T6" y="T7"/>
              </a:cxn>
              <a:cxn ang="T14">
                <a:pos x="T8" y="T9"/>
              </a:cxn>
            </a:cxnLst>
            <a:rect l="T15" t="T16" r="T17" b="T18"/>
            <a:pathLst>
              <a:path w="364" h="149">
                <a:moveTo>
                  <a:pt x="0" y="59"/>
                </a:moveTo>
                <a:lnTo>
                  <a:pt x="347" y="149"/>
                </a:lnTo>
                <a:lnTo>
                  <a:pt x="364" y="90"/>
                </a:lnTo>
                <a:lnTo>
                  <a:pt x="14" y="0"/>
                </a:lnTo>
                <a:lnTo>
                  <a:pt x="0" y="5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8" name="Freeform 232"/>
          <p:cNvSpPr>
            <a:spLocks noChangeArrowheads="1"/>
          </p:cNvSpPr>
          <p:nvPr/>
        </p:nvSpPr>
        <p:spPr bwMode="auto">
          <a:xfrm>
            <a:off x="7934325" y="1481138"/>
            <a:ext cx="188913" cy="107950"/>
          </a:xfrm>
          <a:custGeom>
            <a:avLst/>
            <a:gdLst>
              <a:gd name="T0" fmla="*/ 2147483647 w 148"/>
              <a:gd name="T1" fmla="*/ 2147483647 h 85"/>
              <a:gd name="T2" fmla="*/ 2147483647 w 148"/>
              <a:gd name="T3" fmla="*/ 2147483647 h 85"/>
              <a:gd name="T4" fmla="*/ 2147483647 w 148"/>
              <a:gd name="T5" fmla="*/ 2147483647 h 85"/>
              <a:gd name="T6" fmla="*/ 2147483647 w 148"/>
              <a:gd name="T7" fmla="*/ 2147483647 h 85"/>
              <a:gd name="T8" fmla="*/ 2147483647 w 148"/>
              <a:gd name="T9" fmla="*/ 2147483647 h 85"/>
              <a:gd name="T10" fmla="*/ 2147483647 w 148"/>
              <a:gd name="T11" fmla="*/ 2147483647 h 85"/>
              <a:gd name="T12" fmla="*/ 2147483647 w 148"/>
              <a:gd name="T13" fmla="*/ 2147483647 h 85"/>
              <a:gd name="T14" fmla="*/ 0 60000 65536"/>
              <a:gd name="T15" fmla="*/ 0 60000 65536"/>
              <a:gd name="T16" fmla="*/ 0 60000 65536"/>
              <a:gd name="T17" fmla="*/ 0 60000 65536"/>
              <a:gd name="T18" fmla="*/ 0 60000 65536"/>
              <a:gd name="T19" fmla="*/ 0 60000 65536"/>
              <a:gd name="T20" fmla="*/ 0 60000 65536"/>
              <a:gd name="T21" fmla="*/ 0 w 148"/>
              <a:gd name="T22" fmla="*/ 0 h 85"/>
              <a:gd name="T23" fmla="*/ 148 w 148"/>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8" h="85">
                <a:moveTo>
                  <a:pt x="15" y="55"/>
                </a:moveTo>
                <a:cubicBezTo>
                  <a:pt x="26" y="65"/>
                  <a:pt x="43" y="74"/>
                  <a:pt x="64" y="79"/>
                </a:cubicBezTo>
                <a:cubicBezTo>
                  <a:pt x="84" y="85"/>
                  <a:pt x="103" y="85"/>
                  <a:pt x="118" y="82"/>
                </a:cubicBezTo>
                <a:cubicBezTo>
                  <a:pt x="131" y="78"/>
                  <a:pt x="141" y="72"/>
                  <a:pt x="143" y="63"/>
                </a:cubicBezTo>
                <a:cubicBezTo>
                  <a:pt x="148" y="43"/>
                  <a:pt x="120" y="20"/>
                  <a:pt x="82" y="10"/>
                </a:cubicBezTo>
                <a:cubicBezTo>
                  <a:pt x="43" y="0"/>
                  <a:pt x="7" y="7"/>
                  <a:pt x="2" y="27"/>
                </a:cubicBezTo>
                <a:cubicBezTo>
                  <a:pt x="0" y="36"/>
                  <a:pt x="5" y="46"/>
                  <a:pt x="15" y="5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59" name="Freeform 233"/>
          <p:cNvSpPr>
            <a:spLocks noChangeArrowheads="1"/>
          </p:cNvSpPr>
          <p:nvPr/>
        </p:nvSpPr>
        <p:spPr bwMode="auto">
          <a:xfrm>
            <a:off x="7851775" y="1793875"/>
            <a:ext cx="254000" cy="34925"/>
          </a:xfrm>
          <a:custGeom>
            <a:avLst/>
            <a:gdLst>
              <a:gd name="T0" fmla="*/ 2147483647 w 199"/>
              <a:gd name="T1" fmla="*/ 0 h 28"/>
              <a:gd name="T2" fmla="*/ 2147483647 w 199"/>
              <a:gd name="T3" fmla="*/ 0 h 28"/>
              <a:gd name="T4" fmla="*/ 2147483647 w 199"/>
              <a:gd name="T5" fmla="*/ 2147483647 h 28"/>
              <a:gd name="T6" fmla="*/ 0 w 199"/>
              <a:gd name="T7" fmla="*/ 2147483647 h 28"/>
              <a:gd name="T8" fmla="*/ 2147483647 w 199"/>
              <a:gd name="T9" fmla="*/ 2147483647 h 28"/>
              <a:gd name="T10" fmla="*/ 2147483647 w 199"/>
              <a:gd name="T11" fmla="*/ 2147483647 h 28"/>
              <a:gd name="T12" fmla="*/ 2147483647 w 199"/>
              <a:gd name="T13" fmla="*/ 2147483647 h 28"/>
              <a:gd name="T14" fmla="*/ 2147483647 w 199"/>
              <a:gd name="T15" fmla="*/ 0 h 28"/>
              <a:gd name="T16" fmla="*/ 0 60000 65536"/>
              <a:gd name="T17" fmla="*/ 0 60000 65536"/>
              <a:gd name="T18" fmla="*/ 0 60000 65536"/>
              <a:gd name="T19" fmla="*/ 0 60000 65536"/>
              <a:gd name="T20" fmla="*/ 0 60000 65536"/>
              <a:gd name="T21" fmla="*/ 0 60000 65536"/>
              <a:gd name="T22" fmla="*/ 0 60000 65536"/>
              <a:gd name="T23" fmla="*/ 0 60000 65536"/>
              <a:gd name="T24" fmla="*/ 0 w 199"/>
              <a:gd name="T25" fmla="*/ 0 h 28"/>
              <a:gd name="T26" fmla="*/ 199 w 199"/>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9" h="28">
                <a:moveTo>
                  <a:pt x="186" y="0"/>
                </a:moveTo>
                <a:cubicBezTo>
                  <a:pt x="14" y="0"/>
                  <a:pt x="14" y="0"/>
                  <a:pt x="14" y="0"/>
                </a:cubicBezTo>
                <a:cubicBezTo>
                  <a:pt x="10" y="0"/>
                  <a:pt x="7" y="2"/>
                  <a:pt x="4" y="4"/>
                </a:cubicBezTo>
                <a:cubicBezTo>
                  <a:pt x="2" y="7"/>
                  <a:pt x="0" y="10"/>
                  <a:pt x="0" y="14"/>
                </a:cubicBezTo>
                <a:cubicBezTo>
                  <a:pt x="0" y="22"/>
                  <a:pt x="6" y="28"/>
                  <a:pt x="14" y="28"/>
                </a:cubicBezTo>
                <a:cubicBezTo>
                  <a:pt x="186" y="28"/>
                  <a:pt x="186" y="28"/>
                  <a:pt x="186" y="28"/>
                </a:cubicBezTo>
                <a:cubicBezTo>
                  <a:pt x="193" y="28"/>
                  <a:pt x="199" y="22"/>
                  <a:pt x="199" y="14"/>
                </a:cubicBezTo>
                <a:cubicBezTo>
                  <a:pt x="199" y="6"/>
                  <a:pt x="193" y="0"/>
                  <a:pt x="186"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0" name="Freeform 234"/>
          <p:cNvSpPr>
            <a:spLocks noChangeArrowheads="1"/>
          </p:cNvSpPr>
          <p:nvPr/>
        </p:nvSpPr>
        <p:spPr bwMode="auto">
          <a:xfrm>
            <a:off x="7920038" y="1568450"/>
            <a:ext cx="160337" cy="152400"/>
          </a:xfrm>
          <a:custGeom>
            <a:avLst/>
            <a:gdLst>
              <a:gd name="T0" fmla="*/ 2147483647 w 125"/>
              <a:gd name="T1" fmla="*/ 2147483647 h 120"/>
              <a:gd name="T2" fmla="*/ 2147483647 w 125"/>
              <a:gd name="T3" fmla="*/ 2147483647 h 120"/>
              <a:gd name="T4" fmla="*/ 2147483647 w 125"/>
              <a:gd name="T5" fmla="*/ 2147483647 h 120"/>
              <a:gd name="T6" fmla="*/ 2147483647 w 125"/>
              <a:gd name="T7" fmla="*/ 2147483647 h 120"/>
              <a:gd name="T8" fmla="*/ 2147483647 w 125"/>
              <a:gd name="T9" fmla="*/ 2147483647 h 120"/>
              <a:gd name="T10" fmla="*/ 2147483647 w 125"/>
              <a:gd name="T11" fmla="*/ 0 h 120"/>
              <a:gd name="T12" fmla="*/ 0 w 125"/>
              <a:gd name="T13" fmla="*/ 2147483647 h 120"/>
              <a:gd name="T14" fmla="*/ 2147483647 w 125"/>
              <a:gd name="T15" fmla="*/ 2147483647 h 120"/>
              <a:gd name="T16" fmla="*/ 2147483647 w 125"/>
              <a:gd name="T17" fmla="*/ 2147483647 h 1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5"/>
              <a:gd name="T28" fmla="*/ 0 h 120"/>
              <a:gd name="T29" fmla="*/ 125 w 125"/>
              <a:gd name="T30" fmla="*/ 120 h 1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5" h="120">
                <a:moveTo>
                  <a:pt x="48" y="115"/>
                </a:moveTo>
                <a:cubicBezTo>
                  <a:pt x="68" y="120"/>
                  <a:pt x="94" y="117"/>
                  <a:pt x="101" y="116"/>
                </a:cubicBezTo>
                <a:cubicBezTo>
                  <a:pt x="102" y="116"/>
                  <a:pt x="103" y="115"/>
                  <a:pt x="103" y="115"/>
                </a:cubicBezTo>
                <a:cubicBezTo>
                  <a:pt x="125" y="26"/>
                  <a:pt x="125" y="26"/>
                  <a:pt x="125" y="26"/>
                </a:cubicBezTo>
                <a:cubicBezTo>
                  <a:pt x="110" y="28"/>
                  <a:pt x="91" y="26"/>
                  <a:pt x="72" y="22"/>
                </a:cubicBezTo>
                <a:cubicBezTo>
                  <a:pt x="53" y="17"/>
                  <a:pt x="36" y="9"/>
                  <a:pt x="23" y="0"/>
                </a:cubicBezTo>
                <a:cubicBezTo>
                  <a:pt x="0" y="89"/>
                  <a:pt x="0" y="89"/>
                  <a:pt x="0" y="89"/>
                </a:cubicBezTo>
                <a:cubicBezTo>
                  <a:pt x="0" y="89"/>
                  <a:pt x="1" y="90"/>
                  <a:pt x="2" y="90"/>
                </a:cubicBezTo>
                <a:cubicBezTo>
                  <a:pt x="7" y="95"/>
                  <a:pt x="29" y="110"/>
                  <a:pt x="48" y="115"/>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1" name="Freeform 235"/>
          <p:cNvSpPr>
            <a:spLocks noChangeArrowheads="1"/>
          </p:cNvSpPr>
          <p:nvPr/>
        </p:nvSpPr>
        <p:spPr bwMode="auto">
          <a:xfrm>
            <a:off x="7885113" y="1684338"/>
            <a:ext cx="187325" cy="80962"/>
          </a:xfrm>
          <a:custGeom>
            <a:avLst/>
            <a:gdLst>
              <a:gd name="T0" fmla="*/ 2147483647 w 146"/>
              <a:gd name="T1" fmla="*/ 2147483647 h 64"/>
              <a:gd name="T2" fmla="*/ 2147483647 w 146"/>
              <a:gd name="T3" fmla="*/ 2147483647 h 64"/>
              <a:gd name="T4" fmla="*/ 2147483647 w 146"/>
              <a:gd name="T5" fmla="*/ 2147483647 h 64"/>
              <a:gd name="T6" fmla="*/ 2147483647 w 146"/>
              <a:gd name="T7" fmla="*/ 2147483647 h 64"/>
              <a:gd name="T8" fmla="*/ 2147483647 w 146"/>
              <a:gd name="T9" fmla="*/ 2147483647 h 64"/>
              <a:gd name="T10" fmla="*/ 2147483647 w 146"/>
              <a:gd name="T11" fmla="*/ 2147483647 h 64"/>
              <a:gd name="T12" fmla="*/ 2147483647 w 146"/>
              <a:gd name="T13" fmla="*/ 0 h 64"/>
              <a:gd name="T14" fmla="*/ 2147483647 w 146"/>
              <a:gd name="T15" fmla="*/ 2147483647 h 64"/>
              <a:gd name="T16" fmla="*/ 2147483647 w 146"/>
              <a:gd name="T17" fmla="*/ 2147483647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
              <a:gd name="T28" fmla="*/ 0 h 64"/>
              <a:gd name="T29" fmla="*/ 146 w 146"/>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 h="64">
                <a:moveTo>
                  <a:pt x="67" y="54"/>
                </a:moveTo>
                <a:cubicBezTo>
                  <a:pt x="106" y="64"/>
                  <a:pt x="141" y="61"/>
                  <a:pt x="144" y="48"/>
                </a:cubicBezTo>
                <a:cubicBezTo>
                  <a:pt x="146" y="41"/>
                  <a:pt x="140" y="33"/>
                  <a:pt x="129" y="26"/>
                </a:cubicBezTo>
                <a:cubicBezTo>
                  <a:pt x="127" y="34"/>
                  <a:pt x="127" y="34"/>
                  <a:pt x="127" y="34"/>
                </a:cubicBezTo>
                <a:cubicBezTo>
                  <a:pt x="127" y="34"/>
                  <a:pt x="100" y="44"/>
                  <a:pt x="72" y="37"/>
                </a:cubicBezTo>
                <a:cubicBezTo>
                  <a:pt x="44" y="30"/>
                  <a:pt x="25" y="8"/>
                  <a:pt x="25" y="8"/>
                </a:cubicBezTo>
                <a:cubicBezTo>
                  <a:pt x="27" y="0"/>
                  <a:pt x="27" y="0"/>
                  <a:pt x="27" y="0"/>
                </a:cubicBezTo>
                <a:cubicBezTo>
                  <a:pt x="14" y="1"/>
                  <a:pt x="5" y="5"/>
                  <a:pt x="3" y="12"/>
                </a:cubicBezTo>
                <a:cubicBezTo>
                  <a:pt x="0" y="25"/>
                  <a:pt x="29" y="44"/>
                  <a:pt x="67" y="5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2" name="Freeform 236"/>
          <p:cNvSpPr>
            <a:spLocks noEditPoints="1" noChangeArrowheads="1"/>
          </p:cNvSpPr>
          <p:nvPr/>
        </p:nvSpPr>
        <p:spPr bwMode="auto">
          <a:xfrm>
            <a:off x="7321550" y="1547813"/>
            <a:ext cx="295275" cy="328612"/>
          </a:xfrm>
          <a:custGeom>
            <a:avLst/>
            <a:gdLst>
              <a:gd name="T0" fmla="*/ 2147483647 w 231"/>
              <a:gd name="T1" fmla="*/ 2147483647 h 257"/>
              <a:gd name="T2" fmla="*/ 2147483647 w 231"/>
              <a:gd name="T3" fmla="*/ 2147483647 h 257"/>
              <a:gd name="T4" fmla="*/ 2147483647 w 231"/>
              <a:gd name="T5" fmla="*/ 2147483647 h 257"/>
              <a:gd name="T6" fmla="*/ 2147483647 w 231"/>
              <a:gd name="T7" fmla="*/ 2147483647 h 257"/>
              <a:gd name="T8" fmla="*/ 2147483647 w 231"/>
              <a:gd name="T9" fmla="*/ 2147483647 h 257"/>
              <a:gd name="T10" fmla="*/ 2147483647 w 231"/>
              <a:gd name="T11" fmla="*/ 2147483647 h 257"/>
              <a:gd name="T12" fmla="*/ 2147483647 w 231"/>
              <a:gd name="T13" fmla="*/ 2147483647 h 257"/>
              <a:gd name="T14" fmla="*/ 2147483647 w 231"/>
              <a:gd name="T15" fmla="*/ 2147483647 h 257"/>
              <a:gd name="T16" fmla="*/ 2147483647 w 231"/>
              <a:gd name="T17" fmla="*/ 2147483647 h 257"/>
              <a:gd name="T18" fmla="*/ 2147483647 w 231"/>
              <a:gd name="T19" fmla="*/ 2147483647 h 257"/>
              <a:gd name="T20" fmla="*/ 2147483647 w 231"/>
              <a:gd name="T21" fmla="*/ 2147483647 h 257"/>
              <a:gd name="T22" fmla="*/ 2147483647 w 231"/>
              <a:gd name="T23" fmla="*/ 2147483647 h 257"/>
              <a:gd name="T24" fmla="*/ 2147483647 w 231"/>
              <a:gd name="T25" fmla="*/ 2147483647 h 257"/>
              <a:gd name="T26" fmla="*/ 2147483647 w 231"/>
              <a:gd name="T27" fmla="*/ 2147483647 h 257"/>
              <a:gd name="T28" fmla="*/ 2147483647 w 231"/>
              <a:gd name="T29" fmla="*/ 2147483647 h 257"/>
              <a:gd name="T30" fmla="*/ 2147483647 w 231"/>
              <a:gd name="T31" fmla="*/ 2147483647 h 257"/>
              <a:gd name="T32" fmla="*/ 2147483647 w 231"/>
              <a:gd name="T33" fmla="*/ 2147483647 h 257"/>
              <a:gd name="T34" fmla="*/ 2147483647 w 231"/>
              <a:gd name="T35" fmla="*/ 2147483647 h 257"/>
              <a:gd name="T36" fmla="*/ 2147483647 w 231"/>
              <a:gd name="T37" fmla="*/ 2147483647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1"/>
              <a:gd name="T58" fmla="*/ 0 h 257"/>
              <a:gd name="T59" fmla="*/ 231 w 231"/>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1" h="257">
                <a:moveTo>
                  <a:pt x="226" y="214"/>
                </a:moveTo>
                <a:cubicBezTo>
                  <a:pt x="178" y="147"/>
                  <a:pt x="178" y="147"/>
                  <a:pt x="178" y="147"/>
                </a:cubicBezTo>
                <a:cubicBezTo>
                  <a:pt x="169" y="135"/>
                  <a:pt x="169" y="135"/>
                  <a:pt x="169" y="135"/>
                </a:cubicBezTo>
                <a:cubicBezTo>
                  <a:pt x="187" y="106"/>
                  <a:pt x="187" y="68"/>
                  <a:pt x="166" y="38"/>
                </a:cubicBezTo>
                <a:cubicBezTo>
                  <a:pt x="147" y="12"/>
                  <a:pt x="117" y="0"/>
                  <a:pt x="87" y="3"/>
                </a:cubicBezTo>
                <a:cubicBezTo>
                  <a:pt x="73" y="5"/>
                  <a:pt x="59" y="10"/>
                  <a:pt x="47" y="19"/>
                </a:cubicBezTo>
                <a:cubicBezTo>
                  <a:pt x="8" y="46"/>
                  <a:pt x="0" y="100"/>
                  <a:pt x="27" y="138"/>
                </a:cubicBezTo>
                <a:cubicBezTo>
                  <a:pt x="42" y="159"/>
                  <a:pt x="64" y="170"/>
                  <a:pt x="87" y="173"/>
                </a:cubicBezTo>
                <a:cubicBezTo>
                  <a:pt x="99" y="174"/>
                  <a:pt x="110" y="173"/>
                  <a:pt x="122" y="170"/>
                </a:cubicBezTo>
                <a:cubicBezTo>
                  <a:pt x="131" y="183"/>
                  <a:pt x="131" y="183"/>
                  <a:pt x="131" y="183"/>
                </a:cubicBezTo>
                <a:cubicBezTo>
                  <a:pt x="178" y="249"/>
                  <a:pt x="178" y="249"/>
                  <a:pt x="178" y="249"/>
                </a:cubicBezTo>
                <a:cubicBezTo>
                  <a:pt x="183" y="255"/>
                  <a:pt x="193" y="257"/>
                  <a:pt x="200" y="252"/>
                </a:cubicBezTo>
                <a:cubicBezTo>
                  <a:pt x="223" y="236"/>
                  <a:pt x="223" y="236"/>
                  <a:pt x="223" y="236"/>
                </a:cubicBezTo>
                <a:cubicBezTo>
                  <a:pt x="229" y="231"/>
                  <a:pt x="231" y="221"/>
                  <a:pt x="226" y="214"/>
                </a:cubicBezTo>
                <a:close/>
                <a:moveTo>
                  <a:pt x="87" y="140"/>
                </a:moveTo>
                <a:cubicBezTo>
                  <a:pt x="87" y="37"/>
                  <a:pt x="87" y="37"/>
                  <a:pt x="87" y="37"/>
                </a:cubicBezTo>
                <a:cubicBezTo>
                  <a:pt x="107" y="33"/>
                  <a:pt x="127" y="40"/>
                  <a:pt x="139" y="57"/>
                </a:cubicBezTo>
                <a:cubicBezTo>
                  <a:pt x="156" y="81"/>
                  <a:pt x="151" y="114"/>
                  <a:pt x="127" y="131"/>
                </a:cubicBezTo>
                <a:cubicBezTo>
                  <a:pt x="115" y="140"/>
                  <a:pt x="101" y="142"/>
                  <a:pt x="87" y="14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3" name="Freeform 237"/>
          <p:cNvSpPr>
            <a:spLocks noChangeArrowheads="1"/>
          </p:cNvSpPr>
          <p:nvPr/>
        </p:nvSpPr>
        <p:spPr bwMode="auto">
          <a:xfrm>
            <a:off x="7077075" y="1828800"/>
            <a:ext cx="376238" cy="23813"/>
          </a:xfrm>
          <a:custGeom>
            <a:avLst/>
            <a:gdLst>
              <a:gd name="T0" fmla="*/ 2147483647 w 295"/>
              <a:gd name="T1" fmla="*/ 0 h 19"/>
              <a:gd name="T2" fmla="*/ 2147483647 w 295"/>
              <a:gd name="T3" fmla="*/ 0 h 19"/>
              <a:gd name="T4" fmla="*/ 2147483647 w 295"/>
              <a:gd name="T5" fmla="*/ 0 h 19"/>
              <a:gd name="T6" fmla="*/ 2147483647 w 295"/>
              <a:gd name="T7" fmla="*/ 0 h 19"/>
              <a:gd name="T8" fmla="*/ 2147483647 w 295"/>
              <a:gd name="T9" fmla="*/ 2147483647 h 19"/>
              <a:gd name="T10" fmla="*/ 0 w 295"/>
              <a:gd name="T11" fmla="*/ 2147483647 h 19"/>
              <a:gd name="T12" fmla="*/ 2147483647 w 295"/>
              <a:gd name="T13" fmla="*/ 2147483647 h 19"/>
              <a:gd name="T14" fmla="*/ 2147483647 w 295"/>
              <a:gd name="T15" fmla="*/ 2147483647 h 19"/>
              <a:gd name="T16" fmla="*/ 2147483647 w 295"/>
              <a:gd name="T17" fmla="*/ 2147483647 h 19"/>
              <a:gd name="T18" fmla="*/ 2147483647 w 295"/>
              <a:gd name="T19" fmla="*/ 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19"/>
              <a:gd name="T32" fmla="*/ 295 w 295"/>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19">
                <a:moveTo>
                  <a:pt x="286" y="0"/>
                </a:moveTo>
                <a:cubicBezTo>
                  <a:pt x="146" y="0"/>
                  <a:pt x="146" y="0"/>
                  <a:pt x="146" y="0"/>
                </a:cubicBezTo>
                <a:cubicBezTo>
                  <a:pt x="21" y="0"/>
                  <a:pt x="21" y="0"/>
                  <a:pt x="21" y="0"/>
                </a:cubicBezTo>
                <a:cubicBezTo>
                  <a:pt x="10" y="0"/>
                  <a:pt x="10" y="0"/>
                  <a:pt x="10" y="0"/>
                </a:cubicBezTo>
                <a:cubicBezTo>
                  <a:pt x="7" y="0"/>
                  <a:pt x="5" y="2"/>
                  <a:pt x="3" y="3"/>
                </a:cubicBezTo>
                <a:cubicBezTo>
                  <a:pt x="1" y="5"/>
                  <a:pt x="0" y="7"/>
                  <a:pt x="0" y="10"/>
                </a:cubicBezTo>
                <a:cubicBezTo>
                  <a:pt x="0" y="15"/>
                  <a:pt x="5" y="19"/>
                  <a:pt x="10" y="19"/>
                </a:cubicBezTo>
                <a:cubicBezTo>
                  <a:pt x="286" y="19"/>
                  <a:pt x="286" y="19"/>
                  <a:pt x="286" y="19"/>
                </a:cubicBezTo>
                <a:cubicBezTo>
                  <a:pt x="291" y="19"/>
                  <a:pt x="295" y="15"/>
                  <a:pt x="295" y="10"/>
                </a:cubicBezTo>
                <a:cubicBezTo>
                  <a:pt x="295" y="5"/>
                  <a:pt x="291" y="0"/>
                  <a:pt x="286"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4" name="Freeform 238"/>
          <p:cNvSpPr>
            <a:spLocks noChangeArrowheads="1"/>
          </p:cNvSpPr>
          <p:nvPr/>
        </p:nvSpPr>
        <p:spPr bwMode="auto">
          <a:xfrm>
            <a:off x="7207250" y="1495425"/>
            <a:ext cx="223838" cy="322263"/>
          </a:xfrm>
          <a:custGeom>
            <a:avLst/>
            <a:gdLst>
              <a:gd name="T0" fmla="*/ 2147483647 w 176"/>
              <a:gd name="T1" fmla="*/ 2147483647 h 253"/>
              <a:gd name="T2" fmla="*/ 2147483647 w 176"/>
              <a:gd name="T3" fmla="*/ 2147483647 h 253"/>
              <a:gd name="T4" fmla="*/ 2147483647 w 176"/>
              <a:gd name="T5" fmla="*/ 2147483647 h 253"/>
              <a:gd name="T6" fmla="*/ 2147483647 w 176"/>
              <a:gd name="T7" fmla="*/ 2147483647 h 253"/>
              <a:gd name="T8" fmla="*/ 2147483647 w 176"/>
              <a:gd name="T9" fmla="*/ 2147483647 h 253"/>
              <a:gd name="T10" fmla="*/ 2147483647 w 176"/>
              <a:gd name="T11" fmla="*/ 2147483647 h 253"/>
              <a:gd name="T12" fmla="*/ 2147483647 w 176"/>
              <a:gd name="T13" fmla="*/ 0 h 253"/>
              <a:gd name="T14" fmla="*/ 0 w 176"/>
              <a:gd name="T15" fmla="*/ 0 h 253"/>
              <a:gd name="T16" fmla="*/ 0 w 176"/>
              <a:gd name="T17" fmla="*/ 2147483647 h 253"/>
              <a:gd name="T18" fmla="*/ 2147483647 w 176"/>
              <a:gd name="T19" fmla="*/ 2147483647 h 253"/>
              <a:gd name="T20" fmla="*/ 2147483647 w 176"/>
              <a:gd name="T21" fmla="*/ 2147483647 h 2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
              <a:gd name="T34" fmla="*/ 0 h 253"/>
              <a:gd name="T35" fmla="*/ 176 w 176"/>
              <a:gd name="T36" fmla="*/ 253 h 25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 h="253">
                <a:moveTo>
                  <a:pt x="44" y="253"/>
                </a:moveTo>
                <a:cubicBezTo>
                  <a:pt x="176" y="253"/>
                  <a:pt x="176" y="253"/>
                  <a:pt x="176" y="253"/>
                </a:cubicBezTo>
                <a:cubicBezTo>
                  <a:pt x="176" y="229"/>
                  <a:pt x="176" y="229"/>
                  <a:pt x="176" y="229"/>
                </a:cubicBezTo>
                <a:cubicBezTo>
                  <a:pt x="148" y="226"/>
                  <a:pt x="122" y="212"/>
                  <a:pt x="104" y="188"/>
                </a:cubicBezTo>
                <a:cubicBezTo>
                  <a:pt x="72" y="143"/>
                  <a:pt x="82" y="80"/>
                  <a:pt x="127" y="48"/>
                </a:cubicBezTo>
                <a:cubicBezTo>
                  <a:pt x="142" y="37"/>
                  <a:pt x="159" y="31"/>
                  <a:pt x="176" y="29"/>
                </a:cubicBezTo>
                <a:cubicBezTo>
                  <a:pt x="176" y="0"/>
                  <a:pt x="176" y="0"/>
                  <a:pt x="176" y="0"/>
                </a:cubicBezTo>
                <a:cubicBezTo>
                  <a:pt x="0" y="0"/>
                  <a:pt x="0" y="0"/>
                  <a:pt x="0" y="0"/>
                </a:cubicBezTo>
                <a:cubicBezTo>
                  <a:pt x="0" y="81"/>
                  <a:pt x="0" y="81"/>
                  <a:pt x="0" y="81"/>
                </a:cubicBezTo>
                <a:cubicBezTo>
                  <a:pt x="44" y="81"/>
                  <a:pt x="44" y="81"/>
                  <a:pt x="44" y="81"/>
                </a:cubicBezTo>
                <a:lnTo>
                  <a:pt x="44" y="253"/>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5" name="Freeform 239"/>
          <p:cNvSpPr>
            <a:spLocks noChangeArrowheads="1"/>
          </p:cNvSpPr>
          <p:nvPr/>
        </p:nvSpPr>
        <p:spPr bwMode="auto">
          <a:xfrm>
            <a:off x="7237413" y="1425575"/>
            <a:ext cx="163512" cy="58738"/>
          </a:xfrm>
          <a:custGeom>
            <a:avLst/>
            <a:gdLst>
              <a:gd name="T0" fmla="*/ 2147483647 w 128"/>
              <a:gd name="T1" fmla="*/ 2147483647 h 46"/>
              <a:gd name="T2" fmla="*/ 2147483647 w 128"/>
              <a:gd name="T3" fmla="*/ 2147483647 h 46"/>
              <a:gd name="T4" fmla="*/ 2147483647 w 128"/>
              <a:gd name="T5" fmla="*/ 0 h 46"/>
              <a:gd name="T6" fmla="*/ 2147483647 w 128"/>
              <a:gd name="T7" fmla="*/ 0 h 46"/>
              <a:gd name="T8" fmla="*/ 0 w 128"/>
              <a:gd name="T9" fmla="*/ 2147483647 h 46"/>
              <a:gd name="T10" fmla="*/ 2147483647 w 128"/>
              <a:gd name="T11" fmla="*/ 2147483647 h 46"/>
              <a:gd name="T12" fmla="*/ 2147483647 w 128"/>
              <a:gd name="T13" fmla="*/ 2147483647 h 46"/>
              <a:gd name="T14" fmla="*/ 0 60000 65536"/>
              <a:gd name="T15" fmla="*/ 0 60000 65536"/>
              <a:gd name="T16" fmla="*/ 0 60000 65536"/>
              <a:gd name="T17" fmla="*/ 0 60000 65536"/>
              <a:gd name="T18" fmla="*/ 0 60000 65536"/>
              <a:gd name="T19" fmla="*/ 0 60000 65536"/>
              <a:gd name="T20" fmla="*/ 0 60000 65536"/>
              <a:gd name="T21" fmla="*/ 0 w 128"/>
              <a:gd name="T22" fmla="*/ 0 h 46"/>
              <a:gd name="T23" fmla="*/ 128 w 128"/>
              <a:gd name="T24" fmla="*/ 46 h 4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8" h="46">
                <a:moveTo>
                  <a:pt x="67" y="46"/>
                </a:moveTo>
                <a:cubicBezTo>
                  <a:pt x="128" y="46"/>
                  <a:pt x="128" y="46"/>
                  <a:pt x="128" y="46"/>
                </a:cubicBezTo>
                <a:cubicBezTo>
                  <a:pt x="128" y="46"/>
                  <a:pt x="119" y="0"/>
                  <a:pt x="67" y="0"/>
                </a:cubicBezTo>
                <a:cubicBezTo>
                  <a:pt x="61" y="0"/>
                  <a:pt x="61" y="0"/>
                  <a:pt x="61" y="0"/>
                </a:cubicBezTo>
                <a:cubicBezTo>
                  <a:pt x="9" y="0"/>
                  <a:pt x="0" y="46"/>
                  <a:pt x="0" y="46"/>
                </a:cubicBezTo>
                <a:cubicBezTo>
                  <a:pt x="61" y="46"/>
                  <a:pt x="61" y="46"/>
                  <a:pt x="61" y="46"/>
                </a:cubicBezTo>
                <a:lnTo>
                  <a:pt x="67" y="4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6" name="Freeform 240"/>
          <p:cNvSpPr>
            <a:spLocks noEditPoints="1" noChangeArrowheads="1"/>
          </p:cNvSpPr>
          <p:nvPr/>
        </p:nvSpPr>
        <p:spPr bwMode="auto">
          <a:xfrm>
            <a:off x="7102475" y="1598613"/>
            <a:ext cx="104775" cy="220662"/>
          </a:xfrm>
          <a:custGeom>
            <a:avLst/>
            <a:gdLst>
              <a:gd name="T0" fmla="*/ 2147483647 w 191"/>
              <a:gd name="T1" fmla="*/ 0 h 406"/>
              <a:gd name="T2" fmla="*/ 0 w 191"/>
              <a:gd name="T3" fmla="*/ 0 h 406"/>
              <a:gd name="T4" fmla="*/ 0 w 191"/>
              <a:gd name="T5" fmla="*/ 2147483647 h 406"/>
              <a:gd name="T6" fmla="*/ 2147483647 w 191"/>
              <a:gd name="T7" fmla="*/ 2147483647 h 406"/>
              <a:gd name="T8" fmla="*/ 2147483647 w 191"/>
              <a:gd name="T9" fmla="*/ 0 h 406"/>
              <a:gd name="T10" fmla="*/ 2147483647 w 191"/>
              <a:gd name="T11" fmla="*/ 2147483647 h 406"/>
              <a:gd name="T12" fmla="*/ 2147483647 w 191"/>
              <a:gd name="T13" fmla="*/ 2147483647 h 406"/>
              <a:gd name="T14" fmla="*/ 2147483647 w 191"/>
              <a:gd name="T15" fmla="*/ 2147483647 h 406"/>
              <a:gd name="T16" fmla="*/ 2147483647 w 191"/>
              <a:gd name="T17" fmla="*/ 2147483647 h 406"/>
              <a:gd name="T18" fmla="*/ 2147483647 w 191"/>
              <a:gd name="T19" fmla="*/ 2147483647 h 406"/>
              <a:gd name="T20" fmla="*/ 2147483647 w 191"/>
              <a:gd name="T21" fmla="*/ 2147483647 h 406"/>
              <a:gd name="T22" fmla="*/ 2147483647 w 191"/>
              <a:gd name="T23" fmla="*/ 2147483647 h 406"/>
              <a:gd name="T24" fmla="*/ 2147483647 w 191"/>
              <a:gd name="T25" fmla="*/ 2147483647 h 406"/>
              <a:gd name="T26" fmla="*/ 2147483647 w 191"/>
              <a:gd name="T27" fmla="*/ 2147483647 h 406"/>
              <a:gd name="T28" fmla="*/ 2147483647 w 191"/>
              <a:gd name="T29" fmla="*/ 2147483647 h 406"/>
              <a:gd name="T30" fmla="*/ 2147483647 w 191"/>
              <a:gd name="T31" fmla="*/ 2147483647 h 406"/>
              <a:gd name="T32" fmla="*/ 2147483647 w 191"/>
              <a:gd name="T33" fmla="*/ 2147483647 h 406"/>
              <a:gd name="T34" fmla="*/ 2147483647 w 191"/>
              <a:gd name="T35" fmla="*/ 2147483647 h 406"/>
              <a:gd name="T36" fmla="*/ 2147483647 w 191"/>
              <a:gd name="T37" fmla="*/ 2147483647 h 406"/>
              <a:gd name="T38" fmla="*/ 2147483647 w 191"/>
              <a:gd name="T39" fmla="*/ 2147483647 h 406"/>
              <a:gd name="T40" fmla="*/ 2147483647 w 191"/>
              <a:gd name="T41" fmla="*/ 2147483647 h 406"/>
              <a:gd name="T42" fmla="*/ 2147483647 w 191"/>
              <a:gd name="T43" fmla="*/ 2147483647 h 406"/>
              <a:gd name="T44" fmla="*/ 2147483647 w 191"/>
              <a:gd name="T45" fmla="*/ 2147483647 h 406"/>
              <a:gd name="T46" fmla="*/ 2147483647 w 191"/>
              <a:gd name="T47" fmla="*/ 2147483647 h 406"/>
              <a:gd name="T48" fmla="*/ 2147483647 w 191"/>
              <a:gd name="T49" fmla="*/ 2147483647 h 406"/>
              <a:gd name="T50" fmla="*/ 2147483647 w 191"/>
              <a:gd name="T51" fmla="*/ 2147483647 h 406"/>
              <a:gd name="T52" fmla="*/ 2147483647 w 191"/>
              <a:gd name="T53" fmla="*/ 2147483647 h 406"/>
              <a:gd name="T54" fmla="*/ 2147483647 w 191"/>
              <a:gd name="T55" fmla="*/ 2147483647 h 406"/>
              <a:gd name="T56" fmla="*/ 2147483647 w 191"/>
              <a:gd name="T57" fmla="*/ 2147483647 h 406"/>
              <a:gd name="T58" fmla="*/ 2147483647 w 191"/>
              <a:gd name="T59" fmla="*/ 2147483647 h 406"/>
              <a:gd name="T60" fmla="*/ 2147483647 w 191"/>
              <a:gd name="T61" fmla="*/ 2147483647 h 406"/>
              <a:gd name="T62" fmla="*/ 2147483647 w 191"/>
              <a:gd name="T63" fmla="*/ 2147483647 h 406"/>
              <a:gd name="T64" fmla="*/ 2147483647 w 191"/>
              <a:gd name="T65" fmla="*/ 2147483647 h 406"/>
              <a:gd name="T66" fmla="*/ 2147483647 w 191"/>
              <a:gd name="T67" fmla="*/ 2147483647 h 406"/>
              <a:gd name="T68" fmla="*/ 2147483647 w 191"/>
              <a:gd name="T69" fmla="*/ 2147483647 h 4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91"/>
              <a:gd name="T106" fmla="*/ 0 h 406"/>
              <a:gd name="T107" fmla="*/ 191 w 191"/>
              <a:gd name="T108" fmla="*/ 406 h 4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91" h="406">
                <a:moveTo>
                  <a:pt x="191" y="0"/>
                </a:moveTo>
                <a:lnTo>
                  <a:pt x="0" y="0"/>
                </a:lnTo>
                <a:lnTo>
                  <a:pt x="0" y="406"/>
                </a:lnTo>
                <a:lnTo>
                  <a:pt x="191" y="406"/>
                </a:lnTo>
                <a:lnTo>
                  <a:pt x="191" y="0"/>
                </a:lnTo>
                <a:close/>
                <a:moveTo>
                  <a:pt x="146" y="354"/>
                </a:moveTo>
                <a:lnTo>
                  <a:pt x="28" y="354"/>
                </a:lnTo>
                <a:lnTo>
                  <a:pt x="28" y="324"/>
                </a:lnTo>
                <a:lnTo>
                  <a:pt x="146" y="324"/>
                </a:lnTo>
                <a:lnTo>
                  <a:pt x="146" y="354"/>
                </a:lnTo>
                <a:close/>
                <a:moveTo>
                  <a:pt x="146" y="302"/>
                </a:moveTo>
                <a:lnTo>
                  <a:pt x="28" y="302"/>
                </a:lnTo>
                <a:lnTo>
                  <a:pt x="28" y="269"/>
                </a:lnTo>
                <a:lnTo>
                  <a:pt x="146" y="269"/>
                </a:lnTo>
                <a:lnTo>
                  <a:pt x="146" y="302"/>
                </a:lnTo>
                <a:close/>
                <a:moveTo>
                  <a:pt x="146" y="246"/>
                </a:moveTo>
                <a:lnTo>
                  <a:pt x="28" y="246"/>
                </a:lnTo>
                <a:lnTo>
                  <a:pt x="28" y="212"/>
                </a:lnTo>
                <a:lnTo>
                  <a:pt x="146" y="212"/>
                </a:lnTo>
                <a:lnTo>
                  <a:pt x="146" y="246"/>
                </a:lnTo>
                <a:close/>
                <a:moveTo>
                  <a:pt x="146" y="191"/>
                </a:moveTo>
                <a:lnTo>
                  <a:pt x="28" y="191"/>
                </a:lnTo>
                <a:lnTo>
                  <a:pt x="28" y="161"/>
                </a:lnTo>
                <a:lnTo>
                  <a:pt x="146" y="161"/>
                </a:lnTo>
                <a:lnTo>
                  <a:pt x="146" y="191"/>
                </a:lnTo>
                <a:close/>
                <a:moveTo>
                  <a:pt x="146" y="139"/>
                </a:moveTo>
                <a:lnTo>
                  <a:pt x="28" y="139"/>
                </a:lnTo>
                <a:lnTo>
                  <a:pt x="28" y="109"/>
                </a:lnTo>
                <a:lnTo>
                  <a:pt x="146" y="109"/>
                </a:lnTo>
                <a:lnTo>
                  <a:pt x="146" y="139"/>
                </a:lnTo>
                <a:close/>
                <a:moveTo>
                  <a:pt x="146" y="87"/>
                </a:moveTo>
                <a:lnTo>
                  <a:pt x="28" y="87"/>
                </a:lnTo>
                <a:lnTo>
                  <a:pt x="28" y="54"/>
                </a:lnTo>
                <a:lnTo>
                  <a:pt x="146" y="54"/>
                </a:lnTo>
                <a:lnTo>
                  <a:pt x="146" y="8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7" name="Freeform 241"/>
          <p:cNvSpPr>
            <a:spLocks noChangeArrowheads="1"/>
          </p:cNvSpPr>
          <p:nvPr/>
        </p:nvSpPr>
        <p:spPr bwMode="auto">
          <a:xfrm>
            <a:off x="6319838" y="1852613"/>
            <a:ext cx="463550" cy="38100"/>
          </a:xfrm>
          <a:custGeom>
            <a:avLst/>
            <a:gdLst>
              <a:gd name="T0" fmla="*/ 2147483647 w 362"/>
              <a:gd name="T1" fmla="*/ 0 h 30"/>
              <a:gd name="T2" fmla="*/ 2147483647 w 362"/>
              <a:gd name="T3" fmla="*/ 0 h 30"/>
              <a:gd name="T4" fmla="*/ 2147483647 w 362"/>
              <a:gd name="T5" fmla="*/ 0 h 30"/>
              <a:gd name="T6" fmla="*/ 2147483647 w 362"/>
              <a:gd name="T7" fmla="*/ 0 h 30"/>
              <a:gd name="T8" fmla="*/ 2147483647 w 362"/>
              <a:gd name="T9" fmla="*/ 2147483647 h 30"/>
              <a:gd name="T10" fmla="*/ 0 w 362"/>
              <a:gd name="T11" fmla="*/ 2147483647 h 30"/>
              <a:gd name="T12" fmla="*/ 2147483647 w 362"/>
              <a:gd name="T13" fmla="*/ 2147483647 h 30"/>
              <a:gd name="T14" fmla="*/ 2147483647 w 362"/>
              <a:gd name="T15" fmla="*/ 2147483647 h 30"/>
              <a:gd name="T16" fmla="*/ 2147483647 w 362"/>
              <a:gd name="T17" fmla="*/ 2147483647 h 30"/>
              <a:gd name="T18" fmla="*/ 2147483647 w 362"/>
              <a:gd name="T19" fmla="*/ 2147483647 h 30"/>
              <a:gd name="T20" fmla="*/ 2147483647 w 362"/>
              <a:gd name="T21" fmla="*/ 2147483647 h 30"/>
              <a:gd name="T22" fmla="*/ 2147483647 w 362"/>
              <a:gd name="T23" fmla="*/ 0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2"/>
              <a:gd name="T37" fmla="*/ 0 h 30"/>
              <a:gd name="T38" fmla="*/ 362 w 362"/>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2" h="30">
                <a:moveTo>
                  <a:pt x="348" y="0"/>
                </a:moveTo>
                <a:cubicBezTo>
                  <a:pt x="244" y="0"/>
                  <a:pt x="244" y="0"/>
                  <a:pt x="244" y="0"/>
                </a:cubicBezTo>
                <a:cubicBezTo>
                  <a:pt x="129" y="0"/>
                  <a:pt x="129" y="0"/>
                  <a:pt x="129" y="0"/>
                </a:cubicBezTo>
                <a:cubicBezTo>
                  <a:pt x="14" y="0"/>
                  <a:pt x="14" y="0"/>
                  <a:pt x="14" y="0"/>
                </a:cubicBezTo>
                <a:cubicBezTo>
                  <a:pt x="10" y="0"/>
                  <a:pt x="7" y="2"/>
                  <a:pt x="4" y="5"/>
                </a:cubicBezTo>
                <a:cubicBezTo>
                  <a:pt x="1" y="7"/>
                  <a:pt x="0" y="11"/>
                  <a:pt x="0" y="15"/>
                </a:cubicBezTo>
                <a:cubicBezTo>
                  <a:pt x="0" y="23"/>
                  <a:pt x="6" y="30"/>
                  <a:pt x="14" y="30"/>
                </a:cubicBezTo>
                <a:cubicBezTo>
                  <a:pt x="129" y="30"/>
                  <a:pt x="129" y="30"/>
                  <a:pt x="129" y="30"/>
                </a:cubicBezTo>
                <a:cubicBezTo>
                  <a:pt x="244" y="30"/>
                  <a:pt x="244" y="30"/>
                  <a:pt x="244" y="30"/>
                </a:cubicBezTo>
                <a:cubicBezTo>
                  <a:pt x="348" y="30"/>
                  <a:pt x="348" y="30"/>
                  <a:pt x="348" y="30"/>
                </a:cubicBezTo>
                <a:cubicBezTo>
                  <a:pt x="356" y="30"/>
                  <a:pt x="362" y="23"/>
                  <a:pt x="362" y="15"/>
                </a:cubicBezTo>
                <a:cubicBezTo>
                  <a:pt x="362" y="7"/>
                  <a:pt x="356" y="0"/>
                  <a:pt x="348"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8" name="Freeform 242"/>
          <p:cNvSpPr>
            <a:spLocks noChangeArrowheads="1"/>
          </p:cNvSpPr>
          <p:nvPr/>
        </p:nvSpPr>
        <p:spPr bwMode="auto">
          <a:xfrm>
            <a:off x="6367463" y="1498600"/>
            <a:ext cx="373062" cy="23813"/>
          </a:xfrm>
          <a:custGeom>
            <a:avLst/>
            <a:gdLst>
              <a:gd name="T0" fmla="*/ 2147483647 w 291"/>
              <a:gd name="T1" fmla="*/ 2147483647 h 18"/>
              <a:gd name="T2" fmla="*/ 2147483647 w 291"/>
              <a:gd name="T3" fmla="*/ 2147483647 h 18"/>
              <a:gd name="T4" fmla="*/ 2147483647 w 291"/>
              <a:gd name="T5" fmla="*/ 2147483647 h 18"/>
              <a:gd name="T6" fmla="*/ 2147483647 w 291"/>
              <a:gd name="T7" fmla="*/ 2147483647 h 18"/>
              <a:gd name="T8" fmla="*/ 2147483647 w 291"/>
              <a:gd name="T9" fmla="*/ 2147483647 h 18"/>
              <a:gd name="T10" fmla="*/ 2147483647 w 291"/>
              <a:gd name="T11" fmla="*/ 0 h 18"/>
              <a:gd name="T12" fmla="*/ 2147483647 w 291"/>
              <a:gd name="T13" fmla="*/ 0 h 18"/>
              <a:gd name="T14" fmla="*/ 2147483647 w 291"/>
              <a:gd name="T15" fmla="*/ 0 h 18"/>
              <a:gd name="T16" fmla="*/ 2147483647 w 291"/>
              <a:gd name="T17" fmla="*/ 0 h 18"/>
              <a:gd name="T18" fmla="*/ 2147483647 w 291"/>
              <a:gd name="T19" fmla="*/ 0 h 18"/>
              <a:gd name="T20" fmla="*/ 2147483647 w 291"/>
              <a:gd name="T21" fmla="*/ 0 h 18"/>
              <a:gd name="T22" fmla="*/ 0 w 291"/>
              <a:gd name="T23" fmla="*/ 2147483647 h 18"/>
              <a:gd name="T24" fmla="*/ 2147483647 w 291"/>
              <a:gd name="T25" fmla="*/ 2147483647 h 18"/>
              <a:gd name="T26" fmla="*/ 2147483647 w 291"/>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1"/>
              <a:gd name="T43" fmla="*/ 0 h 18"/>
              <a:gd name="T44" fmla="*/ 291 w 291"/>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1" h="18">
                <a:moveTo>
                  <a:pt x="9" y="18"/>
                </a:moveTo>
                <a:cubicBezTo>
                  <a:pt x="100" y="18"/>
                  <a:pt x="100" y="18"/>
                  <a:pt x="100" y="18"/>
                </a:cubicBezTo>
                <a:cubicBezTo>
                  <a:pt x="269" y="18"/>
                  <a:pt x="269" y="18"/>
                  <a:pt x="269" y="18"/>
                </a:cubicBezTo>
                <a:cubicBezTo>
                  <a:pt x="282" y="18"/>
                  <a:pt x="282" y="18"/>
                  <a:pt x="282" y="18"/>
                </a:cubicBezTo>
                <a:cubicBezTo>
                  <a:pt x="287" y="18"/>
                  <a:pt x="291" y="14"/>
                  <a:pt x="291" y="9"/>
                </a:cubicBezTo>
                <a:cubicBezTo>
                  <a:pt x="291" y="4"/>
                  <a:pt x="287" y="0"/>
                  <a:pt x="282" y="0"/>
                </a:cubicBezTo>
                <a:cubicBezTo>
                  <a:pt x="281" y="0"/>
                  <a:pt x="281" y="0"/>
                  <a:pt x="281" y="0"/>
                </a:cubicBezTo>
                <a:cubicBezTo>
                  <a:pt x="269" y="0"/>
                  <a:pt x="269" y="0"/>
                  <a:pt x="269" y="0"/>
                </a:cubicBezTo>
                <a:cubicBezTo>
                  <a:pt x="144" y="0"/>
                  <a:pt x="144" y="0"/>
                  <a:pt x="144" y="0"/>
                </a:cubicBezTo>
                <a:cubicBezTo>
                  <a:pt x="53" y="0"/>
                  <a:pt x="53" y="0"/>
                  <a:pt x="53" y="0"/>
                </a:cubicBezTo>
                <a:cubicBezTo>
                  <a:pt x="9" y="0"/>
                  <a:pt x="9" y="0"/>
                  <a:pt x="9" y="0"/>
                </a:cubicBezTo>
                <a:cubicBezTo>
                  <a:pt x="4" y="0"/>
                  <a:pt x="0" y="4"/>
                  <a:pt x="0" y="9"/>
                </a:cubicBezTo>
                <a:cubicBezTo>
                  <a:pt x="0" y="11"/>
                  <a:pt x="1" y="13"/>
                  <a:pt x="3" y="15"/>
                </a:cubicBezTo>
                <a:cubicBezTo>
                  <a:pt x="4" y="17"/>
                  <a:pt x="6" y="18"/>
                  <a:pt x="9" y="1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69" name="Freeform 243"/>
          <p:cNvSpPr>
            <a:spLocks noEditPoints="1" noChangeArrowheads="1"/>
          </p:cNvSpPr>
          <p:nvPr/>
        </p:nvSpPr>
        <p:spPr bwMode="auto">
          <a:xfrm>
            <a:off x="6677025" y="1536700"/>
            <a:ext cx="50800" cy="263525"/>
          </a:xfrm>
          <a:custGeom>
            <a:avLst/>
            <a:gdLst>
              <a:gd name="T0" fmla="*/ 2147483647 w 40"/>
              <a:gd name="T1" fmla="*/ 0 h 207"/>
              <a:gd name="T2" fmla="*/ 0 w 40"/>
              <a:gd name="T3" fmla="*/ 2147483647 h 207"/>
              <a:gd name="T4" fmla="*/ 0 w 40"/>
              <a:gd name="T5" fmla="*/ 2147483647 h 207"/>
              <a:gd name="T6" fmla="*/ 2147483647 w 40"/>
              <a:gd name="T7" fmla="*/ 2147483647 h 207"/>
              <a:gd name="T8" fmla="*/ 2147483647 w 40"/>
              <a:gd name="T9" fmla="*/ 2147483647 h 207"/>
              <a:gd name="T10" fmla="*/ 2147483647 w 40"/>
              <a:gd name="T11" fmla="*/ 2147483647 h 207"/>
              <a:gd name="T12" fmla="*/ 2147483647 w 40"/>
              <a:gd name="T13" fmla="*/ 2147483647 h 207"/>
              <a:gd name="T14" fmla="*/ 2147483647 w 40"/>
              <a:gd name="T15" fmla="*/ 0 h 207"/>
              <a:gd name="T16" fmla="*/ 2147483647 w 40"/>
              <a:gd name="T17" fmla="*/ 0 h 207"/>
              <a:gd name="T18" fmla="*/ 2147483647 w 40"/>
              <a:gd name="T19" fmla="*/ 2147483647 h 207"/>
              <a:gd name="T20" fmla="*/ 2147483647 w 40"/>
              <a:gd name="T21" fmla="*/ 2147483647 h 207"/>
              <a:gd name="T22" fmla="*/ 2147483647 w 40"/>
              <a:gd name="T23" fmla="*/ 2147483647 h 207"/>
              <a:gd name="T24" fmla="*/ 2147483647 w 40"/>
              <a:gd name="T25" fmla="*/ 2147483647 h 207"/>
              <a:gd name="T26" fmla="*/ 2147483647 w 40"/>
              <a:gd name="T27" fmla="*/ 2147483647 h 207"/>
              <a:gd name="T28" fmla="*/ 2147483647 w 40"/>
              <a:gd name="T29" fmla="*/ 2147483647 h 207"/>
              <a:gd name="T30" fmla="*/ 2147483647 w 40"/>
              <a:gd name="T31" fmla="*/ 2147483647 h 207"/>
              <a:gd name="T32" fmla="*/ 2147483647 w 40"/>
              <a:gd name="T33" fmla="*/ 2147483647 h 207"/>
              <a:gd name="T34" fmla="*/ 2147483647 w 40"/>
              <a:gd name="T35" fmla="*/ 2147483647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207"/>
              <a:gd name="T56" fmla="*/ 40 w 40"/>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207">
                <a:moveTo>
                  <a:pt x="12" y="0"/>
                </a:moveTo>
                <a:cubicBezTo>
                  <a:pt x="5" y="0"/>
                  <a:pt x="0" y="9"/>
                  <a:pt x="0" y="19"/>
                </a:cubicBezTo>
                <a:cubicBezTo>
                  <a:pt x="0" y="187"/>
                  <a:pt x="0" y="187"/>
                  <a:pt x="0" y="187"/>
                </a:cubicBezTo>
                <a:cubicBezTo>
                  <a:pt x="0" y="198"/>
                  <a:pt x="5" y="207"/>
                  <a:pt x="12" y="207"/>
                </a:cubicBezTo>
                <a:cubicBezTo>
                  <a:pt x="28" y="207"/>
                  <a:pt x="28" y="207"/>
                  <a:pt x="28" y="207"/>
                </a:cubicBezTo>
                <a:cubicBezTo>
                  <a:pt x="35" y="207"/>
                  <a:pt x="40" y="198"/>
                  <a:pt x="40" y="187"/>
                </a:cubicBezTo>
                <a:cubicBezTo>
                  <a:pt x="40" y="19"/>
                  <a:pt x="40" y="19"/>
                  <a:pt x="40" y="19"/>
                </a:cubicBezTo>
                <a:cubicBezTo>
                  <a:pt x="40" y="9"/>
                  <a:pt x="35" y="0"/>
                  <a:pt x="28" y="0"/>
                </a:cubicBezTo>
                <a:lnTo>
                  <a:pt x="12" y="0"/>
                </a:lnTo>
                <a:close/>
                <a:moveTo>
                  <a:pt x="26" y="180"/>
                </a:moveTo>
                <a:cubicBezTo>
                  <a:pt x="26" y="186"/>
                  <a:pt x="23" y="190"/>
                  <a:pt x="19" y="190"/>
                </a:cubicBezTo>
                <a:cubicBezTo>
                  <a:pt x="18" y="190"/>
                  <a:pt x="16" y="189"/>
                  <a:pt x="15" y="187"/>
                </a:cubicBezTo>
                <a:cubicBezTo>
                  <a:pt x="13" y="185"/>
                  <a:pt x="13" y="183"/>
                  <a:pt x="13" y="180"/>
                </a:cubicBezTo>
                <a:cubicBezTo>
                  <a:pt x="13" y="25"/>
                  <a:pt x="13" y="25"/>
                  <a:pt x="13" y="25"/>
                </a:cubicBezTo>
                <a:cubicBezTo>
                  <a:pt x="13" y="19"/>
                  <a:pt x="16" y="15"/>
                  <a:pt x="19" y="15"/>
                </a:cubicBezTo>
                <a:cubicBezTo>
                  <a:pt x="21" y="15"/>
                  <a:pt x="23" y="16"/>
                  <a:pt x="24" y="18"/>
                </a:cubicBezTo>
                <a:cubicBezTo>
                  <a:pt x="26" y="20"/>
                  <a:pt x="26" y="22"/>
                  <a:pt x="26" y="25"/>
                </a:cubicBezTo>
                <a:lnTo>
                  <a:pt x="26" y="18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0" name="Freeform 244"/>
          <p:cNvSpPr>
            <a:spLocks noEditPoints="1" noChangeArrowheads="1"/>
          </p:cNvSpPr>
          <p:nvPr/>
        </p:nvSpPr>
        <p:spPr bwMode="auto">
          <a:xfrm>
            <a:off x="6605588" y="1536700"/>
            <a:ext cx="52387" cy="263525"/>
          </a:xfrm>
          <a:custGeom>
            <a:avLst/>
            <a:gdLst>
              <a:gd name="T0" fmla="*/ 2147483647 w 41"/>
              <a:gd name="T1" fmla="*/ 0 h 207"/>
              <a:gd name="T2" fmla="*/ 0 w 41"/>
              <a:gd name="T3" fmla="*/ 2147483647 h 207"/>
              <a:gd name="T4" fmla="*/ 0 w 41"/>
              <a:gd name="T5" fmla="*/ 2147483647 h 207"/>
              <a:gd name="T6" fmla="*/ 2147483647 w 41"/>
              <a:gd name="T7" fmla="*/ 2147483647 h 207"/>
              <a:gd name="T8" fmla="*/ 2147483647 w 41"/>
              <a:gd name="T9" fmla="*/ 2147483647 h 207"/>
              <a:gd name="T10" fmla="*/ 2147483647 w 41"/>
              <a:gd name="T11" fmla="*/ 2147483647 h 207"/>
              <a:gd name="T12" fmla="*/ 2147483647 w 41"/>
              <a:gd name="T13" fmla="*/ 2147483647 h 207"/>
              <a:gd name="T14" fmla="*/ 2147483647 w 41"/>
              <a:gd name="T15" fmla="*/ 0 h 207"/>
              <a:gd name="T16" fmla="*/ 2147483647 w 41"/>
              <a:gd name="T17" fmla="*/ 0 h 207"/>
              <a:gd name="T18" fmla="*/ 2147483647 w 41"/>
              <a:gd name="T19" fmla="*/ 2147483647 h 207"/>
              <a:gd name="T20" fmla="*/ 2147483647 w 41"/>
              <a:gd name="T21" fmla="*/ 2147483647 h 207"/>
              <a:gd name="T22" fmla="*/ 2147483647 w 41"/>
              <a:gd name="T23" fmla="*/ 2147483647 h 207"/>
              <a:gd name="T24" fmla="*/ 2147483647 w 41"/>
              <a:gd name="T25" fmla="*/ 2147483647 h 207"/>
              <a:gd name="T26" fmla="*/ 2147483647 w 41"/>
              <a:gd name="T27" fmla="*/ 2147483647 h 207"/>
              <a:gd name="T28" fmla="*/ 2147483647 w 41"/>
              <a:gd name="T29" fmla="*/ 2147483647 h 207"/>
              <a:gd name="T30" fmla="*/ 2147483647 w 41"/>
              <a:gd name="T31" fmla="*/ 2147483647 h 207"/>
              <a:gd name="T32" fmla="*/ 2147483647 w 41"/>
              <a:gd name="T33" fmla="*/ 2147483647 h 207"/>
              <a:gd name="T34" fmla="*/ 2147483647 w 41"/>
              <a:gd name="T35" fmla="*/ 2147483647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07"/>
              <a:gd name="T56" fmla="*/ 41 w 41"/>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07">
                <a:moveTo>
                  <a:pt x="13" y="0"/>
                </a:moveTo>
                <a:cubicBezTo>
                  <a:pt x="6" y="0"/>
                  <a:pt x="0" y="9"/>
                  <a:pt x="0" y="19"/>
                </a:cubicBezTo>
                <a:cubicBezTo>
                  <a:pt x="0" y="187"/>
                  <a:pt x="0" y="187"/>
                  <a:pt x="0" y="187"/>
                </a:cubicBezTo>
                <a:cubicBezTo>
                  <a:pt x="0" y="198"/>
                  <a:pt x="6" y="207"/>
                  <a:pt x="13" y="207"/>
                </a:cubicBezTo>
                <a:cubicBezTo>
                  <a:pt x="28" y="207"/>
                  <a:pt x="28" y="207"/>
                  <a:pt x="28" y="207"/>
                </a:cubicBezTo>
                <a:cubicBezTo>
                  <a:pt x="35" y="207"/>
                  <a:pt x="41" y="198"/>
                  <a:pt x="41" y="187"/>
                </a:cubicBezTo>
                <a:cubicBezTo>
                  <a:pt x="41" y="19"/>
                  <a:pt x="41" y="19"/>
                  <a:pt x="41" y="19"/>
                </a:cubicBezTo>
                <a:cubicBezTo>
                  <a:pt x="41" y="9"/>
                  <a:pt x="35" y="0"/>
                  <a:pt x="28" y="0"/>
                </a:cubicBezTo>
                <a:lnTo>
                  <a:pt x="13" y="0"/>
                </a:lnTo>
                <a:close/>
                <a:moveTo>
                  <a:pt x="27" y="180"/>
                </a:moveTo>
                <a:cubicBezTo>
                  <a:pt x="27" y="186"/>
                  <a:pt x="24" y="190"/>
                  <a:pt x="20" y="190"/>
                </a:cubicBezTo>
                <a:cubicBezTo>
                  <a:pt x="18" y="190"/>
                  <a:pt x="16" y="189"/>
                  <a:pt x="15" y="187"/>
                </a:cubicBezTo>
                <a:cubicBezTo>
                  <a:pt x="14" y="185"/>
                  <a:pt x="13" y="183"/>
                  <a:pt x="13" y="180"/>
                </a:cubicBezTo>
                <a:cubicBezTo>
                  <a:pt x="13" y="25"/>
                  <a:pt x="13" y="25"/>
                  <a:pt x="13" y="25"/>
                </a:cubicBezTo>
                <a:cubicBezTo>
                  <a:pt x="13" y="19"/>
                  <a:pt x="16" y="15"/>
                  <a:pt x="20" y="15"/>
                </a:cubicBezTo>
                <a:cubicBezTo>
                  <a:pt x="22" y="15"/>
                  <a:pt x="24" y="16"/>
                  <a:pt x="25" y="18"/>
                </a:cubicBezTo>
                <a:cubicBezTo>
                  <a:pt x="26" y="20"/>
                  <a:pt x="27" y="22"/>
                  <a:pt x="27" y="25"/>
                </a:cubicBezTo>
                <a:lnTo>
                  <a:pt x="27" y="18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1" name="Freeform 245"/>
          <p:cNvSpPr>
            <a:spLocks noChangeArrowheads="1"/>
          </p:cNvSpPr>
          <p:nvPr/>
        </p:nvSpPr>
        <p:spPr bwMode="auto">
          <a:xfrm>
            <a:off x="6394450" y="1409700"/>
            <a:ext cx="317500" cy="80963"/>
          </a:xfrm>
          <a:custGeom>
            <a:avLst/>
            <a:gdLst>
              <a:gd name="T0" fmla="*/ 2147483647 w 586"/>
              <a:gd name="T1" fmla="*/ 2147483647 h 149"/>
              <a:gd name="T2" fmla="*/ 2147483647 w 586"/>
              <a:gd name="T3" fmla="*/ 2147483647 h 149"/>
              <a:gd name="T4" fmla="*/ 2147483647 w 586"/>
              <a:gd name="T5" fmla="*/ 2147483647 h 149"/>
              <a:gd name="T6" fmla="*/ 2147483647 w 586"/>
              <a:gd name="T7" fmla="*/ 2147483647 h 149"/>
              <a:gd name="T8" fmla="*/ 2147483647 w 586"/>
              <a:gd name="T9" fmla="*/ 0 h 149"/>
              <a:gd name="T10" fmla="*/ 0 w 586"/>
              <a:gd name="T11" fmla="*/ 2147483647 h 149"/>
              <a:gd name="T12" fmla="*/ 2147483647 w 586"/>
              <a:gd name="T13" fmla="*/ 2147483647 h 149"/>
              <a:gd name="T14" fmla="*/ 2147483647 w 586"/>
              <a:gd name="T15" fmla="*/ 2147483647 h 149"/>
              <a:gd name="T16" fmla="*/ 0 60000 65536"/>
              <a:gd name="T17" fmla="*/ 0 60000 65536"/>
              <a:gd name="T18" fmla="*/ 0 60000 65536"/>
              <a:gd name="T19" fmla="*/ 0 60000 65536"/>
              <a:gd name="T20" fmla="*/ 0 60000 65536"/>
              <a:gd name="T21" fmla="*/ 0 60000 65536"/>
              <a:gd name="T22" fmla="*/ 0 60000 65536"/>
              <a:gd name="T23" fmla="*/ 0 60000 65536"/>
              <a:gd name="T24" fmla="*/ 0 w 586"/>
              <a:gd name="T25" fmla="*/ 0 h 149"/>
              <a:gd name="T26" fmla="*/ 586 w 586"/>
              <a:gd name="T27" fmla="*/ 149 h 14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86" h="149">
                <a:moveTo>
                  <a:pt x="281" y="47"/>
                </a:moveTo>
                <a:lnTo>
                  <a:pt x="293" y="43"/>
                </a:lnTo>
                <a:lnTo>
                  <a:pt x="520" y="149"/>
                </a:lnTo>
                <a:lnTo>
                  <a:pt x="586" y="149"/>
                </a:lnTo>
                <a:lnTo>
                  <a:pt x="290" y="0"/>
                </a:lnTo>
                <a:lnTo>
                  <a:pt x="0" y="149"/>
                </a:lnTo>
                <a:lnTo>
                  <a:pt x="75" y="149"/>
                </a:lnTo>
                <a:lnTo>
                  <a:pt x="281" y="4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2" name="Freeform 246"/>
          <p:cNvSpPr>
            <a:spLocks noEditPoints="1" noChangeArrowheads="1"/>
          </p:cNvSpPr>
          <p:nvPr/>
        </p:nvSpPr>
        <p:spPr bwMode="auto">
          <a:xfrm>
            <a:off x="6530975" y="1443038"/>
            <a:ext cx="41275" cy="53975"/>
          </a:xfrm>
          <a:custGeom>
            <a:avLst/>
            <a:gdLst>
              <a:gd name="T0" fmla="*/ 2147483647 w 32"/>
              <a:gd name="T1" fmla="*/ 2147483647 h 42"/>
              <a:gd name="T2" fmla="*/ 2147483647 w 32"/>
              <a:gd name="T3" fmla="*/ 2147483647 h 42"/>
              <a:gd name="T4" fmla="*/ 2147483647 w 32"/>
              <a:gd name="T5" fmla="*/ 2147483647 h 42"/>
              <a:gd name="T6" fmla="*/ 2147483647 w 32"/>
              <a:gd name="T7" fmla="*/ 2147483647 h 42"/>
              <a:gd name="T8" fmla="*/ 2147483647 w 32"/>
              <a:gd name="T9" fmla="*/ 2147483647 h 42"/>
              <a:gd name="T10" fmla="*/ 2147483647 w 32"/>
              <a:gd name="T11" fmla="*/ 2147483647 h 42"/>
              <a:gd name="T12" fmla="*/ 2147483647 w 32"/>
              <a:gd name="T13" fmla="*/ 2147483647 h 42"/>
              <a:gd name="T14" fmla="*/ 2147483647 w 32"/>
              <a:gd name="T15" fmla="*/ 2147483647 h 42"/>
              <a:gd name="T16" fmla="*/ 2147483647 w 32"/>
              <a:gd name="T17" fmla="*/ 2147483647 h 42"/>
              <a:gd name="T18" fmla="*/ 2147483647 w 32"/>
              <a:gd name="T19" fmla="*/ 2147483647 h 42"/>
              <a:gd name="T20" fmla="*/ 2147483647 w 32"/>
              <a:gd name="T21" fmla="*/ 2147483647 h 42"/>
              <a:gd name="T22" fmla="*/ 2147483647 w 32"/>
              <a:gd name="T23" fmla="*/ 2147483647 h 42"/>
              <a:gd name="T24" fmla="*/ 2147483647 w 32"/>
              <a:gd name="T25" fmla="*/ 2147483647 h 42"/>
              <a:gd name="T26" fmla="*/ 2147483647 w 32"/>
              <a:gd name="T27" fmla="*/ 2147483647 h 42"/>
              <a:gd name="T28" fmla="*/ 2147483647 w 32"/>
              <a:gd name="T29" fmla="*/ 2147483647 h 42"/>
              <a:gd name="T30" fmla="*/ 2147483647 w 32"/>
              <a:gd name="T31" fmla="*/ 2147483647 h 42"/>
              <a:gd name="T32" fmla="*/ 2147483647 w 32"/>
              <a:gd name="T33" fmla="*/ 2147483647 h 42"/>
              <a:gd name="T34" fmla="*/ 2147483647 w 32"/>
              <a:gd name="T35" fmla="*/ 2147483647 h 42"/>
              <a:gd name="T36" fmla="*/ 2147483647 w 32"/>
              <a:gd name="T37" fmla="*/ 2147483647 h 42"/>
              <a:gd name="T38" fmla="*/ 2147483647 w 32"/>
              <a:gd name="T39" fmla="*/ 2147483647 h 42"/>
              <a:gd name="T40" fmla="*/ 2147483647 w 32"/>
              <a:gd name="T41" fmla="*/ 2147483647 h 42"/>
              <a:gd name="T42" fmla="*/ 2147483647 w 32"/>
              <a:gd name="T43" fmla="*/ 2147483647 h 42"/>
              <a:gd name="T44" fmla="*/ 2147483647 w 32"/>
              <a:gd name="T45" fmla="*/ 0 h 42"/>
              <a:gd name="T46" fmla="*/ 2147483647 w 32"/>
              <a:gd name="T47" fmla="*/ 0 h 42"/>
              <a:gd name="T48" fmla="*/ 2147483647 w 32"/>
              <a:gd name="T49" fmla="*/ 2147483647 h 42"/>
              <a:gd name="T50" fmla="*/ 2147483647 w 32"/>
              <a:gd name="T51" fmla="*/ 2147483647 h 42"/>
              <a:gd name="T52" fmla="*/ 2147483647 w 32"/>
              <a:gd name="T53" fmla="*/ 2147483647 h 42"/>
              <a:gd name="T54" fmla="*/ 2147483647 w 32"/>
              <a:gd name="T55" fmla="*/ 2147483647 h 42"/>
              <a:gd name="T56" fmla="*/ 2147483647 w 32"/>
              <a:gd name="T57" fmla="*/ 2147483647 h 42"/>
              <a:gd name="T58" fmla="*/ 2147483647 w 32"/>
              <a:gd name="T59" fmla="*/ 2147483647 h 42"/>
              <a:gd name="T60" fmla="*/ 2147483647 w 32"/>
              <a:gd name="T61" fmla="*/ 2147483647 h 42"/>
              <a:gd name="T62" fmla="*/ 2147483647 w 32"/>
              <a:gd name="T63" fmla="*/ 2147483647 h 42"/>
              <a:gd name="T64" fmla="*/ 2147483647 w 32"/>
              <a:gd name="T65" fmla="*/ 2147483647 h 42"/>
              <a:gd name="T66" fmla="*/ 2147483647 w 32"/>
              <a:gd name="T67" fmla="*/ 2147483647 h 42"/>
              <a:gd name="T68" fmla="*/ 2147483647 w 32"/>
              <a:gd name="T69" fmla="*/ 2147483647 h 42"/>
              <a:gd name="T70" fmla="*/ 2147483647 w 32"/>
              <a:gd name="T71" fmla="*/ 2147483647 h 42"/>
              <a:gd name="T72" fmla="*/ 2147483647 w 32"/>
              <a:gd name="T73" fmla="*/ 2147483647 h 42"/>
              <a:gd name="T74" fmla="*/ 2147483647 w 32"/>
              <a:gd name="T75" fmla="*/ 2147483647 h 42"/>
              <a:gd name="T76" fmla="*/ 0 w 32"/>
              <a:gd name="T77" fmla="*/ 2147483647 h 42"/>
              <a:gd name="T78" fmla="*/ 2147483647 w 32"/>
              <a:gd name="T79" fmla="*/ 2147483647 h 42"/>
              <a:gd name="T80" fmla="*/ 2147483647 w 32"/>
              <a:gd name="T81" fmla="*/ 2147483647 h 42"/>
              <a:gd name="T82" fmla="*/ 2147483647 w 32"/>
              <a:gd name="T83" fmla="*/ 2147483647 h 42"/>
              <a:gd name="T84" fmla="*/ 2147483647 w 32"/>
              <a:gd name="T85" fmla="*/ 2147483647 h 42"/>
              <a:gd name="T86" fmla="*/ 2147483647 w 32"/>
              <a:gd name="T87" fmla="*/ 2147483647 h 42"/>
              <a:gd name="T88" fmla="*/ 2147483647 w 32"/>
              <a:gd name="T89" fmla="*/ 2147483647 h 42"/>
              <a:gd name="T90" fmla="*/ 2147483647 w 32"/>
              <a:gd name="T91" fmla="*/ 2147483647 h 42"/>
              <a:gd name="T92" fmla="*/ 2147483647 w 32"/>
              <a:gd name="T93" fmla="*/ 2147483647 h 42"/>
              <a:gd name="T94" fmla="*/ 2147483647 w 32"/>
              <a:gd name="T95" fmla="*/ 2147483647 h 42"/>
              <a:gd name="T96" fmla="*/ 2147483647 w 32"/>
              <a:gd name="T97" fmla="*/ 2147483647 h 42"/>
              <a:gd name="T98" fmla="*/ 2147483647 w 32"/>
              <a:gd name="T99" fmla="*/ 2147483647 h 42"/>
              <a:gd name="T100" fmla="*/ 2147483647 w 32"/>
              <a:gd name="T101" fmla="*/ 2147483647 h 42"/>
              <a:gd name="T102" fmla="*/ 2147483647 w 32"/>
              <a:gd name="T103" fmla="*/ 2147483647 h 42"/>
              <a:gd name="T104" fmla="*/ 2147483647 w 32"/>
              <a:gd name="T105" fmla="*/ 2147483647 h 42"/>
              <a:gd name="T106" fmla="*/ 2147483647 w 32"/>
              <a:gd name="T107" fmla="*/ 2147483647 h 42"/>
              <a:gd name="T108" fmla="*/ 2147483647 w 32"/>
              <a:gd name="T109" fmla="*/ 2147483647 h 42"/>
              <a:gd name="T110" fmla="*/ 2147483647 w 32"/>
              <a:gd name="T111" fmla="*/ 2147483647 h 42"/>
              <a:gd name="T112" fmla="*/ 2147483647 w 32"/>
              <a:gd name="T113" fmla="*/ 2147483647 h 4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2"/>
              <a:gd name="T172" fmla="*/ 0 h 42"/>
              <a:gd name="T173" fmla="*/ 32 w 32"/>
              <a:gd name="T174" fmla="*/ 42 h 4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2" h="42">
                <a:moveTo>
                  <a:pt x="15" y="42"/>
                </a:moveTo>
                <a:cubicBezTo>
                  <a:pt x="15" y="42"/>
                  <a:pt x="15" y="42"/>
                  <a:pt x="16" y="42"/>
                </a:cubicBezTo>
                <a:cubicBezTo>
                  <a:pt x="17" y="42"/>
                  <a:pt x="17" y="42"/>
                  <a:pt x="18" y="42"/>
                </a:cubicBezTo>
                <a:cubicBezTo>
                  <a:pt x="18" y="41"/>
                  <a:pt x="18" y="41"/>
                  <a:pt x="18" y="40"/>
                </a:cubicBezTo>
                <a:cubicBezTo>
                  <a:pt x="18" y="35"/>
                  <a:pt x="18" y="35"/>
                  <a:pt x="18" y="35"/>
                </a:cubicBezTo>
                <a:cubicBezTo>
                  <a:pt x="21" y="35"/>
                  <a:pt x="24" y="34"/>
                  <a:pt x="26" y="33"/>
                </a:cubicBezTo>
                <a:cubicBezTo>
                  <a:pt x="28" y="32"/>
                  <a:pt x="29" y="31"/>
                  <a:pt x="31" y="30"/>
                </a:cubicBezTo>
                <a:cubicBezTo>
                  <a:pt x="32" y="29"/>
                  <a:pt x="32" y="27"/>
                  <a:pt x="32" y="25"/>
                </a:cubicBezTo>
                <a:cubicBezTo>
                  <a:pt x="32" y="24"/>
                  <a:pt x="32" y="23"/>
                  <a:pt x="31" y="22"/>
                </a:cubicBezTo>
                <a:cubicBezTo>
                  <a:pt x="31" y="21"/>
                  <a:pt x="30" y="20"/>
                  <a:pt x="28" y="19"/>
                </a:cubicBezTo>
                <a:cubicBezTo>
                  <a:pt x="27" y="19"/>
                  <a:pt x="26" y="18"/>
                  <a:pt x="24" y="18"/>
                </a:cubicBezTo>
                <a:cubicBezTo>
                  <a:pt x="23" y="17"/>
                  <a:pt x="21" y="17"/>
                  <a:pt x="18" y="16"/>
                </a:cubicBezTo>
                <a:cubicBezTo>
                  <a:pt x="18" y="8"/>
                  <a:pt x="18" y="8"/>
                  <a:pt x="18" y="8"/>
                </a:cubicBezTo>
                <a:cubicBezTo>
                  <a:pt x="21" y="8"/>
                  <a:pt x="22" y="9"/>
                  <a:pt x="23" y="11"/>
                </a:cubicBezTo>
                <a:cubicBezTo>
                  <a:pt x="24" y="13"/>
                  <a:pt x="25" y="13"/>
                  <a:pt x="27" y="13"/>
                </a:cubicBezTo>
                <a:cubicBezTo>
                  <a:pt x="28" y="13"/>
                  <a:pt x="29" y="13"/>
                  <a:pt x="30" y="13"/>
                </a:cubicBezTo>
                <a:cubicBezTo>
                  <a:pt x="30" y="12"/>
                  <a:pt x="31" y="11"/>
                  <a:pt x="31" y="11"/>
                </a:cubicBezTo>
                <a:cubicBezTo>
                  <a:pt x="31" y="10"/>
                  <a:pt x="31" y="10"/>
                  <a:pt x="30" y="9"/>
                </a:cubicBezTo>
                <a:cubicBezTo>
                  <a:pt x="30" y="8"/>
                  <a:pt x="29" y="7"/>
                  <a:pt x="28" y="7"/>
                </a:cubicBezTo>
                <a:cubicBezTo>
                  <a:pt x="27" y="6"/>
                  <a:pt x="25" y="5"/>
                  <a:pt x="24" y="5"/>
                </a:cubicBezTo>
                <a:cubicBezTo>
                  <a:pt x="22" y="4"/>
                  <a:pt x="20" y="4"/>
                  <a:pt x="18" y="4"/>
                </a:cubicBezTo>
                <a:cubicBezTo>
                  <a:pt x="18" y="1"/>
                  <a:pt x="18" y="1"/>
                  <a:pt x="18" y="1"/>
                </a:cubicBezTo>
                <a:cubicBezTo>
                  <a:pt x="18" y="0"/>
                  <a:pt x="17" y="0"/>
                  <a:pt x="16" y="0"/>
                </a:cubicBezTo>
                <a:cubicBezTo>
                  <a:pt x="15" y="0"/>
                  <a:pt x="15" y="0"/>
                  <a:pt x="15" y="0"/>
                </a:cubicBezTo>
                <a:cubicBezTo>
                  <a:pt x="14" y="0"/>
                  <a:pt x="14" y="1"/>
                  <a:pt x="14" y="1"/>
                </a:cubicBezTo>
                <a:cubicBezTo>
                  <a:pt x="14" y="4"/>
                  <a:pt x="14" y="4"/>
                  <a:pt x="14" y="4"/>
                </a:cubicBezTo>
                <a:cubicBezTo>
                  <a:pt x="10" y="4"/>
                  <a:pt x="7" y="5"/>
                  <a:pt x="4" y="6"/>
                </a:cubicBezTo>
                <a:cubicBezTo>
                  <a:pt x="2" y="8"/>
                  <a:pt x="1" y="10"/>
                  <a:pt x="1" y="12"/>
                </a:cubicBezTo>
                <a:cubicBezTo>
                  <a:pt x="1" y="14"/>
                  <a:pt x="2" y="15"/>
                  <a:pt x="3" y="17"/>
                </a:cubicBezTo>
                <a:cubicBezTo>
                  <a:pt x="4" y="18"/>
                  <a:pt x="5" y="19"/>
                  <a:pt x="7" y="19"/>
                </a:cubicBezTo>
                <a:cubicBezTo>
                  <a:pt x="9" y="20"/>
                  <a:pt x="11" y="20"/>
                  <a:pt x="14" y="21"/>
                </a:cubicBezTo>
                <a:cubicBezTo>
                  <a:pt x="14" y="31"/>
                  <a:pt x="14" y="31"/>
                  <a:pt x="14" y="31"/>
                </a:cubicBezTo>
                <a:cubicBezTo>
                  <a:pt x="13" y="30"/>
                  <a:pt x="12" y="30"/>
                  <a:pt x="11" y="29"/>
                </a:cubicBezTo>
                <a:cubicBezTo>
                  <a:pt x="10" y="29"/>
                  <a:pt x="9" y="28"/>
                  <a:pt x="9" y="28"/>
                </a:cubicBezTo>
                <a:cubicBezTo>
                  <a:pt x="8" y="27"/>
                  <a:pt x="8" y="26"/>
                  <a:pt x="7" y="25"/>
                </a:cubicBezTo>
                <a:cubicBezTo>
                  <a:pt x="7" y="25"/>
                  <a:pt x="7" y="24"/>
                  <a:pt x="6" y="24"/>
                </a:cubicBezTo>
                <a:cubicBezTo>
                  <a:pt x="6" y="24"/>
                  <a:pt x="5" y="24"/>
                  <a:pt x="4" y="24"/>
                </a:cubicBezTo>
                <a:cubicBezTo>
                  <a:pt x="3" y="24"/>
                  <a:pt x="2" y="24"/>
                  <a:pt x="1" y="24"/>
                </a:cubicBezTo>
                <a:cubicBezTo>
                  <a:pt x="0" y="25"/>
                  <a:pt x="0" y="25"/>
                  <a:pt x="0" y="26"/>
                </a:cubicBezTo>
                <a:cubicBezTo>
                  <a:pt x="0" y="27"/>
                  <a:pt x="0" y="28"/>
                  <a:pt x="1" y="29"/>
                </a:cubicBezTo>
                <a:cubicBezTo>
                  <a:pt x="1" y="30"/>
                  <a:pt x="2" y="31"/>
                  <a:pt x="3" y="32"/>
                </a:cubicBezTo>
                <a:cubicBezTo>
                  <a:pt x="4" y="32"/>
                  <a:pt x="6" y="33"/>
                  <a:pt x="8" y="34"/>
                </a:cubicBezTo>
                <a:cubicBezTo>
                  <a:pt x="10" y="34"/>
                  <a:pt x="12" y="35"/>
                  <a:pt x="14" y="35"/>
                </a:cubicBezTo>
                <a:cubicBezTo>
                  <a:pt x="14" y="40"/>
                  <a:pt x="14" y="40"/>
                  <a:pt x="14" y="40"/>
                </a:cubicBezTo>
                <a:cubicBezTo>
                  <a:pt x="14" y="41"/>
                  <a:pt x="14" y="41"/>
                  <a:pt x="15" y="42"/>
                </a:cubicBezTo>
                <a:close/>
                <a:moveTo>
                  <a:pt x="18" y="22"/>
                </a:moveTo>
                <a:cubicBezTo>
                  <a:pt x="20" y="22"/>
                  <a:pt x="22" y="23"/>
                  <a:pt x="23" y="23"/>
                </a:cubicBezTo>
                <a:cubicBezTo>
                  <a:pt x="24" y="24"/>
                  <a:pt x="25" y="25"/>
                  <a:pt x="25" y="26"/>
                </a:cubicBezTo>
                <a:cubicBezTo>
                  <a:pt x="25" y="27"/>
                  <a:pt x="24" y="28"/>
                  <a:pt x="23" y="29"/>
                </a:cubicBezTo>
                <a:cubicBezTo>
                  <a:pt x="22" y="30"/>
                  <a:pt x="20" y="30"/>
                  <a:pt x="18" y="31"/>
                </a:cubicBezTo>
                <a:lnTo>
                  <a:pt x="18" y="22"/>
                </a:lnTo>
                <a:close/>
                <a:moveTo>
                  <a:pt x="10" y="14"/>
                </a:moveTo>
                <a:cubicBezTo>
                  <a:pt x="9" y="13"/>
                  <a:pt x="9" y="13"/>
                  <a:pt x="9" y="12"/>
                </a:cubicBezTo>
                <a:cubicBezTo>
                  <a:pt x="9" y="10"/>
                  <a:pt x="9" y="10"/>
                  <a:pt x="10" y="9"/>
                </a:cubicBezTo>
                <a:cubicBezTo>
                  <a:pt x="11" y="8"/>
                  <a:pt x="12" y="8"/>
                  <a:pt x="14" y="8"/>
                </a:cubicBezTo>
                <a:cubicBezTo>
                  <a:pt x="14" y="16"/>
                  <a:pt x="14" y="16"/>
                  <a:pt x="14" y="16"/>
                </a:cubicBezTo>
                <a:cubicBezTo>
                  <a:pt x="12" y="15"/>
                  <a:pt x="11" y="15"/>
                  <a:pt x="10" y="1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3" name="Freeform 247"/>
          <p:cNvSpPr>
            <a:spLocks noChangeArrowheads="1"/>
          </p:cNvSpPr>
          <p:nvPr/>
        </p:nvSpPr>
        <p:spPr bwMode="auto">
          <a:xfrm>
            <a:off x="6354763" y="1806575"/>
            <a:ext cx="395287" cy="28575"/>
          </a:xfrm>
          <a:custGeom>
            <a:avLst/>
            <a:gdLst>
              <a:gd name="T0" fmla="*/ 2147483647 w 309"/>
              <a:gd name="T1" fmla="*/ 2147483647 h 22"/>
              <a:gd name="T2" fmla="*/ 2147483647 w 309"/>
              <a:gd name="T3" fmla="*/ 2147483647 h 22"/>
              <a:gd name="T4" fmla="*/ 2147483647 w 309"/>
              <a:gd name="T5" fmla="*/ 2147483647 h 22"/>
              <a:gd name="T6" fmla="*/ 2147483647 w 309"/>
              <a:gd name="T7" fmla="*/ 2147483647 h 22"/>
              <a:gd name="T8" fmla="*/ 2147483647 w 309"/>
              <a:gd name="T9" fmla="*/ 2147483647 h 22"/>
              <a:gd name="T10" fmla="*/ 2147483647 w 309"/>
              <a:gd name="T11" fmla="*/ 0 h 22"/>
              <a:gd name="T12" fmla="*/ 2147483647 w 309"/>
              <a:gd name="T13" fmla="*/ 0 h 22"/>
              <a:gd name="T14" fmla="*/ 2147483647 w 309"/>
              <a:gd name="T15" fmla="*/ 0 h 22"/>
              <a:gd name="T16" fmla="*/ 2147483647 w 309"/>
              <a:gd name="T17" fmla="*/ 0 h 22"/>
              <a:gd name="T18" fmla="*/ 2147483647 w 309"/>
              <a:gd name="T19" fmla="*/ 0 h 22"/>
              <a:gd name="T20" fmla="*/ 2147483647 w 309"/>
              <a:gd name="T21" fmla="*/ 0 h 22"/>
              <a:gd name="T22" fmla="*/ 2147483647 w 309"/>
              <a:gd name="T23" fmla="*/ 2147483647 h 22"/>
              <a:gd name="T24" fmla="*/ 0 w 309"/>
              <a:gd name="T25" fmla="*/ 2147483647 h 22"/>
              <a:gd name="T26" fmla="*/ 2147483647 w 309"/>
              <a:gd name="T27" fmla="*/ 2147483647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9"/>
              <a:gd name="T43" fmla="*/ 0 h 22"/>
              <a:gd name="T44" fmla="*/ 309 w 309"/>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9" h="22">
                <a:moveTo>
                  <a:pt x="12" y="22"/>
                </a:moveTo>
                <a:cubicBezTo>
                  <a:pt x="134" y="22"/>
                  <a:pt x="134" y="22"/>
                  <a:pt x="134" y="22"/>
                </a:cubicBezTo>
                <a:cubicBezTo>
                  <a:pt x="186" y="22"/>
                  <a:pt x="186" y="22"/>
                  <a:pt x="186" y="22"/>
                </a:cubicBezTo>
                <a:cubicBezTo>
                  <a:pt x="298" y="22"/>
                  <a:pt x="298" y="22"/>
                  <a:pt x="298" y="22"/>
                </a:cubicBezTo>
                <a:cubicBezTo>
                  <a:pt x="304" y="22"/>
                  <a:pt x="309" y="17"/>
                  <a:pt x="309" y="11"/>
                </a:cubicBezTo>
                <a:cubicBezTo>
                  <a:pt x="309" y="5"/>
                  <a:pt x="304" y="0"/>
                  <a:pt x="298" y="0"/>
                </a:cubicBezTo>
                <a:cubicBezTo>
                  <a:pt x="279" y="0"/>
                  <a:pt x="279" y="0"/>
                  <a:pt x="279" y="0"/>
                </a:cubicBezTo>
                <a:cubicBezTo>
                  <a:pt x="186" y="0"/>
                  <a:pt x="186" y="0"/>
                  <a:pt x="186" y="0"/>
                </a:cubicBezTo>
                <a:cubicBezTo>
                  <a:pt x="134" y="0"/>
                  <a:pt x="134" y="0"/>
                  <a:pt x="134" y="0"/>
                </a:cubicBezTo>
                <a:cubicBezTo>
                  <a:pt x="110" y="0"/>
                  <a:pt x="110" y="0"/>
                  <a:pt x="110" y="0"/>
                </a:cubicBezTo>
                <a:cubicBezTo>
                  <a:pt x="12" y="0"/>
                  <a:pt x="12" y="0"/>
                  <a:pt x="12" y="0"/>
                </a:cubicBezTo>
                <a:cubicBezTo>
                  <a:pt x="8" y="0"/>
                  <a:pt x="6" y="1"/>
                  <a:pt x="4" y="3"/>
                </a:cubicBezTo>
                <a:cubicBezTo>
                  <a:pt x="1" y="5"/>
                  <a:pt x="0" y="8"/>
                  <a:pt x="0" y="11"/>
                </a:cubicBezTo>
                <a:cubicBezTo>
                  <a:pt x="0" y="17"/>
                  <a:pt x="5" y="22"/>
                  <a:pt x="12" y="2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4" name="Freeform 248"/>
          <p:cNvSpPr>
            <a:spLocks noEditPoints="1" noChangeArrowheads="1"/>
          </p:cNvSpPr>
          <p:nvPr/>
        </p:nvSpPr>
        <p:spPr bwMode="auto">
          <a:xfrm>
            <a:off x="6459538" y="1536700"/>
            <a:ext cx="52387" cy="263525"/>
          </a:xfrm>
          <a:custGeom>
            <a:avLst/>
            <a:gdLst>
              <a:gd name="T0" fmla="*/ 2147483647 w 41"/>
              <a:gd name="T1" fmla="*/ 0 h 207"/>
              <a:gd name="T2" fmla="*/ 0 w 41"/>
              <a:gd name="T3" fmla="*/ 2147483647 h 207"/>
              <a:gd name="T4" fmla="*/ 0 w 41"/>
              <a:gd name="T5" fmla="*/ 2147483647 h 207"/>
              <a:gd name="T6" fmla="*/ 2147483647 w 41"/>
              <a:gd name="T7" fmla="*/ 2147483647 h 207"/>
              <a:gd name="T8" fmla="*/ 2147483647 w 41"/>
              <a:gd name="T9" fmla="*/ 2147483647 h 207"/>
              <a:gd name="T10" fmla="*/ 2147483647 w 41"/>
              <a:gd name="T11" fmla="*/ 2147483647 h 207"/>
              <a:gd name="T12" fmla="*/ 2147483647 w 41"/>
              <a:gd name="T13" fmla="*/ 2147483647 h 207"/>
              <a:gd name="T14" fmla="*/ 2147483647 w 41"/>
              <a:gd name="T15" fmla="*/ 0 h 207"/>
              <a:gd name="T16" fmla="*/ 2147483647 w 41"/>
              <a:gd name="T17" fmla="*/ 0 h 207"/>
              <a:gd name="T18" fmla="*/ 2147483647 w 41"/>
              <a:gd name="T19" fmla="*/ 2147483647 h 207"/>
              <a:gd name="T20" fmla="*/ 2147483647 w 41"/>
              <a:gd name="T21" fmla="*/ 2147483647 h 207"/>
              <a:gd name="T22" fmla="*/ 2147483647 w 41"/>
              <a:gd name="T23" fmla="*/ 2147483647 h 207"/>
              <a:gd name="T24" fmla="*/ 2147483647 w 41"/>
              <a:gd name="T25" fmla="*/ 2147483647 h 207"/>
              <a:gd name="T26" fmla="*/ 2147483647 w 41"/>
              <a:gd name="T27" fmla="*/ 2147483647 h 207"/>
              <a:gd name="T28" fmla="*/ 2147483647 w 41"/>
              <a:gd name="T29" fmla="*/ 2147483647 h 207"/>
              <a:gd name="T30" fmla="*/ 2147483647 w 41"/>
              <a:gd name="T31" fmla="*/ 2147483647 h 207"/>
              <a:gd name="T32" fmla="*/ 2147483647 w 41"/>
              <a:gd name="T33" fmla="*/ 2147483647 h 207"/>
              <a:gd name="T34" fmla="*/ 2147483647 w 41"/>
              <a:gd name="T35" fmla="*/ 2147483647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07"/>
              <a:gd name="T56" fmla="*/ 41 w 41"/>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07">
                <a:moveTo>
                  <a:pt x="13" y="0"/>
                </a:moveTo>
                <a:cubicBezTo>
                  <a:pt x="6" y="0"/>
                  <a:pt x="0" y="9"/>
                  <a:pt x="0" y="19"/>
                </a:cubicBezTo>
                <a:cubicBezTo>
                  <a:pt x="0" y="187"/>
                  <a:pt x="0" y="187"/>
                  <a:pt x="0" y="187"/>
                </a:cubicBezTo>
                <a:cubicBezTo>
                  <a:pt x="0" y="198"/>
                  <a:pt x="6" y="207"/>
                  <a:pt x="13" y="207"/>
                </a:cubicBezTo>
                <a:cubicBezTo>
                  <a:pt x="28" y="207"/>
                  <a:pt x="28" y="207"/>
                  <a:pt x="28" y="207"/>
                </a:cubicBezTo>
                <a:cubicBezTo>
                  <a:pt x="35" y="207"/>
                  <a:pt x="41" y="198"/>
                  <a:pt x="41" y="187"/>
                </a:cubicBezTo>
                <a:cubicBezTo>
                  <a:pt x="41" y="19"/>
                  <a:pt x="41" y="19"/>
                  <a:pt x="41" y="19"/>
                </a:cubicBezTo>
                <a:cubicBezTo>
                  <a:pt x="41" y="9"/>
                  <a:pt x="35" y="0"/>
                  <a:pt x="28" y="0"/>
                </a:cubicBezTo>
                <a:lnTo>
                  <a:pt x="13" y="0"/>
                </a:lnTo>
                <a:close/>
                <a:moveTo>
                  <a:pt x="27" y="180"/>
                </a:moveTo>
                <a:cubicBezTo>
                  <a:pt x="27" y="186"/>
                  <a:pt x="24" y="190"/>
                  <a:pt x="20" y="190"/>
                </a:cubicBezTo>
                <a:cubicBezTo>
                  <a:pt x="18" y="190"/>
                  <a:pt x="16" y="189"/>
                  <a:pt x="15" y="187"/>
                </a:cubicBezTo>
                <a:cubicBezTo>
                  <a:pt x="14" y="185"/>
                  <a:pt x="13" y="183"/>
                  <a:pt x="13" y="180"/>
                </a:cubicBezTo>
                <a:cubicBezTo>
                  <a:pt x="13" y="25"/>
                  <a:pt x="13" y="25"/>
                  <a:pt x="13" y="25"/>
                </a:cubicBezTo>
                <a:cubicBezTo>
                  <a:pt x="13" y="19"/>
                  <a:pt x="16" y="15"/>
                  <a:pt x="20" y="15"/>
                </a:cubicBezTo>
                <a:cubicBezTo>
                  <a:pt x="22" y="15"/>
                  <a:pt x="23" y="16"/>
                  <a:pt x="25" y="18"/>
                </a:cubicBezTo>
                <a:cubicBezTo>
                  <a:pt x="26" y="20"/>
                  <a:pt x="27" y="22"/>
                  <a:pt x="27" y="25"/>
                </a:cubicBezTo>
                <a:lnTo>
                  <a:pt x="27" y="18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5" name="Freeform 249"/>
          <p:cNvSpPr>
            <a:spLocks noEditPoints="1" noChangeArrowheads="1"/>
          </p:cNvSpPr>
          <p:nvPr/>
        </p:nvSpPr>
        <p:spPr bwMode="auto">
          <a:xfrm>
            <a:off x="6391275" y="1536700"/>
            <a:ext cx="50800" cy="263525"/>
          </a:xfrm>
          <a:custGeom>
            <a:avLst/>
            <a:gdLst>
              <a:gd name="T0" fmla="*/ 2147483647 w 40"/>
              <a:gd name="T1" fmla="*/ 0 h 207"/>
              <a:gd name="T2" fmla="*/ 0 w 40"/>
              <a:gd name="T3" fmla="*/ 2147483647 h 207"/>
              <a:gd name="T4" fmla="*/ 0 w 40"/>
              <a:gd name="T5" fmla="*/ 2147483647 h 207"/>
              <a:gd name="T6" fmla="*/ 2147483647 w 40"/>
              <a:gd name="T7" fmla="*/ 2147483647 h 207"/>
              <a:gd name="T8" fmla="*/ 2147483647 w 40"/>
              <a:gd name="T9" fmla="*/ 2147483647 h 207"/>
              <a:gd name="T10" fmla="*/ 2147483647 w 40"/>
              <a:gd name="T11" fmla="*/ 2147483647 h 207"/>
              <a:gd name="T12" fmla="*/ 2147483647 w 40"/>
              <a:gd name="T13" fmla="*/ 2147483647 h 207"/>
              <a:gd name="T14" fmla="*/ 2147483647 w 40"/>
              <a:gd name="T15" fmla="*/ 0 h 207"/>
              <a:gd name="T16" fmla="*/ 2147483647 w 40"/>
              <a:gd name="T17" fmla="*/ 0 h 207"/>
              <a:gd name="T18" fmla="*/ 2147483647 w 40"/>
              <a:gd name="T19" fmla="*/ 2147483647 h 207"/>
              <a:gd name="T20" fmla="*/ 2147483647 w 40"/>
              <a:gd name="T21" fmla="*/ 2147483647 h 207"/>
              <a:gd name="T22" fmla="*/ 2147483647 w 40"/>
              <a:gd name="T23" fmla="*/ 2147483647 h 207"/>
              <a:gd name="T24" fmla="*/ 2147483647 w 40"/>
              <a:gd name="T25" fmla="*/ 2147483647 h 207"/>
              <a:gd name="T26" fmla="*/ 2147483647 w 40"/>
              <a:gd name="T27" fmla="*/ 2147483647 h 207"/>
              <a:gd name="T28" fmla="*/ 2147483647 w 40"/>
              <a:gd name="T29" fmla="*/ 2147483647 h 207"/>
              <a:gd name="T30" fmla="*/ 2147483647 w 40"/>
              <a:gd name="T31" fmla="*/ 2147483647 h 207"/>
              <a:gd name="T32" fmla="*/ 2147483647 w 40"/>
              <a:gd name="T33" fmla="*/ 2147483647 h 207"/>
              <a:gd name="T34" fmla="*/ 2147483647 w 40"/>
              <a:gd name="T35" fmla="*/ 2147483647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207"/>
              <a:gd name="T56" fmla="*/ 40 w 40"/>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207">
                <a:moveTo>
                  <a:pt x="12" y="0"/>
                </a:moveTo>
                <a:cubicBezTo>
                  <a:pt x="5" y="0"/>
                  <a:pt x="0" y="9"/>
                  <a:pt x="0" y="19"/>
                </a:cubicBezTo>
                <a:cubicBezTo>
                  <a:pt x="0" y="187"/>
                  <a:pt x="0" y="187"/>
                  <a:pt x="0" y="187"/>
                </a:cubicBezTo>
                <a:cubicBezTo>
                  <a:pt x="0" y="198"/>
                  <a:pt x="5" y="207"/>
                  <a:pt x="12" y="207"/>
                </a:cubicBezTo>
                <a:cubicBezTo>
                  <a:pt x="27" y="207"/>
                  <a:pt x="27" y="207"/>
                  <a:pt x="27" y="207"/>
                </a:cubicBezTo>
                <a:cubicBezTo>
                  <a:pt x="34" y="207"/>
                  <a:pt x="40" y="198"/>
                  <a:pt x="40" y="187"/>
                </a:cubicBezTo>
                <a:cubicBezTo>
                  <a:pt x="40" y="19"/>
                  <a:pt x="40" y="19"/>
                  <a:pt x="40" y="19"/>
                </a:cubicBezTo>
                <a:cubicBezTo>
                  <a:pt x="40" y="9"/>
                  <a:pt x="34" y="0"/>
                  <a:pt x="27" y="0"/>
                </a:cubicBezTo>
                <a:lnTo>
                  <a:pt x="12" y="0"/>
                </a:lnTo>
                <a:close/>
                <a:moveTo>
                  <a:pt x="26" y="180"/>
                </a:moveTo>
                <a:cubicBezTo>
                  <a:pt x="26" y="186"/>
                  <a:pt x="23" y="190"/>
                  <a:pt x="19" y="190"/>
                </a:cubicBezTo>
                <a:cubicBezTo>
                  <a:pt x="17" y="190"/>
                  <a:pt x="16" y="189"/>
                  <a:pt x="14" y="187"/>
                </a:cubicBezTo>
                <a:cubicBezTo>
                  <a:pt x="13" y="185"/>
                  <a:pt x="12" y="183"/>
                  <a:pt x="12" y="180"/>
                </a:cubicBezTo>
                <a:cubicBezTo>
                  <a:pt x="12" y="25"/>
                  <a:pt x="12" y="25"/>
                  <a:pt x="12" y="25"/>
                </a:cubicBezTo>
                <a:cubicBezTo>
                  <a:pt x="12" y="19"/>
                  <a:pt x="15" y="15"/>
                  <a:pt x="19" y="15"/>
                </a:cubicBezTo>
                <a:cubicBezTo>
                  <a:pt x="21" y="15"/>
                  <a:pt x="23" y="16"/>
                  <a:pt x="24" y="18"/>
                </a:cubicBezTo>
                <a:cubicBezTo>
                  <a:pt x="25" y="20"/>
                  <a:pt x="26" y="22"/>
                  <a:pt x="26" y="25"/>
                </a:cubicBezTo>
                <a:lnTo>
                  <a:pt x="26" y="18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6" name="Freeform 250"/>
          <p:cNvSpPr>
            <a:spLocks noChangeArrowheads="1"/>
          </p:cNvSpPr>
          <p:nvPr/>
        </p:nvSpPr>
        <p:spPr bwMode="auto">
          <a:xfrm>
            <a:off x="5978525" y="1617663"/>
            <a:ext cx="68263" cy="71437"/>
          </a:xfrm>
          <a:custGeom>
            <a:avLst/>
            <a:gdLst>
              <a:gd name="T0" fmla="*/ 2147483647 w 54"/>
              <a:gd name="T1" fmla="*/ 2147483647 h 55"/>
              <a:gd name="T2" fmla="*/ 2147483647 w 54"/>
              <a:gd name="T3" fmla="*/ 0 h 55"/>
              <a:gd name="T4" fmla="*/ 2147483647 w 54"/>
              <a:gd name="T5" fmla="*/ 2147483647 h 55"/>
              <a:gd name="T6" fmla="*/ 2147483647 w 54"/>
              <a:gd name="T7" fmla="*/ 2147483647 h 55"/>
              <a:gd name="T8" fmla="*/ 2147483647 w 54"/>
              <a:gd name="T9" fmla="*/ 2147483647 h 55"/>
              <a:gd name="T10" fmla="*/ 2147483647 w 54"/>
              <a:gd name="T11" fmla="*/ 0 h 55"/>
              <a:gd name="T12" fmla="*/ 2147483647 w 54"/>
              <a:gd name="T13" fmla="*/ 2147483647 h 55"/>
              <a:gd name="T14" fmla="*/ 2147483647 w 54"/>
              <a:gd name="T15" fmla="*/ 2147483647 h 55"/>
              <a:gd name="T16" fmla="*/ 2147483647 w 54"/>
              <a:gd name="T17" fmla="*/ 2147483647 h 55"/>
              <a:gd name="T18" fmla="*/ 2147483647 w 54"/>
              <a:gd name="T19" fmla="*/ 2147483647 h 55"/>
              <a:gd name="T20" fmla="*/ 2147483647 w 54"/>
              <a:gd name="T21" fmla="*/ 2147483647 h 55"/>
              <a:gd name="T22" fmla="*/ 2147483647 w 54"/>
              <a:gd name="T23" fmla="*/ 2147483647 h 55"/>
              <a:gd name="T24" fmla="*/ 2147483647 w 54"/>
              <a:gd name="T25" fmla="*/ 2147483647 h 55"/>
              <a:gd name="T26" fmla="*/ 2147483647 w 54"/>
              <a:gd name="T27" fmla="*/ 2147483647 h 55"/>
              <a:gd name="T28" fmla="*/ 2147483647 w 54"/>
              <a:gd name="T29" fmla="*/ 2147483647 h 55"/>
              <a:gd name="T30" fmla="*/ 2147483647 w 54"/>
              <a:gd name="T31" fmla="*/ 2147483647 h 55"/>
              <a:gd name="T32" fmla="*/ 2147483647 w 54"/>
              <a:gd name="T33" fmla="*/ 2147483647 h 55"/>
              <a:gd name="T34" fmla="*/ 2147483647 w 54"/>
              <a:gd name="T35" fmla="*/ 2147483647 h 55"/>
              <a:gd name="T36" fmla="*/ 2147483647 w 54"/>
              <a:gd name="T37" fmla="*/ 2147483647 h 55"/>
              <a:gd name="T38" fmla="*/ 2147483647 w 54"/>
              <a:gd name="T39" fmla="*/ 2147483647 h 55"/>
              <a:gd name="T40" fmla="*/ 2147483647 w 54"/>
              <a:gd name="T41" fmla="*/ 2147483647 h 55"/>
              <a:gd name="T42" fmla="*/ 2147483647 w 54"/>
              <a:gd name="T43" fmla="*/ 2147483647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
              <a:gd name="T67" fmla="*/ 0 h 55"/>
              <a:gd name="T68" fmla="*/ 54 w 54"/>
              <a:gd name="T69" fmla="*/ 55 h 5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 h="55">
                <a:moveTo>
                  <a:pt x="51" y="2"/>
                </a:moveTo>
                <a:cubicBezTo>
                  <a:pt x="49" y="1"/>
                  <a:pt x="46" y="0"/>
                  <a:pt x="43" y="0"/>
                </a:cubicBezTo>
                <a:cubicBezTo>
                  <a:pt x="40" y="0"/>
                  <a:pt x="38" y="1"/>
                  <a:pt x="36" y="2"/>
                </a:cubicBezTo>
                <a:cubicBezTo>
                  <a:pt x="34" y="4"/>
                  <a:pt x="31" y="6"/>
                  <a:pt x="28" y="8"/>
                </a:cubicBezTo>
                <a:cubicBezTo>
                  <a:pt x="29" y="6"/>
                  <a:pt x="30" y="4"/>
                  <a:pt x="29" y="2"/>
                </a:cubicBezTo>
                <a:cubicBezTo>
                  <a:pt x="29" y="1"/>
                  <a:pt x="27" y="0"/>
                  <a:pt x="25" y="0"/>
                </a:cubicBezTo>
                <a:cubicBezTo>
                  <a:pt x="21" y="0"/>
                  <a:pt x="17" y="3"/>
                  <a:pt x="15" y="9"/>
                </a:cubicBezTo>
                <a:cubicBezTo>
                  <a:pt x="2" y="47"/>
                  <a:pt x="2" y="47"/>
                  <a:pt x="2" y="47"/>
                </a:cubicBezTo>
                <a:cubicBezTo>
                  <a:pt x="1" y="49"/>
                  <a:pt x="0" y="51"/>
                  <a:pt x="1" y="53"/>
                </a:cubicBezTo>
                <a:cubicBezTo>
                  <a:pt x="2" y="54"/>
                  <a:pt x="3" y="55"/>
                  <a:pt x="5" y="55"/>
                </a:cubicBezTo>
                <a:cubicBezTo>
                  <a:pt x="7" y="55"/>
                  <a:pt x="9" y="54"/>
                  <a:pt x="11" y="53"/>
                </a:cubicBezTo>
                <a:cubicBezTo>
                  <a:pt x="13" y="51"/>
                  <a:pt x="14" y="49"/>
                  <a:pt x="15" y="47"/>
                </a:cubicBezTo>
                <a:cubicBezTo>
                  <a:pt x="19" y="35"/>
                  <a:pt x="19" y="35"/>
                  <a:pt x="19" y="35"/>
                </a:cubicBezTo>
                <a:cubicBezTo>
                  <a:pt x="21" y="31"/>
                  <a:pt x="22" y="28"/>
                  <a:pt x="23" y="25"/>
                </a:cubicBezTo>
                <a:cubicBezTo>
                  <a:pt x="25" y="22"/>
                  <a:pt x="26" y="20"/>
                  <a:pt x="27" y="18"/>
                </a:cubicBezTo>
                <a:cubicBezTo>
                  <a:pt x="29" y="16"/>
                  <a:pt x="30" y="14"/>
                  <a:pt x="32" y="13"/>
                </a:cubicBezTo>
                <a:cubicBezTo>
                  <a:pt x="34" y="12"/>
                  <a:pt x="35" y="12"/>
                  <a:pt x="37" y="12"/>
                </a:cubicBezTo>
                <a:cubicBezTo>
                  <a:pt x="39" y="12"/>
                  <a:pt x="40" y="12"/>
                  <a:pt x="42" y="13"/>
                </a:cubicBezTo>
                <a:cubicBezTo>
                  <a:pt x="44" y="13"/>
                  <a:pt x="45" y="14"/>
                  <a:pt x="45" y="14"/>
                </a:cubicBezTo>
                <a:cubicBezTo>
                  <a:pt x="47" y="14"/>
                  <a:pt x="48" y="13"/>
                  <a:pt x="50" y="12"/>
                </a:cubicBezTo>
                <a:cubicBezTo>
                  <a:pt x="51" y="11"/>
                  <a:pt x="52" y="10"/>
                  <a:pt x="53" y="8"/>
                </a:cubicBezTo>
                <a:cubicBezTo>
                  <a:pt x="54" y="6"/>
                  <a:pt x="53" y="4"/>
                  <a:pt x="51" y="2"/>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7" name="Freeform 251"/>
          <p:cNvSpPr>
            <a:spLocks noChangeArrowheads="1"/>
          </p:cNvSpPr>
          <p:nvPr/>
        </p:nvSpPr>
        <p:spPr bwMode="auto">
          <a:xfrm>
            <a:off x="5899150" y="1592263"/>
            <a:ext cx="79375" cy="96837"/>
          </a:xfrm>
          <a:custGeom>
            <a:avLst/>
            <a:gdLst>
              <a:gd name="T0" fmla="*/ 2147483647 w 62"/>
              <a:gd name="T1" fmla="*/ 2147483647 h 75"/>
              <a:gd name="T2" fmla="*/ 2147483647 w 62"/>
              <a:gd name="T3" fmla="*/ 2147483647 h 75"/>
              <a:gd name="T4" fmla="*/ 2147483647 w 62"/>
              <a:gd name="T5" fmla="*/ 2147483647 h 75"/>
              <a:gd name="T6" fmla="*/ 2147483647 w 62"/>
              <a:gd name="T7" fmla="*/ 2147483647 h 75"/>
              <a:gd name="T8" fmla="*/ 2147483647 w 62"/>
              <a:gd name="T9" fmla="*/ 2147483647 h 75"/>
              <a:gd name="T10" fmla="*/ 2147483647 w 62"/>
              <a:gd name="T11" fmla="*/ 2147483647 h 75"/>
              <a:gd name="T12" fmla="*/ 2147483647 w 62"/>
              <a:gd name="T13" fmla="*/ 2147483647 h 75"/>
              <a:gd name="T14" fmla="*/ 2147483647 w 62"/>
              <a:gd name="T15" fmla="*/ 0 h 75"/>
              <a:gd name="T16" fmla="*/ 2147483647 w 62"/>
              <a:gd name="T17" fmla="*/ 2147483647 h 75"/>
              <a:gd name="T18" fmla="*/ 2147483647 w 62"/>
              <a:gd name="T19" fmla="*/ 2147483647 h 75"/>
              <a:gd name="T20" fmla="*/ 2147483647 w 62"/>
              <a:gd name="T21" fmla="*/ 2147483647 h 75"/>
              <a:gd name="T22" fmla="*/ 2147483647 w 62"/>
              <a:gd name="T23" fmla="*/ 2147483647 h 75"/>
              <a:gd name="T24" fmla="*/ 2147483647 w 62"/>
              <a:gd name="T25" fmla="*/ 2147483647 h 75"/>
              <a:gd name="T26" fmla="*/ 2147483647 w 62"/>
              <a:gd name="T27" fmla="*/ 2147483647 h 75"/>
              <a:gd name="T28" fmla="*/ 2147483647 w 62"/>
              <a:gd name="T29" fmla="*/ 2147483647 h 75"/>
              <a:gd name="T30" fmla="*/ 2147483647 w 62"/>
              <a:gd name="T31" fmla="*/ 2147483647 h 75"/>
              <a:gd name="T32" fmla="*/ 2147483647 w 62"/>
              <a:gd name="T33" fmla="*/ 2147483647 h 75"/>
              <a:gd name="T34" fmla="*/ 2147483647 w 62"/>
              <a:gd name="T35" fmla="*/ 2147483647 h 75"/>
              <a:gd name="T36" fmla="*/ 2147483647 w 62"/>
              <a:gd name="T37" fmla="*/ 2147483647 h 75"/>
              <a:gd name="T38" fmla="*/ 2147483647 w 62"/>
              <a:gd name="T39" fmla="*/ 2147483647 h 75"/>
              <a:gd name="T40" fmla="*/ 2147483647 w 62"/>
              <a:gd name="T41" fmla="*/ 2147483647 h 75"/>
              <a:gd name="T42" fmla="*/ 2147483647 w 62"/>
              <a:gd name="T43" fmla="*/ 2147483647 h 75"/>
              <a:gd name="T44" fmla="*/ 2147483647 w 62"/>
              <a:gd name="T45" fmla="*/ 2147483647 h 75"/>
              <a:gd name="T46" fmla="*/ 2147483647 w 62"/>
              <a:gd name="T47" fmla="*/ 2147483647 h 75"/>
              <a:gd name="T48" fmla="*/ 2147483647 w 62"/>
              <a:gd name="T49" fmla="*/ 2147483647 h 75"/>
              <a:gd name="T50" fmla="*/ 2147483647 w 62"/>
              <a:gd name="T51" fmla="*/ 2147483647 h 75"/>
              <a:gd name="T52" fmla="*/ 2147483647 w 62"/>
              <a:gd name="T53" fmla="*/ 2147483647 h 75"/>
              <a:gd name="T54" fmla="*/ 2147483647 w 62"/>
              <a:gd name="T55" fmla="*/ 2147483647 h 75"/>
              <a:gd name="T56" fmla="*/ 2147483647 w 62"/>
              <a:gd name="T57" fmla="*/ 2147483647 h 75"/>
              <a:gd name="T58" fmla="*/ 2147483647 w 62"/>
              <a:gd name="T59" fmla="*/ 2147483647 h 75"/>
              <a:gd name="T60" fmla="*/ 2147483647 w 62"/>
              <a:gd name="T61" fmla="*/ 2147483647 h 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2"/>
              <a:gd name="T94" fmla="*/ 0 h 75"/>
              <a:gd name="T95" fmla="*/ 62 w 62"/>
              <a:gd name="T96" fmla="*/ 75 h 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2" h="75">
                <a:moveTo>
                  <a:pt x="58" y="22"/>
                </a:moveTo>
                <a:cubicBezTo>
                  <a:pt x="56" y="21"/>
                  <a:pt x="53" y="20"/>
                  <a:pt x="50" y="20"/>
                </a:cubicBezTo>
                <a:cubicBezTo>
                  <a:pt x="47" y="20"/>
                  <a:pt x="45" y="20"/>
                  <a:pt x="43" y="21"/>
                </a:cubicBezTo>
                <a:cubicBezTo>
                  <a:pt x="41" y="22"/>
                  <a:pt x="39" y="22"/>
                  <a:pt x="36" y="24"/>
                </a:cubicBezTo>
                <a:cubicBezTo>
                  <a:pt x="34" y="25"/>
                  <a:pt x="32" y="26"/>
                  <a:pt x="30" y="28"/>
                </a:cubicBezTo>
                <a:cubicBezTo>
                  <a:pt x="37" y="8"/>
                  <a:pt x="37" y="8"/>
                  <a:pt x="37" y="8"/>
                </a:cubicBezTo>
                <a:cubicBezTo>
                  <a:pt x="38" y="6"/>
                  <a:pt x="38" y="4"/>
                  <a:pt x="37" y="2"/>
                </a:cubicBezTo>
                <a:cubicBezTo>
                  <a:pt x="37" y="1"/>
                  <a:pt x="35" y="0"/>
                  <a:pt x="33" y="0"/>
                </a:cubicBezTo>
                <a:cubicBezTo>
                  <a:pt x="31" y="0"/>
                  <a:pt x="29" y="1"/>
                  <a:pt x="28" y="2"/>
                </a:cubicBezTo>
                <a:cubicBezTo>
                  <a:pt x="26" y="4"/>
                  <a:pt x="25" y="6"/>
                  <a:pt x="24" y="8"/>
                </a:cubicBezTo>
                <a:cubicBezTo>
                  <a:pt x="16" y="29"/>
                  <a:pt x="16" y="29"/>
                  <a:pt x="16" y="29"/>
                </a:cubicBezTo>
                <a:cubicBezTo>
                  <a:pt x="2" y="67"/>
                  <a:pt x="2" y="67"/>
                  <a:pt x="2" y="67"/>
                </a:cubicBezTo>
                <a:cubicBezTo>
                  <a:pt x="0" y="72"/>
                  <a:pt x="2" y="75"/>
                  <a:pt x="6" y="75"/>
                </a:cubicBezTo>
                <a:cubicBezTo>
                  <a:pt x="8" y="75"/>
                  <a:pt x="10" y="74"/>
                  <a:pt x="12" y="73"/>
                </a:cubicBezTo>
                <a:cubicBezTo>
                  <a:pt x="13" y="71"/>
                  <a:pt x="15" y="69"/>
                  <a:pt x="16" y="67"/>
                </a:cubicBezTo>
                <a:cubicBezTo>
                  <a:pt x="16" y="66"/>
                  <a:pt x="16" y="66"/>
                  <a:pt x="16" y="66"/>
                </a:cubicBezTo>
                <a:cubicBezTo>
                  <a:pt x="16" y="66"/>
                  <a:pt x="16" y="66"/>
                  <a:pt x="16" y="66"/>
                </a:cubicBezTo>
                <a:cubicBezTo>
                  <a:pt x="22" y="49"/>
                  <a:pt x="22" y="49"/>
                  <a:pt x="22" y="49"/>
                </a:cubicBezTo>
                <a:cubicBezTo>
                  <a:pt x="24" y="44"/>
                  <a:pt x="26" y="40"/>
                  <a:pt x="27" y="38"/>
                </a:cubicBezTo>
                <a:cubicBezTo>
                  <a:pt x="29" y="36"/>
                  <a:pt x="31" y="34"/>
                  <a:pt x="34" y="33"/>
                </a:cubicBezTo>
                <a:cubicBezTo>
                  <a:pt x="36" y="31"/>
                  <a:pt x="38" y="31"/>
                  <a:pt x="41" y="31"/>
                </a:cubicBezTo>
                <a:cubicBezTo>
                  <a:pt x="44" y="31"/>
                  <a:pt x="46" y="32"/>
                  <a:pt x="47" y="34"/>
                </a:cubicBezTo>
                <a:cubicBezTo>
                  <a:pt x="47" y="36"/>
                  <a:pt x="47" y="40"/>
                  <a:pt x="45" y="44"/>
                </a:cubicBezTo>
                <a:cubicBezTo>
                  <a:pt x="37" y="67"/>
                  <a:pt x="37" y="67"/>
                  <a:pt x="37" y="67"/>
                </a:cubicBezTo>
                <a:cubicBezTo>
                  <a:pt x="35" y="72"/>
                  <a:pt x="36" y="75"/>
                  <a:pt x="41" y="75"/>
                </a:cubicBezTo>
                <a:cubicBezTo>
                  <a:pt x="43" y="75"/>
                  <a:pt x="45" y="74"/>
                  <a:pt x="46" y="73"/>
                </a:cubicBezTo>
                <a:cubicBezTo>
                  <a:pt x="48" y="71"/>
                  <a:pt x="49" y="69"/>
                  <a:pt x="50" y="67"/>
                </a:cubicBezTo>
                <a:cubicBezTo>
                  <a:pt x="60" y="41"/>
                  <a:pt x="60" y="41"/>
                  <a:pt x="60" y="41"/>
                </a:cubicBezTo>
                <a:cubicBezTo>
                  <a:pt x="61" y="38"/>
                  <a:pt x="61" y="36"/>
                  <a:pt x="62" y="34"/>
                </a:cubicBezTo>
                <a:cubicBezTo>
                  <a:pt x="62" y="32"/>
                  <a:pt x="62" y="30"/>
                  <a:pt x="62" y="29"/>
                </a:cubicBezTo>
                <a:cubicBezTo>
                  <a:pt x="61" y="26"/>
                  <a:pt x="60" y="24"/>
                  <a:pt x="58" y="22"/>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8" name="Freeform 252"/>
          <p:cNvSpPr>
            <a:spLocks noEditPoints="1" noChangeArrowheads="1"/>
          </p:cNvSpPr>
          <p:nvPr/>
        </p:nvSpPr>
        <p:spPr bwMode="auto">
          <a:xfrm>
            <a:off x="5792788" y="1592263"/>
            <a:ext cx="80962" cy="96837"/>
          </a:xfrm>
          <a:custGeom>
            <a:avLst/>
            <a:gdLst>
              <a:gd name="T0" fmla="*/ 2147483647 w 64"/>
              <a:gd name="T1" fmla="*/ 0 h 75"/>
              <a:gd name="T2" fmla="*/ 2147483647 w 64"/>
              <a:gd name="T3" fmla="*/ 2147483647 h 75"/>
              <a:gd name="T4" fmla="*/ 2147483647 w 64"/>
              <a:gd name="T5" fmla="*/ 2147483647 h 75"/>
              <a:gd name="T6" fmla="*/ 2147483647 w 64"/>
              <a:gd name="T7" fmla="*/ 2147483647 h 75"/>
              <a:gd name="T8" fmla="*/ 2147483647 w 64"/>
              <a:gd name="T9" fmla="*/ 2147483647 h 75"/>
              <a:gd name="T10" fmla="*/ 2147483647 w 64"/>
              <a:gd name="T11" fmla="*/ 2147483647 h 75"/>
              <a:gd name="T12" fmla="*/ 2147483647 w 64"/>
              <a:gd name="T13" fmla="*/ 2147483647 h 75"/>
              <a:gd name="T14" fmla="*/ 2147483647 w 64"/>
              <a:gd name="T15" fmla="*/ 2147483647 h 75"/>
              <a:gd name="T16" fmla="*/ 0 w 64"/>
              <a:gd name="T17" fmla="*/ 2147483647 h 75"/>
              <a:gd name="T18" fmla="*/ 2147483647 w 64"/>
              <a:gd name="T19" fmla="*/ 2147483647 h 75"/>
              <a:gd name="T20" fmla="*/ 2147483647 w 64"/>
              <a:gd name="T21" fmla="*/ 2147483647 h 75"/>
              <a:gd name="T22" fmla="*/ 2147483647 w 64"/>
              <a:gd name="T23" fmla="*/ 2147483647 h 75"/>
              <a:gd name="T24" fmla="*/ 2147483647 w 64"/>
              <a:gd name="T25" fmla="*/ 2147483647 h 75"/>
              <a:gd name="T26" fmla="*/ 2147483647 w 64"/>
              <a:gd name="T27" fmla="*/ 2147483647 h 75"/>
              <a:gd name="T28" fmla="*/ 2147483647 w 64"/>
              <a:gd name="T29" fmla="*/ 2147483647 h 75"/>
              <a:gd name="T30" fmla="*/ 2147483647 w 64"/>
              <a:gd name="T31" fmla="*/ 2147483647 h 75"/>
              <a:gd name="T32" fmla="*/ 2147483647 w 64"/>
              <a:gd name="T33" fmla="*/ 2147483647 h 75"/>
              <a:gd name="T34" fmla="*/ 2147483647 w 64"/>
              <a:gd name="T35" fmla="*/ 2147483647 h 75"/>
              <a:gd name="T36" fmla="*/ 2147483647 w 64"/>
              <a:gd name="T37" fmla="*/ 2147483647 h 75"/>
              <a:gd name="T38" fmla="*/ 2147483647 w 64"/>
              <a:gd name="T39" fmla="*/ 2147483647 h 75"/>
              <a:gd name="T40" fmla="*/ 2147483647 w 64"/>
              <a:gd name="T41" fmla="*/ 2147483647 h 75"/>
              <a:gd name="T42" fmla="*/ 2147483647 w 64"/>
              <a:gd name="T43" fmla="*/ 2147483647 h 75"/>
              <a:gd name="T44" fmla="*/ 2147483647 w 64"/>
              <a:gd name="T45" fmla="*/ 2147483647 h 75"/>
              <a:gd name="T46" fmla="*/ 2147483647 w 64"/>
              <a:gd name="T47" fmla="*/ 2147483647 h 75"/>
              <a:gd name="T48" fmla="*/ 2147483647 w 64"/>
              <a:gd name="T49" fmla="*/ 2147483647 h 75"/>
              <a:gd name="T50" fmla="*/ 2147483647 w 64"/>
              <a:gd name="T51" fmla="*/ 2147483647 h 75"/>
              <a:gd name="T52" fmla="*/ 2147483647 w 64"/>
              <a:gd name="T53" fmla="*/ 2147483647 h 75"/>
              <a:gd name="T54" fmla="*/ 2147483647 w 64"/>
              <a:gd name="T55" fmla="*/ 0 h 75"/>
              <a:gd name="T56" fmla="*/ 2147483647 w 64"/>
              <a:gd name="T57" fmla="*/ 2147483647 h 75"/>
              <a:gd name="T58" fmla="*/ 2147483647 w 64"/>
              <a:gd name="T59" fmla="*/ 2147483647 h 75"/>
              <a:gd name="T60" fmla="*/ 2147483647 w 64"/>
              <a:gd name="T61" fmla="*/ 2147483647 h 75"/>
              <a:gd name="T62" fmla="*/ 2147483647 w 64"/>
              <a:gd name="T63" fmla="*/ 2147483647 h 75"/>
              <a:gd name="T64" fmla="*/ 2147483647 w 64"/>
              <a:gd name="T65" fmla="*/ 2147483647 h 75"/>
              <a:gd name="T66" fmla="*/ 2147483647 w 64"/>
              <a:gd name="T67" fmla="*/ 2147483647 h 7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
              <a:gd name="T103" fmla="*/ 0 h 75"/>
              <a:gd name="T104" fmla="*/ 64 w 64"/>
              <a:gd name="T105" fmla="*/ 75 h 7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 h="75">
                <a:moveTo>
                  <a:pt x="58" y="0"/>
                </a:moveTo>
                <a:cubicBezTo>
                  <a:pt x="56" y="0"/>
                  <a:pt x="55" y="1"/>
                  <a:pt x="53" y="2"/>
                </a:cubicBezTo>
                <a:cubicBezTo>
                  <a:pt x="52" y="3"/>
                  <a:pt x="50" y="5"/>
                  <a:pt x="47" y="7"/>
                </a:cubicBezTo>
                <a:cubicBezTo>
                  <a:pt x="39" y="14"/>
                  <a:pt x="39" y="14"/>
                  <a:pt x="39" y="14"/>
                </a:cubicBezTo>
                <a:cubicBezTo>
                  <a:pt x="8" y="42"/>
                  <a:pt x="8" y="42"/>
                  <a:pt x="8" y="42"/>
                </a:cubicBezTo>
                <a:cubicBezTo>
                  <a:pt x="7" y="43"/>
                  <a:pt x="6" y="44"/>
                  <a:pt x="5" y="44"/>
                </a:cubicBezTo>
                <a:cubicBezTo>
                  <a:pt x="5" y="45"/>
                  <a:pt x="4" y="46"/>
                  <a:pt x="3" y="46"/>
                </a:cubicBezTo>
                <a:cubicBezTo>
                  <a:pt x="3" y="47"/>
                  <a:pt x="2" y="48"/>
                  <a:pt x="2" y="48"/>
                </a:cubicBezTo>
                <a:cubicBezTo>
                  <a:pt x="1" y="49"/>
                  <a:pt x="1" y="50"/>
                  <a:pt x="0" y="50"/>
                </a:cubicBezTo>
                <a:cubicBezTo>
                  <a:pt x="0" y="53"/>
                  <a:pt x="0" y="55"/>
                  <a:pt x="1" y="56"/>
                </a:cubicBezTo>
                <a:cubicBezTo>
                  <a:pt x="2" y="58"/>
                  <a:pt x="4" y="58"/>
                  <a:pt x="7" y="58"/>
                </a:cubicBezTo>
                <a:cubicBezTo>
                  <a:pt x="32" y="58"/>
                  <a:pt x="32" y="58"/>
                  <a:pt x="32" y="58"/>
                </a:cubicBezTo>
                <a:cubicBezTo>
                  <a:pt x="28" y="67"/>
                  <a:pt x="28" y="67"/>
                  <a:pt x="28" y="67"/>
                </a:cubicBezTo>
                <a:cubicBezTo>
                  <a:pt x="28" y="70"/>
                  <a:pt x="27" y="72"/>
                  <a:pt x="28" y="73"/>
                </a:cubicBezTo>
                <a:cubicBezTo>
                  <a:pt x="29" y="74"/>
                  <a:pt x="30" y="75"/>
                  <a:pt x="32" y="75"/>
                </a:cubicBezTo>
                <a:cubicBezTo>
                  <a:pt x="34" y="75"/>
                  <a:pt x="35" y="74"/>
                  <a:pt x="37" y="73"/>
                </a:cubicBezTo>
                <a:cubicBezTo>
                  <a:pt x="39" y="72"/>
                  <a:pt x="40" y="70"/>
                  <a:pt x="41" y="67"/>
                </a:cubicBezTo>
                <a:cubicBezTo>
                  <a:pt x="43" y="61"/>
                  <a:pt x="43" y="61"/>
                  <a:pt x="43" y="61"/>
                </a:cubicBezTo>
                <a:cubicBezTo>
                  <a:pt x="43" y="61"/>
                  <a:pt x="43" y="61"/>
                  <a:pt x="43" y="61"/>
                </a:cubicBezTo>
                <a:cubicBezTo>
                  <a:pt x="44" y="58"/>
                  <a:pt x="44" y="58"/>
                  <a:pt x="44" y="58"/>
                </a:cubicBezTo>
                <a:cubicBezTo>
                  <a:pt x="47" y="58"/>
                  <a:pt x="47" y="58"/>
                  <a:pt x="47" y="58"/>
                </a:cubicBezTo>
                <a:cubicBezTo>
                  <a:pt x="50" y="58"/>
                  <a:pt x="52" y="58"/>
                  <a:pt x="53" y="57"/>
                </a:cubicBezTo>
                <a:cubicBezTo>
                  <a:pt x="55" y="56"/>
                  <a:pt x="56" y="55"/>
                  <a:pt x="57" y="53"/>
                </a:cubicBezTo>
                <a:cubicBezTo>
                  <a:pt x="57" y="50"/>
                  <a:pt x="57" y="49"/>
                  <a:pt x="56" y="48"/>
                </a:cubicBezTo>
                <a:cubicBezTo>
                  <a:pt x="55" y="48"/>
                  <a:pt x="53" y="47"/>
                  <a:pt x="50" y="47"/>
                </a:cubicBezTo>
                <a:cubicBezTo>
                  <a:pt x="48" y="47"/>
                  <a:pt x="48" y="47"/>
                  <a:pt x="48" y="47"/>
                </a:cubicBezTo>
                <a:cubicBezTo>
                  <a:pt x="62" y="9"/>
                  <a:pt x="62" y="9"/>
                  <a:pt x="62" y="9"/>
                </a:cubicBezTo>
                <a:cubicBezTo>
                  <a:pt x="64" y="3"/>
                  <a:pt x="63" y="0"/>
                  <a:pt x="58" y="0"/>
                </a:cubicBezTo>
                <a:close/>
                <a:moveTo>
                  <a:pt x="42" y="29"/>
                </a:moveTo>
                <a:cubicBezTo>
                  <a:pt x="36" y="47"/>
                  <a:pt x="36" y="47"/>
                  <a:pt x="36" y="47"/>
                </a:cubicBezTo>
                <a:cubicBezTo>
                  <a:pt x="15" y="47"/>
                  <a:pt x="15" y="47"/>
                  <a:pt x="15" y="47"/>
                </a:cubicBezTo>
                <a:cubicBezTo>
                  <a:pt x="41" y="23"/>
                  <a:pt x="41" y="23"/>
                  <a:pt x="41" y="23"/>
                </a:cubicBezTo>
                <a:cubicBezTo>
                  <a:pt x="46" y="19"/>
                  <a:pt x="46" y="19"/>
                  <a:pt x="46" y="19"/>
                </a:cubicBezTo>
                <a:lnTo>
                  <a:pt x="42" y="2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79" name="Freeform 253"/>
          <p:cNvSpPr>
            <a:spLocks noChangeArrowheads="1"/>
          </p:cNvSpPr>
          <p:nvPr/>
        </p:nvSpPr>
        <p:spPr bwMode="auto">
          <a:xfrm>
            <a:off x="5713413" y="1593850"/>
            <a:ext cx="87312" cy="92075"/>
          </a:xfrm>
          <a:custGeom>
            <a:avLst/>
            <a:gdLst>
              <a:gd name="T0" fmla="*/ 2147483647 w 68"/>
              <a:gd name="T1" fmla="*/ 2147483647 h 73"/>
              <a:gd name="T2" fmla="*/ 2147483647 w 68"/>
              <a:gd name="T3" fmla="*/ 2147483647 h 73"/>
              <a:gd name="T4" fmla="*/ 2147483647 w 68"/>
              <a:gd name="T5" fmla="*/ 2147483647 h 73"/>
              <a:gd name="T6" fmla="*/ 2147483647 w 68"/>
              <a:gd name="T7" fmla="*/ 2147483647 h 73"/>
              <a:gd name="T8" fmla="*/ 2147483647 w 68"/>
              <a:gd name="T9" fmla="*/ 2147483647 h 73"/>
              <a:gd name="T10" fmla="*/ 2147483647 w 68"/>
              <a:gd name="T11" fmla="*/ 2147483647 h 73"/>
              <a:gd name="T12" fmla="*/ 2147483647 w 68"/>
              <a:gd name="T13" fmla="*/ 2147483647 h 73"/>
              <a:gd name="T14" fmla="*/ 2147483647 w 68"/>
              <a:gd name="T15" fmla="*/ 0 h 73"/>
              <a:gd name="T16" fmla="*/ 2147483647 w 68"/>
              <a:gd name="T17" fmla="*/ 2147483647 h 73"/>
              <a:gd name="T18" fmla="*/ 2147483647 w 68"/>
              <a:gd name="T19" fmla="*/ 2147483647 h 73"/>
              <a:gd name="T20" fmla="*/ 2147483647 w 68"/>
              <a:gd name="T21" fmla="*/ 2147483647 h 73"/>
              <a:gd name="T22" fmla="*/ 2147483647 w 68"/>
              <a:gd name="T23" fmla="*/ 2147483647 h 73"/>
              <a:gd name="T24" fmla="*/ 2147483647 w 68"/>
              <a:gd name="T25" fmla="*/ 2147483647 h 73"/>
              <a:gd name="T26" fmla="*/ 2147483647 w 68"/>
              <a:gd name="T27" fmla="*/ 2147483647 h 73"/>
              <a:gd name="T28" fmla="*/ 2147483647 w 68"/>
              <a:gd name="T29" fmla="*/ 2147483647 h 73"/>
              <a:gd name="T30" fmla="*/ 2147483647 w 68"/>
              <a:gd name="T31" fmla="*/ 2147483647 h 73"/>
              <a:gd name="T32" fmla="*/ 2147483647 w 68"/>
              <a:gd name="T33" fmla="*/ 2147483647 h 73"/>
              <a:gd name="T34" fmla="*/ 2147483647 w 68"/>
              <a:gd name="T35" fmla="*/ 2147483647 h 73"/>
              <a:gd name="T36" fmla="*/ 2147483647 w 68"/>
              <a:gd name="T37" fmla="*/ 2147483647 h 73"/>
              <a:gd name="T38" fmla="*/ 2147483647 w 68"/>
              <a:gd name="T39" fmla="*/ 2147483647 h 73"/>
              <a:gd name="T40" fmla="*/ 2147483647 w 68"/>
              <a:gd name="T41" fmla="*/ 2147483647 h 73"/>
              <a:gd name="T42" fmla="*/ 2147483647 w 68"/>
              <a:gd name="T43" fmla="*/ 2147483647 h 73"/>
              <a:gd name="T44" fmla="*/ 2147483647 w 68"/>
              <a:gd name="T45" fmla="*/ 2147483647 h 73"/>
              <a:gd name="T46" fmla="*/ 2147483647 w 68"/>
              <a:gd name="T47" fmla="*/ 2147483647 h 73"/>
              <a:gd name="T48" fmla="*/ 2147483647 w 68"/>
              <a:gd name="T49" fmla="*/ 2147483647 h 73"/>
              <a:gd name="T50" fmla="*/ 2147483647 w 68"/>
              <a:gd name="T51" fmla="*/ 2147483647 h 73"/>
              <a:gd name="T52" fmla="*/ 2147483647 w 68"/>
              <a:gd name="T53" fmla="*/ 2147483647 h 73"/>
              <a:gd name="T54" fmla="*/ 2147483647 w 68"/>
              <a:gd name="T55" fmla="*/ 2147483647 h 73"/>
              <a:gd name="T56" fmla="*/ 2147483647 w 68"/>
              <a:gd name="T57" fmla="*/ 2147483647 h 73"/>
              <a:gd name="T58" fmla="*/ 2147483647 w 68"/>
              <a:gd name="T59" fmla="*/ 2147483647 h 73"/>
              <a:gd name="T60" fmla="*/ 2147483647 w 68"/>
              <a:gd name="T61" fmla="*/ 2147483647 h 73"/>
              <a:gd name="T62" fmla="*/ 2147483647 w 68"/>
              <a:gd name="T63" fmla="*/ 2147483647 h 73"/>
              <a:gd name="T64" fmla="*/ 2147483647 w 68"/>
              <a:gd name="T65" fmla="*/ 2147483647 h 73"/>
              <a:gd name="T66" fmla="*/ 2147483647 w 68"/>
              <a:gd name="T67" fmla="*/ 2147483647 h 73"/>
              <a:gd name="T68" fmla="*/ 2147483647 w 68"/>
              <a:gd name="T69" fmla="*/ 2147483647 h 73"/>
              <a:gd name="T70" fmla="*/ 2147483647 w 68"/>
              <a:gd name="T71" fmla="*/ 2147483647 h 73"/>
              <a:gd name="T72" fmla="*/ 2147483647 w 68"/>
              <a:gd name="T73" fmla="*/ 2147483647 h 73"/>
              <a:gd name="T74" fmla="*/ 2147483647 w 68"/>
              <a:gd name="T75" fmla="*/ 2147483647 h 7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8"/>
              <a:gd name="T115" fmla="*/ 0 h 73"/>
              <a:gd name="T116" fmla="*/ 68 w 68"/>
              <a:gd name="T117" fmla="*/ 73 h 7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8" h="73">
                <a:moveTo>
                  <a:pt x="37" y="48"/>
                </a:moveTo>
                <a:cubicBezTo>
                  <a:pt x="43" y="44"/>
                  <a:pt x="48" y="41"/>
                  <a:pt x="51" y="39"/>
                </a:cubicBezTo>
                <a:cubicBezTo>
                  <a:pt x="53" y="38"/>
                  <a:pt x="56" y="35"/>
                  <a:pt x="60" y="32"/>
                </a:cubicBezTo>
                <a:cubicBezTo>
                  <a:pt x="63" y="28"/>
                  <a:pt x="65" y="25"/>
                  <a:pt x="67" y="21"/>
                </a:cubicBezTo>
                <a:cubicBezTo>
                  <a:pt x="68" y="18"/>
                  <a:pt x="68" y="15"/>
                  <a:pt x="68" y="13"/>
                </a:cubicBezTo>
                <a:cubicBezTo>
                  <a:pt x="68" y="11"/>
                  <a:pt x="67" y="8"/>
                  <a:pt x="66" y="7"/>
                </a:cubicBezTo>
                <a:cubicBezTo>
                  <a:pt x="65" y="5"/>
                  <a:pt x="64" y="3"/>
                  <a:pt x="62" y="2"/>
                </a:cubicBezTo>
                <a:cubicBezTo>
                  <a:pt x="59" y="1"/>
                  <a:pt x="55" y="0"/>
                  <a:pt x="50" y="0"/>
                </a:cubicBezTo>
                <a:cubicBezTo>
                  <a:pt x="46" y="0"/>
                  <a:pt x="42" y="0"/>
                  <a:pt x="38" y="2"/>
                </a:cubicBezTo>
                <a:cubicBezTo>
                  <a:pt x="35" y="3"/>
                  <a:pt x="31" y="5"/>
                  <a:pt x="29" y="7"/>
                </a:cubicBezTo>
                <a:cubicBezTo>
                  <a:pt x="26" y="9"/>
                  <a:pt x="23" y="11"/>
                  <a:pt x="22" y="13"/>
                </a:cubicBezTo>
                <a:cubicBezTo>
                  <a:pt x="20" y="16"/>
                  <a:pt x="18" y="18"/>
                  <a:pt x="18" y="20"/>
                </a:cubicBezTo>
                <a:cubicBezTo>
                  <a:pt x="17" y="22"/>
                  <a:pt x="17" y="24"/>
                  <a:pt x="18" y="25"/>
                </a:cubicBezTo>
                <a:cubicBezTo>
                  <a:pt x="18" y="26"/>
                  <a:pt x="19" y="27"/>
                  <a:pt x="21" y="27"/>
                </a:cubicBezTo>
                <a:cubicBezTo>
                  <a:pt x="23" y="27"/>
                  <a:pt x="25" y="26"/>
                  <a:pt x="26" y="25"/>
                </a:cubicBezTo>
                <a:cubicBezTo>
                  <a:pt x="27" y="23"/>
                  <a:pt x="29" y="22"/>
                  <a:pt x="30" y="20"/>
                </a:cubicBezTo>
                <a:cubicBezTo>
                  <a:pt x="32" y="17"/>
                  <a:pt x="33" y="16"/>
                  <a:pt x="34" y="16"/>
                </a:cubicBezTo>
                <a:cubicBezTo>
                  <a:pt x="37" y="12"/>
                  <a:pt x="41" y="10"/>
                  <a:pt x="46" y="10"/>
                </a:cubicBezTo>
                <a:cubicBezTo>
                  <a:pt x="48" y="10"/>
                  <a:pt x="50" y="10"/>
                  <a:pt x="51" y="11"/>
                </a:cubicBezTo>
                <a:cubicBezTo>
                  <a:pt x="52" y="12"/>
                  <a:pt x="53" y="13"/>
                  <a:pt x="54" y="15"/>
                </a:cubicBezTo>
                <a:cubicBezTo>
                  <a:pt x="54" y="17"/>
                  <a:pt x="54" y="19"/>
                  <a:pt x="53" y="21"/>
                </a:cubicBezTo>
                <a:cubicBezTo>
                  <a:pt x="52" y="23"/>
                  <a:pt x="51" y="25"/>
                  <a:pt x="49" y="27"/>
                </a:cubicBezTo>
                <a:cubicBezTo>
                  <a:pt x="48" y="29"/>
                  <a:pt x="46" y="31"/>
                  <a:pt x="43" y="33"/>
                </a:cubicBezTo>
                <a:cubicBezTo>
                  <a:pt x="41" y="35"/>
                  <a:pt x="38" y="36"/>
                  <a:pt x="34" y="38"/>
                </a:cubicBezTo>
                <a:cubicBezTo>
                  <a:pt x="33" y="39"/>
                  <a:pt x="29" y="42"/>
                  <a:pt x="24" y="45"/>
                </a:cubicBezTo>
                <a:cubicBezTo>
                  <a:pt x="20" y="48"/>
                  <a:pt x="14" y="52"/>
                  <a:pt x="8" y="56"/>
                </a:cubicBezTo>
                <a:cubicBezTo>
                  <a:pt x="7" y="58"/>
                  <a:pt x="5" y="59"/>
                  <a:pt x="4" y="61"/>
                </a:cubicBezTo>
                <a:cubicBezTo>
                  <a:pt x="2" y="63"/>
                  <a:pt x="1" y="65"/>
                  <a:pt x="1" y="66"/>
                </a:cubicBezTo>
                <a:cubicBezTo>
                  <a:pt x="0" y="68"/>
                  <a:pt x="0" y="69"/>
                  <a:pt x="1" y="71"/>
                </a:cubicBezTo>
                <a:cubicBezTo>
                  <a:pt x="2" y="72"/>
                  <a:pt x="4" y="73"/>
                  <a:pt x="6" y="73"/>
                </a:cubicBezTo>
                <a:cubicBezTo>
                  <a:pt x="42" y="73"/>
                  <a:pt x="42" y="73"/>
                  <a:pt x="42" y="73"/>
                </a:cubicBezTo>
                <a:cubicBezTo>
                  <a:pt x="45" y="73"/>
                  <a:pt x="46" y="72"/>
                  <a:pt x="48" y="71"/>
                </a:cubicBezTo>
                <a:cubicBezTo>
                  <a:pt x="49" y="70"/>
                  <a:pt x="50" y="68"/>
                  <a:pt x="51" y="67"/>
                </a:cubicBezTo>
                <a:cubicBezTo>
                  <a:pt x="52" y="65"/>
                  <a:pt x="51" y="64"/>
                  <a:pt x="51" y="63"/>
                </a:cubicBezTo>
                <a:cubicBezTo>
                  <a:pt x="50" y="62"/>
                  <a:pt x="48" y="61"/>
                  <a:pt x="45" y="61"/>
                </a:cubicBezTo>
                <a:cubicBezTo>
                  <a:pt x="19" y="61"/>
                  <a:pt x="19" y="61"/>
                  <a:pt x="19" y="61"/>
                </a:cubicBezTo>
                <a:cubicBezTo>
                  <a:pt x="21" y="60"/>
                  <a:pt x="22" y="59"/>
                  <a:pt x="23" y="58"/>
                </a:cubicBezTo>
                <a:cubicBezTo>
                  <a:pt x="26" y="56"/>
                  <a:pt x="30" y="52"/>
                  <a:pt x="37" y="4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0" name="Freeform 254"/>
          <p:cNvSpPr>
            <a:spLocks noEditPoints="1" noChangeArrowheads="1"/>
          </p:cNvSpPr>
          <p:nvPr/>
        </p:nvSpPr>
        <p:spPr bwMode="auto">
          <a:xfrm>
            <a:off x="5497513" y="1441450"/>
            <a:ext cx="403225" cy="422275"/>
          </a:xfrm>
          <a:custGeom>
            <a:avLst/>
            <a:gdLst>
              <a:gd name="T0" fmla="*/ 2147483647 w 315"/>
              <a:gd name="T1" fmla="*/ 0 h 331"/>
              <a:gd name="T2" fmla="*/ 0 w 315"/>
              <a:gd name="T3" fmla="*/ 2147483647 h 331"/>
              <a:gd name="T4" fmla="*/ 2147483647 w 315"/>
              <a:gd name="T5" fmla="*/ 2147483647 h 331"/>
              <a:gd name="T6" fmla="*/ 2147483647 w 315"/>
              <a:gd name="T7" fmla="*/ 2147483647 h 331"/>
              <a:gd name="T8" fmla="*/ 2147483647 w 315"/>
              <a:gd name="T9" fmla="*/ 2147483647 h 331"/>
              <a:gd name="T10" fmla="*/ 2147483647 w 315"/>
              <a:gd name="T11" fmla="*/ 2147483647 h 331"/>
              <a:gd name="T12" fmla="*/ 2147483647 w 315"/>
              <a:gd name="T13" fmla="*/ 2147483647 h 331"/>
              <a:gd name="T14" fmla="*/ 2147483647 w 315"/>
              <a:gd name="T15" fmla="*/ 2147483647 h 331"/>
              <a:gd name="T16" fmla="*/ 2147483647 w 315"/>
              <a:gd name="T17" fmla="*/ 2147483647 h 331"/>
              <a:gd name="T18" fmla="*/ 2147483647 w 315"/>
              <a:gd name="T19" fmla="*/ 2147483647 h 331"/>
              <a:gd name="T20" fmla="*/ 2147483647 w 315"/>
              <a:gd name="T21" fmla="*/ 2147483647 h 331"/>
              <a:gd name="T22" fmla="*/ 2147483647 w 315"/>
              <a:gd name="T23" fmla="*/ 0 h 331"/>
              <a:gd name="T24" fmla="*/ 2147483647 w 315"/>
              <a:gd name="T25" fmla="*/ 2147483647 h 331"/>
              <a:gd name="T26" fmla="*/ 2147483647 w 315"/>
              <a:gd name="T27" fmla="*/ 2147483647 h 331"/>
              <a:gd name="T28" fmla="*/ 2147483647 w 315"/>
              <a:gd name="T29" fmla="*/ 2147483647 h 331"/>
              <a:gd name="T30" fmla="*/ 2147483647 w 315"/>
              <a:gd name="T31" fmla="*/ 2147483647 h 331"/>
              <a:gd name="T32" fmla="*/ 2147483647 w 315"/>
              <a:gd name="T33" fmla="*/ 2147483647 h 331"/>
              <a:gd name="T34" fmla="*/ 2147483647 w 315"/>
              <a:gd name="T35" fmla="*/ 2147483647 h 331"/>
              <a:gd name="T36" fmla="*/ 2147483647 w 315"/>
              <a:gd name="T37" fmla="*/ 2147483647 h 331"/>
              <a:gd name="T38" fmla="*/ 2147483647 w 315"/>
              <a:gd name="T39" fmla="*/ 2147483647 h 331"/>
              <a:gd name="T40" fmla="*/ 2147483647 w 315"/>
              <a:gd name="T41" fmla="*/ 2147483647 h 331"/>
              <a:gd name="T42" fmla="*/ 2147483647 w 315"/>
              <a:gd name="T43" fmla="*/ 2147483647 h 331"/>
              <a:gd name="T44" fmla="*/ 2147483647 w 315"/>
              <a:gd name="T45" fmla="*/ 2147483647 h 331"/>
              <a:gd name="T46" fmla="*/ 2147483647 w 315"/>
              <a:gd name="T47" fmla="*/ 2147483647 h 331"/>
              <a:gd name="T48" fmla="*/ 2147483647 w 315"/>
              <a:gd name="T49" fmla="*/ 2147483647 h 331"/>
              <a:gd name="T50" fmla="*/ 2147483647 w 315"/>
              <a:gd name="T51" fmla="*/ 2147483647 h 331"/>
              <a:gd name="T52" fmla="*/ 2147483647 w 315"/>
              <a:gd name="T53" fmla="*/ 2147483647 h 33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15"/>
              <a:gd name="T82" fmla="*/ 0 h 331"/>
              <a:gd name="T83" fmla="*/ 315 w 315"/>
              <a:gd name="T84" fmla="*/ 331 h 33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15" h="331">
                <a:moveTo>
                  <a:pt x="166" y="0"/>
                </a:moveTo>
                <a:cubicBezTo>
                  <a:pt x="74" y="0"/>
                  <a:pt x="0" y="74"/>
                  <a:pt x="0" y="165"/>
                </a:cubicBezTo>
                <a:cubicBezTo>
                  <a:pt x="0" y="257"/>
                  <a:pt x="74" y="331"/>
                  <a:pt x="166" y="331"/>
                </a:cubicBezTo>
                <a:cubicBezTo>
                  <a:pt x="227" y="331"/>
                  <a:pt x="280" y="298"/>
                  <a:pt x="309" y="248"/>
                </a:cubicBezTo>
                <a:cubicBezTo>
                  <a:pt x="237" y="248"/>
                  <a:pt x="237" y="248"/>
                  <a:pt x="237" y="248"/>
                </a:cubicBezTo>
                <a:cubicBezTo>
                  <a:pt x="218" y="265"/>
                  <a:pt x="193" y="275"/>
                  <a:pt x="166" y="275"/>
                </a:cubicBezTo>
                <a:cubicBezTo>
                  <a:pt x="105" y="275"/>
                  <a:pt x="56" y="226"/>
                  <a:pt x="56" y="165"/>
                </a:cubicBezTo>
                <a:cubicBezTo>
                  <a:pt x="56" y="105"/>
                  <a:pt x="105" y="56"/>
                  <a:pt x="166" y="56"/>
                </a:cubicBezTo>
                <a:cubicBezTo>
                  <a:pt x="199" y="56"/>
                  <a:pt x="228" y="70"/>
                  <a:pt x="248" y="93"/>
                </a:cubicBezTo>
                <a:cubicBezTo>
                  <a:pt x="248" y="93"/>
                  <a:pt x="248" y="93"/>
                  <a:pt x="248" y="93"/>
                </a:cubicBezTo>
                <a:cubicBezTo>
                  <a:pt x="315" y="93"/>
                  <a:pt x="315" y="93"/>
                  <a:pt x="315" y="93"/>
                </a:cubicBezTo>
                <a:cubicBezTo>
                  <a:pt x="288" y="38"/>
                  <a:pt x="231" y="0"/>
                  <a:pt x="166" y="0"/>
                </a:cubicBezTo>
                <a:close/>
                <a:moveTo>
                  <a:pt x="35" y="175"/>
                </a:moveTo>
                <a:cubicBezTo>
                  <a:pt x="29" y="175"/>
                  <a:pt x="25" y="171"/>
                  <a:pt x="25" y="165"/>
                </a:cubicBezTo>
                <a:cubicBezTo>
                  <a:pt x="25" y="160"/>
                  <a:pt x="29" y="155"/>
                  <a:pt x="35" y="155"/>
                </a:cubicBezTo>
                <a:cubicBezTo>
                  <a:pt x="40" y="155"/>
                  <a:pt x="44" y="160"/>
                  <a:pt x="44" y="165"/>
                </a:cubicBezTo>
                <a:cubicBezTo>
                  <a:pt x="44" y="171"/>
                  <a:pt x="40" y="175"/>
                  <a:pt x="35" y="175"/>
                </a:cubicBezTo>
                <a:close/>
                <a:moveTo>
                  <a:pt x="163" y="283"/>
                </a:moveTo>
                <a:cubicBezTo>
                  <a:pt x="168" y="283"/>
                  <a:pt x="172" y="287"/>
                  <a:pt x="172" y="292"/>
                </a:cubicBezTo>
                <a:cubicBezTo>
                  <a:pt x="172" y="298"/>
                  <a:pt x="168" y="302"/>
                  <a:pt x="163" y="302"/>
                </a:cubicBezTo>
                <a:cubicBezTo>
                  <a:pt x="157" y="302"/>
                  <a:pt x="153" y="298"/>
                  <a:pt x="153" y="292"/>
                </a:cubicBezTo>
                <a:cubicBezTo>
                  <a:pt x="153" y="287"/>
                  <a:pt x="157" y="283"/>
                  <a:pt x="163" y="283"/>
                </a:cubicBezTo>
                <a:close/>
                <a:moveTo>
                  <a:pt x="167" y="45"/>
                </a:moveTo>
                <a:cubicBezTo>
                  <a:pt x="162" y="45"/>
                  <a:pt x="158" y="40"/>
                  <a:pt x="158" y="35"/>
                </a:cubicBezTo>
                <a:cubicBezTo>
                  <a:pt x="158" y="30"/>
                  <a:pt x="162" y="25"/>
                  <a:pt x="167" y="25"/>
                </a:cubicBezTo>
                <a:cubicBezTo>
                  <a:pt x="173" y="25"/>
                  <a:pt x="177" y="30"/>
                  <a:pt x="177" y="35"/>
                </a:cubicBezTo>
                <a:cubicBezTo>
                  <a:pt x="177" y="40"/>
                  <a:pt x="173" y="45"/>
                  <a:pt x="167" y="4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1" name="Freeform 255"/>
          <p:cNvSpPr>
            <a:spLocks noChangeArrowheads="1"/>
          </p:cNvSpPr>
          <p:nvPr/>
        </p:nvSpPr>
        <p:spPr bwMode="auto">
          <a:xfrm>
            <a:off x="5608638" y="1639888"/>
            <a:ext cx="107950" cy="74612"/>
          </a:xfrm>
          <a:custGeom>
            <a:avLst/>
            <a:gdLst>
              <a:gd name="T0" fmla="*/ 2147483647 w 85"/>
              <a:gd name="T1" fmla="*/ 2147483647 h 58"/>
              <a:gd name="T2" fmla="*/ 2147483647 w 85"/>
              <a:gd name="T3" fmla="*/ 2147483647 h 58"/>
              <a:gd name="T4" fmla="*/ 2147483647 w 85"/>
              <a:gd name="T5" fmla="*/ 2147483647 h 58"/>
              <a:gd name="T6" fmla="*/ 2147483647 w 85"/>
              <a:gd name="T7" fmla="*/ 2147483647 h 58"/>
              <a:gd name="T8" fmla="*/ 2147483647 w 85"/>
              <a:gd name="T9" fmla="*/ 2147483647 h 58"/>
              <a:gd name="T10" fmla="*/ 2147483647 w 85"/>
              <a:gd name="T11" fmla="*/ 2147483647 h 58"/>
              <a:gd name="T12" fmla="*/ 2147483647 w 85"/>
              <a:gd name="T13" fmla="*/ 2147483647 h 58"/>
              <a:gd name="T14" fmla="*/ 2147483647 w 85"/>
              <a:gd name="T15" fmla="*/ 0 h 58"/>
              <a:gd name="T16" fmla="*/ 2147483647 w 85"/>
              <a:gd name="T17" fmla="*/ 0 h 58"/>
              <a:gd name="T18" fmla="*/ 2147483647 w 85"/>
              <a:gd name="T19" fmla="*/ 2147483647 h 58"/>
              <a:gd name="T20" fmla="*/ 0 w 85"/>
              <a:gd name="T21" fmla="*/ 2147483647 h 58"/>
              <a:gd name="T22" fmla="*/ 2147483647 w 85"/>
              <a:gd name="T23" fmla="*/ 2147483647 h 58"/>
              <a:gd name="T24" fmla="*/ 2147483647 w 85"/>
              <a:gd name="T25" fmla="*/ 2147483647 h 58"/>
              <a:gd name="T26" fmla="*/ 2147483647 w 85"/>
              <a:gd name="T27" fmla="*/ 2147483647 h 58"/>
              <a:gd name="T28" fmla="*/ 2147483647 w 85"/>
              <a:gd name="T29" fmla="*/ 2147483647 h 5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5"/>
              <a:gd name="T46" fmla="*/ 0 h 58"/>
              <a:gd name="T47" fmla="*/ 85 w 85"/>
              <a:gd name="T48" fmla="*/ 58 h 5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5" h="58">
                <a:moveTo>
                  <a:pt x="47" y="52"/>
                </a:moveTo>
                <a:cubicBezTo>
                  <a:pt x="47" y="54"/>
                  <a:pt x="48" y="55"/>
                  <a:pt x="50" y="56"/>
                </a:cubicBezTo>
                <a:cubicBezTo>
                  <a:pt x="52" y="58"/>
                  <a:pt x="55" y="57"/>
                  <a:pt x="56" y="55"/>
                </a:cubicBezTo>
                <a:cubicBezTo>
                  <a:pt x="84" y="7"/>
                  <a:pt x="84" y="7"/>
                  <a:pt x="84" y="7"/>
                </a:cubicBezTo>
                <a:cubicBezTo>
                  <a:pt x="85" y="5"/>
                  <a:pt x="84" y="3"/>
                  <a:pt x="82" y="1"/>
                </a:cubicBezTo>
                <a:cubicBezTo>
                  <a:pt x="82" y="1"/>
                  <a:pt x="82" y="1"/>
                  <a:pt x="82" y="1"/>
                </a:cubicBezTo>
                <a:cubicBezTo>
                  <a:pt x="82" y="1"/>
                  <a:pt x="82" y="1"/>
                  <a:pt x="81" y="1"/>
                </a:cubicBezTo>
                <a:cubicBezTo>
                  <a:pt x="81" y="1"/>
                  <a:pt x="80" y="0"/>
                  <a:pt x="79" y="0"/>
                </a:cubicBezTo>
                <a:cubicBezTo>
                  <a:pt x="5" y="0"/>
                  <a:pt x="5" y="0"/>
                  <a:pt x="5" y="0"/>
                </a:cubicBezTo>
                <a:cubicBezTo>
                  <a:pt x="3" y="0"/>
                  <a:pt x="2" y="1"/>
                  <a:pt x="1" y="2"/>
                </a:cubicBezTo>
                <a:cubicBezTo>
                  <a:pt x="0" y="3"/>
                  <a:pt x="0" y="4"/>
                  <a:pt x="0" y="5"/>
                </a:cubicBezTo>
                <a:cubicBezTo>
                  <a:pt x="0" y="8"/>
                  <a:pt x="2" y="10"/>
                  <a:pt x="5" y="10"/>
                </a:cubicBezTo>
                <a:cubicBezTo>
                  <a:pt x="71" y="10"/>
                  <a:pt x="71" y="10"/>
                  <a:pt x="71" y="10"/>
                </a:cubicBezTo>
                <a:cubicBezTo>
                  <a:pt x="47" y="51"/>
                  <a:pt x="47" y="51"/>
                  <a:pt x="47" y="51"/>
                </a:cubicBezTo>
                <a:cubicBezTo>
                  <a:pt x="47" y="51"/>
                  <a:pt x="47" y="51"/>
                  <a:pt x="47" y="5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2" name="Freeform 256"/>
          <p:cNvSpPr>
            <a:spLocks noChangeArrowheads="1"/>
          </p:cNvSpPr>
          <p:nvPr/>
        </p:nvSpPr>
        <p:spPr bwMode="auto">
          <a:xfrm>
            <a:off x="5203825" y="1893888"/>
            <a:ext cx="38100" cy="15875"/>
          </a:xfrm>
          <a:custGeom>
            <a:avLst/>
            <a:gdLst>
              <a:gd name="T0" fmla="*/ 2147483647 w 31"/>
              <a:gd name="T1" fmla="*/ 0 h 12"/>
              <a:gd name="T2" fmla="*/ 2147483647 w 31"/>
              <a:gd name="T3" fmla="*/ 2147483647 h 12"/>
              <a:gd name="T4" fmla="*/ 2147483647 w 31"/>
              <a:gd name="T5" fmla="*/ 0 h 12"/>
              <a:gd name="T6" fmla="*/ 0 w 31"/>
              <a:gd name="T7" fmla="*/ 0 h 12"/>
              <a:gd name="T8" fmla="*/ 2147483647 w 31"/>
              <a:gd name="T9" fmla="*/ 2147483647 h 12"/>
              <a:gd name="T10" fmla="*/ 2147483647 w 31"/>
              <a:gd name="T11" fmla="*/ 0 h 12"/>
              <a:gd name="T12" fmla="*/ 2147483647 w 31"/>
              <a:gd name="T13" fmla="*/ 0 h 12"/>
              <a:gd name="T14" fmla="*/ 2147483647 w 31"/>
              <a:gd name="T15" fmla="*/ 0 h 12"/>
              <a:gd name="T16" fmla="*/ 0 60000 65536"/>
              <a:gd name="T17" fmla="*/ 0 60000 65536"/>
              <a:gd name="T18" fmla="*/ 0 60000 65536"/>
              <a:gd name="T19" fmla="*/ 0 60000 65536"/>
              <a:gd name="T20" fmla="*/ 0 60000 65536"/>
              <a:gd name="T21" fmla="*/ 0 60000 65536"/>
              <a:gd name="T22" fmla="*/ 0 60000 65536"/>
              <a:gd name="T23" fmla="*/ 0 60000 65536"/>
              <a:gd name="T24" fmla="*/ 0 w 31"/>
              <a:gd name="T25" fmla="*/ 0 h 12"/>
              <a:gd name="T26" fmla="*/ 31 w 31"/>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1" h="12">
                <a:moveTo>
                  <a:pt x="21" y="0"/>
                </a:moveTo>
                <a:cubicBezTo>
                  <a:pt x="20" y="1"/>
                  <a:pt x="18" y="2"/>
                  <a:pt x="16" y="2"/>
                </a:cubicBezTo>
                <a:cubicBezTo>
                  <a:pt x="14" y="2"/>
                  <a:pt x="12" y="1"/>
                  <a:pt x="11" y="0"/>
                </a:cubicBezTo>
                <a:cubicBezTo>
                  <a:pt x="0" y="0"/>
                  <a:pt x="0" y="0"/>
                  <a:pt x="0" y="0"/>
                </a:cubicBezTo>
                <a:cubicBezTo>
                  <a:pt x="2" y="7"/>
                  <a:pt x="8" y="12"/>
                  <a:pt x="16" y="12"/>
                </a:cubicBezTo>
                <a:cubicBezTo>
                  <a:pt x="23" y="12"/>
                  <a:pt x="29" y="7"/>
                  <a:pt x="31" y="0"/>
                </a:cubicBezTo>
                <a:cubicBezTo>
                  <a:pt x="31" y="0"/>
                  <a:pt x="31" y="0"/>
                  <a:pt x="31" y="0"/>
                </a:cubicBezTo>
                <a:lnTo>
                  <a:pt x="21"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3" name="Freeform 257"/>
          <p:cNvSpPr>
            <a:spLocks noChangeArrowheads="1"/>
          </p:cNvSpPr>
          <p:nvPr/>
        </p:nvSpPr>
        <p:spPr bwMode="auto">
          <a:xfrm>
            <a:off x="5099050" y="1425575"/>
            <a:ext cx="136525" cy="17463"/>
          </a:xfrm>
          <a:custGeom>
            <a:avLst/>
            <a:gdLst>
              <a:gd name="T0" fmla="*/ 2147483647 w 108"/>
              <a:gd name="T1" fmla="*/ 2147483647 h 13"/>
              <a:gd name="T2" fmla="*/ 2147483647 w 108"/>
              <a:gd name="T3" fmla="*/ 2147483647 h 13"/>
              <a:gd name="T4" fmla="*/ 2147483647 w 108"/>
              <a:gd name="T5" fmla="*/ 2147483647 h 13"/>
              <a:gd name="T6" fmla="*/ 2147483647 w 108"/>
              <a:gd name="T7" fmla="*/ 2147483647 h 13"/>
              <a:gd name="T8" fmla="*/ 2147483647 w 108"/>
              <a:gd name="T9" fmla="*/ 2147483647 h 13"/>
              <a:gd name="T10" fmla="*/ 2147483647 w 108"/>
              <a:gd name="T11" fmla="*/ 0 h 13"/>
              <a:gd name="T12" fmla="*/ 2147483647 w 108"/>
              <a:gd name="T13" fmla="*/ 0 h 13"/>
              <a:gd name="T14" fmla="*/ 0 w 108"/>
              <a:gd name="T15" fmla="*/ 2147483647 h 13"/>
              <a:gd name="T16" fmla="*/ 2147483647 w 108"/>
              <a:gd name="T17" fmla="*/ 2147483647 h 13"/>
              <a:gd name="T18" fmla="*/ 2147483647 w 108"/>
              <a:gd name="T19" fmla="*/ 2147483647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8"/>
              <a:gd name="T31" fmla="*/ 0 h 13"/>
              <a:gd name="T32" fmla="*/ 108 w 108"/>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8" h="13">
                <a:moveTo>
                  <a:pt x="6" y="13"/>
                </a:moveTo>
                <a:cubicBezTo>
                  <a:pt x="25" y="13"/>
                  <a:pt x="25" y="13"/>
                  <a:pt x="25" y="13"/>
                </a:cubicBezTo>
                <a:cubicBezTo>
                  <a:pt x="99" y="13"/>
                  <a:pt x="99" y="13"/>
                  <a:pt x="99" y="13"/>
                </a:cubicBezTo>
                <a:cubicBezTo>
                  <a:pt x="101" y="13"/>
                  <a:pt x="101" y="13"/>
                  <a:pt x="101" y="13"/>
                </a:cubicBezTo>
                <a:cubicBezTo>
                  <a:pt x="105" y="13"/>
                  <a:pt x="108" y="10"/>
                  <a:pt x="108" y="7"/>
                </a:cubicBezTo>
                <a:cubicBezTo>
                  <a:pt x="108" y="3"/>
                  <a:pt x="105" y="0"/>
                  <a:pt x="101" y="0"/>
                </a:cubicBezTo>
                <a:cubicBezTo>
                  <a:pt x="6" y="0"/>
                  <a:pt x="6" y="0"/>
                  <a:pt x="6" y="0"/>
                </a:cubicBezTo>
                <a:cubicBezTo>
                  <a:pt x="3" y="0"/>
                  <a:pt x="0" y="3"/>
                  <a:pt x="0" y="7"/>
                </a:cubicBezTo>
                <a:cubicBezTo>
                  <a:pt x="0" y="9"/>
                  <a:pt x="0" y="10"/>
                  <a:pt x="2" y="11"/>
                </a:cubicBezTo>
                <a:cubicBezTo>
                  <a:pt x="3" y="13"/>
                  <a:pt x="4" y="13"/>
                  <a:pt x="6" y="1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4" name="Rectangle 258"/>
          <p:cNvSpPr>
            <a:spLocks noChangeArrowheads="1"/>
          </p:cNvSpPr>
          <p:nvPr/>
        </p:nvSpPr>
        <p:spPr bwMode="auto">
          <a:xfrm>
            <a:off x="5203825" y="1452563"/>
            <a:ext cx="20638"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85" name="Rectangle 259"/>
          <p:cNvSpPr>
            <a:spLocks noChangeArrowheads="1"/>
          </p:cNvSpPr>
          <p:nvPr/>
        </p:nvSpPr>
        <p:spPr bwMode="auto">
          <a:xfrm>
            <a:off x="5111750" y="1452563"/>
            <a:ext cx="19050" cy="1651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886" name="Freeform 260"/>
          <p:cNvSpPr>
            <a:spLocks noChangeArrowheads="1"/>
          </p:cNvSpPr>
          <p:nvPr/>
        </p:nvSpPr>
        <p:spPr bwMode="auto">
          <a:xfrm>
            <a:off x="5087938" y="1893888"/>
            <a:ext cx="39687" cy="15875"/>
          </a:xfrm>
          <a:custGeom>
            <a:avLst/>
            <a:gdLst>
              <a:gd name="T0" fmla="*/ 2147483647 w 31"/>
              <a:gd name="T1" fmla="*/ 2147483647 h 12"/>
              <a:gd name="T2" fmla="*/ 2147483647 w 31"/>
              <a:gd name="T3" fmla="*/ 0 h 12"/>
              <a:gd name="T4" fmla="*/ 0 w 31"/>
              <a:gd name="T5" fmla="*/ 0 h 12"/>
              <a:gd name="T6" fmla="*/ 2147483647 w 31"/>
              <a:gd name="T7" fmla="*/ 2147483647 h 12"/>
              <a:gd name="T8" fmla="*/ 2147483647 w 31"/>
              <a:gd name="T9" fmla="*/ 0 h 12"/>
              <a:gd name="T10" fmla="*/ 2147483647 w 31"/>
              <a:gd name="T11" fmla="*/ 0 h 12"/>
              <a:gd name="T12" fmla="*/ 2147483647 w 31"/>
              <a:gd name="T13" fmla="*/ 2147483647 h 12"/>
              <a:gd name="T14" fmla="*/ 0 60000 65536"/>
              <a:gd name="T15" fmla="*/ 0 60000 65536"/>
              <a:gd name="T16" fmla="*/ 0 60000 65536"/>
              <a:gd name="T17" fmla="*/ 0 60000 65536"/>
              <a:gd name="T18" fmla="*/ 0 60000 65536"/>
              <a:gd name="T19" fmla="*/ 0 60000 65536"/>
              <a:gd name="T20" fmla="*/ 0 60000 65536"/>
              <a:gd name="T21" fmla="*/ 0 w 31"/>
              <a:gd name="T22" fmla="*/ 0 h 12"/>
              <a:gd name="T23" fmla="*/ 31 w 31"/>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12">
                <a:moveTo>
                  <a:pt x="15" y="2"/>
                </a:moveTo>
                <a:cubicBezTo>
                  <a:pt x="13" y="2"/>
                  <a:pt x="12" y="1"/>
                  <a:pt x="11" y="0"/>
                </a:cubicBezTo>
                <a:cubicBezTo>
                  <a:pt x="0" y="0"/>
                  <a:pt x="0" y="0"/>
                  <a:pt x="0" y="0"/>
                </a:cubicBezTo>
                <a:cubicBezTo>
                  <a:pt x="2" y="7"/>
                  <a:pt x="8" y="12"/>
                  <a:pt x="15" y="12"/>
                </a:cubicBezTo>
                <a:cubicBezTo>
                  <a:pt x="23" y="12"/>
                  <a:pt x="29" y="7"/>
                  <a:pt x="31" y="0"/>
                </a:cubicBezTo>
                <a:cubicBezTo>
                  <a:pt x="20" y="0"/>
                  <a:pt x="20" y="0"/>
                  <a:pt x="20" y="0"/>
                </a:cubicBezTo>
                <a:cubicBezTo>
                  <a:pt x="19" y="1"/>
                  <a:pt x="18" y="2"/>
                  <a:pt x="15" y="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7" name="Freeform 261"/>
          <p:cNvSpPr>
            <a:spLocks noChangeArrowheads="1"/>
          </p:cNvSpPr>
          <p:nvPr/>
        </p:nvSpPr>
        <p:spPr bwMode="auto">
          <a:xfrm>
            <a:off x="4665663" y="1409700"/>
            <a:ext cx="433387" cy="346075"/>
          </a:xfrm>
          <a:custGeom>
            <a:avLst/>
            <a:gdLst>
              <a:gd name="T0" fmla="*/ 2147483647 w 339"/>
              <a:gd name="T1" fmla="*/ 2147483647 h 270"/>
              <a:gd name="T2" fmla="*/ 2147483647 w 339"/>
              <a:gd name="T3" fmla="*/ 2147483647 h 270"/>
              <a:gd name="T4" fmla="*/ 2147483647 w 339"/>
              <a:gd name="T5" fmla="*/ 2147483647 h 270"/>
              <a:gd name="T6" fmla="*/ 2147483647 w 339"/>
              <a:gd name="T7" fmla="*/ 2147483647 h 270"/>
              <a:gd name="T8" fmla="*/ 2147483647 w 339"/>
              <a:gd name="T9" fmla="*/ 2147483647 h 270"/>
              <a:gd name="T10" fmla="*/ 2147483647 w 339"/>
              <a:gd name="T11" fmla="*/ 0 h 270"/>
              <a:gd name="T12" fmla="*/ 2147483647 w 339"/>
              <a:gd name="T13" fmla="*/ 2147483647 h 270"/>
              <a:gd name="T14" fmla="*/ 2147483647 w 339"/>
              <a:gd name="T15" fmla="*/ 2147483647 h 270"/>
              <a:gd name="T16" fmla="*/ 2147483647 w 339"/>
              <a:gd name="T17" fmla="*/ 2147483647 h 270"/>
              <a:gd name="T18" fmla="*/ 2147483647 w 339"/>
              <a:gd name="T19" fmla="*/ 2147483647 h 270"/>
              <a:gd name="T20" fmla="*/ 2147483647 w 339"/>
              <a:gd name="T21" fmla="*/ 2147483647 h 270"/>
              <a:gd name="T22" fmla="*/ 2147483647 w 339"/>
              <a:gd name="T23" fmla="*/ 2147483647 h 270"/>
              <a:gd name="T24" fmla="*/ 2147483647 w 339"/>
              <a:gd name="T25" fmla="*/ 2147483647 h 270"/>
              <a:gd name="T26" fmla="*/ 2147483647 w 339"/>
              <a:gd name="T27" fmla="*/ 2147483647 h 270"/>
              <a:gd name="T28" fmla="*/ 2147483647 w 339"/>
              <a:gd name="T29" fmla="*/ 2147483647 h 270"/>
              <a:gd name="T30" fmla="*/ 2147483647 w 339"/>
              <a:gd name="T31" fmla="*/ 2147483647 h 2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9"/>
              <a:gd name="T49" fmla="*/ 0 h 270"/>
              <a:gd name="T50" fmla="*/ 339 w 339"/>
              <a:gd name="T51" fmla="*/ 270 h 27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9" h="270">
                <a:moveTo>
                  <a:pt x="339" y="128"/>
                </a:moveTo>
                <a:cubicBezTo>
                  <a:pt x="311" y="120"/>
                  <a:pt x="311" y="120"/>
                  <a:pt x="311" y="120"/>
                </a:cubicBezTo>
                <a:cubicBezTo>
                  <a:pt x="282" y="135"/>
                  <a:pt x="282" y="135"/>
                  <a:pt x="282" y="135"/>
                </a:cubicBezTo>
                <a:cubicBezTo>
                  <a:pt x="206" y="104"/>
                  <a:pt x="206" y="104"/>
                  <a:pt x="206" y="104"/>
                </a:cubicBezTo>
                <a:cubicBezTo>
                  <a:pt x="278" y="6"/>
                  <a:pt x="278" y="6"/>
                  <a:pt x="278" y="6"/>
                </a:cubicBezTo>
                <a:cubicBezTo>
                  <a:pt x="257" y="0"/>
                  <a:pt x="257" y="0"/>
                  <a:pt x="257" y="0"/>
                </a:cubicBezTo>
                <a:cubicBezTo>
                  <a:pt x="131" y="84"/>
                  <a:pt x="131" y="84"/>
                  <a:pt x="131" y="84"/>
                </a:cubicBezTo>
                <a:cubicBezTo>
                  <a:pt x="42" y="57"/>
                  <a:pt x="42" y="57"/>
                  <a:pt x="42" y="57"/>
                </a:cubicBezTo>
                <a:cubicBezTo>
                  <a:pt x="42" y="57"/>
                  <a:pt x="0" y="63"/>
                  <a:pt x="27" y="96"/>
                </a:cubicBezTo>
                <a:cubicBezTo>
                  <a:pt x="118" y="124"/>
                  <a:pt x="118" y="124"/>
                  <a:pt x="118" y="124"/>
                </a:cubicBezTo>
                <a:cubicBezTo>
                  <a:pt x="167" y="262"/>
                  <a:pt x="167" y="262"/>
                  <a:pt x="167" y="262"/>
                </a:cubicBezTo>
                <a:cubicBezTo>
                  <a:pt x="187" y="270"/>
                  <a:pt x="187" y="270"/>
                  <a:pt x="187" y="270"/>
                </a:cubicBezTo>
                <a:cubicBezTo>
                  <a:pt x="187" y="146"/>
                  <a:pt x="187" y="146"/>
                  <a:pt x="187" y="146"/>
                </a:cubicBezTo>
                <a:cubicBezTo>
                  <a:pt x="273" y="172"/>
                  <a:pt x="273" y="172"/>
                  <a:pt x="273" y="172"/>
                </a:cubicBezTo>
                <a:cubicBezTo>
                  <a:pt x="273" y="172"/>
                  <a:pt x="289" y="180"/>
                  <a:pt x="305" y="164"/>
                </a:cubicBezTo>
                <a:cubicBezTo>
                  <a:pt x="321" y="149"/>
                  <a:pt x="339" y="128"/>
                  <a:pt x="339" y="12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8" name="Freeform 262"/>
          <p:cNvSpPr>
            <a:spLocks noEditPoints="1" noChangeArrowheads="1"/>
          </p:cNvSpPr>
          <p:nvPr/>
        </p:nvSpPr>
        <p:spPr bwMode="auto">
          <a:xfrm>
            <a:off x="5059363" y="1628775"/>
            <a:ext cx="217487" cy="260350"/>
          </a:xfrm>
          <a:custGeom>
            <a:avLst/>
            <a:gdLst>
              <a:gd name="T0" fmla="*/ 2147483647 w 171"/>
              <a:gd name="T1" fmla="*/ 0 h 203"/>
              <a:gd name="T2" fmla="*/ 2147483647 w 171"/>
              <a:gd name="T3" fmla="*/ 0 h 203"/>
              <a:gd name="T4" fmla="*/ 0 w 171"/>
              <a:gd name="T5" fmla="*/ 2147483647 h 203"/>
              <a:gd name="T6" fmla="*/ 2147483647 w 171"/>
              <a:gd name="T7" fmla="*/ 2147483647 h 203"/>
              <a:gd name="T8" fmla="*/ 2147483647 w 171"/>
              <a:gd name="T9" fmla="*/ 2147483647 h 203"/>
              <a:gd name="T10" fmla="*/ 2147483647 w 171"/>
              <a:gd name="T11" fmla="*/ 2147483647 h 203"/>
              <a:gd name="T12" fmla="*/ 2147483647 w 171"/>
              <a:gd name="T13" fmla="*/ 2147483647 h 203"/>
              <a:gd name="T14" fmla="*/ 2147483647 w 171"/>
              <a:gd name="T15" fmla="*/ 2147483647 h 203"/>
              <a:gd name="T16" fmla="*/ 2147483647 w 171"/>
              <a:gd name="T17" fmla="*/ 2147483647 h 203"/>
              <a:gd name="T18" fmla="*/ 2147483647 w 171"/>
              <a:gd name="T19" fmla="*/ 2147483647 h 203"/>
              <a:gd name="T20" fmla="*/ 2147483647 w 171"/>
              <a:gd name="T21" fmla="*/ 2147483647 h 203"/>
              <a:gd name="T22" fmla="*/ 2147483647 w 171"/>
              <a:gd name="T23" fmla="*/ 2147483647 h 203"/>
              <a:gd name="T24" fmla="*/ 2147483647 w 171"/>
              <a:gd name="T25" fmla="*/ 2147483647 h 203"/>
              <a:gd name="T26" fmla="*/ 2147483647 w 171"/>
              <a:gd name="T27" fmla="*/ 2147483647 h 203"/>
              <a:gd name="T28" fmla="*/ 2147483647 w 171"/>
              <a:gd name="T29" fmla="*/ 2147483647 h 203"/>
              <a:gd name="T30" fmla="*/ 2147483647 w 171"/>
              <a:gd name="T31" fmla="*/ 2147483647 h 203"/>
              <a:gd name="T32" fmla="*/ 2147483647 w 171"/>
              <a:gd name="T33" fmla="*/ 2147483647 h 203"/>
              <a:gd name="T34" fmla="*/ 2147483647 w 171"/>
              <a:gd name="T35" fmla="*/ 2147483647 h 203"/>
              <a:gd name="T36" fmla="*/ 2147483647 w 171"/>
              <a:gd name="T37" fmla="*/ 2147483647 h 203"/>
              <a:gd name="T38" fmla="*/ 2147483647 w 171"/>
              <a:gd name="T39" fmla="*/ 2147483647 h 203"/>
              <a:gd name="T40" fmla="*/ 2147483647 w 171"/>
              <a:gd name="T41" fmla="*/ 2147483647 h 203"/>
              <a:gd name="T42" fmla="*/ 2147483647 w 171"/>
              <a:gd name="T43" fmla="*/ 2147483647 h 203"/>
              <a:gd name="T44" fmla="*/ 2147483647 w 171"/>
              <a:gd name="T45" fmla="*/ 2147483647 h 203"/>
              <a:gd name="T46" fmla="*/ 2147483647 w 171"/>
              <a:gd name="T47" fmla="*/ 2147483647 h 203"/>
              <a:gd name="T48" fmla="*/ 2147483647 w 171"/>
              <a:gd name="T49" fmla="*/ 2147483647 h 203"/>
              <a:gd name="T50" fmla="*/ 2147483647 w 171"/>
              <a:gd name="T51" fmla="*/ 2147483647 h 203"/>
              <a:gd name="T52" fmla="*/ 2147483647 w 171"/>
              <a:gd name="T53" fmla="*/ 2147483647 h 203"/>
              <a:gd name="T54" fmla="*/ 2147483647 w 171"/>
              <a:gd name="T55" fmla="*/ 2147483647 h 203"/>
              <a:gd name="T56" fmla="*/ 2147483647 w 171"/>
              <a:gd name="T57" fmla="*/ 2147483647 h 203"/>
              <a:gd name="T58" fmla="*/ 2147483647 w 171"/>
              <a:gd name="T59" fmla="*/ 2147483647 h 203"/>
              <a:gd name="T60" fmla="*/ 2147483647 w 171"/>
              <a:gd name="T61" fmla="*/ 2147483647 h 203"/>
              <a:gd name="T62" fmla="*/ 2147483647 w 171"/>
              <a:gd name="T63" fmla="*/ 2147483647 h 203"/>
              <a:gd name="T64" fmla="*/ 2147483647 w 171"/>
              <a:gd name="T65" fmla="*/ 2147483647 h 203"/>
              <a:gd name="T66" fmla="*/ 2147483647 w 171"/>
              <a:gd name="T67" fmla="*/ 2147483647 h 2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1"/>
              <a:gd name="T103" fmla="*/ 0 h 203"/>
              <a:gd name="T104" fmla="*/ 171 w 171"/>
              <a:gd name="T105" fmla="*/ 203 h 20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1" h="203">
                <a:moveTo>
                  <a:pt x="153" y="0"/>
                </a:moveTo>
                <a:cubicBezTo>
                  <a:pt x="114" y="0"/>
                  <a:pt x="114" y="0"/>
                  <a:pt x="114" y="0"/>
                </a:cubicBezTo>
                <a:cubicBezTo>
                  <a:pt x="41" y="0"/>
                  <a:pt x="41" y="0"/>
                  <a:pt x="41" y="0"/>
                </a:cubicBezTo>
                <a:cubicBezTo>
                  <a:pt x="17" y="0"/>
                  <a:pt x="17" y="0"/>
                  <a:pt x="17" y="0"/>
                </a:cubicBezTo>
                <a:cubicBezTo>
                  <a:pt x="8" y="0"/>
                  <a:pt x="0" y="9"/>
                  <a:pt x="0" y="19"/>
                </a:cubicBezTo>
                <a:cubicBezTo>
                  <a:pt x="0" y="184"/>
                  <a:pt x="0" y="184"/>
                  <a:pt x="0" y="184"/>
                </a:cubicBezTo>
                <a:cubicBezTo>
                  <a:pt x="0" y="195"/>
                  <a:pt x="8" y="203"/>
                  <a:pt x="17" y="203"/>
                </a:cubicBezTo>
                <a:cubicBezTo>
                  <a:pt x="23" y="203"/>
                  <a:pt x="23" y="203"/>
                  <a:pt x="23" y="203"/>
                </a:cubicBezTo>
                <a:cubicBezTo>
                  <a:pt x="32" y="203"/>
                  <a:pt x="32" y="203"/>
                  <a:pt x="32" y="203"/>
                </a:cubicBezTo>
                <a:cubicBezTo>
                  <a:pt x="32" y="200"/>
                  <a:pt x="35" y="197"/>
                  <a:pt x="38" y="197"/>
                </a:cubicBezTo>
                <a:cubicBezTo>
                  <a:pt x="42" y="197"/>
                  <a:pt x="45" y="200"/>
                  <a:pt x="45" y="203"/>
                </a:cubicBezTo>
                <a:cubicBezTo>
                  <a:pt x="54" y="203"/>
                  <a:pt x="54" y="203"/>
                  <a:pt x="54" y="203"/>
                </a:cubicBezTo>
                <a:cubicBezTo>
                  <a:pt x="113" y="203"/>
                  <a:pt x="113" y="203"/>
                  <a:pt x="113" y="203"/>
                </a:cubicBezTo>
                <a:cubicBezTo>
                  <a:pt x="122" y="203"/>
                  <a:pt x="122" y="203"/>
                  <a:pt x="122" y="203"/>
                </a:cubicBezTo>
                <a:cubicBezTo>
                  <a:pt x="122" y="200"/>
                  <a:pt x="125" y="197"/>
                  <a:pt x="129" y="197"/>
                </a:cubicBezTo>
                <a:cubicBezTo>
                  <a:pt x="132" y="197"/>
                  <a:pt x="135" y="200"/>
                  <a:pt x="135" y="203"/>
                </a:cubicBezTo>
                <a:cubicBezTo>
                  <a:pt x="144" y="203"/>
                  <a:pt x="144" y="203"/>
                  <a:pt x="144" y="203"/>
                </a:cubicBezTo>
                <a:cubicBezTo>
                  <a:pt x="153" y="203"/>
                  <a:pt x="153" y="203"/>
                  <a:pt x="153" y="203"/>
                </a:cubicBezTo>
                <a:cubicBezTo>
                  <a:pt x="163" y="203"/>
                  <a:pt x="171" y="195"/>
                  <a:pt x="171" y="184"/>
                </a:cubicBezTo>
                <a:cubicBezTo>
                  <a:pt x="171" y="19"/>
                  <a:pt x="171" y="19"/>
                  <a:pt x="171" y="19"/>
                </a:cubicBezTo>
                <a:cubicBezTo>
                  <a:pt x="171" y="9"/>
                  <a:pt x="163" y="0"/>
                  <a:pt x="153" y="0"/>
                </a:cubicBezTo>
                <a:close/>
                <a:moveTo>
                  <a:pt x="32" y="27"/>
                </a:moveTo>
                <a:cubicBezTo>
                  <a:pt x="33" y="27"/>
                  <a:pt x="34" y="26"/>
                  <a:pt x="35" y="26"/>
                </a:cubicBezTo>
                <a:cubicBezTo>
                  <a:pt x="134" y="26"/>
                  <a:pt x="134" y="26"/>
                  <a:pt x="134" y="26"/>
                </a:cubicBezTo>
                <a:cubicBezTo>
                  <a:pt x="137" y="26"/>
                  <a:pt x="139" y="28"/>
                  <a:pt x="139" y="31"/>
                </a:cubicBezTo>
                <a:cubicBezTo>
                  <a:pt x="139" y="33"/>
                  <a:pt x="137" y="35"/>
                  <a:pt x="134" y="35"/>
                </a:cubicBezTo>
                <a:cubicBezTo>
                  <a:pt x="35" y="35"/>
                  <a:pt x="35" y="35"/>
                  <a:pt x="35" y="35"/>
                </a:cubicBezTo>
                <a:cubicBezTo>
                  <a:pt x="33" y="35"/>
                  <a:pt x="31" y="33"/>
                  <a:pt x="31" y="31"/>
                </a:cubicBezTo>
                <a:cubicBezTo>
                  <a:pt x="31" y="29"/>
                  <a:pt x="31" y="28"/>
                  <a:pt x="32" y="27"/>
                </a:cubicBezTo>
                <a:close/>
                <a:moveTo>
                  <a:pt x="32" y="51"/>
                </a:moveTo>
                <a:cubicBezTo>
                  <a:pt x="33" y="50"/>
                  <a:pt x="34" y="49"/>
                  <a:pt x="35" y="49"/>
                </a:cubicBezTo>
                <a:cubicBezTo>
                  <a:pt x="134" y="49"/>
                  <a:pt x="134" y="49"/>
                  <a:pt x="134" y="49"/>
                </a:cubicBezTo>
                <a:cubicBezTo>
                  <a:pt x="137" y="49"/>
                  <a:pt x="139" y="51"/>
                  <a:pt x="139" y="54"/>
                </a:cubicBezTo>
                <a:cubicBezTo>
                  <a:pt x="139" y="56"/>
                  <a:pt x="137" y="58"/>
                  <a:pt x="134" y="58"/>
                </a:cubicBezTo>
                <a:cubicBezTo>
                  <a:pt x="35" y="58"/>
                  <a:pt x="35" y="58"/>
                  <a:pt x="35" y="58"/>
                </a:cubicBezTo>
                <a:cubicBezTo>
                  <a:pt x="33" y="58"/>
                  <a:pt x="31" y="56"/>
                  <a:pt x="31" y="54"/>
                </a:cubicBezTo>
                <a:cubicBezTo>
                  <a:pt x="31" y="53"/>
                  <a:pt x="31" y="52"/>
                  <a:pt x="32" y="51"/>
                </a:cubicBezTo>
                <a:close/>
                <a:moveTo>
                  <a:pt x="32" y="76"/>
                </a:moveTo>
                <a:cubicBezTo>
                  <a:pt x="33" y="75"/>
                  <a:pt x="34" y="74"/>
                  <a:pt x="35" y="74"/>
                </a:cubicBezTo>
                <a:cubicBezTo>
                  <a:pt x="134" y="74"/>
                  <a:pt x="134" y="74"/>
                  <a:pt x="134" y="74"/>
                </a:cubicBezTo>
                <a:cubicBezTo>
                  <a:pt x="137" y="74"/>
                  <a:pt x="139" y="76"/>
                  <a:pt x="139" y="79"/>
                </a:cubicBezTo>
                <a:cubicBezTo>
                  <a:pt x="139" y="81"/>
                  <a:pt x="137" y="83"/>
                  <a:pt x="134" y="83"/>
                </a:cubicBezTo>
                <a:cubicBezTo>
                  <a:pt x="35" y="83"/>
                  <a:pt x="35" y="83"/>
                  <a:pt x="35" y="83"/>
                </a:cubicBezTo>
                <a:cubicBezTo>
                  <a:pt x="33" y="83"/>
                  <a:pt x="31" y="81"/>
                  <a:pt x="31" y="79"/>
                </a:cubicBezTo>
                <a:cubicBezTo>
                  <a:pt x="31" y="78"/>
                  <a:pt x="31" y="77"/>
                  <a:pt x="32" y="76"/>
                </a:cubicBezTo>
                <a:close/>
                <a:moveTo>
                  <a:pt x="32" y="99"/>
                </a:moveTo>
                <a:cubicBezTo>
                  <a:pt x="33" y="98"/>
                  <a:pt x="34" y="98"/>
                  <a:pt x="35" y="98"/>
                </a:cubicBezTo>
                <a:cubicBezTo>
                  <a:pt x="134" y="98"/>
                  <a:pt x="134" y="98"/>
                  <a:pt x="134" y="98"/>
                </a:cubicBezTo>
                <a:cubicBezTo>
                  <a:pt x="137" y="98"/>
                  <a:pt x="139" y="100"/>
                  <a:pt x="139" y="102"/>
                </a:cubicBezTo>
                <a:cubicBezTo>
                  <a:pt x="139" y="105"/>
                  <a:pt x="137" y="106"/>
                  <a:pt x="134" y="106"/>
                </a:cubicBezTo>
                <a:cubicBezTo>
                  <a:pt x="35" y="106"/>
                  <a:pt x="35" y="106"/>
                  <a:pt x="35" y="106"/>
                </a:cubicBezTo>
                <a:cubicBezTo>
                  <a:pt x="33" y="106"/>
                  <a:pt x="31" y="105"/>
                  <a:pt x="31" y="102"/>
                </a:cubicBezTo>
                <a:cubicBezTo>
                  <a:pt x="31" y="101"/>
                  <a:pt x="31" y="100"/>
                  <a:pt x="32" y="99"/>
                </a:cubicBezTo>
                <a:close/>
                <a:moveTo>
                  <a:pt x="32" y="127"/>
                </a:moveTo>
                <a:cubicBezTo>
                  <a:pt x="33" y="126"/>
                  <a:pt x="34" y="125"/>
                  <a:pt x="35" y="125"/>
                </a:cubicBezTo>
                <a:cubicBezTo>
                  <a:pt x="134" y="125"/>
                  <a:pt x="134" y="125"/>
                  <a:pt x="134" y="125"/>
                </a:cubicBezTo>
                <a:cubicBezTo>
                  <a:pt x="137" y="125"/>
                  <a:pt x="139" y="127"/>
                  <a:pt x="139" y="130"/>
                </a:cubicBezTo>
                <a:cubicBezTo>
                  <a:pt x="139" y="132"/>
                  <a:pt x="137" y="134"/>
                  <a:pt x="134" y="134"/>
                </a:cubicBezTo>
                <a:cubicBezTo>
                  <a:pt x="35" y="134"/>
                  <a:pt x="35" y="134"/>
                  <a:pt x="35" y="134"/>
                </a:cubicBezTo>
                <a:cubicBezTo>
                  <a:pt x="33" y="134"/>
                  <a:pt x="31" y="132"/>
                  <a:pt x="31" y="130"/>
                </a:cubicBezTo>
                <a:cubicBezTo>
                  <a:pt x="31" y="128"/>
                  <a:pt x="31" y="127"/>
                  <a:pt x="32" y="127"/>
                </a:cubicBezTo>
                <a:close/>
                <a:moveTo>
                  <a:pt x="35" y="157"/>
                </a:moveTo>
                <a:cubicBezTo>
                  <a:pt x="33" y="157"/>
                  <a:pt x="31" y="155"/>
                  <a:pt x="31" y="153"/>
                </a:cubicBezTo>
                <a:cubicBezTo>
                  <a:pt x="31" y="152"/>
                  <a:pt x="31" y="151"/>
                  <a:pt x="32" y="150"/>
                </a:cubicBezTo>
                <a:cubicBezTo>
                  <a:pt x="33" y="149"/>
                  <a:pt x="34" y="149"/>
                  <a:pt x="35" y="149"/>
                </a:cubicBezTo>
                <a:cubicBezTo>
                  <a:pt x="134" y="149"/>
                  <a:pt x="134" y="149"/>
                  <a:pt x="134" y="149"/>
                </a:cubicBezTo>
                <a:cubicBezTo>
                  <a:pt x="137" y="149"/>
                  <a:pt x="139" y="151"/>
                  <a:pt x="139" y="153"/>
                </a:cubicBezTo>
                <a:cubicBezTo>
                  <a:pt x="139" y="155"/>
                  <a:pt x="137" y="157"/>
                  <a:pt x="134" y="157"/>
                </a:cubicBezTo>
                <a:lnTo>
                  <a:pt x="35" y="15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89" name="Freeform 263"/>
          <p:cNvSpPr>
            <a:spLocks noEditPoints="1" noChangeArrowheads="1"/>
          </p:cNvSpPr>
          <p:nvPr/>
        </p:nvSpPr>
        <p:spPr bwMode="auto">
          <a:xfrm>
            <a:off x="4005263" y="1457325"/>
            <a:ext cx="360362" cy="446088"/>
          </a:xfrm>
          <a:custGeom>
            <a:avLst/>
            <a:gdLst>
              <a:gd name="T0" fmla="*/ 2147483647 w 282"/>
              <a:gd name="T1" fmla="*/ 0 h 349"/>
              <a:gd name="T2" fmla="*/ 2147483647 w 282"/>
              <a:gd name="T3" fmla="*/ 0 h 349"/>
              <a:gd name="T4" fmla="*/ 2147483647 w 282"/>
              <a:gd name="T5" fmla="*/ 0 h 349"/>
              <a:gd name="T6" fmla="*/ 2147483647 w 282"/>
              <a:gd name="T7" fmla="*/ 0 h 349"/>
              <a:gd name="T8" fmla="*/ 0 w 282"/>
              <a:gd name="T9" fmla="*/ 2147483647 h 349"/>
              <a:gd name="T10" fmla="*/ 0 w 282"/>
              <a:gd name="T11" fmla="*/ 2147483647 h 349"/>
              <a:gd name="T12" fmla="*/ 2147483647 w 282"/>
              <a:gd name="T13" fmla="*/ 2147483647 h 349"/>
              <a:gd name="T14" fmla="*/ 2147483647 w 282"/>
              <a:gd name="T15" fmla="*/ 2147483647 h 349"/>
              <a:gd name="T16" fmla="*/ 2147483647 w 282"/>
              <a:gd name="T17" fmla="*/ 2147483647 h 349"/>
              <a:gd name="T18" fmla="*/ 2147483647 w 282"/>
              <a:gd name="T19" fmla="*/ 2147483647 h 349"/>
              <a:gd name="T20" fmla="*/ 2147483647 w 282"/>
              <a:gd name="T21" fmla="*/ 0 h 349"/>
              <a:gd name="T22" fmla="*/ 2147483647 w 282"/>
              <a:gd name="T23" fmla="*/ 2147483647 h 349"/>
              <a:gd name="T24" fmla="*/ 2147483647 w 282"/>
              <a:gd name="T25" fmla="*/ 2147483647 h 349"/>
              <a:gd name="T26" fmla="*/ 2147483647 w 282"/>
              <a:gd name="T27" fmla="*/ 2147483647 h 349"/>
              <a:gd name="T28" fmla="*/ 2147483647 w 282"/>
              <a:gd name="T29" fmla="*/ 2147483647 h 349"/>
              <a:gd name="T30" fmla="*/ 2147483647 w 282"/>
              <a:gd name="T31" fmla="*/ 2147483647 h 349"/>
              <a:gd name="T32" fmla="*/ 2147483647 w 282"/>
              <a:gd name="T33" fmla="*/ 2147483647 h 349"/>
              <a:gd name="T34" fmla="*/ 2147483647 w 282"/>
              <a:gd name="T35" fmla="*/ 2147483647 h 349"/>
              <a:gd name="T36" fmla="*/ 2147483647 w 282"/>
              <a:gd name="T37" fmla="*/ 2147483647 h 349"/>
              <a:gd name="T38" fmla="*/ 2147483647 w 282"/>
              <a:gd name="T39" fmla="*/ 2147483647 h 34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2"/>
              <a:gd name="T61" fmla="*/ 0 h 349"/>
              <a:gd name="T62" fmla="*/ 282 w 282"/>
              <a:gd name="T63" fmla="*/ 349 h 34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2" h="349">
                <a:moveTo>
                  <a:pt x="262" y="0"/>
                </a:moveTo>
                <a:cubicBezTo>
                  <a:pt x="164" y="0"/>
                  <a:pt x="164" y="0"/>
                  <a:pt x="164" y="0"/>
                </a:cubicBezTo>
                <a:cubicBezTo>
                  <a:pt x="118" y="0"/>
                  <a:pt x="118" y="0"/>
                  <a:pt x="118" y="0"/>
                </a:cubicBezTo>
                <a:cubicBezTo>
                  <a:pt x="20" y="0"/>
                  <a:pt x="20" y="0"/>
                  <a:pt x="20" y="0"/>
                </a:cubicBezTo>
                <a:cubicBezTo>
                  <a:pt x="9" y="0"/>
                  <a:pt x="0" y="8"/>
                  <a:pt x="0" y="19"/>
                </a:cubicBezTo>
                <a:cubicBezTo>
                  <a:pt x="0" y="329"/>
                  <a:pt x="0" y="329"/>
                  <a:pt x="0" y="329"/>
                </a:cubicBezTo>
                <a:cubicBezTo>
                  <a:pt x="0" y="340"/>
                  <a:pt x="9" y="349"/>
                  <a:pt x="20" y="349"/>
                </a:cubicBezTo>
                <a:cubicBezTo>
                  <a:pt x="262" y="349"/>
                  <a:pt x="262" y="349"/>
                  <a:pt x="262" y="349"/>
                </a:cubicBezTo>
                <a:cubicBezTo>
                  <a:pt x="273" y="349"/>
                  <a:pt x="282" y="340"/>
                  <a:pt x="282" y="329"/>
                </a:cubicBezTo>
                <a:cubicBezTo>
                  <a:pt x="282" y="19"/>
                  <a:pt x="282" y="19"/>
                  <a:pt x="282" y="19"/>
                </a:cubicBezTo>
                <a:cubicBezTo>
                  <a:pt x="282" y="8"/>
                  <a:pt x="273" y="0"/>
                  <a:pt x="262" y="0"/>
                </a:cubicBezTo>
                <a:close/>
                <a:moveTo>
                  <a:pt x="265" y="312"/>
                </a:moveTo>
                <a:cubicBezTo>
                  <a:pt x="265" y="321"/>
                  <a:pt x="258" y="329"/>
                  <a:pt x="248" y="329"/>
                </a:cubicBezTo>
                <a:cubicBezTo>
                  <a:pt x="34" y="329"/>
                  <a:pt x="34" y="329"/>
                  <a:pt x="34" y="329"/>
                </a:cubicBezTo>
                <a:cubicBezTo>
                  <a:pt x="24" y="329"/>
                  <a:pt x="16" y="321"/>
                  <a:pt x="16" y="312"/>
                </a:cubicBezTo>
                <a:cubicBezTo>
                  <a:pt x="16" y="33"/>
                  <a:pt x="16" y="33"/>
                  <a:pt x="16" y="33"/>
                </a:cubicBezTo>
                <a:cubicBezTo>
                  <a:pt x="16" y="24"/>
                  <a:pt x="24" y="16"/>
                  <a:pt x="34" y="16"/>
                </a:cubicBezTo>
                <a:cubicBezTo>
                  <a:pt x="248" y="16"/>
                  <a:pt x="248" y="16"/>
                  <a:pt x="248" y="16"/>
                </a:cubicBezTo>
                <a:cubicBezTo>
                  <a:pt x="258" y="16"/>
                  <a:pt x="265" y="24"/>
                  <a:pt x="265" y="33"/>
                </a:cubicBezTo>
                <a:lnTo>
                  <a:pt x="265" y="31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0" name="Freeform 264"/>
          <p:cNvSpPr>
            <a:spLocks noChangeArrowheads="1"/>
          </p:cNvSpPr>
          <p:nvPr/>
        </p:nvSpPr>
        <p:spPr bwMode="auto">
          <a:xfrm>
            <a:off x="4179888" y="1754188"/>
            <a:ext cx="85725" cy="69850"/>
          </a:xfrm>
          <a:custGeom>
            <a:avLst/>
            <a:gdLst>
              <a:gd name="T0" fmla="*/ 0 w 158"/>
              <a:gd name="T1" fmla="*/ 2147483647 h 128"/>
              <a:gd name="T2" fmla="*/ 2147483647 w 158"/>
              <a:gd name="T3" fmla="*/ 2147483647 h 128"/>
              <a:gd name="T4" fmla="*/ 2147483647 w 158"/>
              <a:gd name="T5" fmla="*/ 0 h 128"/>
              <a:gd name="T6" fmla="*/ 2147483647 w 158"/>
              <a:gd name="T7" fmla="*/ 2147483647 h 128"/>
              <a:gd name="T8" fmla="*/ 0 w 158"/>
              <a:gd name="T9" fmla="*/ 2147483647 h 128"/>
              <a:gd name="T10" fmla="*/ 0 60000 65536"/>
              <a:gd name="T11" fmla="*/ 0 60000 65536"/>
              <a:gd name="T12" fmla="*/ 0 60000 65536"/>
              <a:gd name="T13" fmla="*/ 0 60000 65536"/>
              <a:gd name="T14" fmla="*/ 0 60000 65536"/>
              <a:gd name="T15" fmla="*/ 0 w 158"/>
              <a:gd name="T16" fmla="*/ 0 h 128"/>
              <a:gd name="T17" fmla="*/ 158 w 158"/>
              <a:gd name="T18" fmla="*/ 128 h 128"/>
            </a:gdLst>
            <a:ahLst/>
            <a:cxnLst>
              <a:cxn ang="T10">
                <a:pos x="T0" y="T1"/>
              </a:cxn>
              <a:cxn ang="T11">
                <a:pos x="T2" y="T3"/>
              </a:cxn>
              <a:cxn ang="T12">
                <a:pos x="T4" y="T5"/>
              </a:cxn>
              <a:cxn ang="T13">
                <a:pos x="T6" y="T7"/>
              </a:cxn>
              <a:cxn ang="T14">
                <a:pos x="T8" y="T9"/>
              </a:cxn>
            </a:cxnLst>
            <a:rect l="T15" t="T16" r="T17" b="T18"/>
            <a:pathLst>
              <a:path w="158" h="128">
                <a:moveTo>
                  <a:pt x="0" y="43"/>
                </a:moveTo>
                <a:lnTo>
                  <a:pt x="35" y="128"/>
                </a:lnTo>
                <a:lnTo>
                  <a:pt x="158" y="0"/>
                </a:lnTo>
                <a:lnTo>
                  <a:pt x="40" y="85"/>
                </a:lnTo>
                <a:lnTo>
                  <a:pt x="0" y="4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1" name="Freeform 265"/>
          <p:cNvSpPr>
            <a:spLocks noChangeArrowheads="1"/>
          </p:cNvSpPr>
          <p:nvPr/>
        </p:nvSpPr>
        <p:spPr bwMode="auto">
          <a:xfrm>
            <a:off x="4175125" y="1525588"/>
            <a:ext cx="85725" cy="71437"/>
          </a:xfrm>
          <a:custGeom>
            <a:avLst/>
            <a:gdLst>
              <a:gd name="T0" fmla="*/ 2147483647 w 158"/>
              <a:gd name="T1" fmla="*/ 0 h 130"/>
              <a:gd name="T2" fmla="*/ 2147483647 w 158"/>
              <a:gd name="T3" fmla="*/ 2147483647 h 130"/>
              <a:gd name="T4" fmla="*/ 0 w 158"/>
              <a:gd name="T5" fmla="*/ 2147483647 h 130"/>
              <a:gd name="T6" fmla="*/ 2147483647 w 158"/>
              <a:gd name="T7" fmla="*/ 2147483647 h 130"/>
              <a:gd name="T8" fmla="*/ 2147483647 w 158"/>
              <a:gd name="T9" fmla="*/ 0 h 130"/>
              <a:gd name="T10" fmla="*/ 0 60000 65536"/>
              <a:gd name="T11" fmla="*/ 0 60000 65536"/>
              <a:gd name="T12" fmla="*/ 0 60000 65536"/>
              <a:gd name="T13" fmla="*/ 0 60000 65536"/>
              <a:gd name="T14" fmla="*/ 0 60000 65536"/>
              <a:gd name="T15" fmla="*/ 0 w 158"/>
              <a:gd name="T16" fmla="*/ 0 h 130"/>
              <a:gd name="T17" fmla="*/ 158 w 158"/>
              <a:gd name="T18" fmla="*/ 130 h 130"/>
            </a:gdLst>
            <a:ahLst/>
            <a:cxnLst>
              <a:cxn ang="T10">
                <a:pos x="T0" y="T1"/>
              </a:cxn>
              <a:cxn ang="T11">
                <a:pos x="T2" y="T3"/>
              </a:cxn>
              <a:cxn ang="T12">
                <a:pos x="T4" y="T5"/>
              </a:cxn>
              <a:cxn ang="T13">
                <a:pos x="T6" y="T7"/>
              </a:cxn>
              <a:cxn ang="T14">
                <a:pos x="T8" y="T9"/>
              </a:cxn>
            </a:cxnLst>
            <a:rect l="T15" t="T16" r="T17" b="T18"/>
            <a:pathLst>
              <a:path w="158" h="130">
                <a:moveTo>
                  <a:pt x="158" y="0"/>
                </a:moveTo>
                <a:lnTo>
                  <a:pt x="40" y="85"/>
                </a:lnTo>
                <a:lnTo>
                  <a:pt x="0" y="43"/>
                </a:lnTo>
                <a:lnTo>
                  <a:pt x="35" y="130"/>
                </a:lnTo>
                <a:lnTo>
                  <a:pt x="158"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2" name="Freeform 266"/>
          <p:cNvSpPr>
            <a:spLocks noChangeArrowheads="1"/>
          </p:cNvSpPr>
          <p:nvPr/>
        </p:nvSpPr>
        <p:spPr bwMode="auto">
          <a:xfrm>
            <a:off x="4171950" y="1636713"/>
            <a:ext cx="85725" cy="68262"/>
          </a:xfrm>
          <a:custGeom>
            <a:avLst/>
            <a:gdLst>
              <a:gd name="T0" fmla="*/ 2147483647 w 158"/>
              <a:gd name="T1" fmla="*/ 0 h 127"/>
              <a:gd name="T2" fmla="*/ 2147483647 w 158"/>
              <a:gd name="T3" fmla="*/ 2147483647 h 127"/>
              <a:gd name="T4" fmla="*/ 0 w 158"/>
              <a:gd name="T5" fmla="*/ 2147483647 h 127"/>
              <a:gd name="T6" fmla="*/ 2147483647 w 158"/>
              <a:gd name="T7" fmla="*/ 2147483647 h 127"/>
              <a:gd name="T8" fmla="*/ 2147483647 w 158"/>
              <a:gd name="T9" fmla="*/ 0 h 127"/>
              <a:gd name="T10" fmla="*/ 0 60000 65536"/>
              <a:gd name="T11" fmla="*/ 0 60000 65536"/>
              <a:gd name="T12" fmla="*/ 0 60000 65536"/>
              <a:gd name="T13" fmla="*/ 0 60000 65536"/>
              <a:gd name="T14" fmla="*/ 0 60000 65536"/>
              <a:gd name="T15" fmla="*/ 0 w 158"/>
              <a:gd name="T16" fmla="*/ 0 h 127"/>
              <a:gd name="T17" fmla="*/ 158 w 158"/>
              <a:gd name="T18" fmla="*/ 127 h 127"/>
            </a:gdLst>
            <a:ahLst/>
            <a:cxnLst>
              <a:cxn ang="T10">
                <a:pos x="T0" y="T1"/>
              </a:cxn>
              <a:cxn ang="T11">
                <a:pos x="T2" y="T3"/>
              </a:cxn>
              <a:cxn ang="T12">
                <a:pos x="T4" y="T5"/>
              </a:cxn>
              <a:cxn ang="T13">
                <a:pos x="T6" y="T7"/>
              </a:cxn>
              <a:cxn ang="T14">
                <a:pos x="T8" y="T9"/>
              </a:cxn>
            </a:cxnLst>
            <a:rect l="T15" t="T16" r="T17" b="T18"/>
            <a:pathLst>
              <a:path w="158" h="127">
                <a:moveTo>
                  <a:pt x="158" y="0"/>
                </a:moveTo>
                <a:lnTo>
                  <a:pt x="40" y="85"/>
                </a:lnTo>
                <a:lnTo>
                  <a:pt x="0" y="42"/>
                </a:lnTo>
                <a:lnTo>
                  <a:pt x="35" y="127"/>
                </a:lnTo>
                <a:lnTo>
                  <a:pt x="158"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3" name="Freeform 267"/>
          <p:cNvSpPr>
            <a:spLocks noChangeArrowheads="1"/>
          </p:cNvSpPr>
          <p:nvPr/>
        </p:nvSpPr>
        <p:spPr bwMode="auto">
          <a:xfrm>
            <a:off x="4148138" y="1397000"/>
            <a:ext cx="74612" cy="50800"/>
          </a:xfrm>
          <a:custGeom>
            <a:avLst/>
            <a:gdLst>
              <a:gd name="T0" fmla="*/ 2147483647 w 58"/>
              <a:gd name="T1" fmla="*/ 2147483647 h 40"/>
              <a:gd name="T2" fmla="*/ 2147483647 w 58"/>
              <a:gd name="T3" fmla="*/ 2147483647 h 40"/>
              <a:gd name="T4" fmla="*/ 2147483647 w 58"/>
              <a:gd name="T5" fmla="*/ 2147483647 h 40"/>
              <a:gd name="T6" fmla="*/ 2147483647 w 58"/>
              <a:gd name="T7" fmla="*/ 2147483647 h 40"/>
              <a:gd name="T8" fmla="*/ 2147483647 w 58"/>
              <a:gd name="T9" fmla="*/ 2147483647 h 40"/>
              <a:gd name="T10" fmla="*/ 2147483647 w 58"/>
              <a:gd name="T11" fmla="*/ 2147483647 h 40"/>
              <a:gd name="T12" fmla="*/ 2147483647 w 58"/>
              <a:gd name="T13" fmla="*/ 2147483647 h 40"/>
              <a:gd name="T14" fmla="*/ 2147483647 w 58"/>
              <a:gd name="T15" fmla="*/ 2147483647 h 40"/>
              <a:gd name="T16" fmla="*/ 2147483647 w 58"/>
              <a:gd name="T17" fmla="*/ 0 h 40"/>
              <a:gd name="T18" fmla="*/ 0 w 58"/>
              <a:gd name="T19" fmla="*/ 2147483647 h 40"/>
              <a:gd name="T20" fmla="*/ 2147483647 w 58"/>
              <a:gd name="T21" fmla="*/ 2147483647 h 40"/>
              <a:gd name="T22" fmla="*/ 2147483647 w 58"/>
              <a:gd name="T23" fmla="*/ 2147483647 h 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8"/>
              <a:gd name="T37" fmla="*/ 0 h 40"/>
              <a:gd name="T38" fmla="*/ 58 w 58"/>
              <a:gd name="T39" fmla="*/ 40 h 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8" h="40">
                <a:moveTo>
                  <a:pt x="3" y="40"/>
                </a:moveTo>
                <a:cubicBezTo>
                  <a:pt x="21" y="40"/>
                  <a:pt x="21" y="40"/>
                  <a:pt x="21" y="40"/>
                </a:cubicBezTo>
                <a:cubicBezTo>
                  <a:pt x="19" y="38"/>
                  <a:pt x="17" y="34"/>
                  <a:pt x="17" y="30"/>
                </a:cubicBezTo>
                <a:cubicBezTo>
                  <a:pt x="17" y="24"/>
                  <a:pt x="22" y="18"/>
                  <a:pt x="29" y="18"/>
                </a:cubicBezTo>
                <a:cubicBezTo>
                  <a:pt x="36" y="18"/>
                  <a:pt x="41" y="24"/>
                  <a:pt x="41" y="30"/>
                </a:cubicBezTo>
                <a:cubicBezTo>
                  <a:pt x="41" y="34"/>
                  <a:pt x="39" y="38"/>
                  <a:pt x="36" y="40"/>
                </a:cubicBezTo>
                <a:cubicBezTo>
                  <a:pt x="56" y="40"/>
                  <a:pt x="56" y="40"/>
                  <a:pt x="56" y="40"/>
                </a:cubicBezTo>
                <a:cubicBezTo>
                  <a:pt x="57" y="37"/>
                  <a:pt x="58" y="33"/>
                  <a:pt x="58" y="29"/>
                </a:cubicBezTo>
                <a:cubicBezTo>
                  <a:pt x="58" y="13"/>
                  <a:pt x="45" y="0"/>
                  <a:pt x="29" y="0"/>
                </a:cubicBezTo>
                <a:cubicBezTo>
                  <a:pt x="13" y="0"/>
                  <a:pt x="0" y="13"/>
                  <a:pt x="0" y="29"/>
                </a:cubicBezTo>
                <a:cubicBezTo>
                  <a:pt x="0" y="33"/>
                  <a:pt x="1" y="37"/>
                  <a:pt x="2" y="40"/>
                </a:cubicBezTo>
                <a:lnTo>
                  <a:pt x="3" y="4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4" name="Freeform 268"/>
          <p:cNvSpPr>
            <a:spLocks noEditPoints="1" noChangeArrowheads="1"/>
          </p:cNvSpPr>
          <p:nvPr/>
        </p:nvSpPr>
        <p:spPr bwMode="auto">
          <a:xfrm>
            <a:off x="4052888" y="1754188"/>
            <a:ext cx="85725" cy="80962"/>
          </a:xfrm>
          <a:custGeom>
            <a:avLst/>
            <a:gdLst>
              <a:gd name="T0" fmla="*/ 0 w 158"/>
              <a:gd name="T1" fmla="*/ 2147483647 h 149"/>
              <a:gd name="T2" fmla="*/ 2147483647 w 158"/>
              <a:gd name="T3" fmla="*/ 2147483647 h 149"/>
              <a:gd name="T4" fmla="*/ 2147483647 w 158"/>
              <a:gd name="T5" fmla="*/ 0 h 149"/>
              <a:gd name="T6" fmla="*/ 0 w 158"/>
              <a:gd name="T7" fmla="*/ 0 h 149"/>
              <a:gd name="T8" fmla="*/ 0 w 158"/>
              <a:gd name="T9" fmla="*/ 2147483647 h 149"/>
              <a:gd name="T10" fmla="*/ 2147483647 w 158"/>
              <a:gd name="T11" fmla="*/ 2147483647 h 149"/>
              <a:gd name="T12" fmla="*/ 2147483647 w 158"/>
              <a:gd name="T13" fmla="*/ 2147483647 h 149"/>
              <a:gd name="T14" fmla="*/ 2147483647 w 158"/>
              <a:gd name="T15" fmla="*/ 2147483647 h 149"/>
              <a:gd name="T16" fmla="*/ 2147483647 w 158"/>
              <a:gd name="T17" fmla="*/ 2147483647 h 149"/>
              <a:gd name="T18" fmla="*/ 2147483647 w 158"/>
              <a:gd name="T19" fmla="*/ 2147483647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
              <a:gd name="T31" fmla="*/ 0 h 149"/>
              <a:gd name="T32" fmla="*/ 158 w 158"/>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 h="149">
                <a:moveTo>
                  <a:pt x="0" y="149"/>
                </a:moveTo>
                <a:lnTo>
                  <a:pt x="158" y="149"/>
                </a:lnTo>
                <a:lnTo>
                  <a:pt x="158" y="0"/>
                </a:lnTo>
                <a:lnTo>
                  <a:pt x="0" y="0"/>
                </a:lnTo>
                <a:lnTo>
                  <a:pt x="0" y="149"/>
                </a:lnTo>
                <a:close/>
                <a:moveTo>
                  <a:pt x="19" y="19"/>
                </a:moveTo>
                <a:lnTo>
                  <a:pt x="139" y="19"/>
                </a:lnTo>
                <a:lnTo>
                  <a:pt x="139" y="128"/>
                </a:lnTo>
                <a:lnTo>
                  <a:pt x="19" y="128"/>
                </a:lnTo>
                <a:lnTo>
                  <a:pt x="19" y="1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5" name="Freeform 269"/>
          <p:cNvSpPr>
            <a:spLocks noEditPoints="1" noChangeArrowheads="1"/>
          </p:cNvSpPr>
          <p:nvPr/>
        </p:nvSpPr>
        <p:spPr bwMode="auto">
          <a:xfrm>
            <a:off x="4052888" y="1636713"/>
            <a:ext cx="85725" cy="80962"/>
          </a:xfrm>
          <a:custGeom>
            <a:avLst/>
            <a:gdLst>
              <a:gd name="T0" fmla="*/ 0 w 158"/>
              <a:gd name="T1" fmla="*/ 2147483647 h 149"/>
              <a:gd name="T2" fmla="*/ 2147483647 w 158"/>
              <a:gd name="T3" fmla="*/ 2147483647 h 149"/>
              <a:gd name="T4" fmla="*/ 2147483647 w 158"/>
              <a:gd name="T5" fmla="*/ 0 h 149"/>
              <a:gd name="T6" fmla="*/ 0 w 158"/>
              <a:gd name="T7" fmla="*/ 0 h 149"/>
              <a:gd name="T8" fmla="*/ 0 w 158"/>
              <a:gd name="T9" fmla="*/ 2147483647 h 149"/>
              <a:gd name="T10" fmla="*/ 2147483647 w 158"/>
              <a:gd name="T11" fmla="*/ 2147483647 h 149"/>
              <a:gd name="T12" fmla="*/ 2147483647 w 158"/>
              <a:gd name="T13" fmla="*/ 2147483647 h 149"/>
              <a:gd name="T14" fmla="*/ 2147483647 w 158"/>
              <a:gd name="T15" fmla="*/ 2147483647 h 149"/>
              <a:gd name="T16" fmla="*/ 2147483647 w 158"/>
              <a:gd name="T17" fmla="*/ 2147483647 h 149"/>
              <a:gd name="T18" fmla="*/ 2147483647 w 158"/>
              <a:gd name="T19" fmla="*/ 2147483647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
              <a:gd name="T31" fmla="*/ 0 h 149"/>
              <a:gd name="T32" fmla="*/ 158 w 158"/>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 h="149">
                <a:moveTo>
                  <a:pt x="0" y="149"/>
                </a:moveTo>
                <a:lnTo>
                  <a:pt x="158" y="149"/>
                </a:lnTo>
                <a:lnTo>
                  <a:pt x="158" y="0"/>
                </a:lnTo>
                <a:lnTo>
                  <a:pt x="0" y="0"/>
                </a:lnTo>
                <a:lnTo>
                  <a:pt x="0" y="149"/>
                </a:lnTo>
                <a:close/>
                <a:moveTo>
                  <a:pt x="19" y="19"/>
                </a:moveTo>
                <a:lnTo>
                  <a:pt x="139" y="19"/>
                </a:lnTo>
                <a:lnTo>
                  <a:pt x="139" y="127"/>
                </a:lnTo>
                <a:lnTo>
                  <a:pt x="19" y="127"/>
                </a:lnTo>
                <a:lnTo>
                  <a:pt x="19" y="1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6" name="Freeform 270"/>
          <p:cNvSpPr>
            <a:spLocks noEditPoints="1" noChangeArrowheads="1"/>
          </p:cNvSpPr>
          <p:nvPr/>
        </p:nvSpPr>
        <p:spPr bwMode="auto">
          <a:xfrm>
            <a:off x="4052888" y="1522413"/>
            <a:ext cx="85725" cy="80962"/>
          </a:xfrm>
          <a:custGeom>
            <a:avLst/>
            <a:gdLst>
              <a:gd name="T0" fmla="*/ 0 w 158"/>
              <a:gd name="T1" fmla="*/ 2147483647 h 149"/>
              <a:gd name="T2" fmla="*/ 2147483647 w 158"/>
              <a:gd name="T3" fmla="*/ 2147483647 h 149"/>
              <a:gd name="T4" fmla="*/ 2147483647 w 158"/>
              <a:gd name="T5" fmla="*/ 0 h 149"/>
              <a:gd name="T6" fmla="*/ 0 w 158"/>
              <a:gd name="T7" fmla="*/ 0 h 149"/>
              <a:gd name="T8" fmla="*/ 0 w 158"/>
              <a:gd name="T9" fmla="*/ 2147483647 h 149"/>
              <a:gd name="T10" fmla="*/ 2147483647 w 158"/>
              <a:gd name="T11" fmla="*/ 2147483647 h 149"/>
              <a:gd name="T12" fmla="*/ 2147483647 w 158"/>
              <a:gd name="T13" fmla="*/ 2147483647 h 149"/>
              <a:gd name="T14" fmla="*/ 2147483647 w 158"/>
              <a:gd name="T15" fmla="*/ 2147483647 h 149"/>
              <a:gd name="T16" fmla="*/ 2147483647 w 158"/>
              <a:gd name="T17" fmla="*/ 2147483647 h 149"/>
              <a:gd name="T18" fmla="*/ 2147483647 w 158"/>
              <a:gd name="T19" fmla="*/ 2147483647 h 1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
              <a:gd name="T31" fmla="*/ 0 h 149"/>
              <a:gd name="T32" fmla="*/ 158 w 158"/>
              <a:gd name="T33" fmla="*/ 149 h 14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 h="149">
                <a:moveTo>
                  <a:pt x="0" y="149"/>
                </a:moveTo>
                <a:lnTo>
                  <a:pt x="158" y="149"/>
                </a:lnTo>
                <a:lnTo>
                  <a:pt x="158" y="0"/>
                </a:lnTo>
                <a:lnTo>
                  <a:pt x="0" y="0"/>
                </a:lnTo>
                <a:lnTo>
                  <a:pt x="0" y="149"/>
                </a:lnTo>
                <a:close/>
                <a:moveTo>
                  <a:pt x="19" y="19"/>
                </a:moveTo>
                <a:lnTo>
                  <a:pt x="139" y="19"/>
                </a:lnTo>
                <a:lnTo>
                  <a:pt x="139" y="128"/>
                </a:lnTo>
                <a:lnTo>
                  <a:pt x="19" y="128"/>
                </a:lnTo>
                <a:lnTo>
                  <a:pt x="19" y="1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7" name="Freeform 271"/>
          <p:cNvSpPr>
            <a:spLocks noChangeArrowheads="1"/>
          </p:cNvSpPr>
          <p:nvPr/>
        </p:nvSpPr>
        <p:spPr bwMode="auto">
          <a:xfrm>
            <a:off x="3144838" y="1481138"/>
            <a:ext cx="500062" cy="50800"/>
          </a:xfrm>
          <a:custGeom>
            <a:avLst/>
            <a:gdLst>
              <a:gd name="T0" fmla="*/ 2147483647 w 391"/>
              <a:gd name="T1" fmla="*/ 2147483647 h 40"/>
              <a:gd name="T2" fmla="*/ 2147483647 w 391"/>
              <a:gd name="T3" fmla="*/ 2147483647 h 40"/>
              <a:gd name="T4" fmla="*/ 2147483647 w 391"/>
              <a:gd name="T5" fmla="*/ 2147483647 h 40"/>
              <a:gd name="T6" fmla="*/ 2147483647 w 391"/>
              <a:gd name="T7" fmla="*/ 0 h 40"/>
              <a:gd name="T8" fmla="*/ 2147483647 w 391"/>
              <a:gd name="T9" fmla="*/ 0 h 40"/>
              <a:gd name="T10" fmla="*/ 2147483647 w 391"/>
              <a:gd name="T11" fmla="*/ 2147483647 h 40"/>
              <a:gd name="T12" fmla="*/ 0 w 391"/>
              <a:gd name="T13" fmla="*/ 2147483647 h 40"/>
              <a:gd name="T14" fmla="*/ 2147483647 w 391"/>
              <a:gd name="T15" fmla="*/ 2147483647 h 40"/>
              <a:gd name="T16" fmla="*/ 0 60000 65536"/>
              <a:gd name="T17" fmla="*/ 0 60000 65536"/>
              <a:gd name="T18" fmla="*/ 0 60000 65536"/>
              <a:gd name="T19" fmla="*/ 0 60000 65536"/>
              <a:gd name="T20" fmla="*/ 0 60000 65536"/>
              <a:gd name="T21" fmla="*/ 0 60000 65536"/>
              <a:gd name="T22" fmla="*/ 0 60000 65536"/>
              <a:gd name="T23" fmla="*/ 0 60000 65536"/>
              <a:gd name="T24" fmla="*/ 0 w 391"/>
              <a:gd name="T25" fmla="*/ 0 h 40"/>
              <a:gd name="T26" fmla="*/ 391 w 391"/>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91" h="40">
                <a:moveTo>
                  <a:pt x="20" y="40"/>
                </a:moveTo>
                <a:cubicBezTo>
                  <a:pt x="371" y="40"/>
                  <a:pt x="371" y="40"/>
                  <a:pt x="371" y="40"/>
                </a:cubicBezTo>
                <a:cubicBezTo>
                  <a:pt x="382" y="40"/>
                  <a:pt x="391" y="31"/>
                  <a:pt x="391" y="20"/>
                </a:cubicBezTo>
                <a:cubicBezTo>
                  <a:pt x="391" y="9"/>
                  <a:pt x="382" y="0"/>
                  <a:pt x="371" y="0"/>
                </a:cubicBezTo>
                <a:cubicBezTo>
                  <a:pt x="20" y="0"/>
                  <a:pt x="20" y="0"/>
                  <a:pt x="20" y="0"/>
                </a:cubicBezTo>
                <a:cubicBezTo>
                  <a:pt x="14" y="0"/>
                  <a:pt x="9" y="2"/>
                  <a:pt x="5" y="6"/>
                </a:cubicBezTo>
                <a:cubicBezTo>
                  <a:pt x="2" y="10"/>
                  <a:pt x="0" y="15"/>
                  <a:pt x="0" y="20"/>
                </a:cubicBezTo>
                <a:cubicBezTo>
                  <a:pt x="0" y="31"/>
                  <a:pt x="9" y="40"/>
                  <a:pt x="20" y="4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8" name="Freeform 272"/>
          <p:cNvSpPr>
            <a:spLocks noChangeArrowheads="1"/>
          </p:cNvSpPr>
          <p:nvPr/>
        </p:nvSpPr>
        <p:spPr bwMode="auto">
          <a:xfrm>
            <a:off x="3141663" y="1804988"/>
            <a:ext cx="500062" cy="23812"/>
          </a:xfrm>
          <a:custGeom>
            <a:avLst/>
            <a:gdLst>
              <a:gd name="T0" fmla="*/ 2147483647 w 391"/>
              <a:gd name="T1" fmla="*/ 0 h 19"/>
              <a:gd name="T2" fmla="*/ 2147483647 w 391"/>
              <a:gd name="T3" fmla="*/ 0 h 19"/>
              <a:gd name="T4" fmla="*/ 2147483647 w 391"/>
              <a:gd name="T5" fmla="*/ 0 h 19"/>
              <a:gd name="T6" fmla="*/ 2147483647 w 391"/>
              <a:gd name="T7" fmla="*/ 0 h 19"/>
              <a:gd name="T8" fmla="*/ 2147483647 w 391"/>
              <a:gd name="T9" fmla="*/ 2147483647 h 19"/>
              <a:gd name="T10" fmla="*/ 0 w 391"/>
              <a:gd name="T11" fmla="*/ 2147483647 h 19"/>
              <a:gd name="T12" fmla="*/ 2147483647 w 391"/>
              <a:gd name="T13" fmla="*/ 2147483647 h 19"/>
              <a:gd name="T14" fmla="*/ 2147483647 w 391"/>
              <a:gd name="T15" fmla="*/ 2147483647 h 19"/>
              <a:gd name="T16" fmla="*/ 2147483647 w 391"/>
              <a:gd name="T17" fmla="*/ 2147483647 h 19"/>
              <a:gd name="T18" fmla="*/ 2147483647 w 391"/>
              <a:gd name="T19" fmla="*/ 0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91"/>
              <a:gd name="T31" fmla="*/ 0 h 19"/>
              <a:gd name="T32" fmla="*/ 391 w 391"/>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1" h="19">
                <a:moveTo>
                  <a:pt x="381" y="0"/>
                </a:moveTo>
                <a:cubicBezTo>
                  <a:pt x="151" y="0"/>
                  <a:pt x="151" y="0"/>
                  <a:pt x="151" y="0"/>
                </a:cubicBezTo>
                <a:cubicBezTo>
                  <a:pt x="22" y="0"/>
                  <a:pt x="22" y="0"/>
                  <a:pt x="22" y="0"/>
                </a:cubicBezTo>
                <a:cubicBezTo>
                  <a:pt x="9" y="0"/>
                  <a:pt x="9" y="0"/>
                  <a:pt x="9" y="0"/>
                </a:cubicBezTo>
                <a:cubicBezTo>
                  <a:pt x="7" y="0"/>
                  <a:pt x="4" y="1"/>
                  <a:pt x="3" y="3"/>
                </a:cubicBezTo>
                <a:cubicBezTo>
                  <a:pt x="1" y="5"/>
                  <a:pt x="0" y="7"/>
                  <a:pt x="0" y="10"/>
                </a:cubicBezTo>
                <a:cubicBezTo>
                  <a:pt x="0" y="15"/>
                  <a:pt x="4" y="19"/>
                  <a:pt x="9" y="19"/>
                </a:cubicBezTo>
                <a:cubicBezTo>
                  <a:pt x="381" y="19"/>
                  <a:pt x="381" y="19"/>
                  <a:pt x="381" y="19"/>
                </a:cubicBezTo>
                <a:cubicBezTo>
                  <a:pt x="387" y="19"/>
                  <a:pt x="391" y="15"/>
                  <a:pt x="391" y="10"/>
                </a:cubicBezTo>
                <a:cubicBezTo>
                  <a:pt x="391" y="4"/>
                  <a:pt x="387" y="0"/>
                  <a:pt x="381"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899" name="Freeform 273"/>
          <p:cNvSpPr>
            <a:spLocks noChangeArrowheads="1"/>
          </p:cNvSpPr>
          <p:nvPr/>
        </p:nvSpPr>
        <p:spPr bwMode="auto">
          <a:xfrm>
            <a:off x="3170238" y="1543050"/>
            <a:ext cx="450850" cy="254000"/>
          </a:xfrm>
          <a:custGeom>
            <a:avLst/>
            <a:gdLst>
              <a:gd name="T0" fmla="*/ 2147483647 w 832"/>
              <a:gd name="T1" fmla="*/ 2147483647 h 470"/>
              <a:gd name="T2" fmla="*/ 2147483647 w 832"/>
              <a:gd name="T3" fmla="*/ 0 h 470"/>
              <a:gd name="T4" fmla="*/ 0 w 832"/>
              <a:gd name="T5" fmla="*/ 0 h 470"/>
              <a:gd name="T6" fmla="*/ 0 w 832"/>
              <a:gd name="T7" fmla="*/ 2147483647 h 470"/>
              <a:gd name="T8" fmla="*/ 2147483647 w 832"/>
              <a:gd name="T9" fmla="*/ 2147483647 h 470"/>
              <a:gd name="T10" fmla="*/ 2147483647 w 832"/>
              <a:gd name="T11" fmla="*/ 2147483647 h 470"/>
              <a:gd name="T12" fmla="*/ 2147483647 w 832"/>
              <a:gd name="T13" fmla="*/ 2147483647 h 470"/>
              <a:gd name="T14" fmla="*/ 2147483647 w 832"/>
              <a:gd name="T15" fmla="*/ 2147483647 h 470"/>
              <a:gd name="T16" fmla="*/ 2147483647 w 832"/>
              <a:gd name="T17" fmla="*/ 2147483647 h 47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32"/>
              <a:gd name="T28" fmla="*/ 0 h 470"/>
              <a:gd name="T29" fmla="*/ 832 w 832"/>
              <a:gd name="T30" fmla="*/ 470 h 47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32" h="470">
                <a:moveTo>
                  <a:pt x="832" y="470"/>
                </a:moveTo>
                <a:lnTo>
                  <a:pt x="832" y="0"/>
                </a:lnTo>
                <a:lnTo>
                  <a:pt x="0" y="0"/>
                </a:lnTo>
                <a:lnTo>
                  <a:pt x="0" y="470"/>
                </a:lnTo>
                <a:lnTo>
                  <a:pt x="76" y="470"/>
                </a:lnTo>
                <a:lnTo>
                  <a:pt x="76" y="286"/>
                </a:lnTo>
                <a:lnTo>
                  <a:pt x="305" y="286"/>
                </a:lnTo>
                <a:lnTo>
                  <a:pt x="305" y="470"/>
                </a:lnTo>
                <a:lnTo>
                  <a:pt x="832" y="47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0" name="Freeform 274"/>
          <p:cNvSpPr>
            <a:spLocks noEditPoints="1" noChangeArrowheads="1"/>
          </p:cNvSpPr>
          <p:nvPr/>
        </p:nvSpPr>
        <p:spPr bwMode="auto">
          <a:xfrm>
            <a:off x="2632075" y="1431925"/>
            <a:ext cx="203200" cy="465138"/>
          </a:xfrm>
          <a:custGeom>
            <a:avLst/>
            <a:gdLst>
              <a:gd name="T0" fmla="*/ 2147483647 w 159"/>
              <a:gd name="T1" fmla="*/ 2147483647 h 364"/>
              <a:gd name="T2" fmla="*/ 2147483647 w 159"/>
              <a:gd name="T3" fmla="*/ 2147483647 h 364"/>
              <a:gd name="T4" fmla="*/ 2147483647 w 159"/>
              <a:gd name="T5" fmla="*/ 0 h 364"/>
              <a:gd name="T6" fmla="*/ 2147483647 w 159"/>
              <a:gd name="T7" fmla="*/ 0 h 364"/>
              <a:gd name="T8" fmla="*/ 2147483647 w 159"/>
              <a:gd name="T9" fmla="*/ 0 h 364"/>
              <a:gd name="T10" fmla="*/ 2147483647 w 159"/>
              <a:gd name="T11" fmla="*/ 2147483647 h 364"/>
              <a:gd name="T12" fmla="*/ 2147483647 w 159"/>
              <a:gd name="T13" fmla="*/ 2147483647 h 364"/>
              <a:gd name="T14" fmla="*/ 2147483647 w 159"/>
              <a:gd name="T15" fmla="*/ 2147483647 h 364"/>
              <a:gd name="T16" fmla="*/ 0 w 159"/>
              <a:gd name="T17" fmla="*/ 2147483647 h 364"/>
              <a:gd name="T18" fmla="*/ 2147483647 w 159"/>
              <a:gd name="T19" fmla="*/ 2147483647 h 364"/>
              <a:gd name="T20" fmla="*/ 2147483647 w 159"/>
              <a:gd name="T21" fmla="*/ 2147483647 h 364"/>
              <a:gd name="T22" fmla="*/ 2147483647 w 159"/>
              <a:gd name="T23" fmla="*/ 2147483647 h 364"/>
              <a:gd name="T24" fmla="*/ 2147483647 w 159"/>
              <a:gd name="T25" fmla="*/ 2147483647 h 364"/>
              <a:gd name="T26" fmla="*/ 2147483647 w 159"/>
              <a:gd name="T27" fmla="*/ 2147483647 h 364"/>
              <a:gd name="T28" fmla="*/ 2147483647 w 159"/>
              <a:gd name="T29" fmla="*/ 2147483647 h 364"/>
              <a:gd name="T30" fmla="*/ 2147483647 w 159"/>
              <a:gd name="T31" fmla="*/ 2147483647 h 364"/>
              <a:gd name="T32" fmla="*/ 2147483647 w 159"/>
              <a:gd name="T33" fmla="*/ 2147483647 h 364"/>
              <a:gd name="T34" fmla="*/ 2147483647 w 159"/>
              <a:gd name="T35" fmla="*/ 2147483647 h 364"/>
              <a:gd name="T36" fmla="*/ 2147483647 w 159"/>
              <a:gd name="T37" fmla="*/ 2147483647 h 364"/>
              <a:gd name="T38" fmla="*/ 2147483647 w 159"/>
              <a:gd name="T39" fmla="*/ 2147483647 h 364"/>
              <a:gd name="T40" fmla="*/ 2147483647 w 159"/>
              <a:gd name="T41" fmla="*/ 2147483647 h 364"/>
              <a:gd name="T42" fmla="*/ 2147483647 w 159"/>
              <a:gd name="T43" fmla="*/ 2147483647 h 364"/>
              <a:gd name="T44" fmla="*/ 2147483647 w 159"/>
              <a:gd name="T45" fmla="*/ 2147483647 h 364"/>
              <a:gd name="T46" fmla="*/ 2147483647 w 159"/>
              <a:gd name="T47" fmla="*/ 2147483647 h 364"/>
              <a:gd name="T48" fmla="*/ 2147483647 w 159"/>
              <a:gd name="T49" fmla="*/ 2147483647 h 364"/>
              <a:gd name="T50" fmla="*/ 2147483647 w 159"/>
              <a:gd name="T51" fmla="*/ 2147483647 h 364"/>
              <a:gd name="T52" fmla="*/ 2147483647 w 159"/>
              <a:gd name="T53" fmla="*/ 2147483647 h 364"/>
              <a:gd name="T54" fmla="*/ 2147483647 w 159"/>
              <a:gd name="T55" fmla="*/ 2147483647 h 364"/>
              <a:gd name="T56" fmla="*/ 2147483647 w 159"/>
              <a:gd name="T57" fmla="*/ 2147483647 h 364"/>
              <a:gd name="T58" fmla="*/ 2147483647 w 159"/>
              <a:gd name="T59" fmla="*/ 2147483647 h 364"/>
              <a:gd name="T60" fmla="*/ 2147483647 w 159"/>
              <a:gd name="T61" fmla="*/ 2147483647 h 364"/>
              <a:gd name="T62" fmla="*/ 2147483647 w 159"/>
              <a:gd name="T63" fmla="*/ 2147483647 h 364"/>
              <a:gd name="T64" fmla="*/ 2147483647 w 159"/>
              <a:gd name="T65" fmla="*/ 2147483647 h 364"/>
              <a:gd name="T66" fmla="*/ 2147483647 w 159"/>
              <a:gd name="T67" fmla="*/ 2147483647 h 364"/>
              <a:gd name="T68" fmla="*/ 2147483647 w 159"/>
              <a:gd name="T69" fmla="*/ 2147483647 h 364"/>
              <a:gd name="T70" fmla="*/ 2147483647 w 159"/>
              <a:gd name="T71" fmla="*/ 2147483647 h 364"/>
              <a:gd name="T72" fmla="*/ 2147483647 w 159"/>
              <a:gd name="T73" fmla="*/ 2147483647 h 364"/>
              <a:gd name="T74" fmla="*/ 2147483647 w 159"/>
              <a:gd name="T75" fmla="*/ 2147483647 h 364"/>
              <a:gd name="T76" fmla="*/ 2147483647 w 159"/>
              <a:gd name="T77" fmla="*/ 2147483647 h 364"/>
              <a:gd name="T78" fmla="*/ 2147483647 w 159"/>
              <a:gd name="T79" fmla="*/ 2147483647 h 364"/>
              <a:gd name="T80" fmla="*/ 2147483647 w 159"/>
              <a:gd name="T81" fmla="*/ 2147483647 h 364"/>
              <a:gd name="T82" fmla="*/ 2147483647 w 159"/>
              <a:gd name="T83" fmla="*/ 2147483647 h 36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59"/>
              <a:gd name="T127" fmla="*/ 0 h 364"/>
              <a:gd name="T128" fmla="*/ 159 w 159"/>
              <a:gd name="T129" fmla="*/ 364 h 36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59" h="364">
                <a:moveTo>
                  <a:pt x="146" y="338"/>
                </a:moveTo>
                <a:cubicBezTo>
                  <a:pt x="133" y="338"/>
                  <a:pt x="133" y="338"/>
                  <a:pt x="133" y="338"/>
                </a:cubicBezTo>
                <a:cubicBezTo>
                  <a:pt x="61" y="0"/>
                  <a:pt x="61" y="0"/>
                  <a:pt x="61" y="0"/>
                </a:cubicBezTo>
                <a:cubicBezTo>
                  <a:pt x="39" y="0"/>
                  <a:pt x="39" y="0"/>
                  <a:pt x="39" y="0"/>
                </a:cubicBezTo>
                <a:cubicBezTo>
                  <a:pt x="26" y="0"/>
                  <a:pt x="26" y="0"/>
                  <a:pt x="26" y="0"/>
                </a:cubicBezTo>
                <a:cubicBezTo>
                  <a:pt x="26" y="338"/>
                  <a:pt x="26" y="338"/>
                  <a:pt x="26" y="338"/>
                </a:cubicBezTo>
                <a:cubicBezTo>
                  <a:pt x="13" y="338"/>
                  <a:pt x="13" y="338"/>
                  <a:pt x="13" y="338"/>
                </a:cubicBezTo>
                <a:cubicBezTo>
                  <a:pt x="10" y="338"/>
                  <a:pt x="7" y="339"/>
                  <a:pt x="4" y="342"/>
                </a:cubicBezTo>
                <a:cubicBezTo>
                  <a:pt x="2" y="344"/>
                  <a:pt x="0" y="347"/>
                  <a:pt x="0" y="351"/>
                </a:cubicBezTo>
                <a:cubicBezTo>
                  <a:pt x="0" y="358"/>
                  <a:pt x="6" y="364"/>
                  <a:pt x="13" y="364"/>
                </a:cubicBezTo>
                <a:cubicBezTo>
                  <a:pt x="146" y="364"/>
                  <a:pt x="146" y="364"/>
                  <a:pt x="146" y="364"/>
                </a:cubicBezTo>
                <a:cubicBezTo>
                  <a:pt x="153" y="364"/>
                  <a:pt x="159" y="358"/>
                  <a:pt x="159" y="351"/>
                </a:cubicBezTo>
                <a:cubicBezTo>
                  <a:pt x="159" y="344"/>
                  <a:pt x="153" y="338"/>
                  <a:pt x="146" y="338"/>
                </a:cubicBezTo>
                <a:close/>
                <a:moveTo>
                  <a:pt x="49" y="16"/>
                </a:moveTo>
                <a:cubicBezTo>
                  <a:pt x="52" y="16"/>
                  <a:pt x="55" y="19"/>
                  <a:pt x="55" y="22"/>
                </a:cubicBezTo>
                <a:cubicBezTo>
                  <a:pt x="55" y="25"/>
                  <a:pt x="52" y="28"/>
                  <a:pt x="49" y="28"/>
                </a:cubicBezTo>
                <a:cubicBezTo>
                  <a:pt x="46" y="28"/>
                  <a:pt x="43" y="25"/>
                  <a:pt x="43" y="22"/>
                </a:cubicBezTo>
                <a:cubicBezTo>
                  <a:pt x="43" y="19"/>
                  <a:pt x="46" y="16"/>
                  <a:pt x="49" y="16"/>
                </a:cubicBezTo>
                <a:close/>
                <a:moveTo>
                  <a:pt x="39" y="338"/>
                </a:moveTo>
                <a:cubicBezTo>
                  <a:pt x="39" y="218"/>
                  <a:pt x="39" y="218"/>
                  <a:pt x="39" y="218"/>
                </a:cubicBezTo>
                <a:cubicBezTo>
                  <a:pt x="39" y="179"/>
                  <a:pt x="39" y="179"/>
                  <a:pt x="39" y="179"/>
                </a:cubicBezTo>
                <a:cubicBezTo>
                  <a:pt x="39" y="36"/>
                  <a:pt x="39" y="36"/>
                  <a:pt x="39" y="36"/>
                </a:cubicBezTo>
                <a:cubicBezTo>
                  <a:pt x="55" y="36"/>
                  <a:pt x="55" y="36"/>
                  <a:pt x="55" y="36"/>
                </a:cubicBezTo>
                <a:cubicBezTo>
                  <a:pt x="85" y="180"/>
                  <a:pt x="85" y="180"/>
                  <a:pt x="85" y="180"/>
                </a:cubicBezTo>
                <a:cubicBezTo>
                  <a:pt x="84" y="178"/>
                  <a:pt x="83" y="176"/>
                  <a:pt x="81" y="176"/>
                </a:cubicBezTo>
                <a:cubicBezTo>
                  <a:pt x="65" y="176"/>
                  <a:pt x="65" y="176"/>
                  <a:pt x="65" y="176"/>
                </a:cubicBezTo>
                <a:cubicBezTo>
                  <a:pt x="78" y="170"/>
                  <a:pt x="78" y="170"/>
                  <a:pt x="78" y="170"/>
                </a:cubicBezTo>
                <a:cubicBezTo>
                  <a:pt x="80" y="169"/>
                  <a:pt x="80" y="166"/>
                  <a:pt x="79" y="164"/>
                </a:cubicBezTo>
                <a:cubicBezTo>
                  <a:pt x="77" y="161"/>
                  <a:pt x="75" y="160"/>
                  <a:pt x="73" y="161"/>
                </a:cubicBezTo>
                <a:cubicBezTo>
                  <a:pt x="45" y="176"/>
                  <a:pt x="45" y="176"/>
                  <a:pt x="45" y="176"/>
                </a:cubicBezTo>
                <a:cubicBezTo>
                  <a:pt x="44" y="176"/>
                  <a:pt x="43" y="178"/>
                  <a:pt x="43" y="179"/>
                </a:cubicBezTo>
                <a:cubicBezTo>
                  <a:pt x="43" y="180"/>
                  <a:pt x="43" y="180"/>
                  <a:pt x="43" y="181"/>
                </a:cubicBezTo>
                <a:cubicBezTo>
                  <a:pt x="43" y="181"/>
                  <a:pt x="43" y="181"/>
                  <a:pt x="43" y="181"/>
                </a:cubicBezTo>
                <a:cubicBezTo>
                  <a:pt x="43" y="184"/>
                  <a:pt x="45" y="187"/>
                  <a:pt x="47" y="187"/>
                </a:cubicBezTo>
                <a:cubicBezTo>
                  <a:pt x="81" y="187"/>
                  <a:pt x="81" y="187"/>
                  <a:pt x="81" y="187"/>
                </a:cubicBezTo>
                <a:cubicBezTo>
                  <a:pt x="83" y="187"/>
                  <a:pt x="85" y="184"/>
                  <a:pt x="85" y="181"/>
                </a:cubicBezTo>
                <a:cubicBezTo>
                  <a:pt x="85" y="181"/>
                  <a:pt x="85" y="181"/>
                  <a:pt x="85" y="181"/>
                </a:cubicBezTo>
                <a:cubicBezTo>
                  <a:pt x="88" y="198"/>
                  <a:pt x="88" y="198"/>
                  <a:pt x="88" y="198"/>
                </a:cubicBezTo>
                <a:cubicBezTo>
                  <a:pt x="96" y="237"/>
                  <a:pt x="96" y="237"/>
                  <a:pt x="96" y="237"/>
                </a:cubicBezTo>
                <a:cubicBezTo>
                  <a:pt x="101" y="259"/>
                  <a:pt x="101" y="259"/>
                  <a:pt x="101" y="259"/>
                </a:cubicBezTo>
                <a:cubicBezTo>
                  <a:pt x="117" y="338"/>
                  <a:pt x="117" y="338"/>
                  <a:pt x="117" y="338"/>
                </a:cubicBezTo>
                <a:lnTo>
                  <a:pt x="39" y="33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1" name="Freeform 275"/>
          <p:cNvSpPr>
            <a:spLocks noChangeArrowheads="1"/>
          </p:cNvSpPr>
          <p:nvPr/>
        </p:nvSpPr>
        <p:spPr bwMode="auto">
          <a:xfrm>
            <a:off x="2482850" y="1408113"/>
            <a:ext cx="223838" cy="14287"/>
          </a:xfrm>
          <a:custGeom>
            <a:avLst/>
            <a:gdLst>
              <a:gd name="T0" fmla="*/ 2147483647 w 175"/>
              <a:gd name="T1" fmla="*/ 2147483647 h 11"/>
              <a:gd name="T2" fmla="*/ 2147483647 w 175"/>
              <a:gd name="T3" fmla="*/ 2147483647 h 11"/>
              <a:gd name="T4" fmla="*/ 2147483647 w 175"/>
              <a:gd name="T5" fmla="*/ 2147483647 h 11"/>
              <a:gd name="T6" fmla="*/ 2147483647 w 175"/>
              <a:gd name="T7" fmla="*/ 2147483647 h 11"/>
              <a:gd name="T8" fmla="*/ 2147483647 w 175"/>
              <a:gd name="T9" fmla="*/ 0 h 11"/>
              <a:gd name="T10" fmla="*/ 2147483647 w 175"/>
              <a:gd name="T11" fmla="*/ 0 h 11"/>
              <a:gd name="T12" fmla="*/ 0 w 175"/>
              <a:gd name="T13" fmla="*/ 2147483647 h 11"/>
              <a:gd name="T14" fmla="*/ 2147483647 w 175"/>
              <a:gd name="T15" fmla="*/ 2147483647 h 11"/>
              <a:gd name="T16" fmla="*/ 0 60000 65536"/>
              <a:gd name="T17" fmla="*/ 0 60000 65536"/>
              <a:gd name="T18" fmla="*/ 0 60000 65536"/>
              <a:gd name="T19" fmla="*/ 0 60000 65536"/>
              <a:gd name="T20" fmla="*/ 0 60000 65536"/>
              <a:gd name="T21" fmla="*/ 0 60000 65536"/>
              <a:gd name="T22" fmla="*/ 0 60000 65536"/>
              <a:gd name="T23" fmla="*/ 0 60000 65536"/>
              <a:gd name="T24" fmla="*/ 0 w 175"/>
              <a:gd name="T25" fmla="*/ 0 h 11"/>
              <a:gd name="T26" fmla="*/ 175 w 175"/>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5" h="11">
                <a:moveTo>
                  <a:pt x="6" y="11"/>
                </a:moveTo>
                <a:cubicBezTo>
                  <a:pt x="170" y="11"/>
                  <a:pt x="170" y="11"/>
                  <a:pt x="170" y="11"/>
                </a:cubicBezTo>
                <a:cubicBezTo>
                  <a:pt x="172" y="11"/>
                  <a:pt x="173" y="10"/>
                  <a:pt x="174" y="9"/>
                </a:cubicBezTo>
                <a:cubicBezTo>
                  <a:pt x="175" y="8"/>
                  <a:pt x="175" y="7"/>
                  <a:pt x="175" y="5"/>
                </a:cubicBezTo>
                <a:cubicBezTo>
                  <a:pt x="175" y="2"/>
                  <a:pt x="173" y="0"/>
                  <a:pt x="170" y="0"/>
                </a:cubicBezTo>
                <a:cubicBezTo>
                  <a:pt x="6" y="0"/>
                  <a:pt x="6" y="0"/>
                  <a:pt x="6" y="0"/>
                </a:cubicBezTo>
                <a:cubicBezTo>
                  <a:pt x="3" y="0"/>
                  <a:pt x="0" y="2"/>
                  <a:pt x="0" y="5"/>
                </a:cubicBezTo>
                <a:cubicBezTo>
                  <a:pt x="0" y="8"/>
                  <a:pt x="3" y="11"/>
                  <a:pt x="6" y="11"/>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2" name="Freeform 276"/>
          <p:cNvSpPr>
            <a:spLocks noChangeArrowheads="1"/>
          </p:cNvSpPr>
          <p:nvPr/>
        </p:nvSpPr>
        <p:spPr bwMode="auto">
          <a:xfrm>
            <a:off x="2690813" y="1728788"/>
            <a:ext cx="68262" cy="41275"/>
          </a:xfrm>
          <a:custGeom>
            <a:avLst/>
            <a:gdLst>
              <a:gd name="T0" fmla="*/ 2147483647 w 54"/>
              <a:gd name="T1" fmla="*/ 2147483647 h 32"/>
              <a:gd name="T2" fmla="*/ 2147483647 w 54"/>
              <a:gd name="T3" fmla="*/ 2147483647 h 32"/>
              <a:gd name="T4" fmla="*/ 2147483647 w 54"/>
              <a:gd name="T5" fmla="*/ 2147483647 h 32"/>
              <a:gd name="T6" fmla="*/ 2147483647 w 54"/>
              <a:gd name="T7" fmla="*/ 2147483647 h 32"/>
              <a:gd name="T8" fmla="*/ 2147483647 w 54"/>
              <a:gd name="T9" fmla="*/ 2147483647 h 32"/>
              <a:gd name="T10" fmla="*/ 2147483647 w 54"/>
              <a:gd name="T11" fmla="*/ 2147483647 h 32"/>
              <a:gd name="T12" fmla="*/ 2147483647 w 54"/>
              <a:gd name="T13" fmla="*/ 2147483647 h 32"/>
              <a:gd name="T14" fmla="*/ 0 w 54"/>
              <a:gd name="T15" fmla="*/ 2147483647 h 32"/>
              <a:gd name="T16" fmla="*/ 0 w 54"/>
              <a:gd name="T17" fmla="*/ 2147483647 h 32"/>
              <a:gd name="T18" fmla="*/ 2147483647 w 54"/>
              <a:gd name="T19" fmla="*/ 2147483647 h 32"/>
              <a:gd name="T20" fmla="*/ 2147483647 w 54"/>
              <a:gd name="T21" fmla="*/ 2147483647 h 32"/>
              <a:gd name="T22" fmla="*/ 2147483647 w 54"/>
              <a:gd name="T23" fmla="*/ 2147483647 h 32"/>
              <a:gd name="T24" fmla="*/ 2147483647 w 54"/>
              <a:gd name="T25" fmla="*/ 2147483647 h 32"/>
              <a:gd name="T26" fmla="*/ 2147483647 w 54"/>
              <a:gd name="T27" fmla="*/ 2147483647 h 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32"/>
              <a:gd name="T44" fmla="*/ 54 w 54"/>
              <a:gd name="T45" fmla="*/ 32 h 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32">
                <a:moveTo>
                  <a:pt x="49" y="22"/>
                </a:moveTo>
                <a:cubicBezTo>
                  <a:pt x="22" y="22"/>
                  <a:pt x="22" y="22"/>
                  <a:pt x="22" y="22"/>
                </a:cubicBezTo>
                <a:cubicBezTo>
                  <a:pt x="46" y="10"/>
                  <a:pt x="46" y="10"/>
                  <a:pt x="46" y="10"/>
                </a:cubicBezTo>
                <a:cubicBezTo>
                  <a:pt x="48" y="9"/>
                  <a:pt x="49" y="6"/>
                  <a:pt x="48" y="4"/>
                </a:cubicBezTo>
                <a:cubicBezTo>
                  <a:pt x="48" y="4"/>
                  <a:pt x="48" y="3"/>
                  <a:pt x="48" y="3"/>
                </a:cubicBezTo>
                <a:cubicBezTo>
                  <a:pt x="46" y="0"/>
                  <a:pt x="43" y="0"/>
                  <a:pt x="41" y="1"/>
                </a:cubicBezTo>
                <a:cubicBezTo>
                  <a:pt x="2" y="21"/>
                  <a:pt x="2" y="21"/>
                  <a:pt x="2" y="21"/>
                </a:cubicBezTo>
                <a:cubicBezTo>
                  <a:pt x="1" y="22"/>
                  <a:pt x="0" y="24"/>
                  <a:pt x="0" y="26"/>
                </a:cubicBezTo>
                <a:cubicBezTo>
                  <a:pt x="0" y="26"/>
                  <a:pt x="0" y="27"/>
                  <a:pt x="0" y="28"/>
                </a:cubicBezTo>
                <a:cubicBezTo>
                  <a:pt x="0" y="30"/>
                  <a:pt x="3" y="32"/>
                  <a:pt x="5" y="32"/>
                </a:cubicBezTo>
                <a:cubicBezTo>
                  <a:pt x="49" y="32"/>
                  <a:pt x="49" y="32"/>
                  <a:pt x="49" y="32"/>
                </a:cubicBezTo>
                <a:cubicBezTo>
                  <a:pt x="52" y="32"/>
                  <a:pt x="54" y="30"/>
                  <a:pt x="54" y="27"/>
                </a:cubicBezTo>
                <a:cubicBezTo>
                  <a:pt x="54" y="27"/>
                  <a:pt x="54" y="27"/>
                  <a:pt x="54" y="26"/>
                </a:cubicBezTo>
                <a:cubicBezTo>
                  <a:pt x="53" y="24"/>
                  <a:pt x="51" y="22"/>
                  <a:pt x="49" y="22"/>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3" name="Freeform 277"/>
          <p:cNvSpPr>
            <a:spLocks noChangeArrowheads="1"/>
          </p:cNvSpPr>
          <p:nvPr/>
        </p:nvSpPr>
        <p:spPr bwMode="auto">
          <a:xfrm>
            <a:off x="2686050" y="1679575"/>
            <a:ext cx="60325" cy="39688"/>
          </a:xfrm>
          <a:custGeom>
            <a:avLst/>
            <a:gdLst>
              <a:gd name="T0" fmla="*/ 2147483647 w 48"/>
              <a:gd name="T1" fmla="*/ 2147483647 h 31"/>
              <a:gd name="T2" fmla="*/ 2147483647 w 48"/>
              <a:gd name="T3" fmla="*/ 2147483647 h 31"/>
              <a:gd name="T4" fmla="*/ 2147483647 w 48"/>
              <a:gd name="T5" fmla="*/ 2147483647 h 31"/>
              <a:gd name="T6" fmla="*/ 2147483647 w 48"/>
              <a:gd name="T7" fmla="*/ 2147483647 h 31"/>
              <a:gd name="T8" fmla="*/ 2147483647 w 48"/>
              <a:gd name="T9" fmla="*/ 2147483647 h 31"/>
              <a:gd name="T10" fmla="*/ 2147483647 w 48"/>
              <a:gd name="T11" fmla="*/ 2147483647 h 31"/>
              <a:gd name="T12" fmla="*/ 2147483647 w 48"/>
              <a:gd name="T13" fmla="*/ 2147483647 h 31"/>
              <a:gd name="T14" fmla="*/ 2147483647 w 48"/>
              <a:gd name="T15" fmla="*/ 2147483647 h 31"/>
              <a:gd name="T16" fmla="*/ 2147483647 w 48"/>
              <a:gd name="T17" fmla="*/ 2147483647 h 31"/>
              <a:gd name="T18" fmla="*/ 0 w 48"/>
              <a:gd name="T19" fmla="*/ 2147483647 h 31"/>
              <a:gd name="T20" fmla="*/ 2147483647 w 48"/>
              <a:gd name="T21" fmla="*/ 2147483647 h 31"/>
              <a:gd name="T22" fmla="*/ 2147483647 w 48"/>
              <a:gd name="T23" fmla="*/ 2147483647 h 31"/>
              <a:gd name="T24" fmla="*/ 2147483647 w 48"/>
              <a:gd name="T25" fmla="*/ 2147483647 h 31"/>
              <a:gd name="T26" fmla="*/ 2147483647 w 48"/>
              <a:gd name="T27" fmla="*/ 2147483647 h 3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8"/>
              <a:gd name="T43" fmla="*/ 0 h 31"/>
              <a:gd name="T44" fmla="*/ 48 w 48"/>
              <a:gd name="T45" fmla="*/ 31 h 3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8" h="31">
                <a:moveTo>
                  <a:pt x="43" y="31"/>
                </a:moveTo>
                <a:cubicBezTo>
                  <a:pt x="46" y="31"/>
                  <a:pt x="48" y="28"/>
                  <a:pt x="48" y="26"/>
                </a:cubicBezTo>
                <a:cubicBezTo>
                  <a:pt x="48" y="23"/>
                  <a:pt x="46" y="20"/>
                  <a:pt x="43" y="20"/>
                </a:cubicBezTo>
                <a:cubicBezTo>
                  <a:pt x="23" y="20"/>
                  <a:pt x="23" y="20"/>
                  <a:pt x="23" y="20"/>
                </a:cubicBezTo>
                <a:cubicBezTo>
                  <a:pt x="43" y="10"/>
                  <a:pt x="43" y="10"/>
                  <a:pt x="43" y="10"/>
                </a:cubicBezTo>
                <a:cubicBezTo>
                  <a:pt x="45" y="9"/>
                  <a:pt x="46" y="7"/>
                  <a:pt x="45" y="5"/>
                </a:cubicBezTo>
                <a:cubicBezTo>
                  <a:pt x="45" y="4"/>
                  <a:pt x="45" y="4"/>
                  <a:pt x="45" y="3"/>
                </a:cubicBezTo>
                <a:cubicBezTo>
                  <a:pt x="43" y="1"/>
                  <a:pt x="40" y="0"/>
                  <a:pt x="38" y="1"/>
                </a:cubicBezTo>
                <a:cubicBezTo>
                  <a:pt x="2" y="20"/>
                  <a:pt x="2" y="20"/>
                  <a:pt x="2" y="20"/>
                </a:cubicBezTo>
                <a:cubicBezTo>
                  <a:pt x="1" y="21"/>
                  <a:pt x="0" y="22"/>
                  <a:pt x="0" y="24"/>
                </a:cubicBezTo>
                <a:cubicBezTo>
                  <a:pt x="0" y="25"/>
                  <a:pt x="0" y="26"/>
                  <a:pt x="1" y="27"/>
                </a:cubicBezTo>
                <a:cubicBezTo>
                  <a:pt x="1" y="27"/>
                  <a:pt x="1" y="28"/>
                  <a:pt x="2" y="28"/>
                </a:cubicBezTo>
                <a:cubicBezTo>
                  <a:pt x="3" y="30"/>
                  <a:pt x="4" y="31"/>
                  <a:pt x="6" y="31"/>
                </a:cubicBezTo>
                <a:lnTo>
                  <a:pt x="43" y="3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4" name="Freeform 278"/>
          <p:cNvSpPr>
            <a:spLocks noChangeArrowheads="1"/>
          </p:cNvSpPr>
          <p:nvPr/>
        </p:nvSpPr>
        <p:spPr bwMode="auto">
          <a:xfrm>
            <a:off x="2540000" y="1689100"/>
            <a:ext cx="11113" cy="57150"/>
          </a:xfrm>
          <a:custGeom>
            <a:avLst/>
            <a:gdLst>
              <a:gd name="T0" fmla="*/ 2147483647 w 9"/>
              <a:gd name="T1" fmla="*/ 0 h 44"/>
              <a:gd name="T2" fmla="*/ 0 w 9"/>
              <a:gd name="T3" fmla="*/ 2147483647 h 44"/>
              <a:gd name="T4" fmla="*/ 0 w 9"/>
              <a:gd name="T5" fmla="*/ 2147483647 h 44"/>
              <a:gd name="T6" fmla="*/ 2147483647 w 9"/>
              <a:gd name="T7" fmla="*/ 2147483647 h 44"/>
              <a:gd name="T8" fmla="*/ 2147483647 w 9"/>
              <a:gd name="T9" fmla="*/ 2147483647 h 44"/>
              <a:gd name="T10" fmla="*/ 2147483647 w 9"/>
              <a:gd name="T11" fmla="*/ 2147483647 h 44"/>
              <a:gd name="T12" fmla="*/ 2147483647 w 9"/>
              <a:gd name="T13" fmla="*/ 2147483647 h 44"/>
              <a:gd name="T14" fmla="*/ 2147483647 w 9"/>
              <a:gd name="T15" fmla="*/ 2147483647 h 44"/>
              <a:gd name="T16" fmla="*/ 2147483647 w 9"/>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44"/>
              <a:gd name="T29" fmla="*/ 9 w 9"/>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44">
                <a:moveTo>
                  <a:pt x="4" y="0"/>
                </a:moveTo>
                <a:cubicBezTo>
                  <a:pt x="2" y="0"/>
                  <a:pt x="0" y="2"/>
                  <a:pt x="0" y="4"/>
                </a:cubicBezTo>
                <a:cubicBezTo>
                  <a:pt x="0" y="39"/>
                  <a:pt x="0" y="39"/>
                  <a:pt x="0" y="39"/>
                </a:cubicBezTo>
                <a:cubicBezTo>
                  <a:pt x="0" y="40"/>
                  <a:pt x="0" y="41"/>
                  <a:pt x="1" y="42"/>
                </a:cubicBezTo>
                <a:cubicBezTo>
                  <a:pt x="2" y="43"/>
                  <a:pt x="3" y="44"/>
                  <a:pt x="4" y="44"/>
                </a:cubicBezTo>
                <a:cubicBezTo>
                  <a:pt x="7" y="44"/>
                  <a:pt x="9" y="42"/>
                  <a:pt x="9" y="39"/>
                </a:cubicBezTo>
                <a:cubicBezTo>
                  <a:pt x="9" y="4"/>
                  <a:pt x="9" y="4"/>
                  <a:pt x="9" y="4"/>
                </a:cubicBezTo>
                <a:cubicBezTo>
                  <a:pt x="9" y="3"/>
                  <a:pt x="8" y="2"/>
                  <a:pt x="7" y="1"/>
                </a:cubicBezTo>
                <a:cubicBezTo>
                  <a:pt x="6" y="0"/>
                  <a:pt x="5" y="0"/>
                  <a:pt x="4"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5" name="Freeform 279"/>
          <p:cNvSpPr>
            <a:spLocks noChangeArrowheads="1"/>
          </p:cNvSpPr>
          <p:nvPr/>
        </p:nvSpPr>
        <p:spPr bwMode="auto">
          <a:xfrm>
            <a:off x="2508250" y="1689100"/>
            <a:ext cx="11113" cy="57150"/>
          </a:xfrm>
          <a:custGeom>
            <a:avLst/>
            <a:gdLst>
              <a:gd name="T0" fmla="*/ 2147483647 w 9"/>
              <a:gd name="T1" fmla="*/ 0 h 44"/>
              <a:gd name="T2" fmla="*/ 0 w 9"/>
              <a:gd name="T3" fmla="*/ 2147483647 h 44"/>
              <a:gd name="T4" fmla="*/ 0 w 9"/>
              <a:gd name="T5" fmla="*/ 2147483647 h 44"/>
              <a:gd name="T6" fmla="*/ 2147483647 w 9"/>
              <a:gd name="T7" fmla="*/ 2147483647 h 44"/>
              <a:gd name="T8" fmla="*/ 2147483647 w 9"/>
              <a:gd name="T9" fmla="*/ 2147483647 h 44"/>
              <a:gd name="T10" fmla="*/ 2147483647 w 9"/>
              <a:gd name="T11" fmla="*/ 2147483647 h 44"/>
              <a:gd name="T12" fmla="*/ 2147483647 w 9"/>
              <a:gd name="T13" fmla="*/ 2147483647 h 44"/>
              <a:gd name="T14" fmla="*/ 2147483647 w 9"/>
              <a:gd name="T15" fmla="*/ 2147483647 h 44"/>
              <a:gd name="T16" fmla="*/ 2147483647 w 9"/>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44"/>
              <a:gd name="T29" fmla="*/ 9 w 9"/>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44">
                <a:moveTo>
                  <a:pt x="4" y="0"/>
                </a:moveTo>
                <a:cubicBezTo>
                  <a:pt x="2" y="0"/>
                  <a:pt x="0" y="2"/>
                  <a:pt x="0" y="4"/>
                </a:cubicBezTo>
                <a:cubicBezTo>
                  <a:pt x="0" y="39"/>
                  <a:pt x="0" y="39"/>
                  <a:pt x="0" y="39"/>
                </a:cubicBezTo>
                <a:cubicBezTo>
                  <a:pt x="0" y="40"/>
                  <a:pt x="0" y="41"/>
                  <a:pt x="1" y="42"/>
                </a:cubicBezTo>
                <a:cubicBezTo>
                  <a:pt x="2" y="43"/>
                  <a:pt x="3" y="44"/>
                  <a:pt x="4" y="44"/>
                </a:cubicBezTo>
                <a:cubicBezTo>
                  <a:pt x="7" y="44"/>
                  <a:pt x="9" y="42"/>
                  <a:pt x="9" y="39"/>
                </a:cubicBezTo>
                <a:cubicBezTo>
                  <a:pt x="9" y="4"/>
                  <a:pt x="9" y="4"/>
                  <a:pt x="9" y="4"/>
                </a:cubicBezTo>
                <a:cubicBezTo>
                  <a:pt x="9" y="3"/>
                  <a:pt x="8" y="2"/>
                  <a:pt x="7" y="1"/>
                </a:cubicBezTo>
                <a:cubicBezTo>
                  <a:pt x="7" y="0"/>
                  <a:pt x="5" y="0"/>
                  <a:pt x="4"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6" name="Rectangle 280"/>
          <p:cNvSpPr>
            <a:spLocks noChangeArrowheads="1"/>
          </p:cNvSpPr>
          <p:nvPr/>
        </p:nvSpPr>
        <p:spPr bwMode="auto">
          <a:xfrm>
            <a:off x="2490788" y="1431925"/>
            <a:ext cx="6350" cy="215900"/>
          </a:xfrm>
          <a:prstGeom prst="rect">
            <a:avLst/>
          </a:pr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07" name="Freeform 281"/>
          <p:cNvSpPr>
            <a:spLocks noChangeArrowheads="1"/>
          </p:cNvSpPr>
          <p:nvPr/>
        </p:nvSpPr>
        <p:spPr bwMode="auto">
          <a:xfrm>
            <a:off x="2474913" y="1689100"/>
            <a:ext cx="11112" cy="57150"/>
          </a:xfrm>
          <a:custGeom>
            <a:avLst/>
            <a:gdLst>
              <a:gd name="T0" fmla="*/ 2147483647 w 9"/>
              <a:gd name="T1" fmla="*/ 0 h 44"/>
              <a:gd name="T2" fmla="*/ 0 w 9"/>
              <a:gd name="T3" fmla="*/ 2147483647 h 44"/>
              <a:gd name="T4" fmla="*/ 0 w 9"/>
              <a:gd name="T5" fmla="*/ 2147483647 h 44"/>
              <a:gd name="T6" fmla="*/ 2147483647 w 9"/>
              <a:gd name="T7" fmla="*/ 2147483647 h 44"/>
              <a:gd name="T8" fmla="*/ 2147483647 w 9"/>
              <a:gd name="T9" fmla="*/ 2147483647 h 44"/>
              <a:gd name="T10" fmla="*/ 2147483647 w 9"/>
              <a:gd name="T11" fmla="*/ 2147483647 h 44"/>
              <a:gd name="T12" fmla="*/ 2147483647 w 9"/>
              <a:gd name="T13" fmla="*/ 2147483647 h 44"/>
              <a:gd name="T14" fmla="*/ 2147483647 w 9"/>
              <a:gd name="T15" fmla="*/ 2147483647 h 44"/>
              <a:gd name="T16" fmla="*/ 2147483647 w 9"/>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44"/>
              <a:gd name="T29" fmla="*/ 9 w 9"/>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44">
                <a:moveTo>
                  <a:pt x="5" y="0"/>
                </a:moveTo>
                <a:cubicBezTo>
                  <a:pt x="2" y="0"/>
                  <a:pt x="0" y="2"/>
                  <a:pt x="0" y="4"/>
                </a:cubicBezTo>
                <a:cubicBezTo>
                  <a:pt x="0" y="39"/>
                  <a:pt x="0" y="39"/>
                  <a:pt x="0" y="39"/>
                </a:cubicBezTo>
                <a:cubicBezTo>
                  <a:pt x="0" y="40"/>
                  <a:pt x="1" y="41"/>
                  <a:pt x="2" y="42"/>
                </a:cubicBezTo>
                <a:cubicBezTo>
                  <a:pt x="3" y="43"/>
                  <a:pt x="4" y="44"/>
                  <a:pt x="5" y="44"/>
                </a:cubicBezTo>
                <a:cubicBezTo>
                  <a:pt x="7" y="44"/>
                  <a:pt x="9" y="42"/>
                  <a:pt x="9" y="39"/>
                </a:cubicBezTo>
                <a:cubicBezTo>
                  <a:pt x="9" y="4"/>
                  <a:pt x="9" y="4"/>
                  <a:pt x="9" y="4"/>
                </a:cubicBezTo>
                <a:cubicBezTo>
                  <a:pt x="9" y="3"/>
                  <a:pt x="9" y="2"/>
                  <a:pt x="8" y="1"/>
                </a:cubicBezTo>
                <a:cubicBezTo>
                  <a:pt x="7" y="0"/>
                  <a:pt x="6" y="0"/>
                  <a:pt x="5"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8" name="Freeform 282"/>
          <p:cNvSpPr>
            <a:spLocks noChangeArrowheads="1"/>
          </p:cNvSpPr>
          <p:nvPr/>
        </p:nvSpPr>
        <p:spPr bwMode="auto">
          <a:xfrm>
            <a:off x="2447925" y="1689100"/>
            <a:ext cx="11113" cy="57150"/>
          </a:xfrm>
          <a:custGeom>
            <a:avLst/>
            <a:gdLst>
              <a:gd name="T0" fmla="*/ 2147483647 w 9"/>
              <a:gd name="T1" fmla="*/ 0 h 44"/>
              <a:gd name="T2" fmla="*/ 0 w 9"/>
              <a:gd name="T3" fmla="*/ 2147483647 h 44"/>
              <a:gd name="T4" fmla="*/ 0 w 9"/>
              <a:gd name="T5" fmla="*/ 2147483647 h 44"/>
              <a:gd name="T6" fmla="*/ 2147483647 w 9"/>
              <a:gd name="T7" fmla="*/ 2147483647 h 44"/>
              <a:gd name="T8" fmla="*/ 2147483647 w 9"/>
              <a:gd name="T9" fmla="*/ 2147483647 h 44"/>
              <a:gd name="T10" fmla="*/ 2147483647 w 9"/>
              <a:gd name="T11" fmla="*/ 2147483647 h 44"/>
              <a:gd name="T12" fmla="*/ 2147483647 w 9"/>
              <a:gd name="T13" fmla="*/ 2147483647 h 44"/>
              <a:gd name="T14" fmla="*/ 2147483647 w 9"/>
              <a:gd name="T15" fmla="*/ 2147483647 h 44"/>
              <a:gd name="T16" fmla="*/ 2147483647 w 9"/>
              <a:gd name="T17" fmla="*/ 0 h 4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44"/>
              <a:gd name="T29" fmla="*/ 9 w 9"/>
              <a:gd name="T30" fmla="*/ 44 h 4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44">
                <a:moveTo>
                  <a:pt x="4" y="0"/>
                </a:moveTo>
                <a:cubicBezTo>
                  <a:pt x="2" y="0"/>
                  <a:pt x="0" y="2"/>
                  <a:pt x="0" y="4"/>
                </a:cubicBezTo>
                <a:cubicBezTo>
                  <a:pt x="0" y="39"/>
                  <a:pt x="0" y="39"/>
                  <a:pt x="0" y="39"/>
                </a:cubicBezTo>
                <a:cubicBezTo>
                  <a:pt x="0" y="40"/>
                  <a:pt x="0" y="41"/>
                  <a:pt x="1" y="42"/>
                </a:cubicBezTo>
                <a:cubicBezTo>
                  <a:pt x="2" y="43"/>
                  <a:pt x="3" y="44"/>
                  <a:pt x="4" y="44"/>
                </a:cubicBezTo>
                <a:cubicBezTo>
                  <a:pt x="7" y="44"/>
                  <a:pt x="9" y="42"/>
                  <a:pt x="9" y="39"/>
                </a:cubicBezTo>
                <a:cubicBezTo>
                  <a:pt x="9" y="4"/>
                  <a:pt x="9" y="4"/>
                  <a:pt x="9" y="4"/>
                </a:cubicBezTo>
                <a:cubicBezTo>
                  <a:pt x="9" y="3"/>
                  <a:pt x="8" y="2"/>
                  <a:pt x="7" y="1"/>
                </a:cubicBezTo>
                <a:cubicBezTo>
                  <a:pt x="6" y="0"/>
                  <a:pt x="5" y="0"/>
                  <a:pt x="4"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09" name="Freeform 283"/>
          <p:cNvSpPr>
            <a:spLocks noEditPoints="1" noChangeArrowheads="1"/>
          </p:cNvSpPr>
          <p:nvPr/>
        </p:nvSpPr>
        <p:spPr bwMode="auto">
          <a:xfrm>
            <a:off x="2409825" y="1662113"/>
            <a:ext cx="174625" cy="112712"/>
          </a:xfrm>
          <a:custGeom>
            <a:avLst/>
            <a:gdLst>
              <a:gd name="T0" fmla="*/ 2147483647 w 137"/>
              <a:gd name="T1" fmla="*/ 0 h 89"/>
              <a:gd name="T2" fmla="*/ 2147483647 w 137"/>
              <a:gd name="T3" fmla="*/ 0 h 89"/>
              <a:gd name="T4" fmla="*/ 0 w 137"/>
              <a:gd name="T5" fmla="*/ 2147483647 h 89"/>
              <a:gd name="T6" fmla="*/ 0 w 137"/>
              <a:gd name="T7" fmla="*/ 2147483647 h 89"/>
              <a:gd name="T8" fmla="*/ 2147483647 w 137"/>
              <a:gd name="T9" fmla="*/ 2147483647 h 89"/>
              <a:gd name="T10" fmla="*/ 2147483647 w 137"/>
              <a:gd name="T11" fmla="*/ 2147483647 h 89"/>
              <a:gd name="T12" fmla="*/ 2147483647 w 137"/>
              <a:gd name="T13" fmla="*/ 2147483647 h 89"/>
              <a:gd name="T14" fmla="*/ 2147483647 w 137"/>
              <a:gd name="T15" fmla="*/ 2147483647 h 89"/>
              <a:gd name="T16" fmla="*/ 2147483647 w 137"/>
              <a:gd name="T17" fmla="*/ 0 h 89"/>
              <a:gd name="T18" fmla="*/ 2147483647 w 137"/>
              <a:gd name="T19" fmla="*/ 2147483647 h 89"/>
              <a:gd name="T20" fmla="*/ 2147483647 w 137"/>
              <a:gd name="T21" fmla="*/ 2147483647 h 89"/>
              <a:gd name="T22" fmla="*/ 2147483647 w 137"/>
              <a:gd name="T23" fmla="*/ 2147483647 h 89"/>
              <a:gd name="T24" fmla="*/ 2147483647 w 137"/>
              <a:gd name="T25" fmla="*/ 2147483647 h 89"/>
              <a:gd name="T26" fmla="*/ 2147483647 w 137"/>
              <a:gd name="T27" fmla="*/ 2147483647 h 89"/>
              <a:gd name="T28" fmla="*/ 2147483647 w 137"/>
              <a:gd name="T29" fmla="*/ 2147483647 h 89"/>
              <a:gd name="T30" fmla="*/ 2147483647 w 137"/>
              <a:gd name="T31" fmla="*/ 2147483647 h 89"/>
              <a:gd name="T32" fmla="*/ 2147483647 w 137"/>
              <a:gd name="T33" fmla="*/ 2147483647 h 89"/>
              <a:gd name="T34" fmla="*/ 2147483647 w 137"/>
              <a:gd name="T35" fmla="*/ 2147483647 h 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7"/>
              <a:gd name="T55" fmla="*/ 0 h 89"/>
              <a:gd name="T56" fmla="*/ 137 w 137"/>
              <a:gd name="T57" fmla="*/ 89 h 8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7" h="89">
                <a:moveTo>
                  <a:pt x="120" y="0"/>
                </a:moveTo>
                <a:cubicBezTo>
                  <a:pt x="17" y="0"/>
                  <a:pt x="17" y="0"/>
                  <a:pt x="17" y="0"/>
                </a:cubicBezTo>
                <a:cubicBezTo>
                  <a:pt x="7" y="0"/>
                  <a:pt x="0" y="8"/>
                  <a:pt x="0" y="18"/>
                </a:cubicBezTo>
                <a:cubicBezTo>
                  <a:pt x="0" y="71"/>
                  <a:pt x="0" y="71"/>
                  <a:pt x="0" y="71"/>
                </a:cubicBezTo>
                <a:cubicBezTo>
                  <a:pt x="0" y="81"/>
                  <a:pt x="7" y="89"/>
                  <a:pt x="17" y="89"/>
                </a:cubicBezTo>
                <a:cubicBezTo>
                  <a:pt x="120" y="89"/>
                  <a:pt x="120" y="89"/>
                  <a:pt x="120" y="89"/>
                </a:cubicBezTo>
                <a:cubicBezTo>
                  <a:pt x="130" y="89"/>
                  <a:pt x="137" y="81"/>
                  <a:pt x="137" y="71"/>
                </a:cubicBezTo>
                <a:cubicBezTo>
                  <a:pt x="137" y="18"/>
                  <a:pt x="137" y="18"/>
                  <a:pt x="137" y="18"/>
                </a:cubicBezTo>
                <a:cubicBezTo>
                  <a:pt x="137" y="8"/>
                  <a:pt x="130" y="0"/>
                  <a:pt x="120" y="0"/>
                </a:cubicBezTo>
                <a:close/>
                <a:moveTo>
                  <a:pt x="125" y="65"/>
                </a:moveTo>
                <a:cubicBezTo>
                  <a:pt x="125" y="73"/>
                  <a:pt x="119" y="79"/>
                  <a:pt x="111" y="79"/>
                </a:cubicBezTo>
                <a:cubicBezTo>
                  <a:pt x="26" y="79"/>
                  <a:pt x="26" y="79"/>
                  <a:pt x="26" y="79"/>
                </a:cubicBezTo>
                <a:cubicBezTo>
                  <a:pt x="18" y="79"/>
                  <a:pt x="12" y="73"/>
                  <a:pt x="12" y="65"/>
                </a:cubicBezTo>
                <a:cubicBezTo>
                  <a:pt x="12" y="24"/>
                  <a:pt x="12" y="24"/>
                  <a:pt x="12" y="24"/>
                </a:cubicBezTo>
                <a:cubicBezTo>
                  <a:pt x="12" y="16"/>
                  <a:pt x="18" y="10"/>
                  <a:pt x="26" y="10"/>
                </a:cubicBezTo>
                <a:cubicBezTo>
                  <a:pt x="111" y="10"/>
                  <a:pt x="111" y="10"/>
                  <a:pt x="111" y="10"/>
                </a:cubicBezTo>
                <a:cubicBezTo>
                  <a:pt x="119" y="10"/>
                  <a:pt x="125" y="16"/>
                  <a:pt x="125" y="24"/>
                </a:cubicBezTo>
                <a:lnTo>
                  <a:pt x="125" y="65"/>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0" name="Freeform 284"/>
          <p:cNvSpPr>
            <a:spLocks noChangeArrowheads="1"/>
          </p:cNvSpPr>
          <p:nvPr/>
        </p:nvSpPr>
        <p:spPr bwMode="auto">
          <a:xfrm>
            <a:off x="1717675" y="1679575"/>
            <a:ext cx="368300" cy="149225"/>
          </a:xfrm>
          <a:custGeom>
            <a:avLst/>
            <a:gdLst>
              <a:gd name="T0" fmla="*/ 2147483647 w 288"/>
              <a:gd name="T1" fmla="*/ 0 h 116"/>
              <a:gd name="T2" fmla="*/ 2147483647 w 288"/>
              <a:gd name="T3" fmla="*/ 0 h 116"/>
              <a:gd name="T4" fmla="*/ 2147483647 w 288"/>
              <a:gd name="T5" fmla="*/ 2147483647 h 116"/>
              <a:gd name="T6" fmla="*/ 0 w 288"/>
              <a:gd name="T7" fmla="*/ 2147483647 h 116"/>
              <a:gd name="T8" fmla="*/ 2147483647 w 288"/>
              <a:gd name="T9" fmla="*/ 2147483647 h 116"/>
              <a:gd name="T10" fmla="*/ 2147483647 w 288"/>
              <a:gd name="T11" fmla="*/ 2147483647 h 116"/>
              <a:gd name="T12" fmla="*/ 2147483647 w 288"/>
              <a:gd name="T13" fmla="*/ 2147483647 h 116"/>
              <a:gd name="T14" fmla="*/ 2147483647 w 288"/>
              <a:gd name="T15" fmla="*/ 2147483647 h 116"/>
              <a:gd name="T16" fmla="*/ 2147483647 w 288"/>
              <a:gd name="T17" fmla="*/ 2147483647 h 116"/>
              <a:gd name="T18" fmla="*/ 2147483647 w 288"/>
              <a:gd name="T19" fmla="*/ 2147483647 h 116"/>
              <a:gd name="T20" fmla="*/ 2147483647 w 288"/>
              <a:gd name="T21" fmla="*/ 2147483647 h 116"/>
              <a:gd name="T22" fmla="*/ 2147483647 w 288"/>
              <a:gd name="T23" fmla="*/ 0 h 1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8"/>
              <a:gd name="T37" fmla="*/ 0 h 116"/>
              <a:gd name="T38" fmla="*/ 288 w 288"/>
              <a:gd name="T39" fmla="*/ 116 h 1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8" h="116">
                <a:moveTo>
                  <a:pt x="261" y="0"/>
                </a:moveTo>
                <a:cubicBezTo>
                  <a:pt x="261" y="0"/>
                  <a:pt x="193" y="0"/>
                  <a:pt x="110" y="0"/>
                </a:cubicBezTo>
                <a:cubicBezTo>
                  <a:pt x="50" y="0"/>
                  <a:pt x="29" y="62"/>
                  <a:pt x="22" y="95"/>
                </a:cubicBezTo>
                <a:cubicBezTo>
                  <a:pt x="0" y="95"/>
                  <a:pt x="0" y="95"/>
                  <a:pt x="0" y="95"/>
                </a:cubicBezTo>
                <a:cubicBezTo>
                  <a:pt x="2" y="101"/>
                  <a:pt x="3" y="108"/>
                  <a:pt x="3" y="115"/>
                </a:cubicBezTo>
                <a:cubicBezTo>
                  <a:pt x="3" y="115"/>
                  <a:pt x="3" y="116"/>
                  <a:pt x="3" y="116"/>
                </a:cubicBezTo>
                <a:cubicBezTo>
                  <a:pt x="13" y="116"/>
                  <a:pt x="19" y="116"/>
                  <a:pt x="19" y="116"/>
                </a:cubicBezTo>
                <a:cubicBezTo>
                  <a:pt x="85" y="116"/>
                  <a:pt x="85" y="116"/>
                  <a:pt x="85" y="116"/>
                </a:cubicBezTo>
                <a:cubicBezTo>
                  <a:pt x="85" y="68"/>
                  <a:pt x="105" y="35"/>
                  <a:pt x="105" y="35"/>
                </a:cubicBezTo>
                <a:cubicBezTo>
                  <a:pt x="105" y="35"/>
                  <a:pt x="247" y="35"/>
                  <a:pt x="261" y="35"/>
                </a:cubicBezTo>
                <a:cubicBezTo>
                  <a:pt x="276" y="35"/>
                  <a:pt x="288" y="33"/>
                  <a:pt x="288" y="19"/>
                </a:cubicBezTo>
                <a:cubicBezTo>
                  <a:pt x="288" y="4"/>
                  <a:pt x="261" y="0"/>
                  <a:pt x="261"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1" name="Freeform 285"/>
          <p:cNvSpPr>
            <a:spLocks noChangeArrowheads="1"/>
          </p:cNvSpPr>
          <p:nvPr/>
        </p:nvSpPr>
        <p:spPr bwMode="auto">
          <a:xfrm>
            <a:off x="1851025" y="1625600"/>
            <a:ext cx="212725" cy="38100"/>
          </a:xfrm>
          <a:custGeom>
            <a:avLst/>
            <a:gdLst>
              <a:gd name="T0" fmla="*/ 2147483647 w 166"/>
              <a:gd name="T1" fmla="*/ 2147483647 h 29"/>
              <a:gd name="T2" fmla="*/ 2147483647 w 166"/>
              <a:gd name="T3" fmla="*/ 2147483647 h 29"/>
              <a:gd name="T4" fmla="*/ 2147483647 w 166"/>
              <a:gd name="T5" fmla="*/ 2147483647 h 29"/>
              <a:gd name="T6" fmla="*/ 2147483647 w 166"/>
              <a:gd name="T7" fmla="*/ 0 h 29"/>
              <a:gd name="T8" fmla="*/ 2147483647 w 166"/>
              <a:gd name="T9" fmla="*/ 0 h 29"/>
              <a:gd name="T10" fmla="*/ 0 w 166"/>
              <a:gd name="T11" fmla="*/ 2147483647 h 29"/>
              <a:gd name="T12" fmla="*/ 2147483647 w 166"/>
              <a:gd name="T13" fmla="*/ 2147483647 h 29"/>
              <a:gd name="T14" fmla="*/ 2147483647 w 166"/>
              <a:gd name="T15" fmla="*/ 2147483647 h 29"/>
              <a:gd name="T16" fmla="*/ 0 60000 65536"/>
              <a:gd name="T17" fmla="*/ 0 60000 65536"/>
              <a:gd name="T18" fmla="*/ 0 60000 65536"/>
              <a:gd name="T19" fmla="*/ 0 60000 65536"/>
              <a:gd name="T20" fmla="*/ 0 60000 65536"/>
              <a:gd name="T21" fmla="*/ 0 60000 65536"/>
              <a:gd name="T22" fmla="*/ 0 60000 65536"/>
              <a:gd name="T23" fmla="*/ 0 60000 65536"/>
              <a:gd name="T24" fmla="*/ 0 w 166"/>
              <a:gd name="T25" fmla="*/ 0 h 29"/>
              <a:gd name="T26" fmla="*/ 166 w 166"/>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6" h="29">
                <a:moveTo>
                  <a:pt x="15" y="29"/>
                </a:moveTo>
                <a:cubicBezTo>
                  <a:pt x="151" y="29"/>
                  <a:pt x="151" y="29"/>
                  <a:pt x="151" y="29"/>
                </a:cubicBezTo>
                <a:cubicBezTo>
                  <a:pt x="159" y="29"/>
                  <a:pt x="166" y="22"/>
                  <a:pt x="166" y="14"/>
                </a:cubicBezTo>
                <a:cubicBezTo>
                  <a:pt x="166" y="6"/>
                  <a:pt x="159" y="0"/>
                  <a:pt x="151" y="0"/>
                </a:cubicBezTo>
                <a:cubicBezTo>
                  <a:pt x="15" y="0"/>
                  <a:pt x="15" y="0"/>
                  <a:pt x="15" y="0"/>
                </a:cubicBezTo>
                <a:cubicBezTo>
                  <a:pt x="7" y="0"/>
                  <a:pt x="0" y="6"/>
                  <a:pt x="0" y="14"/>
                </a:cubicBezTo>
                <a:cubicBezTo>
                  <a:pt x="0" y="18"/>
                  <a:pt x="2" y="22"/>
                  <a:pt x="5" y="24"/>
                </a:cubicBezTo>
                <a:cubicBezTo>
                  <a:pt x="7" y="27"/>
                  <a:pt x="11" y="29"/>
                  <a:pt x="15" y="29"/>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2" name="Freeform 286"/>
          <p:cNvSpPr>
            <a:spLocks noEditPoints="1" noChangeArrowheads="1"/>
          </p:cNvSpPr>
          <p:nvPr/>
        </p:nvSpPr>
        <p:spPr bwMode="auto">
          <a:xfrm>
            <a:off x="1885950" y="1757363"/>
            <a:ext cx="141288" cy="139700"/>
          </a:xfrm>
          <a:custGeom>
            <a:avLst/>
            <a:gdLst>
              <a:gd name="T0" fmla="*/ 2147483647 w 110"/>
              <a:gd name="T1" fmla="*/ 0 h 110"/>
              <a:gd name="T2" fmla="*/ 0 w 110"/>
              <a:gd name="T3" fmla="*/ 2147483647 h 110"/>
              <a:gd name="T4" fmla="*/ 2147483647 w 110"/>
              <a:gd name="T5" fmla="*/ 2147483647 h 110"/>
              <a:gd name="T6" fmla="*/ 2147483647 w 110"/>
              <a:gd name="T7" fmla="*/ 2147483647 h 110"/>
              <a:gd name="T8" fmla="*/ 2147483647 w 110"/>
              <a:gd name="T9" fmla="*/ 0 h 110"/>
              <a:gd name="T10" fmla="*/ 2147483647 w 110"/>
              <a:gd name="T11" fmla="*/ 2147483647 h 110"/>
              <a:gd name="T12" fmla="*/ 2147483647 w 110"/>
              <a:gd name="T13" fmla="*/ 2147483647 h 110"/>
              <a:gd name="T14" fmla="*/ 2147483647 w 110"/>
              <a:gd name="T15" fmla="*/ 2147483647 h 110"/>
              <a:gd name="T16" fmla="*/ 2147483647 w 110"/>
              <a:gd name="T17" fmla="*/ 2147483647 h 110"/>
              <a:gd name="T18" fmla="*/ 2147483647 w 110"/>
              <a:gd name="T19" fmla="*/ 2147483647 h 1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0"/>
              <a:gd name="T31" fmla="*/ 0 h 110"/>
              <a:gd name="T32" fmla="*/ 110 w 110"/>
              <a:gd name="T33" fmla="*/ 110 h 1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0" h="110">
                <a:moveTo>
                  <a:pt x="55" y="0"/>
                </a:moveTo>
                <a:cubicBezTo>
                  <a:pt x="24" y="0"/>
                  <a:pt x="0" y="24"/>
                  <a:pt x="0" y="55"/>
                </a:cubicBezTo>
                <a:cubicBezTo>
                  <a:pt x="0" y="85"/>
                  <a:pt x="24" y="110"/>
                  <a:pt x="55" y="110"/>
                </a:cubicBezTo>
                <a:cubicBezTo>
                  <a:pt x="85" y="110"/>
                  <a:pt x="110" y="85"/>
                  <a:pt x="110" y="55"/>
                </a:cubicBezTo>
                <a:cubicBezTo>
                  <a:pt x="110" y="24"/>
                  <a:pt x="85" y="0"/>
                  <a:pt x="55" y="0"/>
                </a:cubicBezTo>
                <a:close/>
                <a:moveTo>
                  <a:pt x="55" y="80"/>
                </a:moveTo>
                <a:cubicBezTo>
                  <a:pt x="41" y="80"/>
                  <a:pt x="30" y="69"/>
                  <a:pt x="30" y="55"/>
                </a:cubicBezTo>
                <a:cubicBezTo>
                  <a:pt x="30" y="41"/>
                  <a:pt x="41" y="30"/>
                  <a:pt x="55" y="30"/>
                </a:cubicBezTo>
                <a:cubicBezTo>
                  <a:pt x="69" y="30"/>
                  <a:pt x="80" y="41"/>
                  <a:pt x="80" y="55"/>
                </a:cubicBezTo>
                <a:cubicBezTo>
                  <a:pt x="80" y="69"/>
                  <a:pt x="69" y="80"/>
                  <a:pt x="55" y="8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3" name="Freeform 287"/>
          <p:cNvSpPr>
            <a:spLocks noEditPoints="1" noChangeArrowheads="1"/>
          </p:cNvSpPr>
          <p:nvPr/>
        </p:nvSpPr>
        <p:spPr bwMode="auto">
          <a:xfrm>
            <a:off x="1885950" y="1517650"/>
            <a:ext cx="165100" cy="93663"/>
          </a:xfrm>
          <a:custGeom>
            <a:avLst/>
            <a:gdLst>
              <a:gd name="T0" fmla="*/ 2147483647 w 303"/>
              <a:gd name="T1" fmla="*/ 0 h 172"/>
              <a:gd name="T2" fmla="*/ 0 w 303"/>
              <a:gd name="T3" fmla="*/ 0 h 172"/>
              <a:gd name="T4" fmla="*/ 0 w 303"/>
              <a:gd name="T5" fmla="*/ 2147483647 h 172"/>
              <a:gd name="T6" fmla="*/ 2147483647 w 303"/>
              <a:gd name="T7" fmla="*/ 2147483647 h 172"/>
              <a:gd name="T8" fmla="*/ 2147483647 w 303"/>
              <a:gd name="T9" fmla="*/ 0 h 172"/>
              <a:gd name="T10" fmla="*/ 2147483647 w 303"/>
              <a:gd name="T11" fmla="*/ 2147483647 h 172"/>
              <a:gd name="T12" fmla="*/ 2147483647 w 303"/>
              <a:gd name="T13" fmla="*/ 2147483647 h 172"/>
              <a:gd name="T14" fmla="*/ 2147483647 w 303"/>
              <a:gd name="T15" fmla="*/ 2147483647 h 172"/>
              <a:gd name="T16" fmla="*/ 2147483647 w 303"/>
              <a:gd name="T17" fmla="*/ 2147483647 h 172"/>
              <a:gd name="T18" fmla="*/ 2147483647 w 303"/>
              <a:gd name="T19" fmla="*/ 2147483647 h 1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3"/>
              <a:gd name="T31" fmla="*/ 0 h 172"/>
              <a:gd name="T32" fmla="*/ 303 w 303"/>
              <a:gd name="T33" fmla="*/ 172 h 1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3" h="172">
                <a:moveTo>
                  <a:pt x="303" y="0"/>
                </a:moveTo>
                <a:lnTo>
                  <a:pt x="0" y="0"/>
                </a:lnTo>
                <a:lnTo>
                  <a:pt x="0" y="172"/>
                </a:lnTo>
                <a:lnTo>
                  <a:pt x="303" y="172"/>
                </a:lnTo>
                <a:lnTo>
                  <a:pt x="303" y="0"/>
                </a:lnTo>
                <a:close/>
                <a:moveTo>
                  <a:pt x="272" y="144"/>
                </a:moveTo>
                <a:lnTo>
                  <a:pt x="31" y="144"/>
                </a:lnTo>
                <a:lnTo>
                  <a:pt x="31" y="31"/>
                </a:lnTo>
                <a:lnTo>
                  <a:pt x="272" y="31"/>
                </a:lnTo>
                <a:lnTo>
                  <a:pt x="272" y="144"/>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4" name="Freeform 288"/>
          <p:cNvSpPr>
            <a:spLocks noEditPoints="1" noChangeArrowheads="1"/>
          </p:cNvSpPr>
          <p:nvPr/>
        </p:nvSpPr>
        <p:spPr bwMode="auto">
          <a:xfrm>
            <a:off x="1885950" y="1409700"/>
            <a:ext cx="165100" cy="93663"/>
          </a:xfrm>
          <a:custGeom>
            <a:avLst/>
            <a:gdLst>
              <a:gd name="T0" fmla="*/ 2147483647 w 303"/>
              <a:gd name="T1" fmla="*/ 0 h 173"/>
              <a:gd name="T2" fmla="*/ 0 w 303"/>
              <a:gd name="T3" fmla="*/ 0 h 173"/>
              <a:gd name="T4" fmla="*/ 0 w 303"/>
              <a:gd name="T5" fmla="*/ 2147483647 h 173"/>
              <a:gd name="T6" fmla="*/ 2147483647 w 303"/>
              <a:gd name="T7" fmla="*/ 2147483647 h 173"/>
              <a:gd name="T8" fmla="*/ 2147483647 w 303"/>
              <a:gd name="T9" fmla="*/ 0 h 173"/>
              <a:gd name="T10" fmla="*/ 2147483647 w 303"/>
              <a:gd name="T11" fmla="*/ 2147483647 h 173"/>
              <a:gd name="T12" fmla="*/ 2147483647 w 303"/>
              <a:gd name="T13" fmla="*/ 2147483647 h 173"/>
              <a:gd name="T14" fmla="*/ 2147483647 w 303"/>
              <a:gd name="T15" fmla="*/ 2147483647 h 173"/>
              <a:gd name="T16" fmla="*/ 2147483647 w 303"/>
              <a:gd name="T17" fmla="*/ 2147483647 h 173"/>
              <a:gd name="T18" fmla="*/ 2147483647 w 303"/>
              <a:gd name="T19" fmla="*/ 2147483647 h 1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3"/>
              <a:gd name="T31" fmla="*/ 0 h 173"/>
              <a:gd name="T32" fmla="*/ 303 w 303"/>
              <a:gd name="T33" fmla="*/ 173 h 1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3" h="173">
                <a:moveTo>
                  <a:pt x="303" y="0"/>
                </a:moveTo>
                <a:lnTo>
                  <a:pt x="0" y="0"/>
                </a:lnTo>
                <a:lnTo>
                  <a:pt x="0" y="173"/>
                </a:lnTo>
                <a:lnTo>
                  <a:pt x="303" y="173"/>
                </a:lnTo>
                <a:lnTo>
                  <a:pt x="303" y="0"/>
                </a:lnTo>
                <a:close/>
                <a:moveTo>
                  <a:pt x="272" y="145"/>
                </a:moveTo>
                <a:lnTo>
                  <a:pt x="31" y="145"/>
                </a:lnTo>
                <a:lnTo>
                  <a:pt x="31" y="29"/>
                </a:lnTo>
                <a:lnTo>
                  <a:pt x="272" y="29"/>
                </a:lnTo>
                <a:lnTo>
                  <a:pt x="272" y="145"/>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5" name="Freeform 289"/>
          <p:cNvSpPr>
            <a:spLocks noChangeArrowheads="1"/>
          </p:cNvSpPr>
          <p:nvPr/>
        </p:nvSpPr>
        <p:spPr bwMode="auto">
          <a:xfrm>
            <a:off x="1778000" y="1498600"/>
            <a:ext cx="68263" cy="19050"/>
          </a:xfrm>
          <a:custGeom>
            <a:avLst/>
            <a:gdLst>
              <a:gd name="T0" fmla="*/ 2147483647 w 53"/>
              <a:gd name="T1" fmla="*/ 2147483647 h 16"/>
              <a:gd name="T2" fmla="*/ 2147483647 w 53"/>
              <a:gd name="T3" fmla="*/ 2147483647 h 16"/>
              <a:gd name="T4" fmla="*/ 2147483647 w 53"/>
              <a:gd name="T5" fmla="*/ 2147483647 h 16"/>
              <a:gd name="T6" fmla="*/ 2147483647 w 53"/>
              <a:gd name="T7" fmla="*/ 0 h 16"/>
              <a:gd name="T8" fmla="*/ 2147483647 w 53"/>
              <a:gd name="T9" fmla="*/ 0 h 16"/>
              <a:gd name="T10" fmla="*/ 2147483647 w 53"/>
              <a:gd name="T11" fmla="*/ 2147483647 h 16"/>
              <a:gd name="T12" fmla="*/ 0 w 53"/>
              <a:gd name="T13" fmla="*/ 2147483647 h 16"/>
              <a:gd name="T14" fmla="*/ 2147483647 w 53"/>
              <a:gd name="T15" fmla="*/ 2147483647 h 16"/>
              <a:gd name="T16" fmla="*/ 0 60000 65536"/>
              <a:gd name="T17" fmla="*/ 0 60000 65536"/>
              <a:gd name="T18" fmla="*/ 0 60000 65536"/>
              <a:gd name="T19" fmla="*/ 0 60000 65536"/>
              <a:gd name="T20" fmla="*/ 0 60000 65536"/>
              <a:gd name="T21" fmla="*/ 0 60000 65536"/>
              <a:gd name="T22" fmla="*/ 0 60000 65536"/>
              <a:gd name="T23" fmla="*/ 0 60000 65536"/>
              <a:gd name="T24" fmla="*/ 0 w 53"/>
              <a:gd name="T25" fmla="*/ 0 h 16"/>
              <a:gd name="T26" fmla="*/ 53 w 53"/>
              <a:gd name="T27" fmla="*/ 16 h 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 h="16">
                <a:moveTo>
                  <a:pt x="9" y="16"/>
                </a:moveTo>
                <a:cubicBezTo>
                  <a:pt x="45" y="16"/>
                  <a:pt x="45" y="16"/>
                  <a:pt x="45" y="16"/>
                </a:cubicBezTo>
                <a:cubicBezTo>
                  <a:pt x="50" y="16"/>
                  <a:pt x="53" y="12"/>
                  <a:pt x="53" y="8"/>
                </a:cubicBezTo>
                <a:cubicBezTo>
                  <a:pt x="53" y="3"/>
                  <a:pt x="50" y="0"/>
                  <a:pt x="45" y="0"/>
                </a:cubicBezTo>
                <a:cubicBezTo>
                  <a:pt x="9" y="0"/>
                  <a:pt x="9" y="0"/>
                  <a:pt x="9" y="0"/>
                </a:cubicBezTo>
                <a:cubicBezTo>
                  <a:pt x="6" y="0"/>
                  <a:pt x="4" y="1"/>
                  <a:pt x="3" y="2"/>
                </a:cubicBezTo>
                <a:cubicBezTo>
                  <a:pt x="1" y="3"/>
                  <a:pt x="0" y="6"/>
                  <a:pt x="0" y="8"/>
                </a:cubicBezTo>
                <a:cubicBezTo>
                  <a:pt x="0" y="12"/>
                  <a:pt x="4" y="16"/>
                  <a:pt x="9" y="1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6" name="Freeform 290"/>
          <p:cNvSpPr>
            <a:spLocks noChangeArrowheads="1"/>
          </p:cNvSpPr>
          <p:nvPr/>
        </p:nvSpPr>
        <p:spPr bwMode="auto">
          <a:xfrm>
            <a:off x="1619250" y="1560513"/>
            <a:ext cx="125413" cy="188912"/>
          </a:xfrm>
          <a:custGeom>
            <a:avLst/>
            <a:gdLst>
              <a:gd name="T0" fmla="*/ 2147483647 w 99"/>
              <a:gd name="T1" fmla="*/ 2147483647 h 148"/>
              <a:gd name="T2" fmla="*/ 2147483647 w 99"/>
              <a:gd name="T3" fmla="*/ 2147483647 h 148"/>
              <a:gd name="T4" fmla="*/ 2147483647 w 99"/>
              <a:gd name="T5" fmla="*/ 0 h 148"/>
              <a:gd name="T6" fmla="*/ 2147483647 w 99"/>
              <a:gd name="T7" fmla="*/ 2147483647 h 148"/>
              <a:gd name="T8" fmla="*/ 0 w 99"/>
              <a:gd name="T9" fmla="*/ 2147483647 h 148"/>
              <a:gd name="T10" fmla="*/ 0 w 99"/>
              <a:gd name="T11" fmla="*/ 2147483647 h 148"/>
              <a:gd name="T12" fmla="*/ 2147483647 w 99"/>
              <a:gd name="T13" fmla="*/ 2147483647 h 148"/>
              <a:gd name="T14" fmla="*/ 2147483647 w 99"/>
              <a:gd name="T15" fmla="*/ 2147483647 h 148"/>
              <a:gd name="T16" fmla="*/ 2147483647 w 99"/>
              <a:gd name="T17" fmla="*/ 2147483647 h 148"/>
              <a:gd name="T18" fmla="*/ 2147483647 w 99"/>
              <a:gd name="T19" fmla="*/ 2147483647 h 1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9"/>
              <a:gd name="T31" fmla="*/ 0 h 148"/>
              <a:gd name="T32" fmla="*/ 99 w 99"/>
              <a:gd name="T33" fmla="*/ 148 h 1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9" h="148">
                <a:moveTo>
                  <a:pt x="99" y="1"/>
                </a:moveTo>
                <a:cubicBezTo>
                  <a:pt x="93" y="5"/>
                  <a:pt x="85" y="7"/>
                  <a:pt x="78" y="7"/>
                </a:cubicBezTo>
                <a:cubicBezTo>
                  <a:pt x="69" y="7"/>
                  <a:pt x="61" y="4"/>
                  <a:pt x="54" y="0"/>
                </a:cubicBezTo>
                <a:cubicBezTo>
                  <a:pt x="54" y="16"/>
                  <a:pt x="54" y="16"/>
                  <a:pt x="54" y="16"/>
                </a:cubicBezTo>
                <a:cubicBezTo>
                  <a:pt x="54" y="16"/>
                  <a:pt x="0" y="65"/>
                  <a:pt x="0" y="131"/>
                </a:cubicBezTo>
                <a:cubicBezTo>
                  <a:pt x="0" y="137"/>
                  <a:pt x="0" y="142"/>
                  <a:pt x="0" y="147"/>
                </a:cubicBezTo>
                <a:cubicBezTo>
                  <a:pt x="5" y="145"/>
                  <a:pt x="10" y="145"/>
                  <a:pt x="16" y="145"/>
                </a:cubicBezTo>
                <a:cubicBezTo>
                  <a:pt x="23" y="145"/>
                  <a:pt x="30" y="146"/>
                  <a:pt x="36" y="148"/>
                </a:cubicBezTo>
                <a:cubicBezTo>
                  <a:pt x="37" y="116"/>
                  <a:pt x="48" y="16"/>
                  <a:pt x="99" y="16"/>
                </a:cubicBezTo>
                <a:lnTo>
                  <a:pt x="99" y="1"/>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7" name="Freeform 291"/>
          <p:cNvSpPr>
            <a:spLocks noEditPoints="1" noChangeArrowheads="1"/>
          </p:cNvSpPr>
          <p:nvPr/>
        </p:nvSpPr>
        <p:spPr bwMode="auto">
          <a:xfrm>
            <a:off x="1566863" y="1757363"/>
            <a:ext cx="142875" cy="139700"/>
          </a:xfrm>
          <a:custGeom>
            <a:avLst/>
            <a:gdLst>
              <a:gd name="T0" fmla="*/ 2147483647 w 111"/>
              <a:gd name="T1" fmla="*/ 2147483647 h 110"/>
              <a:gd name="T2" fmla="*/ 2147483647 w 111"/>
              <a:gd name="T3" fmla="*/ 0 h 110"/>
              <a:gd name="T4" fmla="*/ 2147483647 w 111"/>
              <a:gd name="T5" fmla="*/ 2147483647 h 110"/>
              <a:gd name="T6" fmla="*/ 0 w 111"/>
              <a:gd name="T7" fmla="*/ 2147483647 h 110"/>
              <a:gd name="T8" fmla="*/ 2147483647 w 111"/>
              <a:gd name="T9" fmla="*/ 2147483647 h 110"/>
              <a:gd name="T10" fmla="*/ 2147483647 w 111"/>
              <a:gd name="T11" fmla="*/ 2147483647 h 110"/>
              <a:gd name="T12" fmla="*/ 2147483647 w 111"/>
              <a:gd name="T13" fmla="*/ 2147483647 h 110"/>
              <a:gd name="T14" fmla="*/ 2147483647 w 111"/>
              <a:gd name="T15" fmla="*/ 2147483647 h 110"/>
              <a:gd name="T16" fmla="*/ 2147483647 w 111"/>
              <a:gd name="T17" fmla="*/ 2147483647 h 110"/>
              <a:gd name="T18" fmla="*/ 2147483647 w 111"/>
              <a:gd name="T19" fmla="*/ 2147483647 h 110"/>
              <a:gd name="T20" fmla="*/ 2147483647 w 111"/>
              <a:gd name="T21" fmla="*/ 2147483647 h 110"/>
              <a:gd name="T22" fmla="*/ 2147483647 w 111"/>
              <a:gd name="T23" fmla="*/ 2147483647 h 110"/>
              <a:gd name="T24" fmla="*/ 2147483647 w 111"/>
              <a:gd name="T25" fmla="*/ 2147483647 h 110"/>
              <a:gd name="T26" fmla="*/ 2147483647 w 111"/>
              <a:gd name="T27" fmla="*/ 2147483647 h 110"/>
              <a:gd name="T28" fmla="*/ 2147483647 w 111"/>
              <a:gd name="T29" fmla="*/ 2147483647 h 110"/>
              <a:gd name="T30" fmla="*/ 2147483647 w 111"/>
              <a:gd name="T31" fmla="*/ 2147483647 h 11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1"/>
              <a:gd name="T49" fmla="*/ 0 h 110"/>
              <a:gd name="T50" fmla="*/ 111 w 111"/>
              <a:gd name="T51" fmla="*/ 110 h 11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1" h="110">
                <a:moveTo>
                  <a:pt x="77" y="4"/>
                </a:moveTo>
                <a:cubicBezTo>
                  <a:pt x="70" y="1"/>
                  <a:pt x="63" y="0"/>
                  <a:pt x="56" y="0"/>
                </a:cubicBezTo>
                <a:cubicBezTo>
                  <a:pt x="50" y="0"/>
                  <a:pt x="45" y="0"/>
                  <a:pt x="40" y="2"/>
                </a:cubicBezTo>
                <a:cubicBezTo>
                  <a:pt x="17" y="9"/>
                  <a:pt x="0" y="30"/>
                  <a:pt x="0" y="55"/>
                </a:cubicBezTo>
                <a:cubicBezTo>
                  <a:pt x="0" y="85"/>
                  <a:pt x="25" y="110"/>
                  <a:pt x="56" y="110"/>
                </a:cubicBezTo>
                <a:cubicBezTo>
                  <a:pt x="86" y="110"/>
                  <a:pt x="110" y="86"/>
                  <a:pt x="111" y="56"/>
                </a:cubicBezTo>
                <a:cubicBezTo>
                  <a:pt x="111" y="56"/>
                  <a:pt x="111" y="55"/>
                  <a:pt x="111" y="55"/>
                </a:cubicBezTo>
                <a:cubicBezTo>
                  <a:pt x="111" y="48"/>
                  <a:pt x="110" y="41"/>
                  <a:pt x="107" y="35"/>
                </a:cubicBezTo>
                <a:cubicBezTo>
                  <a:pt x="102" y="21"/>
                  <a:pt x="91" y="9"/>
                  <a:pt x="77" y="4"/>
                </a:cubicBezTo>
                <a:close/>
                <a:moveTo>
                  <a:pt x="56" y="80"/>
                </a:moveTo>
                <a:cubicBezTo>
                  <a:pt x="42" y="80"/>
                  <a:pt x="31" y="69"/>
                  <a:pt x="31" y="55"/>
                </a:cubicBezTo>
                <a:cubicBezTo>
                  <a:pt x="31" y="46"/>
                  <a:pt x="35" y="38"/>
                  <a:pt x="42" y="34"/>
                </a:cubicBezTo>
                <a:cubicBezTo>
                  <a:pt x="46" y="31"/>
                  <a:pt x="51" y="30"/>
                  <a:pt x="56" y="30"/>
                </a:cubicBezTo>
                <a:cubicBezTo>
                  <a:pt x="69" y="30"/>
                  <a:pt x="81" y="41"/>
                  <a:pt x="81" y="55"/>
                </a:cubicBezTo>
                <a:cubicBezTo>
                  <a:pt x="81" y="55"/>
                  <a:pt x="81" y="56"/>
                  <a:pt x="81" y="56"/>
                </a:cubicBezTo>
                <a:cubicBezTo>
                  <a:pt x="80" y="69"/>
                  <a:pt x="69" y="80"/>
                  <a:pt x="56" y="8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8" name="Freeform 292"/>
          <p:cNvSpPr>
            <a:spLocks noEditPoints="1" noChangeArrowheads="1"/>
          </p:cNvSpPr>
          <p:nvPr/>
        </p:nvSpPr>
        <p:spPr bwMode="auto">
          <a:xfrm>
            <a:off x="1673225" y="1470025"/>
            <a:ext cx="88900" cy="88900"/>
          </a:xfrm>
          <a:custGeom>
            <a:avLst/>
            <a:gdLst>
              <a:gd name="T0" fmla="*/ 2147483647 w 69"/>
              <a:gd name="T1" fmla="*/ 2147483647 h 69"/>
              <a:gd name="T2" fmla="*/ 2147483647 w 69"/>
              <a:gd name="T3" fmla="*/ 2147483647 h 69"/>
              <a:gd name="T4" fmla="*/ 2147483647 w 69"/>
              <a:gd name="T5" fmla="*/ 0 h 69"/>
              <a:gd name="T6" fmla="*/ 0 w 69"/>
              <a:gd name="T7" fmla="*/ 2147483647 h 69"/>
              <a:gd name="T8" fmla="*/ 2147483647 w 69"/>
              <a:gd name="T9" fmla="*/ 2147483647 h 69"/>
              <a:gd name="T10" fmla="*/ 2147483647 w 69"/>
              <a:gd name="T11" fmla="*/ 2147483647 h 69"/>
              <a:gd name="T12" fmla="*/ 2147483647 w 69"/>
              <a:gd name="T13" fmla="*/ 2147483647 h 69"/>
              <a:gd name="T14" fmla="*/ 2147483647 w 69"/>
              <a:gd name="T15" fmla="*/ 2147483647 h 69"/>
              <a:gd name="T16" fmla="*/ 2147483647 w 69"/>
              <a:gd name="T17" fmla="*/ 2147483647 h 69"/>
              <a:gd name="T18" fmla="*/ 2147483647 w 69"/>
              <a:gd name="T19" fmla="*/ 2147483647 h 6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9"/>
              <a:gd name="T31" fmla="*/ 0 h 69"/>
              <a:gd name="T32" fmla="*/ 69 w 69"/>
              <a:gd name="T33" fmla="*/ 69 h 6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9" h="69">
                <a:moveTo>
                  <a:pt x="35" y="69"/>
                </a:moveTo>
                <a:cubicBezTo>
                  <a:pt x="54" y="69"/>
                  <a:pt x="69" y="53"/>
                  <a:pt x="69" y="34"/>
                </a:cubicBezTo>
                <a:cubicBezTo>
                  <a:pt x="69" y="16"/>
                  <a:pt x="54" y="0"/>
                  <a:pt x="35" y="0"/>
                </a:cubicBezTo>
                <a:cubicBezTo>
                  <a:pt x="16" y="0"/>
                  <a:pt x="0" y="16"/>
                  <a:pt x="0" y="34"/>
                </a:cubicBezTo>
                <a:cubicBezTo>
                  <a:pt x="0" y="53"/>
                  <a:pt x="16" y="69"/>
                  <a:pt x="35" y="69"/>
                </a:cubicBezTo>
                <a:close/>
                <a:moveTo>
                  <a:pt x="35" y="18"/>
                </a:moveTo>
                <a:cubicBezTo>
                  <a:pt x="44" y="18"/>
                  <a:pt x="51" y="25"/>
                  <a:pt x="51" y="34"/>
                </a:cubicBezTo>
                <a:cubicBezTo>
                  <a:pt x="51" y="44"/>
                  <a:pt x="44" y="51"/>
                  <a:pt x="35" y="51"/>
                </a:cubicBezTo>
                <a:cubicBezTo>
                  <a:pt x="26" y="51"/>
                  <a:pt x="18" y="44"/>
                  <a:pt x="18" y="34"/>
                </a:cubicBezTo>
                <a:cubicBezTo>
                  <a:pt x="18" y="25"/>
                  <a:pt x="26" y="18"/>
                  <a:pt x="35" y="1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19" name="Freeform 293"/>
          <p:cNvSpPr>
            <a:spLocks noChangeArrowheads="1"/>
          </p:cNvSpPr>
          <p:nvPr/>
        </p:nvSpPr>
        <p:spPr bwMode="auto">
          <a:xfrm>
            <a:off x="1841500" y="1149350"/>
            <a:ext cx="163513" cy="36513"/>
          </a:xfrm>
          <a:custGeom>
            <a:avLst/>
            <a:gdLst>
              <a:gd name="T0" fmla="*/ 2147483647 w 127"/>
              <a:gd name="T1" fmla="*/ 0 h 29"/>
              <a:gd name="T2" fmla="*/ 0 w 127"/>
              <a:gd name="T3" fmla="*/ 0 h 29"/>
              <a:gd name="T4" fmla="*/ 2147483647 w 127"/>
              <a:gd name="T5" fmla="*/ 2147483647 h 29"/>
              <a:gd name="T6" fmla="*/ 2147483647 w 127"/>
              <a:gd name="T7" fmla="*/ 2147483647 h 29"/>
              <a:gd name="T8" fmla="*/ 2147483647 w 127"/>
              <a:gd name="T9" fmla="*/ 2147483647 h 29"/>
              <a:gd name="T10" fmla="*/ 2147483647 w 127"/>
              <a:gd name="T11" fmla="*/ 0 h 29"/>
              <a:gd name="T12" fmla="*/ 0 60000 65536"/>
              <a:gd name="T13" fmla="*/ 0 60000 65536"/>
              <a:gd name="T14" fmla="*/ 0 60000 65536"/>
              <a:gd name="T15" fmla="*/ 0 60000 65536"/>
              <a:gd name="T16" fmla="*/ 0 60000 65536"/>
              <a:gd name="T17" fmla="*/ 0 60000 65536"/>
              <a:gd name="T18" fmla="*/ 0 w 127"/>
              <a:gd name="T19" fmla="*/ 0 h 29"/>
              <a:gd name="T20" fmla="*/ 127 w 127"/>
              <a:gd name="T21" fmla="*/ 29 h 29"/>
            </a:gdLst>
            <a:ahLst/>
            <a:cxnLst>
              <a:cxn ang="T12">
                <a:pos x="T0" y="T1"/>
              </a:cxn>
              <a:cxn ang="T13">
                <a:pos x="T2" y="T3"/>
              </a:cxn>
              <a:cxn ang="T14">
                <a:pos x="T4" y="T5"/>
              </a:cxn>
              <a:cxn ang="T15">
                <a:pos x="T6" y="T7"/>
              </a:cxn>
              <a:cxn ang="T16">
                <a:pos x="T8" y="T9"/>
              </a:cxn>
              <a:cxn ang="T17">
                <a:pos x="T10" y="T11"/>
              </a:cxn>
            </a:cxnLst>
            <a:rect l="T18" t="T19" r="T20" b="T21"/>
            <a:pathLst>
              <a:path w="127" h="29">
                <a:moveTo>
                  <a:pt x="113" y="0"/>
                </a:moveTo>
                <a:cubicBezTo>
                  <a:pt x="0" y="0"/>
                  <a:pt x="0" y="0"/>
                  <a:pt x="0" y="0"/>
                </a:cubicBezTo>
                <a:cubicBezTo>
                  <a:pt x="0" y="0"/>
                  <a:pt x="20" y="2"/>
                  <a:pt x="20" y="29"/>
                </a:cubicBezTo>
                <a:cubicBezTo>
                  <a:pt x="113" y="29"/>
                  <a:pt x="113" y="29"/>
                  <a:pt x="113" y="29"/>
                </a:cubicBezTo>
                <a:cubicBezTo>
                  <a:pt x="120" y="29"/>
                  <a:pt x="127" y="22"/>
                  <a:pt x="127" y="14"/>
                </a:cubicBezTo>
                <a:cubicBezTo>
                  <a:pt x="127" y="6"/>
                  <a:pt x="120" y="0"/>
                  <a:pt x="113"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0" name="Freeform 294"/>
          <p:cNvSpPr>
            <a:spLocks noChangeArrowheads="1"/>
          </p:cNvSpPr>
          <p:nvPr/>
        </p:nvSpPr>
        <p:spPr bwMode="auto">
          <a:xfrm>
            <a:off x="1760538" y="712788"/>
            <a:ext cx="209550" cy="69850"/>
          </a:xfrm>
          <a:custGeom>
            <a:avLst/>
            <a:gdLst>
              <a:gd name="T0" fmla="*/ 2147483647 w 164"/>
              <a:gd name="T1" fmla="*/ 0 h 55"/>
              <a:gd name="T2" fmla="*/ 0 w 164"/>
              <a:gd name="T3" fmla="*/ 2147483647 h 55"/>
              <a:gd name="T4" fmla="*/ 2147483647 w 164"/>
              <a:gd name="T5" fmla="*/ 2147483647 h 55"/>
              <a:gd name="T6" fmla="*/ 2147483647 w 164"/>
              <a:gd name="T7" fmla="*/ 0 h 55"/>
              <a:gd name="T8" fmla="*/ 0 60000 65536"/>
              <a:gd name="T9" fmla="*/ 0 60000 65536"/>
              <a:gd name="T10" fmla="*/ 0 60000 65536"/>
              <a:gd name="T11" fmla="*/ 0 60000 65536"/>
              <a:gd name="T12" fmla="*/ 0 w 164"/>
              <a:gd name="T13" fmla="*/ 0 h 55"/>
              <a:gd name="T14" fmla="*/ 164 w 164"/>
              <a:gd name="T15" fmla="*/ 55 h 55"/>
            </a:gdLst>
            <a:ahLst/>
            <a:cxnLst>
              <a:cxn ang="T8">
                <a:pos x="T0" y="T1"/>
              </a:cxn>
              <a:cxn ang="T9">
                <a:pos x="T2" y="T3"/>
              </a:cxn>
              <a:cxn ang="T10">
                <a:pos x="T4" y="T5"/>
              </a:cxn>
              <a:cxn ang="T11">
                <a:pos x="T6" y="T7"/>
              </a:cxn>
            </a:cxnLst>
            <a:rect l="T12" t="T13" r="T14" b="T15"/>
            <a:pathLst>
              <a:path w="164" h="55">
                <a:moveTo>
                  <a:pt x="82" y="0"/>
                </a:moveTo>
                <a:cubicBezTo>
                  <a:pt x="7" y="0"/>
                  <a:pt x="0" y="55"/>
                  <a:pt x="0" y="55"/>
                </a:cubicBezTo>
                <a:cubicBezTo>
                  <a:pt x="164" y="55"/>
                  <a:pt x="164" y="55"/>
                  <a:pt x="164" y="55"/>
                </a:cubicBezTo>
                <a:cubicBezTo>
                  <a:pt x="164" y="55"/>
                  <a:pt x="158" y="0"/>
                  <a:pt x="82"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1" name="Freeform 295"/>
          <p:cNvSpPr>
            <a:spLocks noEditPoints="1" noChangeArrowheads="1"/>
          </p:cNvSpPr>
          <p:nvPr/>
        </p:nvSpPr>
        <p:spPr bwMode="auto">
          <a:xfrm>
            <a:off x="1760538" y="796925"/>
            <a:ext cx="209550" cy="344488"/>
          </a:xfrm>
          <a:custGeom>
            <a:avLst/>
            <a:gdLst>
              <a:gd name="T0" fmla="*/ 2147483647 w 164"/>
              <a:gd name="T1" fmla="*/ 2147483647 h 270"/>
              <a:gd name="T2" fmla="*/ 2147483647 w 164"/>
              <a:gd name="T3" fmla="*/ 2147483647 h 270"/>
              <a:gd name="T4" fmla="*/ 2147483647 w 164"/>
              <a:gd name="T5" fmla="*/ 2147483647 h 270"/>
              <a:gd name="T6" fmla="*/ 2147483647 w 164"/>
              <a:gd name="T7" fmla="*/ 0 h 270"/>
              <a:gd name="T8" fmla="*/ 0 w 164"/>
              <a:gd name="T9" fmla="*/ 0 h 270"/>
              <a:gd name="T10" fmla="*/ 0 w 164"/>
              <a:gd name="T11" fmla="*/ 2147483647 h 270"/>
              <a:gd name="T12" fmla="*/ 2147483647 w 164"/>
              <a:gd name="T13" fmla="*/ 2147483647 h 270"/>
              <a:gd name="T14" fmla="*/ 2147483647 w 164"/>
              <a:gd name="T15" fmla="*/ 2147483647 h 270"/>
              <a:gd name="T16" fmla="*/ 2147483647 w 164"/>
              <a:gd name="T17" fmla="*/ 2147483647 h 270"/>
              <a:gd name="T18" fmla="*/ 2147483647 w 164"/>
              <a:gd name="T19" fmla="*/ 2147483647 h 270"/>
              <a:gd name="T20" fmla="*/ 2147483647 w 164"/>
              <a:gd name="T21" fmla="*/ 2147483647 h 270"/>
              <a:gd name="T22" fmla="*/ 2147483647 w 164"/>
              <a:gd name="T23" fmla="*/ 2147483647 h 270"/>
              <a:gd name="T24" fmla="*/ 2147483647 w 164"/>
              <a:gd name="T25" fmla="*/ 2147483647 h 270"/>
              <a:gd name="T26" fmla="*/ 2147483647 w 164"/>
              <a:gd name="T27" fmla="*/ 2147483647 h 270"/>
              <a:gd name="T28" fmla="*/ 2147483647 w 164"/>
              <a:gd name="T29" fmla="*/ 2147483647 h 270"/>
              <a:gd name="T30" fmla="*/ 2147483647 w 164"/>
              <a:gd name="T31" fmla="*/ 2147483647 h 270"/>
              <a:gd name="T32" fmla="*/ 2147483647 w 164"/>
              <a:gd name="T33" fmla="*/ 2147483647 h 270"/>
              <a:gd name="T34" fmla="*/ 2147483647 w 164"/>
              <a:gd name="T35" fmla="*/ 2147483647 h 270"/>
              <a:gd name="T36" fmla="*/ 2147483647 w 164"/>
              <a:gd name="T37" fmla="*/ 2147483647 h 270"/>
              <a:gd name="T38" fmla="*/ 2147483647 w 164"/>
              <a:gd name="T39" fmla="*/ 2147483647 h 270"/>
              <a:gd name="T40" fmla="*/ 2147483647 w 164"/>
              <a:gd name="T41" fmla="*/ 2147483647 h 270"/>
              <a:gd name="T42" fmla="*/ 2147483647 w 164"/>
              <a:gd name="T43" fmla="*/ 2147483647 h 2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64"/>
              <a:gd name="T67" fmla="*/ 0 h 270"/>
              <a:gd name="T68" fmla="*/ 164 w 164"/>
              <a:gd name="T69" fmla="*/ 270 h 2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64" h="270">
                <a:moveTo>
                  <a:pt x="64" y="114"/>
                </a:moveTo>
                <a:cubicBezTo>
                  <a:pt x="64" y="270"/>
                  <a:pt x="64" y="270"/>
                  <a:pt x="64" y="270"/>
                </a:cubicBezTo>
                <a:cubicBezTo>
                  <a:pt x="164" y="270"/>
                  <a:pt x="164" y="270"/>
                  <a:pt x="164" y="270"/>
                </a:cubicBezTo>
                <a:cubicBezTo>
                  <a:pt x="164" y="0"/>
                  <a:pt x="164" y="0"/>
                  <a:pt x="164" y="0"/>
                </a:cubicBezTo>
                <a:cubicBezTo>
                  <a:pt x="0" y="0"/>
                  <a:pt x="0" y="0"/>
                  <a:pt x="0" y="0"/>
                </a:cubicBezTo>
                <a:cubicBezTo>
                  <a:pt x="0" y="46"/>
                  <a:pt x="0" y="46"/>
                  <a:pt x="0" y="46"/>
                </a:cubicBezTo>
                <a:cubicBezTo>
                  <a:pt x="48" y="46"/>
                  <a:pt x="64" y="114"/>
                  <a:pt x="64" y="114"/>
                </a:cubicBezTo>
                <a:close/>
                <a:moveTo>
                  <a:pt x="152" y="90"/>
                </a:moveTo>
                <a:cubicBezTo>
                  <a:pt x="86" y="90"/>
                  <a:pt x="86" y="90"/>
                  <a:pt x="86" y="90"/>
                </a:cubicBezTo>
                <a:cubicBezTo>
                  <a:pt x="86" y="76"/>
                  <a:pt x="86" y="76"/>
                  <a:pt x="86" y="76"/>
                </a:cubicBezTo>
                <a:cubicBezTo>
                  <a:pt x="152" y="76"/>
                  <a:pt x="152" y="76"/>
                  <a:pt x="152" y="76"/>
                </a:cubicBezTo>
                <a:lnTo>
                  <a:pt x="152" y="90"/>
                </a:lnTo>
                <a:close/>
                <a:moveTo>
                  <a:pt x="86" y="46"/>
                </a:moveTo>
                <a:cubicBezTo>
                  <a:pt x="152" y="46"/>
                  <a:pt x="152" y="46"/>
                  <a:pt x="152" y="46"/>
                </a:cubicBezTo>
                <a:cubicBezTo>
                  <a:pt x="152" y="59"/>
                  <a:pt x="152" y="59"/>
                  <a:pt x="152" y="59"/>
                </a:cubicBezTo>
                <a:cubicBezTo>
                  <a:pt x="86" y="59"/>
                  <a:pt x="86" y="59"/>
                  <a:pt x="86" y="59"/>
                </a:cubicBezTo>
                <a:lnTo>
                  <a:pt x="86" y="46"/>
                </a:lnTo>
                <a:close/>
                <a:moveTo>
                  <a:pt x="86" y="106"/>
                </a:moveTo>
                <a:cubicBezTo>
                  <a:pt x="152" y="106"/>
                  <a:pt x="152" y="106"/>
                  <a:pt x="152" y="106"/>
                </a:cubicBezTo>
                <a:cubicBezTo>
                  <a:pt x="152" y="119"/>
                  <a:pt x="152" y="119"/>
                  <a:pt x="152" y="119"/>
                </a:cubicBezTo>
                <a:cubicBezTo>
                  <a:pt x="86" y="119"/>
                  <a:pt x="86" y="119"/>
                  <a:pt x="86" y="119"/>
                </a:cubicBezTo>
                <a:lnTo>
                  <a:pt x="86" y="10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2" name="Freeform 296"/>
          <p:cNvSpPr>
            <a:spLocks noChangeArrowheads="1"/>
          </p:cNvSpPr>
          <p:nvPr/>
        </p:nvSpPr>
        <p:spPr bwMode="auto">
          <a:xfrm>
            <a:off x="1644650" y="869950"/>
            <a:ext cx="176213" cy="71438"/>
          </a:xfrm>
          <a:custGeom>
            <a:avLst/>
            <a:gdLst>
              <a:gd name="T0" fmla="*/ 2147483647 w 138"/>
              <a:gd name="T1" fmla="*/ 2147483647 h 56"/>
              <a:gd name="T2" fmla="*/ 2147483647 w 138"/>
              <a:gd name="T3" fmla="*/ 2147483647 h 56"/>
              <a:gd name="T4" fmla="*/ 2147483647 w 138"/>
              <a:gd name="T5" fmla="*/ 0 h 56"/>
              <a:gd name="T6" fmla="*/ 0 w 138"/>
              <a:gd name="T7" fmla="*/ 2147483647 h 56"/>
              <a:gd name="T8" fmla="*/ 2147483647 w 138"/>
              <a:gd name="T9" fmla="*/ 2147483647 h 56"/>
              <a:gd name="T10" fmla="*/ 2147483647 w 138"/>
              <a:gd name="T11" fmla="*/ 2147483647 h 56"/>
              <a:gd name="T12" fmla="*/ 0 60000 65536"/>
              <a:gd name="T13" fmla="*/ 0 60000 65536"/>
              <a:gd name="T14" fmla="*/ 0 60000 65536"/>
              <a:gd name="T15" fmla="*/ 0 60000 65536"/>
              <a:gd name="T16" fmla="*/ 0 60000 65536"/>
              <a:gd name="T17" fmla="*/ 0 60000 65536"/>
              <a:gd name="T18" fmla="*/ 0 w 138"/>
              <a:gd name="T19" fmla="*/ 0 h 56"/>
              <a:gd name="T20" fmla="*/ 138 w 138"/>
              <a:gd name="T21" fmla="*/ 56 h 56"/>
            </a:gdLst>
            <a:ahLst/>
            <a:cxnLst>
              <a:cxn ang="T12">
                <a:pos x="T0" y="T1"/>
              </a:cxn>
              <a:cxn ang="T13">
                <a:pos x="T2" y="T3"/>
              </a:cxn>
              <a:cxn ang="T14">
                <a:pos x="T4" y="T5"/>
              </a:cxn>
              <a:cxn ang="T15">
                <a:pos x="T6" y="T7"/>
              </a:cxn>
              <a:cxn ang="T16">
                <a:pos x="T8" y="T9"/>
              </a:cxn>
              <a:cxn ang="T17">
                <a:pos x="T10" y="T11"/>
              </a:cxn>
            </a:cxnLst>
            <a:rect l="T18" t="T19" r="T20" b="T21"/>
            <a:pathLst>
              <a:path w="138" h="56">
                <a:moveTo>
                  <a:pt x="138" y="56"/>
                </a:moveTo>
                <a:cubicBezTo>
                  <a:pt x="138" y="56"/>
                  <a:pt x="130" y="15"/>
                  <a:pt x="91" y="3"/>
                </a:cubicBezTo>
                <a:cubicBezTo>
                  <a:pt x="85" y="1"/>
                  <a:pt x="77" y="0"/>
                  <a:pt x="69" y="0"/>
                </a:cubicBezTo>
                <a:cubicBezTo>
                  <a:pt x="10" y="0"/>
                  <a:pt x="0" y="56"/>
                  <a:pt x="0" y="56"/>
                </a:cubicBezTo>
                <a:cubicBezTo>
                  <a:pt x="91" y="56"/>
                  <a:pt x="91" y="56"/>
                  <a:pt x="91" y="56"/>
                </a:cubicBezTo>
                <a:lnTo>
                  <a:pt x="138" y="5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3" name="Freeform 297"/>
          <p:cNvSpPr>
            <a:spLocks noEditPoints="1" noChangeArrowheads="1"/>
          </p:cNvSpPr>
          <p:nvPr/>
        </p:nvSpPr>
        <p:spPr bwMode="auto">
          <a:xfrm>
            <a:off x="1625600" y="952500"/>
            <a:ext cx="217488" cy="250825"/>
          </a:xfrm>
          <a:custGeom>
            <a:avLst/>
            <a:gdLst>
              <a:gd name="T0" fmla="*/ 2147483647 w 169"/>
              <a:gd name="T1" fmla="*/ 2147483647 h 196"/>
              <a:gd name="T2" fmla="*/ 2147483647 w 169"/>
              <a:gd name="T3" fmla="*/ 2147483647 h 196"/>
              <a:gd name="T4" fmla="*/ 2147483647 w 169"/>
              <a:gd name="T5" fmla="*/ 2147483647 h 196"/>
              <a:gd name="T6" fmla="*/ 2147483647 w 169"/>
              <a:gd name="T7" fmla="*/ 2147483647 h 196"/>
              <a:gd name="T8" fmla="*/ 2147483647 w 169"/>
              <a:gd name="T9" fmla="*/ 0 h 196"/>
              <a:gd name="T10" fmla="*/ 2147483647 w 169"/>
              <a:gd name="T11" fmla="*/ 0 h 196"/>
              <a:gd name="T12" fmla="*/ 2147483647 w 169"/>
              <a:gd name="T13" fmla="*/ 0 h 196"/>
              <a:gd name="T14" fmla="*/ 2147483647 w 169"/>
              <a:gd name="T15" fmla="*/ 2147483647 h 196"/>
              <a:gd name="T16" fmla="*/ 2147483647 w 169"/>
              <a:gd name="T17" fmla="*/ 2147483647 h 196"/>
              <a:gd name="T18" fmla="*/ 2147483647 w 169"/>
              <a:gd name="T19" fmla="*/ 2147483647 h 196"/>
              <a:gd name="T20" fmla="*/ 0 w 169"/>
              <a:gd name="T21" fmla="*/ 2147483647 h 196"/>
              <a:gd name="T22" fmla="*/ 2147483647 w 169"/>
              <a:gd name="T23" fmla="*/ 2147483647 h 196"/>
              <a:gd name="T24" fmla="*/ 2147483647 w 169"/>
              <a:gd name="T25" fmla="*/ 2147483647 h 196"/>
              <a:gd name="T26" fmla="*/ 2147483647 w 169"/>
              <a:gd name="T27" fmla="*/ 2147483647 h 196"/>
              <a:gd name="T28" fmla="*/ 2147483647 w 169"/>
              <a:gd name="T29" fmla="*/ 2147483647 h 196"/>
              <a:gd name="T30" fmla="*/ 2147483647 w 169"/>
              <a:gd name="T31" fmla="*/ 2147483647 h 196"/>
              <a:gd name="T32" fmla="*/ 2147483647 w 169"/>
              <a:gd name="T33" fmla="*/ 2147483647 h 196"/>
              <a:gd name="T34" fmla="*/ 2147483647 w 169"/>
              <a:gd name="T35" fmla="*/ 2147483647 h 196"/>
              <a:gd name="T36" fmla="*/ 2147483647 w 169"/>
              <a:gd name="T37" fmla="*/ 2147483647 h 196"/>
              <a:gd name="T38" fmla="*/ 2147483647 w 169"/>
              <a:gd name="T39" fmla="*/ 2147483647 h 19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9"/>
              <a:gd name="T61" fmla="*/ 0 h 196"/>
              <a:gd name="T62" fmla="*/ 169 w 169"/>
              <a:gd name="T63" fmla="*/ 196 h 19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9" h="196">
                <a:moveTo>
                  <a:pt x="155" y="167"/>
                </a:moveTo>
                <a:cubicBezTo>
                  <a:pt x="152" y="167"/>
                  <a:pt x="152" y="167"/>
                  <a:pt x="152" y="167"/>
                </a:cubicBezTo>
                <a:cubicBezTo>
                  <a:pt x="152" y="153"/>
                  <a:pt x="152" y="153"/>
                  <a:pt x="152" y="153"/>
                </a:cubicBezTo>
                <a:cubicBezTo>
                  <a:pt x="152" y="147"/>
                  <a:pt x="152" y="147"/>
                  <a:pt x="152" y="147"/>
                </a:cubicBezTo>
                <a:cubicBezTo>
                  <a:pt x="152" y="0"/>
                  <a:pt x="152" y="0"/>
                  <a:pt x="152" y="0"/>
                </a:cubicBezTo>
                <a:cubicBezTo>
                  <a:pt x="105" y="0"/>
                  <a:pt x="105" y="0"/>
                  <a:pt x="105" y="0"/>
                </a:cubicBezTo>
                <a:cubicBezTo>
                  <a:pt x="14" y="0"/>
                  <a:pt x="14" y="0"/>
                  <a:pt x="14" y="0"/>
                </a:cubicBezTo>
                <a:cubicBezTo>
                  <a:pt x="14" y="167"/>
                  <a:pt x="14" y="167"/>
                  <a:pt x="14" y="167"/>
                </a:cubicBezTo>
                <a:cubicBezTo>
                  <a:pt x="14" y="167"/>
                  <a:pt x="14" y="167"/>
                  <a:pt x="14" y="167"/>
                </a:cubicBezTo>
                <a:cubicBezTo>
                  <a:pt x="10" y="167"/>
                  <a:pt x="7" y="169"/>
                  <a:pt x="4" y="172"/>
                </a:cubicBezTo>
                <a:cubicBezTo>
                  <a:pt x="1" y="174"/>
                  <a:pt x="0" y="178"/>
                  <a:pt x="0" y="182"/>
                </a:cubicBezTo>
                <a:cubicBezTo>
                  <a:pt x="0" y="190"/>
                  <a:pt x="6" y="196"/>
                  <a:pt x="14" y="196"/>
                </a:cubicBezTo>
                <a:cubicBezTo>
                  <a:pt x="155" y="196"/>
                  <a:pt x="155" y="196"/>
                  <a:pt x="155" y="196"/>
                </a:cubicBezTo>
                <a:cubicBezTo>
                  <a:pt x="163" y="196"/>
                  <a:pt x="169" y="190"/>
                  <a:pt x="169" y="182"/>
                </a:cubicBezTo>
                <a:cubicBezTo>
                  <a:pt x="169" y="174"/>
                  <a:pt x="163" y="167"/>
                  <a:pt x="155" y="167"/>
                </a:cubicBezTo>
                <a:close/>
                <a:moveTo>
                  <a:pt x="87" y="167"/>
                </a:moveTo>
                <a:cubicBezTo>
                  <a:pt x="44" y="167"/>
                  <a:pt x="44" y="167"/>
                  <a:pt x="44" y="167"/>
                </a:cubicBezTo>
                <a:cubicBezTo>
                  <a:pt x="44" y="133"/>
                  <a:pt x="44" y="133"/>
                  <a:pt x="44" y="133"/>
                </a:cubicBezTo>
                <a:cubicBezTo>
                  <a:pt x="87" y="133"/>
                  <a:pt x="87" y="133"/>
                  <a:pt x="87" y="133"/>
                </a:cubicBezTo>
                <a:lnTo>
                  <a:pt x="87" y="167"/>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4" name="Freeform 298"/>
          <p:cNvSpPr>
            <a:spLocks noChangeArrowheads="1"/>
          </p:cNvSpPr>
          <p:nvPr/>
        </p:nvSpPr>
        <p:spPr bwMode="auto">
          <a:xfrm>
            <a:off x="2362200" y="855663"/>
            <a:ext cx="506413" cy="307975"/>
          </a:xfrm>
          <a:custGeom>
            <a:avLst/>
            <a:gdLst>
              <a:gd name="T0" fmla="*/ 2147483647 w 396"/>
              <a:gd name="T1" fmla="*/ 0 h 241"/>
              <a:gd name="T2" fmla="*/ 2147483647 w 396"/>
              <a:gd name="T3" fmla="*/ 2147483647 h 241"/>
              <a:gd name="T4" fmla="*/ 2147483647 w 396"/>
              <a:gd name="T5" fmla="*/ 0 h 241"/>
              <a:gd name="T6" fmla="*/ 2147483647 w 396"/>
              <a:gd name="T7" fmla="*/ 2147483647 h 241"/>
              <a:gd name="T8" fmla="*/ 0 w 396"/>
              <a:gd name="T9" fmla="*/ 0 h 241"/>
              <a:gd name="T10" fmla="*/ 0 w 396"/>
              <a:gd name="T11" fmla="*/ 2147483647 h 241"/>
              <a:gd name="T12" fmla="*/ 0 w 396"/>
              <a:gd name="T13" fmla="*/ 2147483647 h 241"/>
              <a:gd name="T14" fmla="*/ 2147483647 w 396"/>
              <a:gd name="T15" fmla="*/ 2147483647 h 241"/>
              <a:gd name="T16" fmla="*/ 2147483647 w 396"/>
              <a:gd name="T17" fmla="*/ 2147483647 h 241"/>
              <a:gd name="T18" fmla="*/ 2147483647 w 396"/>
              <a:gd name="T19" fmla="*/ 2147483647 h 241"/>
              <a:gd name="T20" fmla="*/ 2147483647 w 396"/>
              <a:gd name="T21" fmla="*/ 2147483647 h 241"/>
              <a:gd name="T22" fmla="*/ 2147483647 w 396"/>
              <a:gd name="T23" fmla="*/ 2147483647 h 241"/>
              <a:gd name="T24" fmla="*/ 2147483647 w 396"/>
              <a:gd name="T25" fmla="*/ 2147483647 h 241"/>
              <a:gd name="T26" fmla="*/ 2147483647 w 396"/>
              <a:gd name="T27" fmla="*/ 2147483647 h 241"/>
              <a:gd name="T28" fmla="*/ 2147483647 w 396"/>
              <a:gd name="T29" fmla="*/ 2147483647 h 241"/>
              <a:gd name="T30" fmla="*/ 2147483647 w 396"/>
              <a:gd name="T31" fmla="*/ 2147483647 h 241"/>
              <a:gd name="T32" fmla="*/ 2147483647 w 396"/>
              <a:gd name="T33" fmla="*/ 0 h 24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96"/>
              <a:gd name="T52" fmla="*/ 0 h 241"/>
              <a:gd name="T53" fmla="*/ 396 w 396"/>
              <a:gd name="T54" fmla="*/ 241 h 24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96" h="241">
                <a:moveTo>
                  <a:pt x="216" y="0"/>
                </a:moveTo>
                <a:cubicBezTo>
                  <a:pt x="216" y="72"/>
                  <a:pt x="216" y="72"/>
                  <a:pt x="216" y="72"/>
                </a:cubicBezTo>
                <a:cubicBezTo>
                  <a:pt x="117" y="0"/>
                  <a:pt x="117" y="0"/>
                  <a:pt x="117" y="0"/>
                </a:cubicBezTo>
                <a:cubicBezTo>
                  <a:pt x="117" y="70"/>
                  <a:pt x="117" y="70"/>
                  <a:pt x="117" y="70"/>
                </a:cubicBezTo>
                <a:cubicBezTo>
                  <a:pt x="0" y="0"/>
                  <a:pt x="0" y="0"/>
                  <a:pt x="0" y="0"/>
                </a:cubicBezTo>
                <a:cubicBezTo>
                  <a:pt x="0" y="101"/>
                  <a:pt x="0" y="101"/>
                  <a:pt x="0" y="101"/>
                </a:cubicBezTo>
                <a:cubicBezTo>
                  <a:pt x="0" y="218"/>
                  <a:pt x="0" y="218"/>
                  <a:pt x="0" y="218"/>
                </a:cubicBezTo>
                <a:cubicBezTo>
                  <a:pt x="0" y="218"/>
                  <a:pt x="2" y="241"/>
                  <a:pt x="18" y="241"/>
                </a:cubicBezTo>
                <a:cubicBezTo>
                  <a:pt x="35" y="241"/>
                  <a:pt x="305" y="241"/>
                  <a:pt x="305" y="241"/>
                </a:cubicBezTo>
                <a:cubicBezTo>
                  <a:pt x="323" y="241"/>
                  <a:pt x="323" y="241"/>
                  <a:pt x="323" y="241"/>
                </a:cubicBezTo>
                <a:cubicBezTo>
                  <a:pt x="323" y="183"/>
                  <a:pt x="323" y="183"/>
                  <a:pt x="323" y="183"/>
                </a:cubicBezTo>
                <a:cubicBezTo>
                  <a:pt x="367" y="183"/>
                  <a:pt x="367" y="183"/>
                  <a:pt x="367" y="183"/>
                </a:cubicBezTo>
                <a:cubicBezTo>
                  <a:pt x="367" y="241"/>
                  <a:pt x="367" y="241"/>
                  <a:pt x="367" y="241"/>
                </a:cubicBezTo>
                <a:cubicBezTo>
                  <a:pt x="396" y="241"/>
                  <a:pt x="396" y="241"/>
                  <a:pt x="396" y="241"/>
                </a:cubicBezTo>
                <a:cubicBezTo>
                  <a:pt x="396" y="76"/>
                  <a:pt x="396" y="76"/>
                  <a:pt x="396" y="76"/>
                </a:cubicBezTo>
                <a:cubicBezTo>
                  <a:pt x="305" y="76"/>
                  <a:pt x="305" y="76"/>
                  <a:pt x="305" y="76"/>
                </a:cubicBezTo>
                <a:lnTo>
                  <a:pt x="216"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5" name="Rectangle 299"/>
          <p:cNvSpPr>
            <a:spLocks noChangeArrowheads="1"/>
          </p:cNvSpPr>
          <p:nvPr/>
        </p:nvSpPr>
        <p:spPr bwMode="auto">
          <a:xfrm>
            <a:off x="2752725" y="908050"/>
            <a:ext cx="115888" cy="30163"/>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26" name="Rectangle 300"/>
          <p:cNvSpPr>
            <a:spLocks noChangeArrowheads="1"/>
          </p:cNvSpPr>
          <p:nvPr/>
        </p:nvSpPr>
        <p:spPr bwMode="auto">
          <a:xfrm>
            <a:off x="2809875" y="709613"/>
            <a:ext cx="36513" cy="185737"/>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27" name="Rectangle 301"/>
          <p:cNvSpPr>
            <a:spLocks noChangeArrowheads="1"/>
          </p:cNvSpPr>
          <p:nvPr/>
        </p:nvSpPr>
        <p:spPr bwMode="auto">
          <a:xfrm>
            <a:off x="2757488" y="801688"/>
            <a:ext cx="36512" cy="93662"/>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28" name="Freeform 302"/>
          <p:cNvSpPr>
            <a:spLocks noChangeArrowheads="1"/>
          </p:cNvSpPr>
          <p:nvPr/>
        </p:nvSpPr>
        <p:spPr bwMode="auto">
          <a:xfrm>
            <a:off x="3560763" y="839788"/>
            <a:ext cx="74612" cy="63500"/>
          </a:xfrm>
          <a:custGeom>
            <a:avLst/>
            <a:gdLst>
              <a:gd name="T0" fmla="*/ 2147483647 w 59"/>
              <a:gd name="T1" fmla="*/ 2147483647 h 50"/>
              <a:gd name="T2" fmla="*/ 2147483647 w 59"/>
              <a:gd name="T3" fmla="*/ 0 h 50"/>
              <a:gd name="T4" fmla="*/ 0 w 59"/>
              <a:gd name="T5" fmla="*/ 0 h 50"/>
              <a:gd name="T6" fmla="*/ 0 w 59"/>
              <a:gd name="T7" fmla="*/ 2147483647 h 50"/>
              <a:gd name="T8" fmla="*/ 2147483647 w 59"/>
              <a:gd name="T9" fmla="*/ 2147483647 h 50"/>
              <a:gd name="T10" fmla="*/ 2147483647 w 59"/>
              <a:gd name="T11" fmla="*/ 2147483647 h 50"/>
              <a:gd name="T12" fmla="*/ 0 60000 65536"/>
              <a:gd name="T13" fmla="*/ 0 60000 65536"/>
              <a:gd name="T14" fmla="*/ 0 60000 65536"/>
              <a:gd name="T15" fmla="*/ 0 60000 65536"/>
              <a:gd name="T16" fmla="*/ 0 60000 65536"/>
              <a:gd name="T17" fmla="*/ 0 60000 65536"/>
              <a:gd name="T18" fmla="*/ 0 w 59"/>
              <a:gd name="T19" fmla="*/ 0 h 50"/>
              <a:gd name="T20" fmla="*/ 59 w 59"/>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59" h="50">
                <a:moveTo>
                  <a:pt x="59" y="26"/>
                </a:moveTo>
                <a:cubicBezTo>
                  <a:pt x="59" y="0"/>
                  <a:pt x="59" y="0"/>
                  <a:pt x="59" y="0"/>
                </a:cubicBezTo>
                <a:cubicBezTo>
                  <a:pt x="0" y="0"/>
                  <a:pt x="0" y="0"/>
                  <a:pt x="0" y="0"/>
                </a:cubicBezTo>
                <a:cubicBezTo>
                  <a:pt x="0" y="50"/>
                  <a:pt x="0" y="50"/>
                  <a:pt x="0" y="50"/>
                </a:cubicBezTo>
                <a:cubicBezTo>
                  <a:pt x="35" y="50"/>
                  <a:pt x="35" y="50"/>
                  <a:pt x="35" y="50"/>
                </a:cubicBezTo>
                <a:cubicBezTo>
                  <a:pt x="48" y="50"/>
                  <a:pt x="59" y="40"/>
                  <a:pt x="59" y="2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29" name="Freeform 303"/>
          <p:cNvSpPr>
            <a:spLocks noChangeArrowheads="1"/>
          </p:cNvSpPr>
          <p:nvPr/>
        </p:nvSpPr>
        <p:spPr bwMode="auto">
          <a:xfrm>
            <a:off x="3560763" y="798513"/>
            <a:ext cx="74612" cy="30162"/>
          </a:xfrm>
          <a:custGeom>
            <a:avLst/>
            <a:gdLst>
              <a:gd name="T0" fmla="*/ 2147483647 w 59"/>
              <a:gd name="T1" fmla="*/ 0 h 24"/>
              <a:gd name="T2" fmla="*/ 0 w 59"/>
              <a:gd name="T3" fmla="*/ 0 h 24"/>
              <a:gd name="T4" fmla="*/ 0 w 59"/>
              <a:gd name="T5" fmla="*/ 2147483647 h 24"/>
              <a:gd name="T6" fmla="*/ 2147483647 w 59"/>
              <a:gd name="T7" fmla="*/ 2147483647 h 24"/>
              <a:gd name="T8" fmla="*/ 2147483647 w 59"/>
              <a:gd name="T9" fmla="*/ 0 h 24"/>
              <a:gd name="T10" fmla="*/ 0 60000 65536"/>
              <a:gd name="T11" fmla="*/ 0 60000 65536"/>
              <a:gd name="T12" fmla="*/ 0 60000 65536"/>
              <a:gd name="T13" fmla="*/ 0 60000 65536"/>
              <a:gd name="T14" fmla="*/ 0 60000 65536"/>
              <a:gd name="T15" fmla="*/ 0 w 59"/>
              <a:gd name="T16" fmla="*/ 0 h 24"/>
              <a:gd name="T17" fmla="*/ 59 w 59"/>
              <a:gd name="T18" fmla="*/ 24 h 24"/>
            </a:gdLst>
            <a:ahLst/>
            <a:cxnLst>
              <a:cxn ang="T10">
                <a:pos x="T0" y="T1"/>
              </a:cxn>
              <a:cxn ang="T11">
                <a:pos x="T2" y="T3"/>
              </a:cxn>
              <a:cxn ang="T12">
                <a:pos x="T4" y="T5"/>
              </a:cxn>
              <a:cxn ang="T13">
                <a:pos x="T6" y="T7"/>
              </a:cxn>
              <a:cxn ang="T14">
                <a:pos x="T8" y="T9"/>
              </a:cxn>
            </a:cxnLst>
            <a:rect l="T15" t="T16" r="T17" b="T18"/>
            <a:pathLst>
              <a:path w="59" h="24">
                <a:moveTo>
                  <a:pt x="35" y="0"/>
                </a:moveTo>
                <a:cubicBezTo>
                  <a:pt x="0" y="0"/>
                  <a:pt x="0" y="0"/>
                  <a:pt x="0" y="0"/>
                </a:cubicBezTo>
                <a:cubicBezTo>
                  <a:pt x="0" y="24"/>
                  <a:pt x="0" y="24"/>
                  <a:pt x="0" y="24"/>
                </a:cubicBezTo>
                <a:cubicBezTo>
                  <a:pt x="59" y="24"/>
                  <a:pt x="59" y="24"/>
                  <a:pt x="59" y="24"/>
                </a:cubicBezTo>
                <a:cubicBezTo>
                  <a:pt x="59" y="11"/>
                  <a:pt x="48" y="0"/>
                  <a:pt x="35"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0" name="Freeform 304"/>
          <p:cNvSpPr>
            <a:spLocks noEditPoints="1" noChangeArrowheads="1"/>
          </p:cNvSpPr>
          <p:nvPr/>
        </p:nvSpPr>
        <p:spPr bwMode="auto">
          <a:xfrm>
            <a:off x="3627438" y="1014413"/>
            <a:ext cx="39687" cy="39687"/>
          </a:xfrm>
          <a:custGeom>
            <a:avLst/>
            <a:gdLst>
              <a:gd name="T0" fmla="*/ 2147483647 w 31"/>
              <a:gd name="T1" fmla="*/ 0 h 31"/>
              <a:gd name="T2" fmla="*/ 0 w 31"/>
              <a:gd name="T3" fmla="*/ 2147483647 h 31"/>
              <a:gd name="T4" fmla="*/ 2147483647 w 31"/>
              <a:gd name="T5" fmla="*/ 2147483647 h 31"/>
              <a:gd name="T6" fmla="*/ 2147483647 w 31"/>
              <a:gd name="T7" fmla="*/ 2147483647 h 31"/>
              <a:gd name="T8" fmla="*/ 2147483647 w 31"/>
              <a:gd name="T9" fmla="*/ 0 h 31"/>
              <a:gd name="T10" fmla="*/ 2147483647 w 31"/>
              <a:gd name="T11" fmla="*/ 2147483647 h 31"/>
              <a:gd name="T12" fmla="*/ 2147483647 w 31"/>
              <a:gd name="T13" fmla="*/ 2147483647 h 31"/>
              <a:gd name="T14" fmla="*/ 2147483647 w 31"/>
              <a:gd name="T15" fmla="*/ 2147483647 h 31"/>
              <a:gd name="T16" fmla="*/ 2147483647 w 31"/>
              <a:gd name="T17" fmla="*/ 2147483647 h 31"/>
              <a:gd name="T18" fmla="*/ 2147483647 w 31"/>
              <a:gd name="T19" fmla="*/ 2147483647 h 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1"/>
              <a:gd name="T31" fmla="*/ 0 h 31"/>
              <a:gd name="T32" fmla="*/ 31 w 31"/>
              <a:gd name="T33" fmla="*/ 31 h 3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1" h="31">
                <a:moveTo>
                  <a:pt x="15" y="0"/>
                </a:moveTo>
                <a:cubicBezTo>
                  <a:pt x="7" y="0"/>
                  <a:pt x="0" y="7"/>
                  <a:pt x="0" y="16"/>
                </a:cubicBezTo>
                <a:cubicBezTo>
                  <a:pt x="0" y="24"/>
                  <a:pt x="7" y="31"/>
                  <a:pt x="15" y="31"/>
                </a:cubicBezTo>
                <a:cubicBezTo>
                  <a:pt x="24" y="31"/>
                  <a:pt x="31" y="24"/>
                  <a:pt x="31" y="16"/>
                </a:cubicBezTo>
                <a:cubicBezTo>
                  <a:pt x="31" y="7"/>
                  <a:pt x="24" y="0"/>
                  <a:pt x="15" y="0"/>
                </a:cubicBezTo>
                <a:close/>
                <a:moveTo>
                  <a:pt x="15" y="28"/>
                </a:moveTo>
                <a:cubicBezTo>
                  <a:pt x="9" y="28"/>
                  <a:pt x="3" y="22"/>
                  <a:pt x="3" y="16"/>
                </a:cubicBezTo>
                <a:cubicBezTo>
                  <a:pt x="3" y="9"/>
                  <a:pt x="9" y="4"/>
                  <a:pt x="15" y="4"/>
                </a:cubicBezTo>
                <a:cubicBezTo>
                  <a:pt x="22" y="4"/>
                  <a:pt x="28" y="9"/>
                  <a:pt x="28" y="16"/>
                </a:cubicBezTo>
                <a:cubicBezTo>
                  <a:pt x="28" y="22"/>
                  <a:pt x="22" y="28"/>
                  <a:pt x="15" y="2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1" name="Freeform 305"/>
          <p:cNvSpPr>
            <a:spLocks noEditPoints="1" noChangeArrowheads="1"/>
          </p:cNvSpPr>
          <p:nvPr/>
        </p:nvSpPr>
        <p:spPr bwMode="auto">
          <a:xfrm>
            <a:off x="3587750" y="976313"/>
            <a:ext cx="119063" cy="117475"/>
          </a:xfrm>
          <a:custGeom>
            <a:avLst/>
            <a:gdLst>
              <a:gd name="T0" fmla="*/ 2147483647 w 93"/>
              <a:gd name="T1" fmla="*/ 2147483647 h 92"/>
              <a:gd name="T2" fmla="*/ 2147483647 w 93"/>
              <a:gd name="T3" fmla="*/ 2147483647 h 92"/>
              <a:gd name="T4" fmla="*/ 2147483647 w 93"/>
              <a:gd name="T5" fmla="*/ 2147483647 h 92"/>
              <a:gd name="T6" fmla="*/ 2147483647 w 93"/>
              <a:gd name="T7" fmla="*/ 2147483647 h 92"/>
              <a:gd name="T8" fmla="*/ 2147483647 w 93"/>
              <a:gd name="T9" fmla="*/ 2147483647 h 92"/>
              <a:gd name="T10" fmla="*/ 2147483647 w 93"/>
              <a:gd name="T11" fmla="*/ 2147483647 h 92"/>
              <a:gd name="T12" fmla="*/ 2147483647 w 93"/>
              <a:gd name="T13" fmla="*/ 2147483647 h 92"/>
              <a:gd name="T14" fmla="*/ 2147483647 w 93"/>
              <a:gd name="T15" fmla="*/ 2147483647 h 92"/>
              <a:gd name="T16" fmla="*/ 2147483647 w 93"/>
              <a:gd name="T17" fmla="*/ 2147483647 h 92"/>
              <a:gd name="T18" fmla="*/ 2147483647 w 93"/>
              <a:gd name="T19" fmla="*/ 0 h 92"/>
              <a:gd name="T20" fmla="*/ 2147483647 w 93"/>
              <a:gd name="T21" fmla="*/ 0 h 92"/>
              <a:gd name="T22" fmla="*/ 2147483647 w 93"/>
              <a:gd name="T23" fmla="*/ 0 h 92"/>
              <a:gd name="T24" fmla="*/ 2147483647 w 93"/>
              <a:gd name="T25" fmla="*/ 2147483647 h 92"/>
              <a:gd name="T26" fmla="*/ 2147483647 w 93"/>
              <a:gd name="T27" fmla="*/ 2147483647 h 92"/>
              <a:gd name="T28" fmla="*/ 2147483647 w 93"/>
              <a:gd name="T29" fmla="*/ 2147483647 h 92"/>
              <a:gd name="T30" fmla="*/ 2147483647 w 93"/>
              <a:gd name="T31" fmla="*/ 2147483647 h 92"/>
              <a:gd name="T32" fmla="*/ 2147483647 w 93"/>
              <a:gd name="T33" fmla="*/ 2147483647 h 92"/>
              <a:gd name="T34" fmla="*/ 2147483647 w 93"/>
              <a:gd name="T35" fmla="*/ 2147483647 h 92"/>
              <a:gd name="T36" fmla="*/ 2147483647 w 93"/>
              <a:gd name="T37" fmla="*/ 2147483647 h 92"/>
              <a:gd name="T38" fmla="*/ 0 w 93"/>
              <a:gd name="T39" fmla="*/ 2147483647 h 92"/>
              <a:gd name="T40" fmla="*/ 2147483647 w 93"/>
              <a:gd name="T41" fmla="*/ 2147483647 h 92"/>
              <a:gd name="T42" fmla="*/ 2147483647 w 93"/>
              <a:gd name="T43" fmla="*/ 2147483647 h 92"/>
              <a:gd name="T44" fmla="*/ 0 w 93"/>
              <a:gd name="T45" fmla="*/ 2147483647 h 92"/>
              <a:gd name="T46" fmla="*/ 2147483647 w 93"/>
              <a:gd name="T47" fmla="*/ 2147483647 h 92"/>
              <a:gd name="T48" fmla="*/ 2147483647 w 93"/>
              <a:gd name="T49" fmla="*/ 2147483647 h 92"/>
              <a:gd name="T50" fmla="*/ 2147483647 w 93"/>
              <a:gd name="T51" fmla="*/ 2147483647 h 92"/>
              <a:gd name="T52" fmla="*/ 2147483647 w 93"/>
              <a:gd name="T53" fmla="*/ 2147483647 h 92"/>
              <a:gd name="T54" fmla="*/ 2147483647 w 93"/>
              <a:gd name="T55" fmla="*/ 2147483647 h 92"/>
              <a:gd name="T56" fmla="*/ 2147483647 w 93"/>
              <a:gd name="T57" fmla="*/ 2147483647 h 92"/>
              <a:gd name="T58" fmla="*/ 2147483647 w 93"/>
              <a:gd name="T59" fmla="*/ 2147483647 h 92"/>
              <a:gd name="T60" fmla="*/ 2147483647 w 93"/>
              <a:gd name="T61" fmla="*/ 2147483647 h 92"/>
              <a:gd name="T62" fmla="*/ 2147483647 w 93"/>
              <a:gd name="T63" fmla="*/ 2147483647 h 92"/>
              <a:gd name="T64" fmla="*/ 2147483647 w 93"/>
              <a:gd name="T65" fmla="*/ 2147483647 h 92"/>
              <a:gd name="T66" fmla="*/ 2147483647 w 93"/>
              <a:gd name="T67" fmla="*/ 2147483647 h 92"/>
              <a:gd name="T68" fmla="*/ 2147483647 w 93"/>
              <a:gd name="T69" fmla="*/ 2147483647 h 92"/>
              <a:gd name="T70" fmla="*/ 2147483647 w 93"/>
              <a:gd name="T71" fmla="*/ 2147483647 h 92"/>
              <a:gd name="T72" fmla="*/ 2147483647 w 93"/>
              <a:gd name="T73" fmla="*/ 2147483647 h 92"/>
              <a:gd name="T74" fmla="*/ 2147483647 w 93"/>
              <a:gd name="T75" fmla="*/ 2147483647 h 92"/>
              <a:gd name="T76" fmla="*/ 2147483647 w 93"/>
              <a:gd name="T77" fmla="*/ 2147483647 h 92"/>
              <a:gd name="T78" fmla="*/ 2147483647 w 93"/>
              <a:gd name="T79" fmla="*/ 2147483647 h 92"/>
              <a:gd name="T80" fmla="*/ 2147483647 w 93"/>
              <a:gd name="T81" fmla="*/ 2147483647 h 92"/>
              <a:gd name="T82" fmla="*/ 2147483647 w 93"/>
              <a:gd name="T83" fmla="*/ 2147483647 h 92"/>
              <a:gd name="T84" fmla="*/ 2147483647 w 93"/>
              <a:gd name="T85" fmla="*/ 2147483647 h 92"/>
              <a:gd name="T86" fmla="*/ 2147483647 w 93"/>
              <a:gd name="T87" fmla="*/ 2147483647 h 92"/>
              <a:gd name="T88" fmla="*/ 2147483647 w 93"/>
              <a:gd name="T89" fmla="*/ 2147483647 h 92"/>
              <a:gd name="T90" fmla="*/ 2147483647 w 93"/>
              <a:gd name="T91" fmla="*/ 2147483647 h 92"/>
              <a:gd name="T92" fmla="*/ 2147483647 w 93"/>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3"/>
              <a:gd name="T142" fmla="*/ 0 h 92"/>
              <a:gd name="T143" fmla="*/ 93 w 93"/>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3" h="92">
                <a:moveTo>
                  <a:pt x="83" y="41"/>
                </a:moveTo>
                <a:cubicBezTo>
                  <a:pt x="93" y="36"/>
                  <a:pt x="93" y="36"/>
                  <a:pt x="93" y="36"/>
                </a:cubicBezTo>
                <a:cubicBezTo>
                  <a:pt x="89" y="27"/>
                  <a:pt x="89" y="27"/>
                  <a:pt x="89" y="27"/>
                </a:cubicBezTo>
                <a:cubicBezTo>
                  <a:pt x="78" y="28"/>
                  <a:pt x="78" y="28"/>
                  <a:pt x="78" y="28"/>
                </a:cubicBezTo>
                <a:cubicBezTo>
                  <a:pt x="74" y="22"/>
                  <a:pt x="74" y="22"/>
                  <a:pt x="74" y="22"/>
                </a:cubicBezTo>
                <a:cubicBezTo>
                  <a:pt x="78" y="11"/>
                  <a:pt x="78" y="11"/>
                  <a:pt x="78" y="11"/>
                </a:cubicBezTo>
                <a:cubicBezTo>
                  <a:pt x="71" y="6"/>
                  <a:pt x="71" y="6"/>
                  <a:pt x="71" y="6"/>
                </a:cubicBezTo>
                <a:cubicBezTo>
                  <a:pt x="62" y="14"/>
                  <a:pt x="62" y="14"/>
                  <a:pt x="62" y="14"/>
                </a:cubicBezTo>
                <a:cubicBezTo>
                  <a:pt x="55" y="12"/>
                  <a:pt x="55" y="12"/>
                  <a:pt x="55" y="12"/>
                </a:cubicBezTo>
                <a:cubicBezTo>
                  <a:pt x="51" y="0"/>
                  <a:pt x="51" y="0"/>
                  <a:pt x="51" y="0"/>
                </a:cubicBezTo>
                <a:cubicBezTo>
                  <a:pt x="48" y="0"/>
                  <a:pt x="48" y="0"/>
                  <a:pt x="48" y="0"/>
                </a:cubicBezTo>
                <a:cubicBezTo>
                  <a:pt x="42" y="0"/>
                  <a:pt x="42" y="0"/>
                  <a:pt x="42" y="0"/>
                </a:cubicBezTo>
                <a:cubicBezTo>
                  <a:pt x="39" y="12"/>
                  <a:pt x="39" y="12"/>
                  <a:pt x="39" y="12"/>
                </a:cubicBezTo>
                <a:cubicBezTo>
                  <a:pt x="31" y="13"/>
                  <a:pt x="31" y="13"/>
                  <a:pt x="31" y="13"/>
                </a:cubicBezTo>
                <a:cubicBezTo>
                  <a:pt x="22" y="6"/>
                  <a:pt x="22" y="6"/>
                  <a:pt x="22" y="6"/>
                </a:cubicBezTo>
                <a:cubicBezTo>
                  <a:pt x="15" y="12"/>
                  <a:pt x="15" y="12"/>
                  <a:pt x="15" y="12"/>
                </a:cubicBezTo>
                <a:cubicBezTo>
                  <a:pt x="19" y="23"/>
                  <a:pt x="19" y="23"/>
                  <a:pt x="19" y="23"/>
                </a:cubicBezTo>
                <a:cubicBezTo>
                  <a:pt x="15" y="27"/>
                  <a:pt x="15" y="27"/>
                  <a:pt x="15" y="27"/>
                </a:cubicBezTo>
                <a:cubicBezTo>
                  <a:pt x="3" y="27"/>
                  <a:pt x="3" y="27"/>
                  <a:pt x="3" y="27"/>
                </a:cubicBezTo>
                <a:cubicBezTo>
                  <a:pt x="0" y="34"/>
                  <a:pt x="0" y="34"/>
                  <a:pt x="0" y="34"/>
                </a:cubicBezTo>
                <a:cubicBezTo>
                  <a:pt x="11" y="41"/>
                  <a:pt x="11" y="41"/>
                  <a:pt x="11" y="41"/>
                </a:cubicBezTo>
                <a:cubicBezTo>
                  <a:pt x="10" y="49"/>
                  <a:pt x="10" y="49"/>
                  <a:pt x="10" y="49"/>
                </a:cubicBezTo>
                <a:cubicBezTo>
                  <a:pt x="0" y="55"/>
                  <a:pt x="0" y="55"/>
                  <a:pt x="0" y="55"/>
                </a:cubicBezTo>
                <a:cubicBezTo>
                  <a:pt x="3" y="64"/>
                  <a:pt x="3" y="64"/>
                  <a:pt x="3" y="64"/>
                </a:cubicBezTo>
                <a:cubicBezTo>
                  <a:pt x="15" y="63"/>
                  <a:pt x="15" y="63"/>
                  <a:pt x="15" y="63"/>
                </a:cubicBezTo>
                <a:cubicBezTo>
                  <a:pt x="19" y="69"/>
                  <a:pt x="19" y="69"/>
                  <a:pt x="19" y="69"/>
                </a:cubicBezTo>
                <a:cubicBezTo>
                  <a:pt x="15" y="80"/>
                  <a:pt x="15" y="80"/>
                  <a:pt x="15" y="80"/>
                </a:cubicBezTo>
                <a:cubicBezTo>
                  <a:pt x="22" y="85"/>
                  <a:pt x="22" y="85"/>
                  <a:pt x="22" y="85"/>
                </a:cubicBezTo>
                <a:cubicBezTo>
                  <a:pt x="32" y="78"/>
                  <a:pt x="32" y="78"/>
                  <a:pt x="32" y="78"/>
                </a:cubicBezTo>
                <a:cubicBezTo>
                  <a:pt x="39" y="80"/>
                  <a:pt x="39" y="80"/>
                  <a:pt x="39" y="80"/>
                </a:cubicBezTo>
                <a:cubicBezTo>
                  <a:pt x="42" y="92"/>
                  <a:pt x="42" y="92"/>
                  <a:pt x="42" y="92"/>
                </a:cubicBezTo>
                <a:cubicBezTo>
                  <a:pt x="50" y="92"/>
                  <a:pt x="50" y="92"/>
                  <a:pt x="50" y="92"/>
                </a:cubicBezTo>
                <a:cubicBezTo>
                  <a:pt x="54" y="80"/>
                  <a:pt x="54" y="80"/>
                  <a:pt x="54" y="80"/>
                </a:cubicBezTo>
                <a:cubicBezTo>
                  <a:pt x="62" y="78"/>
                  <a:pt x="62" y="78"/>
                  <a:pt x="62" y="78"/>
                </a:cubicBezTo>
                <a:cubicBezTo>
                  <a:pt x="70" y="85"/>
                  <a:pt x="70" y="85"/>
                  <a:pt x="70" y="85"/>
                </a:cubicBezTo>
                <a:cubicBezTo>
                  <a:pt x="77" y="80"/>
                  <a:pt x="77" y="80"/>
                  <a:pt x="77" y="80"/>
                </a:cubicBezTo>
                <a:cubicBezTo>
                  <a:pt x="73" y="69"/>
                  <a:pt x="73" y="69"/>
                  <a:pt x="73" y="69"/>
                </a:cubicBezTo>
                <a:cubicBezTo>
                  <a:pt x="78" y="64"/>
                  <a:pt x="78" y="64"/>
                  <a:pt x="78" y="64"/>
                </a:cubicBezTo>
                <a:cubicBezTo>
                  <a:pt x="90" y="64"/>
                  <a:pt x="90" y="64"/>
                  <a:pt x="90" y="64"/>
                </a:cubicBezTo>
                <a:cubicBezTo>
                  <a:pt x="93" y="56"/>
                  <a:pt x="93" y="56"/>
                  <a:pt x="93" y="56"/>
                </a:cubicBezTo>
                <a:cubicBezTo>
                  <a:pt x="83" y="49"/>
                  <a:pt x="83" y="49"/>
                  <a:pt x="83" y="49"/>
                </a:cubicBezTo>
                <a:lnTo>
                  <a:pt x="83" y="41"/>
                </a:lnTo>
                <a:close/>
                <a:moveTo>
                  <a:pt x="46" y="64"/>
                </a:moveTo>
                <a:cubicBezTo>
                  <a:pt x="36" y="64"/>
                  <a:pt x="28" y="56"/>
                  <a:pt x="28" y="46"/>
                </a:cubicBezTo>
                <a:cubicBezTo>
                  <a:pt x="28" y="35"/>
                  <a:pt x="36" y="27"/>
                  <a:pt x="46" y="27"/>
                </a:cubicBezTo>
                <a:cubicBezTo>
                  <a:pt x="57" y="27"/>
                  <a:pt x="65" y="35"/>
                  <a:pt x="65" y="46"/>
                </a:cubicBezTo>
                <a:cubicBezTo>
                  <a:pt x="65" y="56"/>
                  <a:pt x="57" y="64"/>
                  <a:pt x="46" y="6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2" name="Freeform 306"/>
          <p:cNvSpPr>
            <a:spLocks noChangeArrowheads="1"/>
          </p:cNvSpPr>
          <p:nvPr/>
        </p:nvSpPr>
        <p:spPr bwMode="auto">
          <a:xfrm>
            <a:off x="3222625" y="1035050"/>
            <a:ext cx="355600" cy="22225"/>
          </a:xfrm>
          <a:custGeom>
            <a:avLst/>
            <a:gdLst>
              <a:gd name="T0" fmla="*/ 0 w 657"/>
              <a:gd name="T1" fmla="*/ 2147483647 h 42"/>
              <a:gd name="T2" fmla="*/ 2147483647 w 657"/>
              <a:gd name="T3" fmla="*/ 2147483647 h 42"/>
              <a:gd name="T4" fmla="*/ 2147483647 w 657"/>
              <a:gd name="T5" fmla="*/ 2147483647 h 42"/>
              <a:gd name="T6" fmla="*/ 2147483647 w 657"/>
              <a:gd name="T7" fmla="*/ 0 h 42"/>
              <a:gd name="T8" fmla="*/ 0 w 657"/>
              <a:gd name="T9" fmla="*/ 0 h 42"/>
              <a:gd name="T10" fmla="*/ 0 w 657"/>
              <a:gd name="T11" fmla="*/ 2147483647 h 42"/>
              <a:gd name="T12" fmla="*/ 0 60000 65536"/>
              <a:gd name="T13" fmla="*/ 0 60000 65536"/>
              <a:gd name="T14" fmla="*/ 0 60000 65536"/>
              <a:gd name="T15" fmla="*/ 0 60000 65536"/>
              <a:gd name="T16" fmla="*/ 0 60000 65536"/>
              <a:gd name="T17" fmla="*/ 0 60000 65536"/>
              <a:gd name="T18" fmla="*/ 0 w 657"/>
              <a:gd name="T19" fmla="*/ 0 h 42"/>
              <a:gd name="T20" fmla="*/ 657 w 657"/>
              <a:gd name="T21" fmla="*/ 42 h 42"/>
            </a:gdLst>
            <a:ahLst/>
            <a:cxnLst>
              <a:cxn ang="T12">
                <a:pos x="T0" y="T1"/>
              </a:cxn>
              <a:cxn ang="T13">
                <a:pos x="T2" y="T3"/>
              </a:cxn>
              <a:cxn ang="T14">
                <a:pos x="T4" y="T5"/>
              </a:cxn>
              <a:cxn ang="T15">
                <a:pos x="T6" y="T7"/>
              </a:cxn>
              <a:cxn ang="T16">
                <a:pos x="T8" y="T9"/>
              </a:cxn>
              <a:cxn ang="T17">
                <a:pos x="T10" y="T11"/>
              </a:cxn>
            </a:cxnLst>
            <a:rect l="T18" t="T19" r="T20" b="T21"/>
            <a:pathLst>
              <a:path w="657" h="42">
                <a:moveTo>
                  <a:pt x="0" y="42"/>
                </a:moveTo>
                <a:lnTo>
                  <a:pt x="657" y="42"/>
                </a:lnTo>
                <a:lnTo>
                  <a:pt x="657" y="21"/>
                </a:lnTo>
                <a:lnTo>
                  <a:pt x="657" y="0"/>
                </a:lnTo>
                <a:lnTo>
                  <a:pt x="0" y="0"/>
                </a:lnTo>
                <a:lnTo>
                  <a:pt x="0" y="4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3" name="Freeform 307"/>
          <p:cNvSpPr>
            <a:spLocks noChangeArrowheads="1"/>
          </p:cNvSpPr>
          <p:nvPr/>
        </p:nvSpPr>
        <p:spPr bwMode="auto">
          <a:xfrm>
            <a:off x="3519488" y="839788"/>
            <a:ext cx="30162" cy="63500"/>
          </a:xfrm>
          <a:custGeom>
            <a:avLst/>
            <a:gdLst>
              <a:gd name="T0" fmla="*/ 2147483647 w 24"/>
              <a:gd name="T1" fmla="*/ 2147483647 h 50"/>
              <a:gd name="T2" fmla="*/ 2147483647 w 24"/>
              <a:gd name="T3" fmla="*/ 0 h 50"/>
              <a:gd name="T4" fmla="*/ 0 w 24"/>
              <a:gd name="T5" fmla="*/ 0 h 50"/>
              <a:gd name="T6" fmla="*/ 0 w 24"/>
              <a:gd name="T7" fmla="*/ 2147483647 h 50"/>
              <a:gd name="T8" fmla="*/ 2147483647 w 24"/>
              <a:gd name="T9" fmla="*/ 2147483647 h 50"/>
              <a:gd name="T10" fmla="*/ 0 60000 65536"/>
              <a:gd name="T11" fmla="*/ 0 60000 65536"/>
              <a:gd name="T12" fmla="*/ 0 60000 65536"/>
              <a:gd name="T13" fmla="*/ 0 60000 65536"/>
              <a:gd name="T14" fmla="*/ 0 60000 65536"/>
              <a:gd name="T15" fmla="*/ 0 w 24"/>
              <a:gd name="T16" fmla="*/ 0 h 50"/>
              <a:gd name="T17" fmla="*/ 24 w 24"/>
              <a:gd name="T18" fmla="*/ 50 h 50"/>
            </a:gdLst>
            <a:ahLst/>
            <a:cxnLst>
              <a:cxn ang="T10">
                <a:pos x="T0" y="T1"/>
              </a:cxn>
              <a:cxn ang="T11">
                <a:pos x="T2" y="T3"/>
              </a:cxn>
              <a:cxn ang="T12">
                <a:pos x="T4" y="T5"/>
              </a:cxn>
              <a:cxn ang="T13">
                <a:pos x="T6" y="T7"/>
              </a:cxn>
              <a:cxn ang="T14">
                <a:pos x="T8" y="T9"/>
              </a:cxn>
            </a:cxnLst>
            <a:rect l="T15" t="T16" r="T17" b="T18"/>
            <a:pathLst>
              <a:path w="24" h="50">
                <a:moveTo>
                  <a:pt x="24" y="50"/>
                </a:moveTo>
                <a:cubicBezTo>
                  <a:pt x="24" y="0"/>
                  <a:pt x="24" y="0"/>
                  <a:pt x="24" y="0"/>
                </a:cubicBezTo>
                <a:cubicBezTo>
                  <a:pt x="0" y="0"/>
                  <a:pt x="0" y="0"/>
                  <a:pt x="0" y="0"/>
                </a:cubicBezTo>
                <a:cubicBezTo>
                  <a:pt x="0" y="26"/>
                  <a:pt x="0" y="26"/>
                  <a:pt x="0" y="26"/>
                </a:cubicBezTo>
                <a:cubicBezTo>
                  <a:pt x="0" y="40"/>
                  <a:pt x="11" y="50"/>
                  <a:pt x="24" y="5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4" name="Freeform 308"/>
          <p:cNvSpPr>
            <a:spLocks noChangeArrowheads="1"/>
          </p:cNvSpPr>
          <p:nvPr/>
        </p:nvSpPr>
        <p:spPr bwMode="auto">
          <a:xfrm>
            <a:off x="3519488" y="798513"/>
            <a:ext cx="30162" cy="30162"/>
          </a:xfrm>
          <a:custGeom>
            <a:avLst/>
            <a:gdLst>
              <a:gd name="T0" fmla="*/ 2147483647 w 24"/>
              <a:gd name="T1" fmla="*/ 0 h 24"/>
              <a:gd name="T2" fmla="*/ 0 w 24"/>
              <a:gd name="T3" fmla="*/ 2147483647 h 24"/>
              <a:gd name="T4" fmla="*/ 2147483647 w 24"/>
              <a:gd name="T5" fmla="*/ 2147483647 h 24"/>
              <a:gd name="T6" fmla="*/ 2147483647 w 24"/>
              <a:gd name="T7" fmla="*/ 0 h 24"/>
              <a:gd name="T8" fmla="*/ 0 60000 65536"/>
              <a:gd name="T9" fmla="*/ 0 60000 65536"/>
              <a:gd name="T10" fmla="*/ 0 60000 65536"/>
              <a:gd name="T11" fmla="*/ 0 60000 65536"/>
              <a:gd name="T12" fmla="*/ 0 w 24"/>
              <a:gd name="T13" fmla="*/ 0 h 24"/>
              <a:gd name="T14" fmla="*/ 24 w 24"/>
              <a:gd name="T15" fmla="*/ 24 h 24"/>
            </a:gdLst>
            <a:ahLst/>
            <a:cxnLst>
              <a:cxn ang="T8">
                <a:pos x="T0" y="T1"/>
              </a:cxn>
              <a:cxn ang="T9">
                <a:pos x="T2" y="T3"/>
              </a:cxn>
              <a:cxn ang="T10">
                <a:pos x="T4" y="T5"/>
              </a:cxn>
              <a:cxn ang="T11">
                <a:pos x="T6" y="T7"/>
              </a:cxn>
            </a:cxnLst>
            <a:rect l="T12" t="T13" r="T14" b="T15"/>
            <a:pathLst>
              <a:path w="24" h="24">
                <a:moveTo>
                  <a:pt x="24" y="0"/>
                </a:moveTo>
                <a:cubicBezTo>
                  <a:pt x="11" y="0"/>
                  <a:pt x="0" y="11"/>
                  <a:pt x="0" y="24"/>
                </a:cubicBezTo>
                <a:cubicBezTo>
                  <a:pt x="24" y="24"/>
                  <a:pt x="24" y="24"/>
                  <a:pt x="24" y="24"/>
                </a:cubicBezTo>
                <a:lnTo>
                  <a:pt x="24"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5" name="Freeform 309"/>
          <p:cNvSpPr>
            <a:spLocks noChangeArrowheads="1"/>
          </p:cNvSpPr>
          <p:nvPr/>
        </p:nvSpPr>
        <p:spPr bwMode="auto">
          <a:xfrm>
            <a:off x="3416300" y="839788"/>
            <a:ext cx="74613" cy="63500"/>
          </a:xfrm>
          <a:custGeom>
            <a:avLst/>
            <a:gdLst>
              <a:gd name="T0" fmla="*/ 2147483647 w 58"/>
              <a:gd name="T1" fmla="*/ 2147483647 h 50"/>
              <a:gd name="T2" fmla="*/ 2147483647 w 58"/>
              <a:gd name="T3" fmla="*/ 0 h 50"/>
              <a:gd name="T4" fmla="*/ 0 w 58"/>
              <a:gd name="T5" fmla="*/ 0 h 50"/>
              <a:gd name="T6" fmla="*/ 0 w 58"/>
              <a:gd name="T7" fmla="*/ 2147483647 h 50"/>
              <a:gd name="T8" fmla="*/ 2147483647 w 58"/>
              <a:gd name="T9" fmla="*/ 2147483647 h 50"/>
              <a:gd name="T10" fmla="*/ 2147483647 w 58"/>
              <a:gd name="T11" fmla="*/ 2147483647 h 50"/>
              <a:gd name="T12" fmla="*/ 0 60000 65536"/>
              <a:gd name="T13" fmla="*/ 0 60000 65536"/>
              <a:gd name="T14" fmla="*/ 0 60000 65536"/>
              <a:gd name="T15" fmla="*/ 0 60000 65536"/>
              <a:gd name="T16" fmla="*/ 0 60000 65536"/>
              <a:gd name="T17" fmla="*/ 0 60000 65536"/>
              <a:gd name="T18" fmla="*/ 0 w 58"/>
              <a:gd name="T19" fmla="*/ 0 h 50"/>
              <a:gd name="T20" fmla="*/ 58 w 58"/>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58" h="50">
                <a:moveTo>
                  <a:pt x="58" y="26"/>
                </a:moveTo>
                <a:cubicBezTo>
                  <a:pt x="58" y="0"/>
                  <a:pt x="58" y="0"/>
                  <a:pt x="58" y="0"/>
                </a:cubicBezTo>
                <a:cubicBezTo>
                  <a:pt x="0" y="0"/>
                  <a:pt x="0" y="0"/>
                  <a:pt x="0" y="0"/>
                </a:cubicBezTo>
                <a:cubicBezTo>
                  <a:pt x="0" y="50"/>
                  <a:pt x="0" y="50"/>
                  <a:pt x="0" y="50"/>
                </a:cubicBezTo>
                <a:cubicBezTo>
                  <a:pt x="34" y="50"/>
                  <a:pt x="34" y="50"/>
                  <a:pt x="34" y="50"/>
                </a:cubicBezTo>
                <a:cubicBezTo>
                  <a:pt x="48" y="50"/>
                  <a:pt x="58" y="40"/>
                  <a:pt x="58" y="2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6" name="Freeform 310"/>
          <p:cNvSpPr>
            <a:spLocks noChangeArrowheads="1"/>
          </p:cNvSpPr>
          <p:nvPr/>
        </p:nvSpPr>
        <p:spPr bwMode="auto">
          <a:xfrm>
            <a:off x="3416300" y="798513"/>
            <a:ext cx="74613" cy="30162"/>
          </a:xfrm>
          <a:custGeom>
            <a:avLst/>
            <a:gdLst>
              <a:gd name="T0" fmla="*/ 2147483647 w 58"/>
              <a:gd name="T1" fmla="*/ 0 h 24"/>
              <a:gd name="T2" fmla="*/ 0 w 58"/>
              <a:gd name="T3" fmla="*/ 0 h 24"/>
              <a:gd name="T4" fmla="*/ 0 w 58"/>
              <a:gd name="T5" fmla="*/ 2147483647 h 24"/>
              <a:gd name="T6" fmla="*/ 2147483647 w 58"/>
              <a:gd name="T7" fmla="*/ 2147483647 h 24"/>
              <a:gd name="T8" fmla="*/ 2147483647 w 58"/>
              <a:gd name="T9" fmla="*/ 0 h 24"/>
              <a:gd name="T10" fmla="*/ 0 60000 65536"/>
              <a:gd name="T11" fmla="*/ 0 60000 65536"/>
              <a:gd name="T12" fmla="*/ 0 60000 65536"/>
              <a:gd name="T13" fmla="*/ 0 60000 65536"/>
              <a:gd name="T14" fmla="*/ 0 60000 65536"/>
              <a:gd name="T15" fmla="*/ 0 w 58"/>
              <a:gd name="T16" fmla="*/ 0 h 24"/>
              <a:gd name="T17" fmla="*/ 58 w 58"/>
              <a:gd name="T18" fmla="*/ 24 h 24"/>
            </a:gdLst>
            <a:ahLst/>
            <a:cxnLst>
              <a:cxn ang="T10">
                <a:pos x="T0" y="T1"/>
              </a:cxn>
              <a:cxn ang="T11">
                <a:pos x="T2" y="T3"/>
              </a:cxn>
              <a:cxn ang="T12">
                <a:pos x="T4" y="T5"/>
              </a:cxn>
              <a:cxn ang="T13">
                <a:pos x="T6" y="T7"/>
              </a:cxn>
              <a:cxn ang="T14">
                <a:pos x="T8" y="T9"/>
              </a:cxn>
            </a:cxnLst>
            <a:rect l="T15" t="T16" r="T17" b="T18"/>
            <a:pathLst>
              <a:path w="58" h="24">
                <a:moveTo>
                  <a:pt x="34" y="0"/>
                </a:moveTo>
                <a:cubicBezTo>
                  <a:pt x="0" y="0"/>
                  <a:pt x="0" y="0"/>
                  <a:pt x="0" y="0"/>
                </a:cubicBezTo>
                <a:cubicBezTo>
                  <a:pt x="0" y="24"/>
                  <a:pt x="0" y="24"/>
                  <a:pt x="0" y="24"/>
                </a:cubicBezTo>
                <a:cubicBezTo>
                  <a:pt x="58" y="24"/>
                  <a:pt x="58" y="24"/>
                  <a:pt x="58" y="24"/>
                </a:cubicBezTo>
                <a:cubicBezTo>
                  <a:pt x="58" y="11"/>
                  <a:pt x="48" y="0"/>
                  <a:pt x="34"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7" name="Freeform 311"/>
          <p:cNvSpPr>
            <a:spLocks noChangeArrowheads="1"/>
          </p:cNvSpPr>
          <p:nvPr/>
        </p:nvSpPr>
        <p:spPr bwMode="auto">
          <a:xfrm>
            <a:off x="3375025" y="839788"/>
            <a:ext cx="30163" cy="63500"/>
          </a:xfrm>
          <a:custGeom>
            <a:avLst/>
            <a:gdLst>
              <a:gd name="T0" fmla="*/ 2147483647 w 23"/>
              <a:gd name="T1" fmla="*/ 2147483647 h 50"/>
              <a:gd name="T2" fmla="*/ 2147483647 w 23"/>
              <a:gd name="T3" fmla="*/ 0 h 50"/>
              <a:gd name="T4" fmla="*/ 0 w 23"/>
              <a:gd name="T5" fmla="*/ 0 h 50"/>
              <a:gd name="T6" fmla="*/ 0 w 23"/>
              <a:gd name="T7" fmla="*/ 2147483647 h 50"/>
              <a:gd name="T8" fmla="*/ 2147483647 w 23"/>
              <a:gd name="T9" fmla="*/ 2147483647 h 50"/>
              <a:gd name="T10" fmla="*/ 0 60000 65536"/>
              <a:gd name="T11" fmla="*/ 0 60000 65536"/>
              <a:gd name="T12" fmla="*/ 0 60000 65536"/>
              <a:gd name="T13" fmla="*/ 0 60000 65536"/>
              <a:gd name="T14" fmla="*/ 0 60000 65536"/>
              <a:gd name="T15" fmla="*/ 0 w 23"/>
              <a:gd name="T16" fmla="*/ 0 h 50"/>
              <a:gd name="T17" fmla="*/ 23 w 23"/>
              <a:gd name="T18" fmla="*/ 50 h 50"/>
            </a:gdLst>
            <a:ahLst/>
            <a:cxnLst>
              <a:cxn ang="T10">
                <a:pos x="T0" y="T1"/>
              </a:cxn>
              <a:cxn ang="T11">
                <a:pos x="T2" y="T3"/>
              </a:cxn>
              <a:cxn ang="T12">
                <a:pos x="T4" y="T5"/>
              </a:cxn>
              <a:cxn ang="T13">
                <a:pos x="T6" y="T7"/>
              </a:cxn>
              <a:cxn ang="T14">
                <a:pos x="T8" y="T9"/>
              </a:cxn>
            </a:cxnLst>
            <a:rect l="T15" t="T16" r="T17" b="T18"/>
            <a:pathLst>
              <a:path w="23" h="50">
                <a:moveTo>
                  <a:pt x="23" y="50"/>
                </a:moveTo>
                <a:cubicBezTo>
                  <a:pt x="23" y="0"/>
                  <a:pt x="23" y="0"/>
                  <a:pt x="23" y="0"/>
                </a:cubicBezTo>
                <a:cubicBezTo>
                  <a:pt x="0" y="0"/>
                  <a:pt x="0" y="0"/>
                  <a:pt x="0" y="0"/>
                </a:cubicBezTo>
                <a:cubicBezTo>
                  <a:pt x="0" y="26"/>
                  <a:pt x="0" y="26"/>
                  <a:pt x="0" y="26"/>
                </a:cubicBezTo>
                <a:cubicBezTo>
                  <a:pt x="0" y="40"/>
                  <a:pt x="10" y="50"/>
                  <a:pt x="23" y="5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8" name="Freeform 312"/>
          <p:cNvSpPr>
            <a:spLocks noChangeArrowheads="1"/>
          </p:cNvSpPr>
          <p:nvPr/>
        </p:nvSpPr>
        <p:spPr bwMode="auto">
          <a:xfrm>
            <a:off x="3375025" y="798513"/>
            <a:ext cx="30163" cy="30162"/>
          </a:xfrm>
          <a:custGeom>
            <a:avLst/>
            <a:gdLst>
              <a:gd name="T0" fmla="*/ 2147483647 w 23"/>
              <a:gd name="T1" fmla="*/ 0 h 24"/>
              <a:gd name="T2" fmla="*/ 0 w 23"/>
              <a:gd name="T3" fmla="*/ 2147483647 h 24"/>
              <a:gd name="T4" fmla="*/ 2147483647 w 23"/>
              <a:gd name="T5" fmla="*/ 2147483647 h 24"/>
              <a:gd name="T6" fmla="*/ 2147483647 w 23"/>
              <a:gd name="T7" fmla="*/ 0 h 24"/>
              <a:gd name="T8" fmla="*/ 0 60000 65536"/>
              <a:gd name="T9" fmla="*/ 0 60000 65536"/>
              <a:gd name="T10" fmla="*/ 0 60000 65536"/>
              <a:gd name="T11" fmla="*/ 0 60000 65536"/>
              <a:gd name="T12" fmla="*/ 0 w 23"/>
              <a:gd name="T13" fmla="*/ 0 h 24"/>
              <a:gd name="T14" fmla="*/ 23 w 23"/>
              <a:gd name="T15" fmla="*/ 24 h 24"/>
            </a:gdLst>
            <a:ahLst/>
            <a:cxnLst>
              <a:cxn ang="T8">
                <a:pos x="T0" y="T1"/>
              </a:cxn>
              <a:cxn ang="T9">
                <a:pos x="T2" y="T3"/>
              </a:cxn>
              <a:cxn ang="T10">
                <a:pos x="T4" y="T5"/>
              </a:cxn>
              <a:cxn ang="T11">
                <a:pos x="T6" y="T7"/>
              </a:cxn>
            </a:cxnLst>
            <a:rect l="T12" t="T13" r="T14" b="T15"/>
            <a:pathLst>
              <a:path w="23" h="24">
                <a:moveTo>
                  <a:pt x="23" y="0"/>
                </a:moveTo>
                <a:cubicBezTo>
                  <a:pt x="10" y="0"/>
                  <a:pt x="0" y="11"/>
                  <a:pt x="0" y="24"/>
                </a:cubicBezTo>
                <a:cubicBezTo>
                  <a:pt x="23" y="24"/>
                  <a:pt x="23" y="24"/>
                  <a:pt x="23" y="24"/>
                </a:cubicBezTo>
                <a:lnTo>
                  <a:pt x="23"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39" name="Freeform 313"/>
          <p:cNvSpPr>
            <a:spLocks noChangeArrowheads="1"/>
          </p:cNvSpPr>
          <p:nvPr/>
        </p:nvSpPr>
        <p:spPr bwMode="auto">
          <a:xfrm>
            <a:off x="3275013" y="839788"/>
            <a:ext cx="74612" cy="63500"/>
          </a:xfrm>
          <a:custGeom>
            <a:avLst/>
            <a:gdLst>
              <a:gd name="T0" fmla="*/ 2147483647 w 59"/>
              <a:gd name="T1" fmla="*/ 2147483647 h 50"/>
              <a:gd name="T2" fmla="*/ 2147483647 w 59"/>
              <a:gd name="T3" fmla="*/ 0 h 50"/>
              <a:gd name="T4" fmla="*/ 0 w 59"/>
              <a:gd name="T5" fmla="*/ 0 h 50"/>
              <a:gd name="T6" fmla="*/ 0 w 59"/>
              <a:gd name="T7" fmla="*/ 2147483647 h 50"/>
              <a:gd name="T8" fmla="*/ 2147483647 w 59"/>
              <a:gd name="T9" fmla="*/ 2147483647 h 50"/>
              <a:gd name="T10" fmla="*/ 2147483647 w 59"/>
              <a:gd name="T11" fmla="*/ 2147483647 h 50"/>
              <a:gd name="T12" fmla="*/ 0 60000 65536"/>
              <a:gd name="T13" fmla="*/ 0 60000 65536"/>
              <a:gd name="T14" fmla="*/ 0 60000 65536"/>
              <a:gd name="T15" fmla="*/ 0 60000 65536"/>
              <a:gd name="T16" fmla="*/ 0 60000 65536"/>
              <a:gd name="T17" fmla="*/ 0 60000 65536"/>
              <a:gd name="T18" fmla="*/ 0 w 59"/>
              <a:gd name="T19" fmla="*/ 0 h 50"/>
              <a:gd name="T20" fmla="*/ 59 w 59"/>
              <a:gd name="T21" fmla="*/ 50 h 50"/>
            </a:gdLst>
            <a:ahLst/>
            <a:cxnLst>
              <a:cxn ang="T12">
                <a:pos x="T0" y="T1"/>
              </a:cxn>
              <a:cxn ang="T13">
                <a:pos x="T2" y="T3"/>
              </a:cxn>
              <a:cxn ang="T14">
                <a:pos x="T4" y="T5"/>
              </a:cxn>
              <a:cxn ang="T15">
                <a:pos x="T6" y="T7"/>
              </a:cxn>
              <a:cxn ang="T16">
                <a:pos x="T8" y="T9"/>
              </a:cxn>
              <a:cxn ang="T17">
                <a:pos x="T10" y="T11"/>
              </a:cxn>
            </a:cxnLst>
            <a:rect l="T18" t="T19" r="T20" b="T21"/>
            <a:pathLst>
              <a:path w="59" h="50">
                <a:moveTo>
                  <a:pt x="59" y="26"/>
                </a:moveTo>
                <a:cubicBezTo>
                  <a:pt x="59" y="0"/>
                  <a:pt x="59" y="0"/>
                  <a:pt x="59" y="0"/>
                </a:cubicBezTo>
                <a:cubicBezTo>
                  <a:pt x="0" y="0"/>
                  <a:pt x="0" y="0"/>
                  <a:pt x="0" y="0"/>
                </a:cubicBezTo>
                <a:cubicBezTo>
                  <a:pt x="0" y="50"/>
                  <a:pt x="0" y="50"/>
                  <a:pt x="0" y="50"/>
                </a:cubicBezTo>
                <a:cubicBezTo>
                  <a:pt x="35" y="50"/>
                  <a:pt x="35" y="50"/>
                  <a:pt x="35" y="50"/>
                </a:cubicBezTo>
                <a:cubicBezTo>
                  <a:pt x="48" y="50"/>
                  <a:pt x="59" y="40"/>
                  <a:pt x="59" y="2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0" name="Freeform 314"/>
          <p:cNvSpPr>
            <a:spLocks noChangeArrowheads="1"/>
          </p:cNvSpPr>
          <p:nvPr/>
        </p:nvSpPr>
        <p:spPr bwMode="auto">
          <a:xfrm>
            <a:off x="3275013" y="798513"/>
            <a:ext cx="74612" cy="30162"/>
          </a:xfrm>
          <a:custGeom>
            <a:avLst/>
            <a:gdLst>
              <a:gd name="T0" fmla="*/ 2147483647 w 59"/>
              <a:gd name="T1" fmla="*/ 0 h 24"/>
              <a:gd name="T2" fmla="*/ 0 w 59"/>
              <a:gd name="T3" fmla="*/ 0 h 24"/>
              <a:gd name="T4" fmla="*/ 0 w 59"/>
              <a:gd name="T5" fmla="*/ 2147483647 h 24"/>
              <a:gd name="T6" fmla="*/ 2147483647 w 59"/>
              <a:gd name="T7" fmla="*/ 2147483647 h 24"/>
              <a:gd name="T8" fmla="*/ 2147483647 w 59"/>
              <a:gd name="T9" fmla="*/ 0 h 24"/>
              <a:gd name="T10" fmla="*/ 0 60000 65536"/>
              <a:gd name="T11" fmla="*/ 0 60000 65536"/>
              <a:gd name="T12" fmla="*/ 0 60000 65536"/>
              <a:gd name="T13" fmla="*/ 0 60000 65536"/>
              <a:gd name="T14" fmla="*/ 0 60000 65536"/>
              <a:gd name="T15" fmla="*/ 0 w 59"/>
              <a:gd name="T16" fmla="*/ 0 h 24"/>
              <a:gd name="T17" fmla="*/ 59 w 59"/>
              <a:gd name="T18" fmla="*/ 24 h 24"/>
            </a:gdLst>
            <a:ahLst/>
            <a:cxnLst>
              <a:cxn ang="T10">
                <a:pos x="T0" y="T1"/>
              </a:cxn>
              <a:cxn ang="T11">
                <a:pos x="T2" y="T3"/>
              </a:cxn>
              <a:cxn ang="T12">
                <a:pos x="T4" y="T5"/>
              </a:cxn>
              <a:cxn ang="T13">
                <a:pos x="T6" y="T7"/>
              </a:cxn>
              <a:cxn ang="T14">
                <a:pos x="T8" y="T9"/>
              </a:cxn>
            </a:cxnLst>
            <a:rect l="T15" t="T16" r="T17" b="T18"/>
            <a:pathLst>
              <a:path w="59" h="24">
                <a:moveTo>
                  <a:pt x="35" y="0"/>
                </a:moveTo>
                <a:cubicBezTo>
                  <a:pt x="0" y="0"/>
                  <a:pt x="0" y="0"/>
                  <a:pt x="0" y="0"/>
                </a:cubicBezTo>
                <a:cubicBezTo>
                  <a:pt x="0" y="24"/>
                  <a:pt x="0" y="24"/>
                  <a:pt x="0" y="24"/>
                </a:cubicBezTo>
                <a:cubicBezTo>
                  <a:pt x="59" y="24"/>
                  <a:pt x="59" y="24"/>
                  <a:pt x="59" y="24"/>
                </a:cubicBezTo>
                <a:cubicBezTo>
                  <a:pt x="59" y="11"/>
                  <a:pt x="48" y="0"/>
                  <a:pt x="35"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1" name="Freeform 315"/>
          <p:cNvSpPr>
            <a:spLocks noChangeArrowheads="1"/>
          </p:cNvSpPr>
          <p:nvPr/>
        </p:nvSpPr>
        <p:spPr bwMode="auto">
          <a:xfrm>
            <a:off x="3233738" y="839788"/>
            <a:ext cx="31750" cy="63500"/>
          </a:xfrm>
          <a:custGeom>
            <a:avLst/>
            <a:gdLst>
              <a:gd name="T0" fmla="*/ 2147483647 w 24"/>
              <a:gd name="T1" fmla="*/ 2147483647 h 50"/>
              <a:gd name="T2" fmla="*/ 2147483647 w 24"/>
              <a:gd name="T3" fmla="*/ 0 h 50"/>
              <a:gd name="T4" fmla="*/ 0 w 24"/>
              <a:gd name="T5" fmla="*/ 0 h 50"/>
              <a:gd name="T6" fmla="*/ 0 w 24"/>
              <a:gd name="T7" fmla="*/ 2147483647 h 50"/>
              <a:gd name="T8" fmla="*/ 2147483647 w 24"/>
              <a:gd name="T9" fmla="*/ 2147483647 h 50"/>
              <a:gd name="T10" fmla="*/ 0 60000 65536"/>
              <a:gd name="T11" fmla="*/ 0 60000 65536"/>
              <a:gd name="T12" fmla="*/ 0 60000 65536"/>
              <a:gd name="T13" fmla="*/ 0 60000 65536"/>
              <a:gd name="T14" fmla="*/ 0 60000 65536"/>
              <a:gd name="T15" fmla="*/ 0 w 24"/>
              <a:gd name="T16" fmla="*/ 0 h 50"/>
              <a:gd name="T17" fmla="*/ 24 w 24"/>
              <a:gd name="T18" fmla="*/ 50 h 50"/>
            </a:gdLst>
            <a:ahLst/>
            <a:cxnLst>
              <a:cxn ang="T10">
                <a:pos x="T0" y="T1"/>
              </a:cxn>
              <a:cxn ang="T11">
                <a:pos x="T2" y="T3"/>
              </a:cxn>
              <a:cxn ang="T12">
                <a:pos x="T4" y="T5"/>
              </a:cxn>
              <a:cxn ang="T13">
                <a:pos x="T6" y="T7"/>
              </a:cxn>
              <a:cxn ang="T14">
                <a:pos x="T8" y="T9"/>
              </a:cxn>
            </a:cxnLst>
            <a:rect l="T15" t="T16" r="T17" b="T18"/>
            <a:pathLst>
              <a:path w="24" h="50">
                <a:moveTo>
                  <a:pt x="24" y="50"/>
                </a:moveTo>
                <a:cubicBezTo>
                  <a:pt x="24" y="0"/>
                  <a:pt x="24" y="0"/>
                  <a:pt x="24" y="0"/>
                </a:cubicBezTo>
                <a:cubicBezTo>
                  <a:pt x="0" y="0"/>
                  <a:pt x="0" y="0"/>
                  <a:pt x="0" y="0"/>
                </a:cubicBezTo>
                <a:cubicBezTo>
                  <a:pt x="0" y="26"/>
                  <a:pt x="0" y="26"/>
                  <a:pt x="0" y="26"/>
                </a:cubicBezTo>
                <a:cubicBezTo>
                  <a:pt x="0" y="40"/>
                  <a:pt x="11" y="50"/>
                  <a:pt x="24" y="5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2" name="Freeform 316"/>
          <p:cNvSpPr>
            <a:spLocks noChangeArrowheads="1"/>
          </p:cNvSpPr>
          <p:nvPr/>
        </p:nvSpPr>
        <p:spPr bwMode="auto">
          <a:xfrm>
            <a:off x="3233738" y="798513"/>
            <a:ext cx="31750" cy="30162"/>
          </a:xfrm>
          <a:custGeom>
            <a:avLst/>
            <a:gdLst>
              <a:gd name="T0" fmla="*/ 2147483647 w 24"/>
              <a:gd name="T1" fmla="*/ 0 h 24"/>
              <a:gd name="T2" fmla="*/ 0 w 24"/>
              <a:gd name="T3" fmla="*/ 2147483647 h 24"/>
              <a:gd name="T4" fmla="*/ 2147483647 w 24"/>
              <a:gd name="T5" fmla="*/ 2147483647 h 24"/>
              <a:gd name="T6" fmla="*/ 2147483647 w 24"/>
              <a:gd name="T7" fmla="*/ 0 h 24"/>
              <a:gd name="T8" fmla="*/ 0 60000 65536"/>
              <a:gd name="T9" fmla="*/ 0 60000 65536"/>
              <a:gd name="T10" fmla="*/ 0 60000 65536"/>
              <a:gd name="T11" fmla="*/ 0 60000 65536"/>
              <a:gd name="T12" fmla="*/ 0 w 24"/>
              <a:gd name="T13" fmla="*/ 0 h 24"/>
              <a:gd name="T14" fmla="*/ 24 w 24"/>
              <a:gd name="T15" fmla="*/ 24 h 24"/>
            </a:gdLst>
            <a:ahLst/>
            <a:cxnLst>
              <a:cxn ang="T8">
                <a:pos x="T0" y="T1"/>
              </a:cxn>
              <a:cxn ang="T9">
                <a:pos x="T2" y="T3"/>
              </a:cxn>
              <a:cxn ang="T10">
                <a:pos x="T4" y="T5"/>
              </a:cxn>
              <a:cxn ang="T11">
                <a:pos x="T6" y="T7"/>
              </a:cxn>
            </a:cxnLst>
            <a:rect l="T12" t="T13" r="T14" b="T15"/>
            <a:pathLst>
              <a:path w="24" h="24">
                <a:moveTo>
                  <a:pt x="24" y="0"/>
                </a:moveTo>
                <a:cubicBezTo>
                  <a:pt x="11" y="0"/>
                  <a:pt x="0" y="11"/>
                  <a:pt x="0" y="24"/>
                </a:cubicBezTo>
                <a:cubicBezTo>
                  <a:pt x="24" y="24"/>
                  <a:pt x="24" y="24"/>
                  <a:pt x="24" y="24"/>
                </a:cubicBezTo>
                <a:lnTo>
                  <a:pt x="24"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3" name="Freeform 317"/>
          <p:cNvSpPr>
            <a:spLocks noChangeArrowheads="1"/>
          </p:cNvSpPr>
          <p:nvPr/>
        </p:nvSpPr>
        <p:spPr bwMode="auto">
          <a:xfrm>
            <a:off x="3168650" y="917575"/>
            <a:ext cx="500063" cy="125413"/>
          </a:xfrm>
          <a:custGeom>
            <a:avLst/>
            <a:gdLst>
              <a:gd name="T0" fmla="*/ 2147483647 w 391"/>
              <a:gd name="T1" fmla="*/ 2147483647 h 97"/>
              <a:gd name="T2" fmla="*/ 2147483647 w 391"/>
              <a:gd name="T3" fmla="*/ 2147483647 h 97"/>
              <a:gd name="T4" fmla="*/ 2147483647 w 391"/>
              <a:gd name="T5" fmla="*/ 2147483647 h 97"/>
              <a:gd name="T6" fmla="*/ 2147483647 w 391"/>
              <a:gd name="T7" fmla="*/ 2147483647 h 97"/>
              <a:gd name="T8" fmla="*/ 2147483647 w 391"/>
              <a:gd name="T9" fmla="*/ 0 h 97"/>
              <a:gd name="T10" fmla="*/ 2147483647 w 391"/>
              <a:gd name="T11" fmla="*/ 0 h 97"/>
              <a:gd name="T12" fmla="*/ 2147483647 w 391"/>
              <a:gd name="T13" fmla="*/ 2147483647 h 97"/>
              <a:gd name="T14" fmla="*/ 2147483647 w 391"/>
              <a:gd name="T15" fmla="*/ 2147483647 h 97"/>
              <a:gd name="T16" fmla="*/ 0 w 391"/>
              <a:gd name="T17" fmla="*/ 2147483647 h 97"/>
              <a:gd name="T18" fmla="*/ 2147483647 w 391"/>
              <a:gd name="T19" fmla="*/ 2147483647 h 97"/>
              <a:gd name="T20" fmla="*/ 2147483647 w 391"/>
              <a:gd name="T21" fmla="*/ 2147483647 h 97"/>
              <a:gd name="T22" fmla="*/ 2147483647 w 391"/>
              <a:gd name="T23" fmla="*/ 2147483647 h 9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91"/>
              <a:gd name="T37" fmla="*/ 0 h 97"/>
              <a:gd name="T38" fmla="*/ 391 w 391"/>
              <a:gd name="T39" fmla="*/ 97 h 9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91" h="97">
                <a:moveTo>
                  <a:pt x="57" y="33"/>
                </a:moveTo>
                <a:cubicBezTo>
                  <a:pt x="57" y="33"/>
                  <a:pt x="57" y="33"/>
                  <a:pt x="57" y="33"/>
                </a:cubicBezTo>
                <a:cubicBezTo>
                  <a:pt x="375" y="33"/>
                  <a:pt x="375" y="33"/>
                  <a:pt x="375" y="33"/>
                </a:cubicBezTo>
                <a:cubicBezTo>
                  <a:pt x="384" y="33"/>
                  <a:pt x="391" y="25"/>
                  <a:pt x="391" y="17"/>
                </a:cubicBezTo>
                <a:cubicBezTo>
                  <a:pt x="391" y="8"/>
                  <a:pt x="384" y="0"/>
                  <a:pt x="375" y="0"/>
                </a:cubicBezTo>
                <a:cubicBezTo>
                  <a:pt x="57" y="0"/>
                  <a:pt x="57" y="0"/>
                  <a:pt x="57" y="0"/>
                </a:cubicBezTo>
                <a:cubicBezTo>
                  <a:pt x="57" y="0"/>
                  <a:pt x="54" y="1"/>
                  <a:pt x="49" y="2"/>
                </a:cubicBezTo>
                <a:cubicBezTo>
                  <a:pt x="35" y="7"/>
                  <a:pt x="8" y="20"/>
                  <a:pt x="5" y="53"/>
                </a:cubicBezTo>
                <a:cubicBezTo>
                  <a:pt x="0" y="97"/>
                  <a:pt x="0" y="97"/>
                  <a:pt x="0" y="97"/>
                </a:cubicBezTo>
                <a:cubicBezTo>
                  <a:pt x="29" y="97"/>
                  <a:pt x="29" y="97"/>
                  <a:pt x="29" y="97"/>
                </a:cubicBezTo>
                <a:cubicBezTo>
                  <a:pt x="29" y="95"/>
                  <a:pt x="29" y="92"/>
                  <a:pt x="29" y="90"/>
                </a:cubicBezTo>
                <a:cubicBezTo>
                  <a:pt x="32" y="34"/>
                  <a:pt x="54" y="33"/>
                  <a:pt x="57" y="3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4" name="Freeform 318"/>
          <p:cNvSpPr>
            <a:spLocks noChangeArrowheads="1"/>
          </p:cNvSpPr>
          <p:nvPr/>
        </p:nvSpPr>
        <p:spPr bwMode="auto">
          <a:xfrm>
            <a:off x="3125788" y="847725"/>
            <a:ext cx="87312" cy="85725"/>
          </a:xfrm>
          <a:custGeom>
            <a:avLst/>
            <a:gdLst>
              <a:gd name="T0" fmla="*/ 2147483647 w 69"/>
              <a:gd name="T1" fmla="*/ 2147483647 h 68"/>
              <a:gd name="T2" fmla="*/ 2147483647 w 69"/>
              <a:gd name="T3" fmla="*/ 0 h 68"/>
              <a:gd name="T4" fmla="*/ 0 w 69"/>
              <a:gd name="T5" fmla="*/ 2147483647 h 68"/>
              <a:gd name="T6" fmla="*/ 2147483647 w 69"/>
              <a:gd name="T7" fmla="*/ 2147483647 h 68"/>
              <a:gd name="T8" fmla="*/ 2147483647 w 69"/>
              <a:gd name="T9" fmla="*/ 2147483647 h 68"/>
              <a:gd name="T10" fmla="*/ 2147483647 w 69"/>
              <a:gd name="T11" fmla="*/ 2147483647 h 68"/>
              <a:gd name="T12" fmla="*/ 0 60000 65536"/>
              <a:gd name="T13" fmla="*/ 0 60000 65536"/>
              <a:gd name="T14" fmla="*/ 0 60000 65536"/>
              <a:gd name="T15" fmla="*/ 0 60000 65536"/>
              <a:gd name="T16" fmla="*/ 0 60000 65536"/>
              <a:gd name="T17" fmla="*/ 0 60000 65536"/>
              <a:gd name="T18" fmla="*/ 0 w 69"/>
              <a:gd name="T19" fmla="*/ 0 h 68"/>
              <a:gd name="T20" fmla="*/ 69 w 69"/>
              <a:gd name="T21" fmla="*/ 68 h 68"/>
            </a:gdLst>
            <a:ahLst/>
            <a:cxnLst>
              <a:cxn ang="T12">
                <a:pos x="T0" y="T1"/>
              </a:cxn>
              <a:cxn ang="T13">
                <a:pos x="T2" y="T3"/>
              </a:cxn>
              <a:cxn ang="T14">
                <a:pos x="T4" y="T5"/>
              </a:cxn>
              <a:cxn ang="T15">
                <a:pos x="T6" y="T7"/>
              </a:cxn>
              <a:cxn ang="T16">
                <a:pos x="T8" y="T9"/>
              </a:cxn>
              <a:cxn ang="T17">
                <a:pos x="T10" y="T11"/>
              </a:cxn>
            </a:cxnLst>
            <a:rect l="T18" t="T19" r="T20" b="T21"/>
            <a:pathLst>
              <a:path w="69" h="68">
                <a:moveTo>
                  <a:pt x="64" y="24"/>
                </a:moveTo>
                <a:cubicBezTo>
                  <a:pt x="55" y="0"/>
                  <a:pt x="55" y="0"/>
                  <a:pt x="55" y="0"/>
                </a:cubicBezTo>
                <a:cubicBezTo>
                  <a:pt x="0" y="21"/>
                  <a:pt x="0" y="21"/>
                  <a:pt x="0" y="21"/>
                </a:cubicBezTo>
                <a:cubicBezTo>
                  <a:pt x="19" y="68"/>
                  <a:pt x="19" y="68"/>
                  <a:pt x="19" y="68"/>
                </a:cubicBezTo>
                <a:cubicBezTo>
                  <a:pt x="51" y="55"/>
                  <a:pt x="51" y="55"/>
                  <a:pt x="51" y="55"/>
                </a:cubicBezTo>
                <a:cubicBezTo>
                  <a:pt x="63" y="50"/>
                  <a:pt x="69" y="36"/>
                  <a:pt x="64" y="2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5" name="Freeform 319"/>
          <p:cNvSpPr>
            <a:spLocks noChangeArrowheads="1"/>
          </p:cNvSpPr>
          <p:nvPr/>
        </p:nvSpPr>
        <p:spPr bwMode="auto">
          <a:xfrm>
            <a:off x="3109913" y="814388"/>
            <a:ext cx="82550" cy="50800"/>
          </a:xfrm>
          <a:custGeom>
            <a:avLst/>
            <a:gdLst>
              <a:gd name="T0" fmla="*/ 2147483647 w 64"/>
              <a:gd name="T1" fmla="*/ 2147483647 h 40"/>
              <a:gd name="T2" fmla="*/ 2147483647 w 64"/>
              <a:gd name="T3" fmla="*/ 2147483647 h 40"/>
              <a:gd name="T4" fmla="*/ 0 w 64"/>
              <a:gd name="T5" fmla="*/ 2147483647 h 40"/>
              <a:gd name="T6" fmla="*/ 2147483647 w 64"/>
              <a:gd name="T7" fmla="*/ 2147483647 h 40"/>
              <a:gd name="T8" fmla="*/ 2147483647 w 64"/>
              <a:gd name="T9" fmla="*/ 2147483647 h 40"/>
              <a:gd name="T10" fmla="*/ 0 60000 65536"/>
              <a:gd name="T11" fmla="*/ 0 60000 65536"/>
              <a:gd name="T12" fmla="*/ 0 60000 65536"/>
              <a:gd name="T13" fmla="*/ 0 60000 65536"/>
              <a:gd name="T14" fmla="*/ 0 60000 65536"/>
              <a:gd name="T15" fmla="*/ 0 w 64"/>
              <a:gd name="T16" fmla="*/ 0 h 40"/>
              <a:gd name="T17" fmla="*/ 64 w 64"/>
              <a:gd name="T18" fmla="*/ 40 h 40"/>
            </a:gdLst>
            <a:ahLst/>
            <a:cxnLst>
              <a:cxn ang="T10">
                <a:pos x="T0" y="T1"/>
              </a:cxn>
              <a:cxn ang="T11">
                <a:pos x="T2" y="T3"/>
              </a:cxn>
              <a:cxn ang="T12">
                <a:pos x="T4" y="T5"/>
              </a:cxn>
              <a:cxn ang="T13">
                <a:pos x="T6" y="T7"/>
              </a:cxn>
              <a:cxn ang="T14">
                <a:pos x="T8" y="T9"/>
              </a:cxn>
            </a:cxnLst>
            <a:rect l="T15" t="T16" r="T17" b="T18"/>
            <a:pathLst>
              <a:path w="64" h="40">
                <a:moveTo>
                  <a:pt x="64" y="18"/>
                </a:moveTo>
                <a:cubicBezTo>
                  <a:pt x="59" y="6"/>
                  <a:pt x="45" y="0"/>
                  <a:pt x="33" y="5"/>
                </a:cubicBezTo>
                <a:cubicBezTo>
                  <a:pt x="0" y="18"/>
                  <a:pt x="0" y="18"/>
                  <a:pt x="0" y="18"/>
                </a:cubicBezTo>
                <a:cubicBezTo>
                  <a:pt x="9" y="40"/>
                  <a:pt x="9" y="40"/>
                  <a:pt x="9" y="40"/>
                </a:cubicBezTo>
                <a:lnTo>
                  <a:pt x="64" y="18"/>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6" name="Freeform 320"/>
          <p:cNvSpPr>
            <a:spLocks noChangeArrowheads="1"/>
          </p:cNvSpPr>
          <p:nvPr/>
        </p:nvSpPr>
        <p:spPr bwMode="auto">
          <a:xfrm>
            <a:off x="3087688" y="877888"/>
            <a:ext cx="52387" cy="66675"/>
          </a:xfrm>
          <a:custGeom>
            <a:avLst/>
            <a:gdLst>
              <a:gd name="T0" fmla="*/ 0 w 41"/>
              <a:gd name="T1" fmla="*/ 2147483647 h 52"/>
              <a:gd name="T2" fmla="*/ 2147483647 w 41"/>
              <a:gd name="T3" fmla="*/ 2147483647 h 52"/>
              <a:gd name="T4" fmla="*/ 2147483647 w 41"/>
              <a:gd name="T5" fmla="*/ 2147483647 h 52"/>
              <a:gd name="T6" fmla="*/ 2147483647 w 41"/>
              <a:gd name="T7" fmla="*/ 0 h 52"/>
              <a:gd name="T8" fmla="*/ 0 w 41"/>
              <a:gd name="T9" fmla="*/ 2147483647 h 52"/>
              <a:gd name="T10" fmla="*/ 0 60000 65536"/>
              <a:gd name="T11" fmla="*/ 0 60000 65536"/>
              <a:gd name="T12" fmla="*/ 0 60000 65536"/>
              <a:gd name="T13" fmla="*/ 0 60000 65536"/>
              <a:gd name="T14" fmla="*/ 0 60000 65536"/>
              <a:gd name="T15" fmla="*/ 0 w 41"/>
              <a:gd name="T16" fmla="*/ 0 h 52"/>
              <a:gd name="T17" fmla="*/ 41 w 41"/>
              <a:gd name="T18" fmla="*/ 52 h 52"/>
            </a:gdLst>
            <a:ahLst/>
            <a:cxnLst>
              <a:cxn ang="T10">
                <a:pos x="T0" y="T1"/>
              </a:cxn>
              <a:cxn ang="T11">
                <a:pos x="T2" y="T3"/>
              </a:cxn>
              <a:cxn ang="T12">
                <a:pos x="T4" y="T5"/>
              </a:cxn>
              <a:cxn ang="T13">
                <a:pos x="T6" y="T7"/>
              </a:cxn>
              <a:cxn ang="T14">
                <a:pos x="T8" y="T9"/>
              </a:cxn>
            </a:cxnLst>
            <a:rect l="T15" t="T16" r="T17" b="T18"/>
            <a:pathLst>
              <a:path w="41" h="52">
                <a:moveTo>
                  <a:pt x="0" y="9"/>
                </a:moveTo>
                <a:cubicBezTo>
                  <a:pt x="10" y="33"/>
                  <a:pt x="10" y="33"/>
                  <a:pt x="10" y="33"/>
                </a:cubicBezTo>
                <a:cubicBezTo>
                  <a:pt x="15" y="46"/>
                  <a:pt x="29" y="52"/>
                  <a:pt x="41" y="47"/>
                </a:cubicBezTo>
                <a:cubicBezTo>
                  <a:pt x="23" y="0"/>
                  <a:pt x="23" y="0"/>
                  <a:pt x="23" y="0"/>
                </a:cubicBezTo>
                <a:lnTo>
                  <a:pt x="0" y="9"/>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7" name="Freeform 321"/>
          <p:cNvSpPr>
            <a:spLocks noChangeArrowheads="1"/>
          </p:cNvSpPr>
          <p:nvPr/>
        </p:nvSpPr>
        <p:spPr bwMode="auto">
          <a:xfrm>
            <a:off x="3076575" y="839788"/>
            <a:ext cx="36513" cy="39687"/>
          </a:xfrm>
          <a:custGeom>
            <a:avLst/>
            <a:gdLst>
              <a:gd name="T0" fmla="*/ 2147483647 w 28"/>
              <a:gd name="T1" fmla="*/ 0 h 31"/>
              <a:gd name="T2" fmla="*/ 2147483647 w 28"/>
              <a:gd name="T3" fmla="*/ 2147483647 h 31"/>
              <a:gd name="T4" fmla="*/ 2147483647 w 28"/>
              <a:gd name="T5" fmla="*/ 2147483647 h 31"/>
              <a:gd name="T6" fmla="*/ 2147483647 w 28"/>
              <a:gd name="T7" fmla="*/ 0 h 31"/>
              <a:gd name="T8" fmla="*/ 0 60000 65536"/>
              <a:gd name="T9" fmla="*/ 0 60000 65536"/>
              <a:gd name="T10" fmla="*/ 0 60000 65536"/>
              <a:gd name="T11" fmla="*/ 0 60000 65536"/>
              <a:gd name="T12" fmla="*/ 0 w 28"/>
              <a:gd name="T13" fmla="*/ 0 h 31"/>
              <a:gd name="T14" fmla="*/ 28 w 28"/>
              <a:gd name="T15" fmla="*/ 31 h 31"/>
            </a:gdLst>
            <a:ahLst/>
            <a:cxnLst>
              <a:cxn ang="T8">
                <a:pos x="T0" y="T1"/>
              </a:cxn>
              <a:cxn ang="T9">
                <a:pos x="T2" y="T3"/>
              </a:cxn>
              <a:cxn ang="T10">
                <a:pos x="T4" y="T5"/>
              </a:cxn>
              <a:cxn ang="T11">
                <a:pos x="T6" y="T7"/>
              </a:cxn>
            </a:cxnLst>
            <a:rect l="T12" t="T13" r="T14" b="T15"/>
            <a:pathLst>
              <a:path w="28" h="31">
                <a:moveTo>
                  <a:pt x="19" y="0"/>
                </a:moveTo>
                <a:cubicBezTo>
                  <a:pt x="7" y="5"/>
                  <a:pt x="0" y="18"/>
                  <a:pt x="5" y="31"/>
                </a:cubicBezTo>
                <a:cubicBezTo>
                  <a:pt x="28" y="22"/>
                  <a:pt x="28" y="22"/>
                  <a:pt x="28" y="22"/>
                </a:cubicBezTo>
                <a:lnTo>
                  <a:pt x="19"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8" name="Freeform 322"/>
          <p:cNvSpPr>
            <a:spLocks noChangeArrowheads="1"/>
          </p:cNvSpPr>
          <p:nvPr/>
        </p:nvSpPr>
        <p:spPr bwMode="auto">
          <a:xfrm>
            <a:off x="4994275" y="2813050"/>
            <a:ext cx="212725" cy="133350"/>
          </a:xfrm>
          <a:custGeom>
            <a:avLst/>
            <a:gdLst>
              <a:gd name="T0" fmla="*/ 2147483647 w 166"/>
              <a:gd name="T1" fmla="*/ 0 h 105"/>
              <a:gd name="T2" fmla="*/ 0 w 166"/>
              <a:gd name="T3" fmla="*/ 2147483647 h 105"/>
              <a:gd name="T4" fmla="*/ 0 w 166"/>
              <a:gd name="T5" fmla="*/ 2147483647 h 105"/>
              <a:gd name="T6" fmla="*/ 2147483647 w 166"/>
              <a:gd name="T7" fmla="*/ 2147483647 h 105"/>
              <a:gd name="T8" fmla="*/ 2147483647 w 166"/>
              <a:gd name="T9" fmla="*/ 2147483647 h 105"/>
              <a:gd name="T10" fmla="*/ 2147483647 w 166"/>
              <a:gd name="T11" fmla="*/ 2147483647 h 105"/>
              <a:gd name="T12" fmla="*/ 2147483647 w 166"/>
              <a:gd name="T13" fmla="*/ 2147483647 h 105"/>
              <a:gd name="T14" fmla="*/ 2147483647 w 166"/>
              <a:gd name="T15" fmla="*/ 2147483647 h 105"/>
              <a:gd name="T16" fmla="*/ 2147483647 w 166"/>
              <a:gd name="T17" fmla="*/ 2147483647 h 105"/>
              <a:gd name="T18" fmla="*/ 2147483647 w 166"/>
              <a:gd name="T19" fmla="*/ 2147483647 h 105"/>
              <a:gd name="T20" fmla="*/ 2147483647 w 166"/>
              <a:gd name="T21" fmla="*/ 0 h 10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6"/>
              <a:gd name="T34" fmla="*/ 0 h 105"/>
              <a:gd name="T35" fmla="*/ 166 w 166"/>
              <a:gd name="T36" fmla="*/ 105 h 10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6" h="105">
                <a:moveTo>
                  <a:pt x="83" y="0"/>
                </a:moveTo>
                <a:cubicBezTo>
                  <a:pt x="2" y="0"/>
                  <a:pt x="0" y="52"/>
                  <a:pt x="0" y="52"/>
                </a:cubicBezTo>
                <a:cubicBezTo>
                  <a:pt x="0" y="105"/>
                  <a:pt x="0" y="105"/>
                  <a:pt x="0" y="105"/>
                </a:cubicBezTo>
                <a:cubicBezTo>
                  <a:pt x="32" y="105"/>
                  <a:pt x="32" y="105"/>
                  <a:pt x="32" y="105"/>
                </a:cubicBezTo>
                <a:cubicBezTo>
                  <a:pt x="32" y="68"/>
                  <a:pt x="32" y="68"/>
                  <a:pt x="32" y="68"/>
                </a:cubicBezTo>
                <a:cubicBezTo>
                  <a:pt x="32" y="68"/>
                  <a:pt x="35" y="32"/>
                  <a:pt x="83" y="32"/>
                </a:cubicBezTo>
                <a:cubicBezTo>
                  <a:pt x="131" y="32"/>
                  <a:pt x="136" y="69"/>
                  <a:pt x="136" y="69"/>
                </a:cubicBezTo>
                <a:cubicBezTo>
                  <a:pt x="136" y="105"/>
                  <a:pt x="136" y="105"/>
                  <a:pt x="136" y="105"/>
                </a:cubicBezTo>
                <a:cubicBezTo>
                  <a:pt x="166" y="105"/>
                  <a:pt x="166" y="105"/>
                  <a:pt x="166" y="105"/>
                </a:cubicBezTo>
                <a:cubicBezTo>
                  <a:pt x="166" y="69"/>
                  <a:pt x="166" y="69"/>
                  <a:pt x="166" y="69"/>
                </a:cubicBezTo>
                <a:cubicBezTo>
                  <a:pt x="166" y="69"/>
                  <a:pt x="164" y="0"/>
                  <a:pt x="83"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49" name="Freeform 323"/>
          <p:cNvSpPr>
            <a:spLocks noEditPoints="1" noChangeArrowheads="1"/>
          </p:cNvSpPr>
          <p:nvPr/>
        </p:nvSpPr>
        <p:spPr bwMode="auto">
          <a:xfrm>
            <a:off x="4767263" y="2971800"/>
            <a:ext cx="320675" cy="304800"/>
          </a:xfrm>
          <a:custGeom>
            <a:avLst/>
            <a:gdLst>
              <a:gd name="T0" fmla="*/ 2147483647 w 251"/>
              <a:gd name="T1" fmla="*/ 0 h 239"/>
              <a:gd name="T2" fmla="*/ 2147483647 w 251"/>
              <a:gd name="T3" fmla="*/ 0 h 239"/>
              <a:gd name="T4" fmla="*/ 0 w 251"/>
              <a:gd name="T5" fmla="*/ 2147483647 h 239"/>
              <a:gd name="T6" fmla="*/ 0 w 251"/>
              <a:gd name="T7" fmla="*/ 2147483647 h 239"/>
              <a:gd name="T8" fmla="*/ 2147483647 w 251"/>
              <a:gd name="T9" fmla="*/ 2147483647 h 239"/>
              <a:gd name="T10" fmla="*/ 2147483647 w 251"/>
              <a:gd name="T11" fmla="*/ 2147483647 h 239"/>
              <a:gd name="T12" fmla="*/ 2147483647 w 251"/>
              <a:gd name="T13" fmla="*/ 2147483647 h 239"/>
              <a:gd name="T14" fmla="*/ 2147483647 w 251"/>
              <a:gd name="T15" fmla="*/ 2147483647 h 239"/>
              <a:gd name="T16" fmla="*/ 2147483647 w 251"/>
              <a:gd name="T17" fmla="*/ 0 h 239"/>
              <a:gd name="T18" fmla="*/ 2147483647 w 251"/>
              <a:gd name="T19" fmla="*/ 2147483647 h 239"/>
              <a:gd name="T20" fmla="*/ 2147483647 w 251"/>
              <a:gd name="T21" fmla="*/ 2147483647 h 239"/>
              <a:gd name="T22" fmla="*/ 2147483647 w 251"/>
              <a:gd name="T23" fmla="*/ 2147483647 h 239"/>
              <a:gd name="T24" fmla="*/ 2147483647 w 251"/>
              <a:gd name="T25" fmla="*/ 2147483647 h 239"/>
              <a:gd name="T26" fmla="*/ 2147483647 w 251"/>
              <a:gd name="T27" fmla="*/ 2147483647 h 239"/>
              <a:gd name="T28" fmla="*/ 2147483647 w 251"/>
              <a:gd name="T29" fmla="*/ 2147483647 h 239"/>
              <a:gd name="T30" fmla="*/ 2147483647 w 251"/>
              <a:gd name="T31" fmla="*/ 2147483647 h 239"/>
              <a:gd name="T32" fmla="*/ 2147483647 w 251"/>
              <a:gd name="T33" fmla="*/ 2147483647 h 239"/>
              <a:gd name="T34" fmla="*/ 2147483647 w 251"/>
              <a:gd name="T35" fmla="*/ 2147483647 h 23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51"/>
              <a:gd name="T55" fmla="*/ 0 h 239"/>
              <a:gd name="T56" fmla="*/ 251 w 251"/>
              <a:gd name="T57" fmla="*/ 239 h 23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51" h="239">
                <a:moveTo>
                  <a:pt x="220" y="0"/>
                </a:moveTo>
                <a:cubicBezTo>
                  <a:pt x="31" y="0"/>
                  <a:pt x="31" y="0"/>
                  <a:pt x="31" y="0"/>
                </a:cubicBezTo>
                <a:cubicBezTo>
                  <a:pt x="14" y="0"/>
                  <a:pt x="0" y="14"/>
                  <a:pt x="0" y="31"/>
                </a:cubicBezTo>
                <a:cubicBezTo>
                  <a:pt x="0" y="208"/>
                  <a:pt x="0" y="208"/>
                  <a:pt x="0" y="208"/>
                </a:cubicBezTo>
                <a:cubicBezTo>
                  <a:pt x="0" y="225"/>
                  <a:pt x="14" y="239"/>
                  <a:pt x="31" y="239"/>
                </a:cubicBezTo>
                <a:cubicBezTo>
                  <a:pt x="220" y="239"/>
                  <a:pt x="220" y="239"/>
                  <a:pt x="220" y="239"/>
                </a:cubicBezTo>
                <a:cubicBezTo>
                  <a:pt x="237" y="239"/>
                  <a:pt x="251" y="225"/>
                  <a:pt x="251" y="208"/>
                </a:cubicBezTo>
                <a:cubicBezTo>
                  <a:pt x="251" y="31"/>
                  <a:pt x="251" y="31"/>
                  <a:pt x="251" y="31"/>
                </a:cubicBezTo>
                <a:cubicBezTo>
                  <a:pt x="251" y="14"/>
                  <a:pt x="237" y="0"/>
                  <a:pt x="220" y="0"/>
                </a:cubicBezTo>
                <a:close/>
                <a:moveTo>
                  <a:pt x="221" y="189"/>
                </a:moveTo>
                <a:cubicBezTo>
                  <a:pt x="221" y="202"/>
                  <a:pt x="210" y="213"/>
                  <a:pt x="197" y="213"/>
                </a:cubicBezTo>
                <a:cubicBezTo>
                  <a:pt x="53" y="213"/>
                  <a:pt x="53" y="213"/>
                  <a:pt x="53" y="213"/>
                </a:cubicBezTo>
                <a:cubicBezTo>
                  <a:pt x="40" y="213"/>
                  <a:pt x="29" y="202"/>
                  <a:pt x="29" y="189"/>
                </a:cubicBezTo>
                <a:cubicBezTo>
                  <a:pt x="29" y="51"/>
                  <a:pt x="29" y="51"/>
                  <a:pt x="29" y="51"/>
                </a:cubicBezTo>
                <a:cubicBezTo>
                  <a:pt x="29" y="37"/>
                  <a:pt x="40" y="26"/>
                  <a:pt x="53" y="26"/>
                </a:cubicBezTo>
                <a:cubicBezTo>
                  <a:pt x="197" y="26"/>
                  <a:pt x="197" y="26"/>
                  <a:pt x="197" y="26"/>
                </a:cubicBezTo>
                <a:cubicBezTo>
                  <a:pt x="210" y="26"/>
                  <a:pt x="221" y="37"/>
                  <a:pt x="221" y="51"/>
                </a:cubicBezTo>
                <a:lnTo>
                  <a:pt x="221" y="189"/>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0" name="Freeform 324"/>
          <p:cNvSpPr>
            <a:spLocks noEditPoints="1" noChangeArrowheads="1"/>
          </p:cNvSpPr>
          <p:nvPr/>
        </p:nvSpPr>
        <p:spPr bwMode="auto">
          <a:xfrm>
            <a:off x="4876800" y="3036888"/>
            <a:ext cx="104775" cy="176212"/>
          </a:xfrm>
          <a:custGeom>
            <a:avLst/>
            <a:gdLst>
              <a:gd name="T0" fmla="*/ 2147483647 w 82"/>
              <a:gd name="T1" fmla="*/ 2147483647 h 138"/>
              <a:gd name="T2" fmla="*/ 2147483647 w 82"/>
              <a:gd name="T3" fmla="*/ 2147483647 h 138"/>
              <a:gd name="T4" fmla="*/ 2147483647 w 82"/>
              <a:gd name="T5" fmla="*/ 2147483647 h 138"/>
              <a:gd name="T6" fmla="*/ 2147483647 w 82"/>
              <a:gd name="T7" fmla="*/ 2147483647 h 138"/>
              <a:gd name="T8" fmla="*/ 2147483647 w 82"/>
              <a:gd name="T9" fmla="*/ 2147483647 h 138"/>
              <a:gd name="T10" fmla="*/ 2147483647 w 82"/>
              <a:gd name="T11" fmla="*/ 2147483647 h 138"/>
              <a:gd name="T12" fmla="*/ 2147483647 w 82"/>
              <a:gd name="T13" fmla="*/ 2147483647 h 138"/>
              <a:gd name="T14" fmla="*/ 2147483647 w 82"/>
              <a:gd name="T15" fmla="*/ 2147483647 h 138"/>
              <a:gd name="T16" fmla="*/ 2147483647 w 82"/>
              <a:gd name="T17" fmla="*/ 2147483647 h 138"/>
              <a:gd name="T18" fmla="*/ 2147483647 w 82"/>
              <a:gd name="T19" fmla="*/ 2147483647 h 138"/>
              <a:gd name="T20" fmla="*/ 2147483647 w 82"/>
              <a:gd name="T21" fmla="*/ 2147483647 h 138"/>
              <a:gd name="T22" fmla="*/ 2147483647 w 82"/>
              <a:gd name="T23" fmla="*/ 2147483647 h 138"/>
              <a:gd name="T24" fmla="*/ 2147483647 w 82"/>
              <a:gd name="T25" fmla="*/ 2147483647 h 138"/>
              <a:gd name="T26" fmla="*/ 2147483647 w 82"/>
              <a:gd name="T27" fmla="*/ 0 h 138"/>
              <a:gd name="T28" fmla="*/ 2147483647 w 82"/>
              <a:gd name="T29" fmla="*/ 2147483647 h 138"/>
              <a:gd name="T30" fmla="*/ 2147483647 w 82"/>
              <a:gd name="T31" fmla="*/ 2147483647 h 138"/>
              <a:gd name="T32" fmla="*/ 2147483647 w 82"/>
              <a:gd name="T33" fmla="*/ 2147483647 h 138"/>
              <a:gd name="T34" fmla="*/ 2147483647 w 82"/>
              <a:gd name="T35" fmla="*/ 2147483647 h 138"/>
              <a:gd name="T36" fmla="*/ 2147483647 w 82"/>
              <a:gd name="T37" fmla="*/ 2147483647 h 138"/>
              <a:gd name="T38" fmla="*/ 2147483647 w 82"/>
              <a:gd name="T39" fmla="*/ 2147483647 h 138"/>
              <a:gd name="T40" fmla="*/ 2147483647 w 82"/>
              <a:gd name="T41" fmla="*/ 2147483647 h 138"/>
              <a:gd name="T42" fmla="*/ 2147483647 w 82"/>
              <a:gd name="T43" fmla="*/ 2147483647 h 138"/>
              <a:gd name="T44" fmla="*/ 2147483647 w 82"/>
              <a:gd name="T45" fmla="*/ 2147483647 h 138"/>
              <a:gd name="T46" fmla="*/ 2147483647 w 82"/>
              <a:gd name="T47" fmla="*/ 2147483647 h 138"/>
              <a:gd name="T48" fmla="*/ 2147483647 w 82"/>
              <a:gd name="T49" fmla="*/ 2147483647 h 138"/>
              <a:gd name="T50" fmla="*/ 2147483647 w 82"/>
              <a:gd name="T51" fmla="*/ 2147483647 h 138"/>
              <a:gd name="T52" fmla="*/ 2147483647 w 82"/>
              <a:gd name="T53" fmla="*/ 2147483647 h 138"/>
              <a:gd name="T54" fmla="*/ 2147483647 w 82"/>
              <a:gd name="T55" fmla="*/ 2147483647 h 138"/>
              <a:gd name="T56" fmla="*/ 0 w 82"/>
              <a:gd name="T57" fmla="*/ 2147483647 h 138"/>
              <a:gd name="T58" fmla="*/ 2147483647 w 82"/>
              <a:gd name="T59" fmla="*/ 2147483647 h 138"/>
              <a:gd name="T60" fmla="*/ 2147483647 w 82"/>
              <a:gd name="T61" fmla="*/ 2147483647 h 138"/>
              <a:gd name="T62" fmla="*/ 2147483647 w 82"/>
              <a:gd name="T63" fmla="*/ 2147483647 h 138"/>
              <a:gd name="T64" fmla="*/ 2147483647 w 82"/>
              <a:gd name="T65" fmla="*/ 2147483647 h 138"/>
              <a:gd name="T66" fmla="*/ 2147483647 w 82"/>
              <a:gd name="T67" fmla="*/ 2147483647 h 138"/>
              <a:gd name="T68" fmla="*/ 2147483647 w 82"/>
              <a:gd name="T69" fmla="*/ 2147483647 h 138"/>
              <a:gd name="T70" fmla="*/ 2147483647 w 82"/>
              <a:gd name="T71" fmla="*/ 2147483647 h 138"/>
              <a:gd name="T72" fmla="*/ 2147483647 w 82"/>
              <a:gd name="T73" fmla="*/ 2147483647 h 138"/>
              <a:gd name="T74" fmla="*/ 2147483647 w 82"/>
              <a:gd name="T75" fmla="*/ 2147483647 h 138"/>
              <a:gd name="T76" fmla="*/ 2147483647 w 82"/>
              <a:gd name="T77" fmla="*/ 2147483647 h 138"/>
              <a:gd name="T78" fmla="*/ 2147483647 w 82"/>
              <a:gd name="T79" fmla="*/ 2147483647 h 138"/>
              <a:gd name="T80" fmla="*/ 2147483647 w 82"/>
              <a:gd name="T81" fmla="*/ 2147483647 h 138"/>
              <a:gd name="T82" fmla="*/ 2147483647 w 82"/>
              <a:gd name="T83" fmla="*/ 2147483647 h 138"/>
              <a:gd name="T84" fmla="*/ 2147483647 w 82"/>
              <a:gd name="T85" fmla="*/ 2147483647 h 138"/>
              <a:gd name="T86" fmla="*/ 2147483647 w 82"/>
              <a:gd name="T87" fmla="*/ 2147483647 h 138"/>
              <a:gd name="T88" fmla="*/ 2147483647 w 82"/>
              <a:gd name="T89" fmla="*/ 2147483647 h 138"/>
              <a:gd name="T90" fmla="*/ 2147483647 w 82"/>
              <a:gd name="T91" fmla="*/ 2147483647 h 138"/>
              <a:gd name="T92" fmla="*/ 2147483647 w 82"/>
              <a:gd name="T93" fmla="*/ 2147483647 h 138"/>
              <a:gd name="T94" fmla="*/ 2147483647 w 82"/>
              <a:gd name="T95" fmla="*/ 2147483647 h 138"/>
              <a:gd name="T96" fmla="*/ 2147483647 w 82"/>
              <a:gd name="T97" fmla="*/ 2147483647 h 138"/>
              <a:gd name="T98" fmla="*/ 2147483647 w 82"/>
              <a:gd name="T99" fmla="*/ 2147483647 h 138"/>
              <a:gd name="T100" fmla="*/ 2147483647 w 82"/>
              <a:gd name="T101" fmla="*/ 2147483647 h 138"/>
              <a:gd name="T102" fmla="*/ 2147483647 w 82"/>
              <a:gd name="T103" fmla="*/ 2147483647 h 138"/>
              <a:gd name="T104" fmla="*/ 2147483647 w 82"/>
              <a:gd name="T105" fmla="*/ 2147483647 h 138"/>
              <a:gd name="T106" fmla="*/ 2147483647 w 82"/>
              <a:gd name="T107" fmla="*/ 2147483647 h 138"/>
              <a:gd name="T108" fmla="*/ 2147483647 w 82"/>
              <a:gd name="T109" fmla="*/ 2147483647 h 138"/>
              <a:gd name="T110" fmla="*/ 2147483647 w 82"/>
              <a:gd name="T111" fmla="*/ 2147483647 h 13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2"/>
              <a:gd name="T169" fmla="*/ 0 h 138"/>
              <a:gd name="T170" fmla="*/ 82 w 82"/>
              <a:gd name="T171" fmla="*/ 138 h 13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2" h="138">
                <a:moveTo>
                  <a:pt x="72" y="64"/>
                </a:moveTo>
                <a:cubicBezTo>
                  <a:pt x="69" y="61"/>
                  <a:pt x="65" y="60"/>
                  <a:pt x="61" y="58"/>
                </a:cubicBezTo>
                <a:cubicBezTo>
                  <a:pt x="58" y="57"/>
                  <a:pt x="52" y="56"/>
                  <a:pt x="46" y="54"/>
                </a:cubicBezTo>
                <a:cubicBezTo>
                  <a:pt x="46" y="26"/>
                  <a:pt x="46" y="26"/>
                  <a:pt x="46" y="26"/>
                </a:cubicBezTo>
                <a:cubicBezTo>
                  <a:pt x="53" y="28"/>
                  <a:pt x="57" y="32"/>
                  <a:pt x="58" y="38"/>
                </a:cubicBezTo>
                <a:cubicBezTo>
                  <a:pt x="60" y="42"/>
                  <a:pt x="63" y="45"/>
                  <a:pt x="68" y="45"/>
                </a:cubicBezTo>
                <a:cubicBezTo>
                  <a:pt x="71" y="45"/>
                  <a:pt x="73" y="44"/>
                  <a:pt x="75" y="42"/>
                </a:cubicBezTo>
                <a:cubicBezTo>
                  <a:pt x="77" y="41"/>
                  <a:pt x="78" y="39"/>
                  <a:pt x="78" y="36"/>
                </a:cubicBezTo>
                <a:cubicBezTo>
                  <a:pt x="78" y="34"/>
                  <a:pt x="77" y="32"/>
                  <a:pt x="76" y="30"/>
                </a:cubicBezTo>
                <a:cubicBezTo>
                  <a:pt x="75" y="27"/>
                  <a:pt x="73" y="25"/>
                  <a:pt x="71" y="23"/>
                </a:cubicBezTo>
                <a:cubicBezTo>
                  <a:pt x="68" y="20"/>
                  <a:pt x="64" y="17"/>
                  <a:pt x="60" y="16"/>
                </a:cubicBezTo>
                <a:cubicBezTo>
                  <a:pt x="56" y="15"/>
                  <a:pt x="52" y="14"/>
                  <a:pt x="46" y="13"/>
                </a:cubicBezTo>
                <a:cubicBezTo>
                  <a:pt x="46" y="6"/>
                  <a:pt x="46" y="6"/>
                  <a:pt x="46" y="6"/>
                </a:cubicBezTo>
                <a:cubicBezTo>
                  <a:pt x="46" y="2"/>
                  <a:pt x="44" y="0"/>
                  <a:pt x="41" y="0"/>
                </a:cubicBezTo>
                <a:cubicBezTo>
                  <a:pt x="38" y="0"/>
                  <a:pt x="36" y="2"/>
                  <a:pt x="36" y="6"/>
                </a:cubicBezTo>
                <a:cubicBezTo>
                  <a:pt x="36" y="13"/>
                  <a:pt x="36" y="13"/>
                  <a:pt x="36" y="13"/>
                </a:cubicBezTo>
                <a:cubicBezTo>
                  <a:pt x="25" y="14"/>
                  <a:pt x="17" y="17"/>
                  <a:pt x="12" y="22"/>
                </a:cubicBezTo>
                <a:cubicBezTo>
                  <a:pt x="6" y="27"/>
                  <a:pt x="3" y="33"/>
                  <a:pt x="3" y="41"/>
                </a:cubicBezTo>
                <a:cubicBezTo>
                  <a:pt x="3" y="46"/>
                  <a:pt x="5" y="51"/>
                  <a:pt x="7" y="55"/>
                </a:cubicBezTo>
                <a:cubicBezTo>
                  <a:pt x="10" y="59"/>
                  <a:pt x="14" y="62"/>
                  <a:pt x="19" y="64"/>
                </a:cubicBezTo>
                <a:cubicBezTo>
                  <a:pt x="23" y="66"/>
                  <a:pt x="29" y="68"/>
                  <a:pt x="36" y="69"/>
                </a:cubicBezTo>
                <a:cubicBezTo>
                  <a:pt x="36" y="100"/>
                  <a:pt x="36" y="100"/>
                  <a:pt x="36" y="100"/>
                </a:cubicBezTo>
                <a:cubicBezTo>
                  <a:pt x="33" y="100"/>
                  <a:pt x="30" y="98"/>
                  <a:pt x="28" y="97"/>
                </a:cubicBezTo>
                <a:cubicBezTo>
                  <a:pt x="26" y="95"/>
                  <a:pt x="24" y="93"/>
                  <a:pt x="23" y="91"/>
                </a:cubicBezTo>
                <a:cubicBezTo>
                  <a:pt x="22" y="89"/>
                  <a:pt x="21" y="87"/>
                  <a:pt x="20" y="83"/>
                </a:cubicBezTo>
                <a:cubicBezTo>
                  <a:pt x="19" y="81"/>
                  <a:pt x="18" y="80"/>
                  <a:pt x="16" y="79"/>
                </a:cubicBezTo>
                <a:cubicBezTo>
                  <a:pt x="15" y="78"/>
                  <a:pt x="13" y="78"/>
                  <a:pt x="10" y="78"/>
                </a:cubicBezTo>
                <a:cubicBezTo>
                  <a:pt x="7" y="78"/>
                  <a:pt x="5" y="78"/>
                  <a:pt x="3" y="80"/>
                </a:cubicBezTo>
                <a:cubicBezTo>
                  <a:pt x="1" y="82"/>
                  <a:pt x="0" y="84"/>
                  <a:pt x="0" y="86"/>
                </a:cubicBezTo>
                <a:cubicBezTo>
                  <a:pt x="0" y="89"/>
                  <a:pt x="1" y="92"/>
                  <a:pt x="2" y="95"/>
                </a:cubicBezTo>
                <a:cubicBezTo>
                  <a:pt x="4" y="98"/>
                  <a:pt x="6" y="101"/>
                  <a:pt x="9" y="104"/>
                </a:cubicBezTo>
                <a:cubicBezTo>
                  <a:pt x="12" y="106"/>
                  <a:pt x="16" y="109"/>
                  <a:pt x="20" y="111"/>
                </a:cubicBezTo>
                <a:cubicBezTo>
                  <a:pt x="25" y="112"/>
                  <a:pt x="30" y="114"/>
                  <a:pt x="36" y="114"/>
                </a:cubicBezTo>
                <a:cubicBezTo>
                  <a:pt x="36" y="132"/>
                  <a:pt x="36" y="132"/>
                  <a:pt x="36" y="132"/>
                </a:cubicBezTo>
                <a:cubicBezTo>
                  <a:pt x="36" y="134"/>
                  <a:pt x="37" y="136"/>
                  <a:pt x="37" y="137"/>
                </a:cubicBezTo>
                <a:cubicBezTo>
                  <a:pt x="38" y="138"/>
                  <a:pt x="39" y="138"/>
                  <a:pt x="41" y="138"/>
                </a:cubicBezTo>
                <a:cubicBezTo>
                  <a:pt x="43" y="138"/>
                  <a:pt x="45" y="138"/>
                  <a:pt x="45" y="137"/>
                </a:cubicBezTo>
                <a:cubicBezTo>
                  <a:pt x="46" y="135"/>
                  <a:pt x="46" y="133"/>
                  <a:pt x="46" y="131"/>
                </a:cubicBezTo>
                <a:cubicBezTo>
                  <a:pt x="46" y="114"/>
                  <a:pt x="46" y="114"/>
                  <a:pt x="46" y="114"/>
                </a:cubicBezTo>
                <a:cubicBezTo>
                  <a:pt x="53" y="114"/>
                  <a:pt x="60" y="112"/>
                  <a:pt x="65" y="109"/>
                </a:cubicBezTo>
                <a:cubicBezTo>
                  <a:pt x="71" y="106"/>
                  <a:pt x="75" y="103"/>
                  <a:pt x="78" y="98"/>
                </a:cubicBezTo>
                <a:cubicBezTo>
                  <a:pt x="80" y="94"/>
                  <a:pt x="82" y="89"/>
                  <a:pt x="82" y="84"/>
                </a:cubicBezTo>
                <a:cubicBezTo>
                  <a:pt x="82" y="80"/>
                  <a:pt x="81" y="76"/>
                  <a:pt x="79" y="73"/>
                </a:cubicBezTo>
                <a:cubicBezTo>
                  <a:pt x="77" y="69"/>
                  <a:pt x="75" y="66"/>
                  <a:pt x="72" y="64"/>
                </a:cubicBezTo>
                <a:close/>
                <a:moveTo>
                  <a:pt x="36" y="52"/>
                </a:moveTo>
                <a:cubicBezTo>
                  <a:pt x="32" y="50"/>
                  <a:pt x="28" y="49"/>
                  <a:pt x="26" y="47"/>
                </a:cubicBezTo>
                <a:cubicBezTo>
                  <a:pt x="24" y="45"/>
                  <a:pt x="22" y="42"/>
                  <a:pt x="22" y="39"/>
                </a:cubicBezTo>
                <a:cubicBezTo>
                  <a:pt x="22" y="35"/>
                  <a:pt x="24" y="32"/>
                  <a:pt x="26" y="31"/>
                </a:cubicBezTo>
                <a:cubicBezTo>
                  <a:pt x="28" y="29"/>
                  <a:pt x="32" y="27"/>
                  <a:pt x="36" y="26"/>
                </a:cubicBezTo>
                <a:lnTo>
                  <a:pt x="36" y="52"/>
                </a:lnTo>
                <a:close/>
                <a:moveTo>
                  <a:pt x="58" y="96"/>
                </a:moveTo>
                <a:cubicBezTo>
                  <a:pt x="55" y="98"/>
                  <a:pt x="51" y="100"/>
                  <a:pt x="46" y="101"/>
                </a:cubicBezTo>
                <a:cubicBezTo>
                  <a:pt x="46" y="72"/>
                  <a:pt x="46" y="72"/>
                  <a:pt x="46" y="72"/>
                </a:cubicBezTo>
                <a:cubicBezTo>
                  <a:pt x="52" y="73"/>
                  <a:pt x="56" y="75"/>
                  <a:pt x="58" y="77"/>
                </a:cubicBezTo>
                <a:cubicBezTo>
                  <a:pt x="61" y="79"/>
                  <a:pt x="62" y="82"/>
                  <a:pt x="62" y="86"/>
                </a:cubicBezTo>
                <a:cubicBezTo>
                  <a:pt x="62" y="90"/>
                  <a:pt x="61" y="93"/>
                  <a:pt x="58" y="96"/>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1" name="Freeform 325"/>
          <p:cNvSpPr>
            <a:spLocks noChangeArrowheads="1"/>
          </p:cNvSpPr>
          <p:nvPr/>
        </p:nvSpPr>
        <p:spPr bwMode="auto">
          <a:xfrm>
            <a:off x="4208463" y="2830513"/>
            <a:ext cx="200025" cy="180975"/>
          </a:xfrm>
          <a:custGeom>
            <a:avLst/>
            <a:gdLst>
              <a:gd name="T0" fmla="*/ 0 w 156"/>
              <a:gd name="T1" fmla="*/ 0 h 142"/>
              <a:gd name="T2" fmla="*/ 2147483647 w 156"/>
              <a:gd name="T3" fmla="*/ 2147483647 h 142"/>
              <a:gd name="T4" fmla="*/ 2147483647 w 156"/>
              <a:gd name="T5" fmla="*/ 2147483647 h 142"/>
              <a:gd name="T6" fmla="*/ 0 w 156"/>
              <a:gd name="T7" fmla="*/ 0 h 142"/>
              <a:gd name="T8" fmla="*/ 0 60000 65536"/>
              <a:gd name="T9" fmla="*/ 0 60000 65536"/>
              <a:gd name="T10" fmla="*/ 0 60000 65536"/>
              <a:gd name="T11" fmla="*/ 0 60000 65536"/>
              <a:gd name="T12" fmla="*/ 0 w 156"/>
              <a:gd name="T13" fmla="*/ 0 h 142"/>
              <a:gd name="T14" fmla="*/ 156 w 156"/>
              <a:gd name="T15" fmla="*/ 142 h 142"/>
            </a:gdLst>
            <a:ahLst/>
            <a:cxnLst>
              <a:cxn ang="T8">
                <a:pos x="T0" y="T1"/>
              </a:cxn>
              <a:cxn ang="T9">
                <a:pos x="T2" y="T3"/>
              </a:cxn>
              <a:cxn ang="T10">
                <a:pos x="T4" y="T5"/>
              </a:cxn>
              <a:cxn ang="T11">
                <a:pos x="T6" y="T7"/>
              </a:cxn>
            </a:cxnLst>
            <a:rect l="T12" t="T13" r="T14" b="T15"/>
            <a:pathLst>
              <a:path w="156" h="142">
                <a:moveTo>
                  <a:pt x="0" y="0"/>
                </a:moveTo>
                <a:cubicBezTo>
                  <a:pt x="63" y="27"/>
                  <a:pt x="77" y="142"/>
                  <a:pt x="77" y="142"/>
                </a:cubicBezTo>
                <a:cubicBezTo>
                  <a:pt x="116" y="111"/>
                  <a:pt x="156" y="142"/>
                  <a:pt x="156" y="142"/>
                </a:cubicBezTo>
                <a:cubicBezTo>
                  <a:pt x="134" y="31"/>
                  <a:pt x="20" y="4"/>
                  <a:pt x="0"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2" name="Freeform 326"/>
          <p:cNvSpPr>
            <a:spLocks noChangeArrowheads="1"/>
          </p:cNvSpPr>
          <p:nvPr/>
        </p:nvSpPr>
        <p:spPr bwMode="auto">
          <a:xfrm>
            <a:off x="4098925" y="2809875"/>
            <a:ext cx="195263" cy="196850"/>
          </a:xfrm>
          <a:custGeom>
            <a:avLst/>
            <a:gdLst>
              <a:gd name="T0" fmla="*/ 2147483647 w 153"/>
              <a:gd name="T1" fmla="*/ 2147483647 h 153"/>
              <a:gd name="T2" fmla="*/ 2147483647 w 153"/>
              <a:gd name="T3" fmla="*/ 0 h 153"/>
              <a:gd name="T4" fmla="*/ 2147483647 w 153"/>
              <a:gd name="T5" fmla="*/ 2147483647 h 153"/>
              <a:gd name="T6" fmla="*/ 2147483647 w 153"/>
              <a:gd name="T7" fmla="*/ 2147483647 h 153"/>
              <a:gd name="T8" fmla="*/ 2147483647 w 153"/>
              <a:gd name="T9" fmla="*/ 2147483647 h 153"/>
              <a:gd name="T10" fmla="*/ 2147483647 w 153"/>
              <a:gd name="T11" fmla="*/ 2147483647 h 153"/>
              <a:gd name="T12" fmla="*/ 0 w 153"/>
              <a:gd name="T13" fmla="*/ 2147483647 h 153"/>
              <a:gd name="T14" fmla="*/ 2147483647 w 153"/>
              <a:gd name="T15" fmla="*/ 2147483647 h 153"/>
              <a:gd name="T16" fmla="*/ 2147483647 w 153"/>
              <a:gd name="T17" fmla="*/ 2147483647 h 153"/>
              <a:gd name="T18" fmla="*/ 2147483647 w 153"/>
              <a:gd name="T19" fmla="*/ 2147483647 h 153"/>
              <a:gd name="T20" fmla="*/ 2147483647 w 153"/>
              <a:gd name="T21" fmla="*/ 2147483647 h 153"/>
              <a:gd name="T22" fmla="*/ 2147483647 w 153"/>
              <a:gd name="T23" fmla="*/ 2147483647 h 153"/>
              <a:gd name="T24" fmla="*/ 2147483647 w 153"/>
              <a:gd name="T25" fmla="*/ 2147483647 h 153"/>
              <a:gd name="T26" fmla="*/ 2147483647 w 153"/>
              <a:gd name="T27" fmla="*/ 2147483647 h 153"/>
              <a:gd name="T28" fmla="*/ 2147483647 w 153"/>
              <a:gd name="T29" fmla="*/ 2147483647 h 153"/>
              <a:gd name="T30" fmla="*/ 2147483647 w 153"/>
              <a:gd name="T31" fmla="*/ 2147483647 h 1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3"/>
              <a:gd name="T49" fmla="*/ 0 h 153"/>
              <a:gd name="T50" fmla="*/ 153 w 153"/>
              <a:gd name="T51" fmla="*/ 153 h 1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3" h="153">
                <a:moveTo>
                  <a:pt x="84" y="3"/>
                </a:moveTo>
                <a:cubicBezTo>
                  <a:pt x="82" y="1"/>
                  <a:pt x="80" y="0"/>
                  <a:pt x="78" y="0"/>
                </a:cubicBezTo>
                <a:cubicBezTo>
                  <a:pt x="74" y="0"/>
                  <a:pt x="70" y="4"/>
                  <a:pt x="70" y="10"/>
                </a:cubicBezTo>
                <a:cubicBezTo>
                  <a:pt x="70" y="14"/>
                  <a:pt x="70" y="14"/>
                  <a:pt x="70" y="14"/>
                </a:cubicBezTo>
                <a:cubicBezTo>
                  <a:pt x="70" y="20"/>
                  <a:pt x="70" y="20"/>
                  <a:pt x="70" y="20"/>
                </a:cubicBezTo>
                <a:cubicBezTo>
                  <a:pt x="44" y="34"/>
                  <a:pt x="26" y="67"/>
                  <a:pt x="15" y="97"/>
                </a:cubicBezTo>
                <a:cubicBezTo>
                  <a:pt x="4" y="127"/>
                  <a:pt x="0" y="153"/>
                  <a:pt x="0" y="153"/>
                </a:cubicBezTo>
                <a:cubicBezTo>
                  <a:pt x="14" y="148"/>
                  <a:pt x="41" y="138"/>
                  <a:pt x="70" y="138"/>
                </a:cubicBezTo>
                <a:cubicBezTo>
                  <a:pt x="70" y="138"/>
                  <a:pt x="70" y="138"/>
                  <a:pt x="70" y="138"/>
                </a:cubicBezTo>
                <a:cubicBezTo>
                  <a:pt x="83" y="138"/>
                  <a:pt x="83" y="138"/>
                  <a:pt x="83" y="138"/>
                </a:cubicBezTo>
                <a:cubicBezTo>
                  <a:pt x="84" y="138"/>
                  <a:pt x="85" y="138"/>
                  <a:pt x="86" y="138"/>
                </a:cubicBezTo>
                <a:cubicBezTo>
                  <a:pt x="113" y="139"/>
                  <a:pt x="140" y="148"/>
                  <a:pt x="153" y="153"/>
                </a:cubicBezTo>
                <a:cubicBezTo>
                  <a:pt x="153" y="153"/>
                  <a:pt x="136" y="52"/>
                  <a:pt x="86" y="20"/>
                </a:cubicBezTo>
                <a:cubicBezTo>
                  <a:pt x="86" y="15"/>
                  <a:pt x="86" y="15"/>
                  <a:pt x="86" y="15"/>
                </a:cubicBezTo>
                <a:cubicBezTo>
                  <a:pt x="86" y="10"/>
                  <a:pt x="86" y="10"/>
                  <a:pt x="86" y="10"/>
                </a:cubicBezTo>
                <a:cubicBezTo>
                  <a:pt x="86" y="7"/>
                  <a:pt x="85" y="5"/>
                  <a:pt x="84" y="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3" name="Freeform 327"/>
          <p:cNvSpPr>
            <a:spLocks noChangeArrowheads="1"/>
          </p:cNvSpPr>
          <p:nvPr/>
        </p:nvSpPr>
        <p:spPr bwMode="auto">
          <a:xfrm>
            <a:off x="4187825" y="2995613"/>
            <a:ext cx="20638" cy="271462"/>
          </a:xfrm>
          <a:custGeom>
            <a:avLst/>
            <a:gdLst>
              <a:gd name="T0" fmla="*/ 0 w 16"/>
              <a:gd name="T1" fmla="*/ 2147483647 h 212"/>
              <a:gd name="T2" fmla="*/ 0 w 16"/>
              <a:gd name="T3" fmla="*/ 2147483647 h 212"/>
              <a:gd name="T4" fmla="*/ 2147483647 w 16"/>
              <a:gd name="T5" fmla="*/ 2147483647 h 212"/>
              <a:gd name="T6" fmla="*/ 2147483647 w 16"/>
              <a:gd name="T7" fmla="*/ 2147483647 h 212"/>
              <a:gd name="T8" fmla="*/ 2147483647 w 16"/>
              <a:gd name="T9" fmla="*/ 2147483647 h 212"/>
              <a:gd name="T10" fmla="*/ 2147483647 w 16"/>
              <a:gd name="T11" fmla="*/ 2147483647 h 212"/>
              <a:gd name="T12" fmla="*/ 0 w 16"/>
              <a:gd name="T13" fmla="*/ 2147483647 h 212"/>
              <a:gd name="T14" fmla="*/ 0 60000 65536"/>
              <a:gd name="T15" fmla="*/ 0 60000 65536"/>
              <a:gd name="T16" fmla="*/ 0 60000 65536"/>
              <a:gd name="T17" fmla="*/ 0 60000 65536"/>
              <a:gd name="T18" fmla="*/ 0 60000 65536"/>
              <a:gd name="T19" fmla="*/ 0 60000 65536"/>
              <a:gd name="T20" fmla="*/ 0 60000 65536"/>
              <a:gd name="T21" fmla="*/ 0 w 16"/>
              <a:gd name="T22" fmla="*/ 0 h 212"/>
              <a:gd name="T23" fmla="*/ 16 w 16"/>
              <a:gd name="T24" fmla="*/ 212 h 2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212">
                <a:moveTo>
                  <a:pt x="0" y="5"/>
                </a:moveTo>
                <a:cubicBezTo>
                  <a:pt x="0" y="203"/>
                  <a:pt x="0" y="203"/>
                  <a:pt x="0" y="203"/>
                </a:cubicBezTo>
                <a:cubicBezTo>
                  <a:pt x="0" y="206"/>
                  <a:pt x="1" y="208"/>
                  <a:pt x="3" y="210"/>
                </a:cubicBezTo>
                <a:cubicBezTo>
                  <a:pt x="4" y="211"/>
                  <a:pt x="6" y="212"/>
                  <a:pt x="8" y="212"/>
                </a:cubicBezTo>
                <a:cubicBezTo>
                  <a:pt x="13" y="212"/>
                  <a:pt x="16" y="208"/>
                  <a:pt x="16" y="203"/>
                </a:cubicBezTo>
                <a:cubicBezTo>
                  <a:pt x="16" y="5"/>
                  <a:pt x="16" y="5"/>
                  <a:pt x="16" y="5"/>
                </a:cubicBezTo>
                <a:cubicBezTo>
                  <a:pt x="9" y="0"/>
                  <a:pt x="0" y="5"/>
                  <a:pt x="0" y="5"/>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4" name="Freeform 328"/>
          <p:cNvSpPr>
            <a:spLocks noChangeArrowheads="1"/>
          </p:cNvSpPr>
          <p:nvPr/>
        </p:nvSpPr>
        <p:spPr bwMode="auto">
          <a:xfrm>
            <a:off x="3984625" y="2828925"/>
            <a:ext cx="203200" cy="182563"/>
          </a:xfrm>
          <a:custGeom>
            <a:avLst/>
            <a:gdLst>
              <a:gd name="T0" fmla="*/ 0 w 159"/>
              <a:gd name="T1" fmla="*/ 2147483647 h 143"/>
              <a:gd name="T2" fmla="*/ 2147483647 w 159"/>
              <a:gd name="T3" fmla="*/ 2147483647 h 143"/>
              <a:gd name="T4" fmla="*/ 2147483647 w 159"/>
              <a:gd name="T5" fmla="*/ 0 h 143"/>
              <a:gd name="T6" fmla="*/ 2147483647 w 159"/>
              <a:gd name="T7" fmla="*/ 0 h 143"/>
              <a:gd name="T8" fmla="*/ 0 w 159"/>
              <a:gd name="T9" fmla="*/ 2147483647 h 143"/>
              <a:gd name="T10" fmla="*/ 0 60000 65536"/>
              <a:gd name="T11" fmla="*/ 0 60000 65536"/>
              <a:gd name="T12" fmla="*/ 0 60000 65536"/>
              <a:gd name="T13" fmla="*/ 0 60000 65536"/>
              <a:gd name="T14" fmla="*/ 0 60000 65536"/>
              <a:gd name="T15" fmla="*/ 0 w 159"/>
              <a:gd name="T16" fmla="*/ 0 h 143"/>
              <a:gd name="T17" fmla="*/ 159 w 159"/>
              <a:gd name="T18" fmla="*/ 143 h 143"/>
            </a:gdLst>
            <a:ahLst/>
            <a:cxnLst>
              <a:cxn ang="T10">
                <a:pos x="T0" y="T1"/>
              </a:cxn>
              <a:cxn ang="T11">
                <a:pos x="T2" y="T3"/>
              </a:cxn>
              <a:cxn ang="T12">
                <a:pos x="T4" y="T5"/>
              </a:cxn>
              <a:cxn ang="T13">
                <a:pos x="T6" y="T7"/>
              </a:cxn>
              <a:cxn ang="T14">
                <a:pos x="T8" y="T9"/>
              </a:cxn>
            </a:cxnLst>
            <a:rect l="T15" t="T16" r="T17" b="T18"/>
            <a:pathLst>
              <a:path w="159" h="143">
                <a:moveTo>
                  <a:pt x="0" y="143"/>
                </a:moveTo>
                <a:cubicBezTo>
                  <a:pt x="0" y="143"/>
                  <a:pt x="40" y="112"/>
                  <a:pt x="79" y="143"/>
                </a:cubicBezTo>
                <a:cubicBezTo>
                  <a:pt x="79" y="143"/>
                  <a:pt x="90" y="31"/>
                  <a:pt x="159" y="0"/>
                </a:cubicBezTo>
                <a:cubicBezTo>
                  <a:pt x="159" y="0"/>
                  <a:pt x="159" y="0"/>
                  <a:pt x="159" y="0"/>
                </a:cubicBezTo>
                <a:cubicBezTo>
                  <a:pt x="159" y="0"/>
                  <a:pt x="24" y="21"/>
                  <a:pt x="0" y="14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5" name="Freeform 329"/>
          <p:cNvSpPr>
            <a:spLocks noEditPoints="1" noChangeArrowheads="1"/>
          </p:cNvSpPr>
          <p:nvPr/>
        </p:nvSpPr>
        <p:spPr bwMode="auto">
          <a:xfrm>
            <a:off x="3159125" y="2905125"/>
            <a:ext cx="469900" cy="260350"/>
          </a:xfrm>
          <a:custGeom>
            <a:avLst/>
            <a:gdLst>
              <a:gd name="T0" fmla="*/ 0 w 870"/>
              <a:gd name="T1" fmla="*/ 0 h 480"/>
              <a:gd name="T2" fmla="*/ 0 w 870"/>
              <a:gd name="T3" fmla="*/ 2147483647 h 480"/>
              <a:gd name="T4" fmla="*/ 2147483647 w 870"/>
              <a:gd name="T5" fmla="*/ 2147483647 h 480"/>
              <a:gd name="T6" fmla="*/ 2147483647 w 870"/>
              <a:gd name="T7" fmla="*/ 0 h 480"/>
              <a:gd name="T8" fmla="*/ 0 w 870"/>
              <a:gd name="T9" fmla="*/ 0 h 480"/>
              <a:gd name="T10" fmla="*/ 2147483647 w 870"/>
              <a:gd name="T11" fmla="*/ 2147483647 h 480"/>
              <a:gd name="T12" fmla="*/ 2147483647 w 870"/>
              <a:gd name="T13" fmla="*/ 2147483647 h 480"/>
              <a:gd name="T14" fmla="*/ 2147483647 w 870"/>
              <a:gd name="T15" fmla="*/ 2147483647 h 480"/>
              <a:gd name="T16" fmla="*/ 2147483647 w 870"/>
              <a:gd name="T17" fmla="*/ 2147483647 h 480"/>
              <a:gd name="T18" fmla="*/ 2147483647 w 870"/>
              <a:gd name="T19" fmla="*/ 2147483647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70"/>
              <a:gd name="T31" fmla="*/ 0 h 480"/>
              <a:gd name="T32" fmla="*/ 870 w 870"/>
              <a:gd name="T33" fmla="*/ 480 h 48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70" h="480">
                <a:moveTo>
                  <a:pt x="0" y="0"/>
                </a:moveTo>
                <a:lnTo>
                  <a:pt x="0" y="480"/>
                </a:lnTo>
                <a:lnTo>
                  <a:pt x="870" y="480"/>
                </a:lnTo>
                <a:lnTo>
                  <a:pt x="870" y="0"/>
                </a:lnTo>
                <a:lnTo>
                  <a:pt x="0" y="0"/>
                </a:lnTo>
                <a:close/>
                <a:moveTo>
                  <a:pt x="813" y="423"/>
                </a:moveTo>
                <a:lnTo>
                  <a:pt x="54" y="423"/>
                </a:lnTo>
                <a:lnTo>
                  <a:pt x="54" y="59"/>
                </a:lnTo>
                <a:lnTo>
                  <a:pt x="813" y="59"/>
                </a:lnTo>
                <a:lnTo>
                  <a:pt x="813" y="423"/>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6" name="Freeform 330"/>
          <p:cNvSpPr>
            <a:spLocks noEditPoints="1" noChangeArrowheads="1"/>
          </p:cNvSpPr>
          <p:nvPr/>
        </p:nvSpPr>
        <p:spPr bwMode="auto">
          <a:xfrm>
            <a:off x="3336925" y="2963863"/>
            <a:ext cx="101600" cy="147637"/>
          </a:xfrm>
          <a:custGeom>
            <a:avLst/>
            <a:gdLst>
              <a:gd name="T0" fmla="*/ 2147483647 w 80"/>
              <a:gd name="T1" fmla="*/ 2147483647 h 116"/>
              <a:gd name="T2" fmla="*/ 2147483647 w 80"/>
              <a:gd name="T3" fmla="*/ 2147483647 h 116"/>
              <a:gd name="T4" fmla="*/ 2147483647 w 80"/>
              <a:gd name="T5" fmla="*/ 2147483647 h 116"/>
              <a:gd name="T6" fmla="*/ 2147483647 w 80"/>
              <a:gd name="T7" fmla="*/ 2147483647 h 116"/>
              <a:gd name="T8" fmla="*/ 2147483647 w 80"/>
              <a:gd name="T9" fmla="*/ 2147483647 h 116"/>
              <a:gd name="T10" fmla="*/ 2147483647 w 80"/>
              <a:gd name="T11" fmla="*/ 2147483647 h 116"/>
              <a:gd name="T12" fmla="*/ 2147483647 w 80"/>
              <a:gd name="T13" fmla="*/ 2147483647 h 116"/>
              <a:gd name="T14" fmla="*/ 2147483647 w 80"/>
              <a:gd name="T15" fmla="*/ 2147483647 h 116"/>
              <a:gd name="T16" fmla="*/ 2147483647 w 80"/>
              <a:gd name="T17" fmla="*/ 2147483647 h 116"/>
              <a:gd name="T18" fmla="*/ 2147483647 w 80"/>
              <a:gd name="T19" fmla="*/ 2147483647 h 116"/>
              <a:gd name="T20" fmla="*/ 2147483647 w 80"/>
              <a:gd name="T21" fmla="*/ 2147483647 h 116"/>
              <a:gd name="T22" fmla="*/ 2147483647 w 80"/>
              <a:gd name="T23" fmla="*/ 2147483647 h 116"/>
              <a:gd name="T24" fmla="*/ 2147483647 w 80"/>
              <a:gd name="T25" fmla="*/ 2147483647 h 116"/>
              <a:gd name="T26" fmla="*/ 2147483647 w 80"/>
              <a:gd name="T27" fmla="*/ 2147483647 h 116"/>
              <a:gd name="T28" fmla="*/ 2147483647 w 80"/>
              <a:gd name="T29" fmla="*/ 2147483647 h 116"/>
              <a:gd name="T30" fmla="*/ 2147483647 w 80"/>
              <a:gd name="T31" fmla="*/ 2147483647 h 116"/>
              <a:gd name="T32" fmla="*/ 2147483647 w 80"/>
              <a:gd name="T33" fmla="*/ 2147483647 h 116"/>
              <a:gd name="T34" fmla="*/ 2147483647 w 80"/>
              <a:gd name="T35" fmla="*/ 2147483647 h 116"/>
              <a:gd name="T36" fmla="*/ 2147483647 w 80"/>
              <a:gd name="T37" fmla="*/ 2147483647 h 116"/>
              <a:gd name="T38" fmla="*/ 2147483647 w 80"/>
              <a:gd name="T39" fmla="*/ 2147483647 h 116"/>
              <a:gd name="T40" fmla="*/ 2147483647 w 80"/>
              <a:gd name="T41" fmla="*/ 2147483647 h 116"/>
              <a:gd name="T42" fmla="*/ 2147483647 w 80"/>
              <a:gd name="T43" fmla="*/ 2147483647 h 116"/>
              <a:gd name="T44" fmla="*/ 2147483647 w 80"/>
              <a:gd name="T45" fmla="*/ 2147483647 h 116"/>
              <a:gd name="T46" fmla="*/ 2147483647 w 80"/>
              <a:gd name="T47" fmla="*/ 2147483647 h 116"/>
              <a:gd name="T48" fmla="*/ 2147483647 w 80"/>
              <a:gd name="T49" fmla="*/ 2147483647 h 116"/>
              <a:gd name="T50" fmla="*/ 2147483647 w 80"/>
              <a:gd name="T51" fmla="*/ 2147483647 h 116"/>
              <a:gd name="T52" fmla="*/ 2147483647 w 80"/>
              <a:gd name="T53" fmla="*/ 0 h 116"/>
              <a:gd name="T54" fmla="*/ 2147483647 w 80"/>
              <a:gd name="T55" fmla="*/ 2147483647 h 116"/>
              <a:gd name="T56" fmla="*/ 2147483647 w 80"/>
              <a:gd name="T57" fmla="*/ 2147483647 h 116"/>
              <a:gd name="T58" fmla="*/ 2147483647 w 80"/>
              <a:gd name="T59" fmla="*/ 2147483647 h 116"/>
              <a:gd name="T60" fmla="*/ 2147483647 w 80"/>
              <a:gd name="T61" fmla="*/ 2147483647 h 116"/>
              <a:gd name="T62" fmla="*/ 2147483647 w 80"/>
              <a:gd name="T63" fmla="*/ 2147483647 h 116"/>
              <a:gd name="T64" fmla="*/ 2147483647 w 80"/>
              <a:gd name="T65" fmla="*/ 2147483647 h 116"/>
              <a:gd name="T66" fmla="*/ 2147483647 w 80"/>
              <a:gd name="T67" fmla="*/ 2147483647 h 116"/>
              <a:gd name="T68" fmla="*/ 2147483647 w 80"/>
              <a:gd name="T69" fmla="*/ 2147483647 h 116"/>
              <a:gd name="T70" fmla="*/ 2147483647 w 80"/>
              <a:gd name="T71" fmla="*/ 2147483647 h 116"/>
              <a:gd name="T72" fmla="*/ 2147483647 w 80"/>
              <a:gd name="T73" fmla="*/ 2147483647 h 116"/>
              <a:gd name="T74" fmla="*/ 2147483647 w 80"/>
              <a:gd name="T75" fmla="*/ 2147483647 h 116"/>
              <a:gd name="T76" fmla="*/ 2147483647 w 80"/>
              <a:gd name="T77" fmla="*/ 2147483647 h 116"/>
              <a:gd name="T78" fmla="*/ 2147483647 w 80"/>
              <a:gd name="T79" fmla="*/ 2147483647 h 116"/>
              <a:gd name="T80" fmla="*/ 2147483647 w 80"/>
              <a:gd name="T81" fmla="*/ 2147483647 h 116"/>
              <a:gd name="T82" fmla="*/ 0 w 80"/>
              <a:gd name="T83" fmla="*/ 2147483647 h 116"/>
              <a:gd name="T84" fmla="*/ 2147483647 w 80"/>
              <a:gd name="T85" fmla="*/ 2147483647 h 116"/>
              <a:gd name="T86" fmla="*/ 2147483647 w 80"/>
              <a:gd name="T87" fmla="*/ 2147483647 h 116"/>
              <a:gd name="T88" fmla="*/ 2147483647 w 80"/>
              <a:gd name="T89" fmla="*/ 2147483647 h 116"/>
              <a:gd name="T90" fmla="*/ 2147483647 w 80"/>
              <a:gd name="T91" fmla="*/ 2147483647 h 116"/>
              <a:gd name="T92" fmla="*/ 2147483647 w 80"/>
              <a:gd name="T93" fmla="*/ 2147483647 h 116"/>
              <a:gd name="T94" fmla="*/ 2147483647 w 80"/>
              <a:gd name="T95" fmla="*/ 2147483647 h 116"/>
              <a:gd name="T96" fmla="*/ 2147483647 w 80"/>
              <a:gd name="T97" fmla="*/ 2147483647 h 116"/>
              <a:gd name="T98" fmla="*/ 2147483647 w 80"/>
              <a:gd name="T99" fmla="*/ 2147483647 h 116"/>
              <a:gd name="T100" fmla="*/ 2147483647 w 80"/>
              <a:gd name="T101" fmla="*/ 2147483647 h 116"/>
              <a:gd name="T102" fmla="*/ 2147483647 w 80"/>
              <a:gd name="T103" fmla="*/ 2147483647 h 116"/>
              <a:gd name="T104" fmla="*/ 2147483647 w 80"/>
              <a:gd name="T105" fmla="*/ 2147483647 h 116"/>
              <a:gd name="T106" fmla="*/ 2147483647 w 80"/>
              <a:gd name="T107" fmla="*/ 2147483647 h 116"/>
              <a:gd name="T108" fmla="*/ 2147483647 w 80"/>
              <a:gd name="T109" fmla="*/ 2147483647 h 116"/>
              <a:gd name="T110" fmla="*/ 2147483647 w 80"/>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0"/>
              <a:gd name="T169" fmla="*/ 0 h 116"/>
              <a:gd name="T170" fmla="*/ 80 w 80"/>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0" h="116">
                <a:moveTo>
                  <a:pt x="8" y="86"/>
                </a:moveTo>
                <a:cubicBezTo>
                  <a:pt x="11" y="89"/>
                  <a:pt x="15" y="91"/>
                  <a:pt x="20" y="92"/>
                </a:cubicBezTo>
                <a:cubicBezTo>
                  <a:pt x="24" y="94"/>
                  <a:pt x="29" y="95"/>
                  <a:pt x="35" y="95"/>
                </a:cubicBezTo>
                <a:cubicBezTo>
                  <a:pt x="35" y="110"/>
                  <a:pt x="35" y="110"/>
                  <a:pt x="35" y="110"/>
                </a:cubicBezTo>
                <a:cubicBezTo>
                  <a:pt x="35" y="112"/>
                  <a:pt x="36" y="113"/>
                  <a:pt x="36" y="114"/>
                </a:cubicBezTo>
                <a:cubicBezTo>
                  <a:pt x="37" y="115"/>
                  <a:pt x="38" y="116"/>
                  <a:pt x="40" y="116"/>
                </a:cubicBezTo>
                <a:cubicBezTo>
                  <a:pt x="42" y="116"/>
                  <a:pt x="44" y="115"/>
                  <a:pt x="44" y="114"/>
                </a:cubicBezTo>
                <a:cubicBezTo>
                  <a:pt x="45" y="113"/>
                  <a:pt x="45" y="111"/>
                  <a:pt x="45" y="109"/>
                </a:cubicBezTo>
                <a:cubicBezTo>
                  <a:pt x="45" y="95"/>
                  <a:pt x="45" y="95"/>
                  <a:pt x="45" y="95"/>
                </a:cubicBezTo>
                <a:cubicBezTo>
                  <a:pt x="52" y="95"/>
                  <a:pt x="59" y="93"/>
                  <a:pt x="64" y="91"/>
                </a:cubicBezTo>
                <a:cubicBezTo>
                  <a:pt x="69" y="89"/>
                  <a:pt x="73" y="86"/>
                  <a:pt x="76" y="82"/>
                </a:cubicBezTo>
                <a:cubicBezTo>
                  <a:pt x="79" y="78"/>
                  <a:pt x="80" y="74"/>
                  <a:pt x="80" y="70"/>
                </a:cubicBezTo>
                <a:cubicBezTo>
                  <a:pt x="80" y="66"/>
                  <a:pt x="79" y="63"/>
                  <a:pt x="77" y="60"/>
                </a:cubicBezTo>
                <a:cubicBezTo>
                  <a:pt x="76" y="58"/>
                  <a:pt x="73" y="55"/>
                  <a:pt x="70" y="53"/>
                </a:cubicBezTo>
                <a:cubicBezTo>
                  <a:pt x="67" y="51"/>
                  <a:pt x="64" y="50"/>
                  <a:pt x="60" y="49"/>
                </a:cubicBezTo>
                <a:cubicBezTo>
                  <a:pt x="56" y="48"/>
                  <a:pt x="51" y="46"/>
                  <a:pt x="45" y="45"/>
                </a:cubicBezTo>
                <a:cubicBezTo>
                  <a:pt x="45" y="22"/>
                  <a:pt x="45" y="22"/>
                  <a:pt x="45" y="22"/>
                </a:cubicBezTo>
                <a:cubicBezTo>
                  <a:pt x="51" y="23"/>
                  <a:pt x="55" y="26"/>
                  <a:pt x="57" y="31"/>
                </a:cubicBezTo>
                <a:cubicBezTo>
                  <a:pt x="59" y="35"/>
                  <a:pt x="62" y="37"/>
                  <a:pt x="67" y="37"/>
                </a:cubicBezTo>
                <a:cubicBezTo>
                  <a:pt x="70" y="37"/>
                  <a:pt x="72" y="36"/>
                  <a:pt x="74" y="35"/>
                </a:cubicBezTo>
                <a:cubicBezTo>
                  <a:pt x="76" y="34"/>
                  <a:pt x="76" y="32"/>
                  <a:pt x="76" y="30"/>
                </a:cubicBezTo>
                <a:cubicBezTo>
                  <a:pt x="76" y="28"/>
                  <a:pt x="76" y="26"/>
                  <a:pt x="75" y="25"/>
                </a:cubicBezTo>
                <a:cubicBezTo>
                  <a:pt x="73" y="22"/>
                  <a:pt x="72" y="21"/>
                  <a:pt x="69" y="19"/>
                </a:cubicBezTo>
                <a:cubicBezTo>
                  <a:pt x="66" y="16"/>
                  <a:pt x="63" y="14"/>
                  <a:pt x="59" y="13"/>
                </a:cubicBezTo>
                <a:cubicBezTo>
                  <a:pt x="55" y="12"/>
                  <a:pt x="50" y="11"/>
                  <a:pt x="45" y="11"/>
                </a:cubicBezTo>
                <a:cubicBezTo>
                  <a:pt x="45" y="4"/>
                  <a:pt x="45" y="4"/>
                  <a:pt x="45" y="4"/>
                </a:cubicBezTo>
                <a:cubicBezTo>
                  <a:pt x="45" y="1"/>
                  <a:pt x="43" y="0"/>
                  <a:pt x="40" y="0"/>
                </a:cubicBezTo>
                <a:cubicBezTo>
                  <a:pt x="37" y="0"/>
                  <a:pt x="35" y="1"/>
                  <a:pt x="35" y="5"/>
                </a:cubicBezTo>
                <a:cubicBezTo>
                  <a:pt x="35" y="11"/>
                  <a:pt x="35" y="11"/>
                  <a:pt x="35" y="11"/>
                </a:cubicBezTo>
                <a:cubicBezTo>
                  <a:pt x="25" y="11"/>
                  <a:pt x="17" y="14"/>
                  <a:pt x="11" y="18"/>
                </a:cubicBezTo>
                <a:cubicBezTo>
                  <a:pt x="5" y="22"/>
                  <a:pt x="3" y="27"/>
                  <a:pt x="3" y="34"/>
                </a:cubicBezTo>
                <a:cubicBezTo>
                  <a:pt x="3" y="38"/>
                  <a:pt x="4" y="43"/>
                  <a:pt x="7" y="46"/>
                </a:cubicBezTo>
                <a:cubicBezTo>
                  <a:pt x="10" y="49"/>
                  <a:pt x="14" y="51"/>
                  <a:pt x="18" y="53"/>
                </a:cubicBezTo>
                <a:cubicBezTo>
                  <a:pt x="23" y="55"/>
                  <a:pt x="28" y="56"/>
                  <a:pt x="35" y="58"/>
                </a:cubicBezTo>
                <a:cubicBezTo>
                  <a:pt x="35" y="84"/>
                  <a:pt x="35" y="84"/>
                  <a:pt x="35" y="84"/>
                </a:cubicBezTo>
                <a:cubicBezTo>
                  <a:pt x="32" y="83"/>
                  <a:pt x="29" y="82"/>
                  <a:pt x="27" y="81"/>
                </a:cubicBezTo>
                <a:cubicBezTo>
                  <a:pt x="25" y="79"/>
                  <a:pt x="23" y="78"/>
                  <a:pt x="22" y="76"/>
                </a:cubicBezTo>
                <a:cubicBezTo>
                  <a:pt x="21" y="75"/>
                  <a:pt x="20" y="72"/>
                  <a:pt x="19" y="69"/>
                </a:cubicBezTo>
                <a:cubicBezTo>
                  <a:pt x="18" y="68"/>
                  <a:pt x="17" y="67"/>
                  <a:pt x="16" y="66"/>
                </a:cubicBezTo>
                <a:cubicBezTo>
                  <a:pt x="14" y="65"/>
                  <a:pt x="12" y="65"/>
                  <a:pt x="10" y="65"/>
                </a:cubicBezTo>
                <a:cubicBezTo>
                  <a:pt x="7" y="65"/>
                  <a:pt x="4" y="65"/>
                  <a:pt x="2" y="67"/>
                </a:cubicBezTo>
                <a:cubicBezTo>
                  <a:pt x="1" y="68"/>
                  <a:pt x="0" y="70"/>
                  <a:pt x="0" y="72"/>
                </a:cubicBezTo>
                <a:cubicBezTo>
                  <a:pt x="0" y="74"/>
                  <a:pt x="0" y="77"/>
                  <a:pt x="2" y="79"/>
                </a:cubicBezTo>
                <a:cubicBezTo>
                  <a:pt x="3" y="82"/>
                  <a:pt x="5" y="84"/>
                  <a:pt x="8" y="86"/>
                </a:cubicBezTo>
                <a:close/>
                <a:moveTo>
                  <a:pt x="45" y="60"/>
                </a:moveTo>
                <a:cubicBezTo>
                  <a:pt x="50" y="61"/>
                  <a:pt x="54" y="62"/>
                  <a:pt x="57" y="64"/>
                </a:cubicBezTo>
                <a:cubicBezTo>
                  <a:pt x="60" y="66"/>
                  <a:pt x="61" y="68"/>
                  <a:pt x="61" y="72"/>
                </a:cubicBezTo>
                <a:cubicBezTo>
                  <a:pt x="61" y="75"/>
                  <a:pt x="60" y="77"/>
                  <a:pt x="57" y="80"/>
                </a:cubicBezTo>
                <a:cubicBezTo>
                  <a:pt x="54" y="82"/>
                  <a:pt x="50" y="84"/>
                  <a:pt x="45" y="84"/>
                </a:cubicBezTo>
                <a:lnTo>
                  <a:pt x="45" y="60"/>
                </a:lnTo>
                <a:close/>
                <a:moveTo>
                  <a:pt x="25" y="39"/>
                </a:moveTo>
                <a:cubicBezTo>
                  <a:pt x="23" y="37"/>
                  <a:pt x="22" y="35"/>
                  <a:pt x="22" y="32"/>
                </a:cubicBezTo>
                <a:cubicBezTo>
                  <a:pt x="22" y="29"/>
                  <a:pt x="23" y="27"/>
                  <a:pt x="25" y="25"/>
                </a:cubicBezTo>
                <a:cubicBezTo>
                  <a:pt x="28" y="24"/>
                  <a:pt x="31" y="22"/>
                  <a:pt x="35" y="21"/>
                </a:cubicBezTo>
                <a:cubicBezTo>
                  <a:pt x="35" y="43"/>
                  <a:pt x="35" y="43"/>
                  <a:pt x="35" y="43"/>
                </a:cubicBezTo>
                <a:cubicBezTo>
                  <a:pt x="31" y="42"/>
                  <a:pt x="27" y="40"/>
                  <a:pt x="25" y="39"/>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7" name="Freeform 331"/>
          <p:cNvSpPr>
            <a:spLocks noChangeArrowheads="1"/>
          </p:cNvSpPr>
          <p:nvPr/>
        </p:nvSpPr>
        <p:spPr bwMode="auto">
          <a:xfrm>
            <a:off x="2487613" y="2855913"/>
            <a:ext cx="392112" cy="279400"/>
          </a:xfrm>
          <a:custGeom>
            <a:avLst/>
            <a:gdLst>
              <a:gd name="T0" fmla="*/ 2147483647 w 306"/>
              <a:gd name="T1" fmla="*/ 0 h 219"/>
              <a:gd name="T2" fmla="*/ 2147483647 w 306"/>
              <a:gd name="T3" fmla="*/ 0 h 219"/>
              <a:gd name="T4" fmla="*/ 0 w 306"/>
              <a:gd name="T5" fmla="*/ 2147483647 h 219"/>
              <a:gd name="T6" fmla="*/ 0 w 306"/>
              <a:gd name="T7" fmla="*/ 2147483647 h 219"/>
              <a:gd name="T8" fmla="*/ 2147483647 w 306"/>
              <a:gd name="T9" fmla="*/ 2147483647 h 219"/>
              <a:gd name="T10" fmla="*/ 2147483647 w 306"/>
              <a:gd name="T11" fmla="*/ 2147483647 h 219"/>
              <a:gd name="T12" fmla="*/ 2147483647 w 306"/>
              <a:gd name="T13" fmla="*/ 2147483647 h 219"/>
              <a:gd name="T14" fmla="*/ 2147483647 w 306"/>
              <a:gd name="T15" fmla="*/ 2147483647 h 219"/>
              <a:gd name="T16" fmla="*/ 2147483647 w 306"/>
              <a:gd name="T17" fmla="*/ 2147483647 h 219"/>
              <a:gd name="T18" fmla="*/ 2147483647 w 306"/>
              <a:gd name="T19" fmla="*/ 2147483647 h 219"/>
              <a:gd name="T20" fmla="*/ 2147483647 w 306"/>
              <a:gd name="T21" fmla="*/ 2147483647 h 219"/>
              <a:gd name="T22" fmla="*/ 2147483647 w 306"/>
              <a:gd name="T23" fmla="*/ 2147483647 h 219"/>
              <a:gd name="T24" fmla="*/ 2147483647 w 306"/>
              <a:gd name="T25" fmla="*/ 2147483647 h 219"/>
              <a:gd name="T26" fmla="*/ 2147483647 w 306"/>
              <a:gd name="T27" fmla="*/ 2147483647 h 219"/>
              <a:gd name="T28" fmla="*/ 2147483647 w 306"/>
              <a:gd name="T29" fmla="*/ 2147483647 h 219"/>
              <a:gd name="T30" fmla="*/ 2147483647 w 306"/>
              <a:gd name="T31" fmla="*/ 0 h 2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6"/>
              <a:gd name="T49" fmla="*/ 0 h 219"/>
              <a:gd name="T50" fmla="*/ 306 w 306"/>
              <a:gd name="T51" fmla="*/ 219 h 2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6" h="219">
                <a:moveTo>
                  <a:pt x="277" y="0"/>
                </a:moveTo>
                <a:cubicBezTo>
                  <a:pt x="28" y="0"/>
                  <a:pt x="28" y="0"/>
                  <a:pt x="28" y="0"/>
                </a:cubicBezTo>
                <a:cubicBezTo>
                  <a:pt x="13" y="0"/>
                  <a:pt x="0" y="12"/>
                  <a:pt x="0" y="28"/>
                </a:cubicBezTo>
                <a:cubicBezTo>
                  <a:pt x="0" y="43"/>
                  <a:pt x="0" y="43"/>
                  <a:pt x="0" y="43"/>
                </a:cubicBezTo>
                <a:cubicBezTo>
                  <a:pt x="21" y="43"/>
                  <a:pt x="21" y="43"/>
                  <a:pt x="21" y="43"/>
                </a:cubicBezTo>
                <a:cubicBezTo>
                  <a:pt x="21" y="30"/>
                  <a:pt x="32" y="20"/>
                  <a:pt x="45" y="20"/>
                </a:cubicBezTo>
                <a:cubicBezTo>
                  <a:pt x="260" y="20"/>
                  <a:pt x="260" y="20"/>
                  <a:pt x="260" y="20"/>
                </a:cubicBezTo>
                <a:cubicBezTo>
                  <a:pt x="273" y="20"/>
                  <a:pt x="284" y="30"/>
                  <a:pt x="284" y="43"/>
                </a:cubicBezTo>
                <a:cubicBezTo>
                  <a:pt x="284" y="176"/>
                  <a:pt x="284" y="176"/>
                  <a:pt x="284" y="176"/>
                </a:cubicBezTo>
                <a:cubicBezTo>
                  <a:pt x="284" y="183"/>
                  <a:pt x="281" y="190"/>
                  <a:pt x="275" y="194"/>
                </a:cubicBezTo>
                <a:cubicBezTo>
                  <a:pt x="275" y="194"/>
                  <a:pt x="275" y="194"/>
                  <a:pt x="275" y="194"/>
                </a:cubicBezTo>
                <a:cubicBezTo>
                  <a:pt x="275" y="219"/>
                  <a:pt x="275" y="219"/>
                  <a:pt x="275" y="219"/>
                </a:cubicBezTo>
                <a:cubicBezTo>
                  <a:pt x="277" y="219"/>
                  <a:pt x="277" y="219"/>
                  <a:pt x="277" y="219"/>
                </a:cubicBezTo>
                <a:cubicBezTo>
                  <a:pt x="293" y="219"/>
                  <a:pt x="306" y="207"/>
                  <a:pt x="306" y="191"/>
                </a:cubicBezTo>
                <a:cubicBezTo>
                  <a:pt x="306" y="28"/>
                  <a:pt x="306" y="28"/>
                  <a:pt x="306" y="28"/>
                </a:cubicBezTo>
                <a:cubicBezTo>
                  <a:pt x="306" y="12"/>
                  <a:pt x="293" y="0"/>
                  <a:pt x="277"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8" name="Freeform 332"/>
          <p:cNvSpPr>
            <a:spLocks noEditPoints="1" noChangeArrowheads="1"/>
          </p:cNvSpPr>
          <p:nvPr/>
        </p:nvSpPr>
        <p:spPr bwMode="auto">
          <a:xfrm>
            <a:off x="2349500" y="2925763"/>
            <a:ext cx="458788" cy="309562"/>
          </a:xfrm>
          <a:custGeom>
            <a:avLst/>
            <a:gdLst>
              <a:gd name="T0" fmla="*/ 2147483647 w 359"/>
              <a:gd name="T1" fmla="*/ 0 h 241"/>
              <a:gd name="T2" fmla="*/ 2147483647 w 359"/>
              <a:gd name="T3" fmla="*/ 0 h 241"/>
              <a:gd name="T4" fmla="*/ 2147483647 w 359"/>
              <a:gd name="T5" fmla="*/ 0 h 241"/>
              <a:gd name="T6" fmla="*/ 2147483647 w 359"/>
              <a:gd name="T7" fmla="*/ 0 h 241"/>
              <a:gd name="T8" fmla="*/ 0 w 359"/>
              <a:gd name="T9" fmla="*/ 2147483647 h 241"/>
              <a:gd name="T10" fmla="*/ 0 w 359"/>
              <a:gd name="T11" fmla="*/ 2147483647 h 241"/>
              <a:gd name="T12" fmla="*/ 2147483647 w 359"/>
              <a:gd name="T13" fmla="*/ 2147483647 h 241"/>
              <a:gd name="T14" fmla="*/ 2147483647 w 359"/>
              <a:gd name="T15" fmla="*/ 2147483647 h 241"/>
              <a:gd name="T16" fmla="*/ 2147483647 w 359"/>
              <a:gd name="T17" fmla="*/ 2147483647 h 241"/>
              <a:gd name="T18" fmla="*/ 2147483647 w 359"/>
              <a:gd name="T19" fmla="*/ 2147483647 h 241"/>
              <a:gd name="T20" fmla="*/ 2147483647 w 359"/>
              <a:gd name="T21" fmla="*/ 2147483647 h 241"/>
              <a:gd name="T22" fmla="*/ 2147483647 w 359"/>
              <a:gd name="T23" fmla="*/ 2147483647 h 241"/>
              <a:gd name="T24" fmla="*/ 2147483647 w 359"/>
              <a:gd name="T25" fmla="*/ 0 h 241"/>
              <a:gd name="T26" fmla="*/ 2147483647 w 359"/>
              <a:gd name="T27" fmla="*/ 2147483647 h 241"/>
              <a:gd name="T28" fmla="*/ 2147483647 w 359"/>
              <a:gd name="T29" fmla="*/ 2147483647 h 241"/>
              <a:gd name="T30" fmla="*/ 2147483647 w 359"/>
              <a:gd name="T31" fmla="*/ 2147483647 h 241"/>
              <a:gd name="T32" fmla="*/ 2147483647 w 359"/>
              <a:gd name="T33" fmla="*/ 2147483647 h 241"/>
              <a:gd name="T34" fmla="*/ 2147483647 w 359"/>
              <a:gd name="T35" fmla="*/ 2147483647 h 241"/>
              <a:gd name="T36" fmla="*/ 2147483647 w 359"/>
              <a:gd name="T37" fmla="*/ 2147483647 h 241"/>
              <a:gd name="T38" fmla="*/ 2147483647 w 359"/>
              <a:gd name="T39" fmla="*/ 2147483647 h 241"/>
              <a:gd name="T40" fmla="*/ 2147483647 w 359"/>
              <a:gd name="T41" fmla="*/ 2147483647 h 241"/>
              <a:gd name="T42" fmla="*/ 2147483647 w 359"/>
              <a:gd name="T43" fmla="*/ 2147483647 h 241"/>
              <a:gd name="T44" fmla="*/ 2147483647 w 359"/>
              <a:gd name="T45" fmla="*/ 2147483647 h 241"/>
              <a:gd name="T46" fmla="*/ 2147483647 w 359"/>
              <a:gd name="T47" fmla="*/ 2147483647 h 241"/>
              <a:gd name="T48" fmla="*/ 2147483647 w 359"/>
              <a:gd name="T49" fmla="*/ 2147483647 h 241"/>
              <a:gd name="T50" fmla="*/ 2147483647 w 359"/>
              <a:gd name="T51" fmla="*/ 2147483647 h 24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59"/>
              <a:gd name="T79" fmla="*/ 0 h 241"/>
              <a:gd name="T80" fmla="*/ 359 w 359"/>
              <a:gd name="T81" fmla="*/ 241 h 24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59" h="241">
                <a:moveTo>
                  <a:pt x="331" y="0"/>
                </a:moveTo>
                <a:cubicBezTo>
                  <a:pt x="129" y="0"/>
                  <a:pt x="129" y="0"/>
                  <a:pt x="129" y="0"/>
                </a:cubicBezTo>
                <a:cubicBezTo>
                  <a:pt x="108" y="0"/>
                  <a:pt x="108" y="0"/>
                  <a:pt x="108" y="0"/>
                </a:cubicBezTo>
                <a:cubicBezTo>
                  <a:pt x="28" y="0"/>
                  <a:pt x="28" y="0"/>
                  <a:pt x="28" y="0"/>
                </a:cubicBezTo>
                <a:cubicBezTo>
                  <a:pt x="12" y="0"/>
                  <a:pt x="0" y="12"/>
                  <a:pt x="0" y="28"/>
                </a:cubicBezTo>
                <a:cubicBezTo>
                  <a:pt x="0" y="212"/>
                  <a:pt x="0" y="212"/>
                  <a:pt x="0" y="212"/>
                </a:cubicBezTo>
                <a:cubicBezTo>
                  <a:pt x="0" y="228"/>
                  <a:pt x="12" y="241"/>
                  <a:pt x="28" y="241"/>
                </a:cubicBezTo>
                <a:cubicBezTo>
                  <a:pt x="331" y="241"/>
                  <a:pt x="331" y="241"/>
                  <a:pt x="331" y="241"/>
                </a:cubicBezTo>
                <a:cubicBezTo>
                  <a:pt x="346" y="241"/>
                  <a:pt x="359" y="228"/>
                  <a:pt x="359" y="212"/>
                </a:cubicBezTo>
                <a:cubicBezTo>
                  <a:pt x="359" y="164"/>
                  <a:pt x="359" y="164"/>
                  <a:pt x="359" y="164"/>
                </a:cubicBezTo>
                <a:cubicBezTo>
                  <a:pt x="359" y="144"/>
                  <a:pt x="359" y="144"/>
                  <a:pt x="359" y="144"/>
                </a:cubicBezTo>
                <a:cubicBezTo>
                  <a:pt x="359" y="28"/>
                  <a:pt x="359" y="28"/>
                  <a:pt x="359" y="28"/>
                </a:cubicBezTo>
                <a:cubicBezTo>
                  <a:pt x="359" y="12"/>
                  <a:pt x="346" y="0"/>
                  <a:pt x="331" y="0"/>
                </a:cubicBezTo>
                <a:close/>
                <a:moveTo>
                  <a:pt x="336" y="164"/>
                </a:moveTo>
                <a:cubicBezTo>
                  <a:pt x="336" y="189"/>
                  <a:pt x="336" y="189"/>
                  <a:pt x="336" y="189"/>
                </a:cubicBezTo>
                <a:cubicBezTo>
                  <a:pt x="336" y="201"/>
                  <a:pt x="325" y="211"/>
                  <a:pt x="311" y="211"/>
                </a:cubicBezTo>
                <a:cubicBezTo>
                  <a:pt x="48" y="211"/>
                  <a:pt x="48" y="211"/>
                  <a:pt x="48" y="211"/>
                </a:cubicBezTo>
                <a:cubicBezTo>
                  <a:pt x="34" y="211"/>
                  <a:pt x="23" y="201"/>
                  <a:pt x="23" y="189"/>
                </a:cubicBezTo>
                <a:cubicBezTo>
                  <a:pt x="23" y="47"/>
                  <a:pt x="23" y="47"/>
                  <a:pt x="23" y="47"/>
                </a:cubicBezTo>
                <a:cubicBezTo>
                  <a:pt x="23" y="35"/>
                  <a:pt x="34" y="25"/>
                  <a:pt x="48" y="25"/>
                </a:cubicBezTo>
                <a:cubicBezTo>
                  <a:pt x="108" y="25"/>
                  <a:pt x="108" y="25"/>
                  <a:pt x="108" y="25"/>
                </a:cubicBezTo>
                <a:cubicBezTo>
                  <a:pt x="129" y="25"/>
                  <a:pt x="129" y="25"/>
                  <a:pt x="129" y="25"/>
                </a:cubicBezTo>
                <a:cubicBezTo>
                  <a:pt x="311" y="25"/>
                  <a:pt x="311" y="25"/>
                  <a:pt x="311" y="25"/>
                </a:cubicBezTo>
                <a:cubicBezTo>
                  <a:pt x="325" y="25"/>
                  <a:pt x="336" y="35"/>
                  <a:pt x="336" y="47"/>
                </a:cubicBezTo>
                <a:cubicBezTo>
                  <a:pt x="336" y="144"/>
                  <a:pt x="336" y="144"/>
                  <a:pt x="336" y="144"/>
                </a:cubicBezTo>
                <a:lnTo>
                  <a:pt x="336" y="16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59" name="Freeform 333"/>
          <p:cNvSpPr>
            <a:spLocks noEditPoints="1" noChangeArrowheads="1"/>
          </p:cNvSpPr>
          <p:nvPr/>
        </p:nvSpPr>
        <p:spPr bwMode="auto">
          <a:xfrm>
            <a:off x="2447925" y="3000375"/>
            <a:ext cx="260350" cy="171450"/>
          </a:xfrm>
          <a:custGeom>
            <a:avLst/>
            <a:gdLst>
              <a:gd name="T0" fmla="*/ 2147483647 w 204"/>
              <a:gd name="T1" fmla="*/ 0 h 134"/>
              <a:gd name="T2" fmla="*/ 2147483647 w 204"/>
              <a:gd name="T3" fmla="*/ 2147483647 h 134"/>
              <a:gd name="T4" fmla="*/ 2147483647 w 204"/>
              <a:gd name="T5" fmla="*/ 2147483647 h 134"/>
              <a:gd name="T6" fmla="*/ 2147483647 w 204"/>
              <a:gd name="T7" fmla="*/ 0 h 134"/>
              <a:gd name="T8" fmla="*/ 2147483647 w 204"/>
              <a:gd name="T9" fmla="*/ 2147483647 h 134"/>
              <a:gd name="T10" fmla="*/ 2147483647 w 204"/>
              <a:gd name="T11" fmla="*/ 2147483647 h 134"/>
              <a:gd name="T12" fmla="*/ 0 w 204"/>
              <a:gd name="T13" fmla="*/ 2147483647 h 134"/>
              <a:gd name="T14" fmla="*/ 2147483647 w 204"/>
              <a:gd name="T15" fmla="*/ 2147483647 h 134"/>
              <a:gd name="T16" fmla="*/ 2147483647 w 204"/>
              <a:gd name="T17" fmla="*/ 2147483647 h 134"/>
              <a:gd name="T18" fmla="*/ 2147483647 w 204"/>
              <a:gd name="T19" fmla="*/ 2147483647 h 134"/>
              <a:gd name="T20" fmla="*/ 2147483647 w 204"/>
              <a:gd name="T21" fmla="*/ 2147483647 h 134"/>
              <a:gd name="T22" fmla="*/ 2147483647 w 204"/>
              <a:gd name="T23" fmla="*/ 2147483647 h 134"/>
              <a:gd name="T24" fmla="*/ 2147483647 w 204"/>
              <a:gd name="T25" fmla="*/ 2147483647 h 134"/>
              <a:gd name="T26" fmla="*/ 2147483647 w 204"/>
              <a:gd name="T27" fmla="*/ 0 h 134"/>
              <a:gd name="T28" fmla="*/ 2147483647 w 204"/>
              <a:gd name="T29" fmla="*/ 2147483647 h 134"/>
              <a:gd name="T30" fmla="*/ 2147483647 w 204"/>
              <a:gd name="T31" fmla="*/ 2147483647 h 134"/>
              <a:gd name="T32" fmla="*/ 2147483647 w 204"/>
              <a:gd name="T33" fmla="*/ 2147483647 h 134"/>
              <a:gd name="T34" fmla="*/ 2147483647 w 204"/>
              <a:gd name="T35" fmla="*/ 2147483647 h 134"/>
              <a:gd name="T36" fmla="*/ 2147483647 w 204"/>
              <a:gd name="T37" fmla="*/ 2147483647 h 134"/>
              <a:gd name="T38" fmla="*/ 2147483647 w 204"/>
              <a:gd name="T39" fmla="*/ 2147483647 h 134"/>
              <a:gd name="T40" fmla="*/ 2147483647 w 204"/>
              <a:gd name="T41" fmla="*/ 2147483647 h 134"/>
              <a:gd name="T42" fmla="*/ 2147483647 w 204"/>
              <a:gd name="T43" fmla="*/ 2147483647 h 134"/>
              <a:gd name="T44" fmla="*/ 2147483647 w 204"/>
              <a:gd name="T45" fmla="*/ 2147483647 h 134"/>
              <a:gd name="T46" fmla="*/ 2147483647 w 204"/>
              <a:gd name="T47" fmla="*/ 2147483647 h 134"/>
              <a:gd name="T48" fmla="*/ 2147483647 w 204"/>
              <a:gd name="T49" fmla="*/ 2147483647 h 134"/>
              <a:gd name="T50" fmla="*/ 2147483647 w 204"/>
              <a:gd name="T51" fmla="*/ 2147483647 h 134"/>
              <a:gd name="T52" fmla="*/ 2147483647 w 204"/>
              <a:gd name="T53" fmla="*/ 2147483647 h 134"/>
              <a:gd name="T54" fmla="*/ 2147483647 w 204"/>
              <a:gd name="T55" fmla="*/ 2147483647 h 134"/>
              <a:gd name="T56" fmla="*/ 2147483647 w 204"/>
              <a:gd name="T57" fmla="*/ 2147483647 h 134"/>
              <a:gd name="T58" fmla="*/ 2147483647 w 204"/>
              <a:gd name="T59" fmla="*/ 2147483647 h 134"/>
              <a:gd name="T60" fmla="*/ 2147483647 w 204"/>
              <a:gd name="T61" fmla="*/ 2147483647 h 134"/>
              <a:gd name="T62" fmla="*/ 2147483647 w 204"/>
              <a:gd name="T63" fmla="*/ 2147483647 h 134"/>
              <a:gd name="T64" fmla="*/ 2147483647 w 204"/>
              <a:gd name="T65" fmla="*/ 2147483647 h 134"/>
              <a:gd name="T66" fmla="*/ 2147483647 w 204"/>
              <a:gd name="T67" fmla="*/ 2147483647 h 134"/>
              <a:gd name="T68" fmla="*/ 2147483647 w 204"/>
              <a:gd name="T69" fmla="*/ 2147483647 h 134"/>
              <a:gd name="T70" fmla="*/ 2147483647 w 204"/>
              <a:gd name="T71" fmla="*/ 2147483647 h 134"/>
              <a:gd name="T72" fmla="*/ 2147483647 w 204"/>
              <a:gd name="T73" fmla="*/ 2147483647 h 134"/>
              <a:gd name="T74" fmla="*/ 2147483647 w 204"/>
              <a:gd name="T75" fmla="*/ 2147483647 h 134"/>
              <a:gd name="T76" fmla="*/ 2147483647 w 204"/>
              <a:gd name="T77" fmla="*/ 2147483647 h 134"/>
              <a:gd name="T78" fmla="*/ 2147483647 w 204"/>
              <a:gd name="T79" fmla="*/ 2147483647 h 134"/>
              <a:gd name="T80" fmla="*/ 2147483647 w 204"/>
              <a:gd name="T81" fmla="*/ 2147483647 h 134"/>
              <a:gd name="T82" fmla="*/ 2147483647 w 204"/>
              <a:gd name="T83" fmla="*/ 2147483647 h 134"/>
              <a:gd name="T84" fmla="*/ 2147483647 w 204"/>
              <a:gd name="T85" fmla="*/ 2147483647 h 13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4"/>
              <a:gd name="T130" fmla="*/ 0 h 134"/>
              <a:gd name="T131" fmla="*/ 204 w 204"/>
              <a:gd name="T132" fmla="*/ 134 h 13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4" h="134">
                <a:moveTo>
                  <a:pt x="138" y="0"/>
                </a:moveTo>
                <a:cubicBezTo>
                  <a:pt x="125" y="0"/>
                  <a:pt x="112" y="4"/>
                  <a:pt x="102" y="11"/>
                </a:cubicBezTo>
                <a:cubicBezTo>
                  <a:pt x="102" y="11"/>
                  <a:pt x="102" y="11"/>
                  <a:pt x="102" y="11"/>
                </a:cubicBezTo>
                <a:cubicBezTo>
                  <a:pt x="92" y="4"/>
                  <a:pt x="80" y="0"/>
                  <a:pt x="67" y="0"/>
                </a:cubicBezTo>
                <a:cubicBezTo>
                  <a:pt x="62" y="0"/>
                  <a:pt x="57" y="1"/>
                  <a:pt x="52" y="2"/>
                </a:cubicBezTo>
                <a:cubicBezTo>
                  <a:pt x="44" y="4"/>
                  <a:pt x="37" y="7"/>
                  <a:pt x="31" y="11"/>
                </a:cubicBezTo>
                <a:cubicBezTo>
                  <a:pt x="12" y="23"/>
                  <a:pt x="0" y="43"/>
                  <a:pt x="0" y="67"/>
                </a:cubicBezTo>
                <a:cubicBezTo>
                  <a:pt x="0" y="104"/>
                  <a:pt x="30" y="134"/>
                  <a:pt x="67" y="134"/>
                </a:cubicBezTo>
                <a:cubicBezTo>
                  <a:pt x="80" y="134"/>
                  <a:pt x="92" y="130"/>
                  <a:pt x="102" y="123"/>
                </a:cubicBezTo>
                <a:cubicBezTo>
                  <a:pt x="113" y="130"/>
                  <a:pt x="125" y="134"/>
                  <a:pt x="138" y="134"/>
                </a:cubicBezTo>
                <a:cubicBezTo>
                  <a:pt x="160" y="134"/>
                  <a:pt x="179" y="123"/>
                  <a:pt x="191" y="106"/>
                </a:cubicBezTo>
                <a:cubicBezTo>
                  <a:pt x="196" y="100"/>
                  <a:pt x="199" y="94"/>
                  <a:pt x="202" y="86"/>
                </a:cubicBezTo>
                <a:cubicBezTo>
                  <a:pt x="203" y="80"/>
                  <a:pt x="204" y="74"/>
                  <a:pt x="204" y="67"/>
                </a:cubicBezTo>
                <a:cubicBezTo>
                  <a:pt x="204" y="30"/>
                  <a:pt x="175" y="0"/>
                  <a:pt x="138" y="0"/>
                </a:cubicBezTo>
                <a:close/>
                <a:moveTo>
                  <a:pt x="112" y="86"/>
                </a:moveTo>
                <a:cubicBezTo>
                  <a:pt x="110" y="91"/>
                  <a:pt x="107" y="96"/>
                  <a:pt x="103" y="100"/>
                </a:cubicBezTo>
                <a:cubicBezTo>
                  <a:pt x="99" y="96"/>
                  <a:pt x="96" y="91"/>
                  <a:pt x="94" y="86"/>
                </a:cubicBezTo>
                <a:cubicBezTo>
                  <a:pt x="91" y="80"/>
                  <a:pt x="90" y="74"/>
                  <a:pt x="90" y="67"/>
                </a:cubicBezTo>
                <a:cubicBezTo>
                  <a:pt x="90" y="54"/>
                  <a:pt x="95" y="42"/>
                  <a:pt x="103" y="34"/>
                </a:cubicBezTo>
                <a:cubicBezTo>
                  <a:pt x="111" y="42"/>
                  <a:pt x="116" y="54"/>
                  <a:pt x="116" y="67"/>
                </a:cubicBezTo>
                <a:cubicBezTo>
                  <a:pt x="116" y="74"/>
                  <a:pt x="115" y="80"/>
                  <a:pt x="112" y="86"/>
                </a:cubicBezTo>
                <a:close/>
                <a:moveTo>
                  <a:pt x="67" y="116"/>
                </a:moveTo>
                <a:cubicBezTo>
                  <a:pt x="40" y="116"/>
                  <a:pt x="19" y="94"/>
                  <a:pt x="19" y="67"/>
                </a:cubicBezTo>
                <a:cubicBezTo>
                  <a:pt x="19" y="55"/>
                  <a:pt x="23" y="43"/>
                  <a:pt x="31" y="35"/>
                </a:cubicBezTo>
                <a:cubicBezTo>
                  <a:pt x="36" y="28"/>
                  <a:pt x="44" y="23"/>
                  <a:pt x="52" y="21"/>
                </a:cubicBezTo>
                <a:cubicBezTo>
                  <a:pt x="57" y="19"/>
                  <a:pt x="62" y="18"/>
                  <a:pt x="67" y="18"/>
                </a:cubicBezTo>
                <a:cubicBezTo>
                  <a:pt x="75" y="18"/>
                  <a:pt x="82" y="20"/>
                  <a:pt x="88" y="23"/>
                </a:cubicBezTo>
                <a:cubicBezTo>
                  <a:pt x="77" y="34"/>
                  <a:pt x="71" y="50"/>
                  <a:pt x="71" y="67"/>
                </a:cubicBezTo>
                <a:cubicBezTo>
                  <a:pt x="71" y="74"/>
                  <a:pt x="72" y="80"/>
                  <a:pt x="74" y="86"/>
                </a:cubicBezTo>
                <a:cubicBezTo>
                  <a:pt x="76" y="94"/>
                  <a:pt x="80" y="100"/>
                  <a:pt x="84" y="106"/>
                </a:cubicBezTo>
                <a:cubicBezTo>
                  <a:pt x="85" y="108"/>
                  <a:pt x="87" y="110"/>
                  <a:pt x="88" y="111"/>
                </a:cubicBezTo>
                <a:cubicBezTo>
                  <a:pt x="82" y="114"/>
                  <a:pt x="75" y="116"/>
                  <a:pt x="67" y="116"/>
                </a:cubicBezTo>
                <a:close/>
                <a:moveTo>
                  <a:pt x="183" y="86"/>
                </a:moveTo>
                <a:cubicBezTo>
                  <a:pt x="180" y="94"/>
                  <a:pt x="174" y="101"/>
                  <a:pt x="167" y="106"/>
                </a:cubicBezTo>
                <a:cubicBezTo>
                  <a:pt x="159" y="112"/>
                  <a:pt x="149" y="116"/>
                  <a:pt x="139" y="116"/>
                </a:cubicBezTo>
                <a:cubicBezTo>
                  <a:pt x="131" y="116"/>
                  <a:pt x="124" y="114"/>
                  <a:pt x="117" y="111"/>
                </a:cubicBezTo>
                <a:cubicBezTo>
                  <a:pt x="118" y="109"/>
                  <a:pt x="119" y="108"/>
                  <a:pt x="120" y="106"/>
                </a:cubicBezTo>
                <a:cubicBezTo>
                  <a:pt x="125" y="100"/>
                  <a:pt x="128" y="94"/>
                  <a:pt x="130" y="86"/>
                </a:cubicBezTo>
                <a:cubicBezTo>
                  <a:pt x="132" y="80"/>
                  <a:pt x="133" y="74"/>
                  <a:pt x="133" y="67"/>
                </a:cubicBezTo>
                <a:cubicBezTo>
                  <a:pt x="133" y="50"/>
                  <a:pt x="127" y="35"/>
                  <a:pt x="117" y="23"/>
                </a:cubicBezTo>
                <a:cubicBezTo>
                  <a:pt x="123" y="20"/>
                  <a:pt x="131" y="18"/>
                  <a:pt x="139" y="18"/>
                </a:cubicBezTo>
                <a:cubicBezTo>
                  <a:pt x="166" y="18"/>
                  <a:pt x="187" y="40"/>
                  <a:pt x="187" y="67"/>
                </a:cubicBezTo>
                <a:cubicBezTo>
                  <a:pt x="187" y="74"/>
                  <a:pt x="186" y="80"/>
                  <a:pt x="183" y="86"/>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60" name="Freeform 334"/>
          <p:cNvSpPr>
            <a:spLocks noChangeArrowheads="1"/>
          </p:cNvSpPr>
          <p:nvPr/>
        </p:nvSpPr>
        <p:spPr bwMode="auto">
          <a:xfrm>
            <a:off x="1062038" y="2976563"/>
            <a:ext cx="236537" cy="112712"/>
          </a:xfrm>
          <a:custGeom>
            <a:avLst/>
            <a:gdLst>
              <a:gd name="T0" fmla="*/ 2147483647 w 184"/>
              <a:gd name="T1" fmla="*/ 0 h 88"/>
              <a:gd name="T2" fmla="*/ 2147483647 w 184"/>
              <a:gd name="T3" fmla="*/ 0 h 88"/>
              <a:gd name="T4" fmla="*/ 2147483647 w 184"/>
              <a:gd name="T5" fmla="*/ 2147483647 h 88"/>
              <a:gd name="T6" fmla="*/ 2147483647 w 184"/>
              <a:gd name="T7" fmla="*/ 2147483647 h 88"/>
              <a:gd name="T8" fmla="*/ 2147483647 w 184"/>
              <a:gd name="T9" fmla="*/ 0 h 88"/>
              <a:gd name="T10" fmla="*/ 2147483647 w 184"/>
              <a:gd name="T11" fmla="*/ 0 h 88"/>
              <a:gd name="T12" fmla="*/ 0 w 184"/>
              <a:gd name="T13" fmla="*/ 2147483647 h 88"/>
              <a:gd name="T14" fmla="*/ 0 w 184"/>
              <a:gd name="T15" fmla="*/ 2147483647 h 88"/>
              <a:gd name="T16" fmla="*/ 2147483647 w 184"/>
              <a:gd name="T17" fmla="*/ 2147483647 h 88"/>
              <a:gd name="T18" fmla="*/ 2147483647 w 184"/>
              <a:gd name="T19" fmla="*/ 2147483647 h 88"/>
              <a:gd name="T20" fmla="*/ 2147483647 w 184"/>
              <a:gd name="T21" fmla="*/ 2147483647 h 88"/>
              <a:gd name="T22" fmla="*/ 2147483647 w 184"/>
              <a:gd name="T23" fmla="*/ 2147483647 h 88"/>
              <a:gd name="T24" fmla="*/ 2147483647 w 184"/>
              <a:gd name="T25" fmla="*/ 2147483647 h 88"/>
              <a:gd name="T26" fmla="*/ 2147483647 w 184"/>
              <a:gd name="T27" fmla="*/ 2147483647 h 88"/>
              <a:gd name="T28" fmla="*/ 2147483647 w 184"/>
              <a:gd name="T29" fmla="*/ 2147483647 h 88"/>
              <a:gd name="T30" fmla="*/ 2147483647 w 184"/>
              <a:gd name="T31" fmla="*/ 2147483647 h 88"/>
              <a:gd name="T32" fmla="*/ 2147483647 w 184"/>
              <a:gd name="T33" fmla="*/ 0 h 8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4"/>
              <a:gd name="T52" fmla="*/ 0 h 88"/>
              <a:gd name="T53" fmla="*/ 184 w 184"/>
              <a:gd name="T54" fmla="*/ 88 h 8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4" h="88">
                <a:moveTo>
                  <a:pt x="155" y="0"/>
                </a:moveTo>
                <a:cubicBezTo>
                  <a:pt x="144" y="0"/>
                  <a:pt x="144" y="0"/>
                  <a:pt x="144" y="0"/>
                </a:cubicBezTo>
                <a:cubicBezTo>
                  <a:pt x="144" y="14"/>
                  <a:pt x="144" y="14"/>
                  <a:pt x="144" y="14"/>
                </a:cubicBezTo>
                <a:cubicBezTo>
                  <a:pt x="128" y="14"/>
                  <a:pt x="128" y="14"/>
                  <a:pt x="128" y="14"/>
                </a:cubicBezTo>
                <a:cubicBezTo>
                  <a:pt x="128" y="0"/>
                  <a:pt x="128" y="0"/>
                  <a:pt x="128" y="0"/>
                </a:cubicBezTo>
                <a:cubicBezTo>
                  <a:pt x="29" y="0"/>
                  <a:pt x="29" y="0"/>
                  <a:pt x="29" y="0"/>
                </a:cubicBezTo>
                <a:cubicBezTo>
                  <a:pt x="13" y="0"/>
                  <a:pt x="0" y="13"/>
                  <a:pt x="0" y="29"/>
                </a:cubicBezTo>
                <a:cubicBezTo>
                  <a:pt x="0" y="59"/>
                  <a:pt x="0" y="59"/>
                  <a:pt x="0" y="59"/>
                </a:cubicBezTo>
                <a:cubicBezTo>
                  <a:pt x="0" y="75"/>
                  <a:pt x="13" y="88"/>
                  <a:pt x="29" y="88"/>
                </a:cubicBezTo>
                <a:cubicBezTo>
                  <a:pt x="128" y="88"/>
                  <a:pt x="128" y="88"/>
                  <a:pt x="128" y="88"/>
                </a:cubicBezTo>
                <a:cubicBezTo>
                  <a:pt x="128" y="74"/>
                  <a:pt x="128" y="74"/>
                  <a:pt x="128" y="74"/>
                </a:cubicBezTo>
                <a:cubicBezTo>
                  <a:pt x="144" y="74"/>
                  <a:pt x="144" y="74"/>
                  <a:pt x="144" y="74"/>
                </a:cubicBezTo>
                <a:cubicBezTo>
                  <a:pt x="144" y="88"/>
                  <a:pt x="144" y="88"/>
                  <a:pt x="144" y="88"/>
                </a:cubicBezTo>
                <a:cubicBezTo>
                  <a:pt x="155" y="88"/>
                  <a:pt x="155" y="88"/>
                  <a:pt x="155" y="88"/>
                </a:cubicBezTo>
                <a:cubicBezTo>
                  <a:pt x="171" y="88"/>
                  <a:pt x="184" y="75"/>
                  <a:pt x="184" y="59"/>
                </a:cubicBezTo>
                <a:cubicBezTo>
                  <a:pt x="184" y="29"/>
                  <a:pt x="184" y="29"/>
                  <a:pt x="184" y="29"/>
                </a:cubicBezTo>
                <a:cubicBezTo>
                  <a:pt x="184" y="13"/>
                  <a:pt x="171" y="0"/>
                  <a:pt x="155"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61" name="Rectangle 335"/>
          <p:cNvSpPr>
            <a:spLocks noChangeArrowheads="1"/>
          </p:cNvSpPr>
          <p:nvPr/>
        </p:nvSpPr>
        <p:spPr bwMode="auto">
          <a:xfrm>
            <a:off x="828675" y="3133725"/>
            <a:ext cx="7938" cy="30163"/>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62" name="Rectangle 336"/>
          <p:cNvSpPr>
            <a:spLocks noChangeArrowheads="1"/>
          </p:cNvSpPr>
          <p:nvPr/>
        </p:nvSpPr>
        <p:spPr bwMode="auto">
          <a:xfrm>
            <a:off x="828675" y="3086100"/>
            <a:ext cx="7938" cy="30163"/>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63" name="Rectangle 337"/>
          <p:cNvSpPr>
            <a:spLocks noChangeArrowheads="1"/>
          </p:cNvSpPr>
          <p:nvPr/>
        </p:nvSpPr>
        <p:spPr bwMode="auto">
          <a:xfrm>
            <a:off x="828675" y="3038475"/>
            <a:ext cx="7938" cy="317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64" name="Rectangle 338"/>
          <p:cNvSpPr>
            <a:spLocks noChangeArrowheads="1"/>
          </p:cNvSpPr>
          <p:nvPr/>
        </p:nvSpPr>
        <p:spPr bwMode="auto">
          <a:xfrm>
            <a:off x="828675" y="2990850"/>
            <a:ext cx="7938" cy="31750"/>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65" name="Rectangle 339"/>
          <p:cNvSpPr>
            <a:spLocks noChangeArrowheads="1"/>
          </p:cNvSpPr>
          <p:nvPr/>
        </p:nvSpPr>
        <p:spPr bwMode="auto">
          <a:xfrm>
            <a:off x="828675" y="2943225"/>
            <a:ext cx="7938" cy="30163"/>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66" name="Rectangle 340"/>
          <p:cNvSpPr>
            <a:spLocks noChangeArrowheads="1"/>
          </p:cNvSpPr>
          <p:nvPr/>
        </p:nvSpPr>
        <p:spPr bwMode="auto">
          <a:xfrm>
            <a:off x="828675" y="2897188"/>
            <a:ext cx="7938" cy="28575"/>
          </a:xfrm>
          <a:prstGeom prst="rect">
            <a:avLst/>
          </a:pr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pPr>
              <a:buFont typeface="Arial" pitchFamily="34" charset="0"/>
              <a:buNone/>
            </a:pPr>
            <a:endParaRPr lang="zh-CN" altLang="zh-CN" sz="1400">
              <a:solidFill>
                <a:srgbClr val="000000"/>
              </a:solidFill>
              <a:latin typeface="Calibri" pitchFamily="34" charset="0"/>
              <a:ea typeface="幼圆" pitchFamily="49" charset="-122"/>
              <a:sym typeface="Calibri" pitchFamily="34" charset="0"/>
            </a:endParaRPr>
          </a:p>
        </p:txBody>
      </p:sp>
      <p:sp>
        <p:nvSpPr>
          <p:cNvPr id="17967" name="Freeform 341"/>
          <p:cNvSpPr>
            <a:spLocks noChangeArrowheads="1"/>
          </p:cNvSpPr>
          <p:nvPr/>
        </p:nvSpPr>
        <p:spPr bwMode="auto">
          <a:xfrm>
            <a:off x="771525" y="2838450"/>
            <a:ext cx="474663" cy="382588"/>
          </a:xfrm>
          <a:custGeom>
            <a:avLst/>
            <a:gdLst>
              <a:gd name="T0" fmla="*/ 2147483647 w 371"/>
              <a:gd name="T1" fmla="*/ 2147483647 h 299"/>
              <a:gd name="T2" fmla="*/ 2147483647 w 371"/>
              <a:gd name="T3" fmla="*/ 2147483647 h 299"/>
              <a:gd name="T4" fmla="*/ 2147483647 w 371"/>
              <a:gd name="T5" fmla="*/ 2147483647 h 299"/>
              <a:gd name="T6" fmla="*/ 2147483647 w 371"/>
              <a:gd name="T7" fmla="*/ 2147483647 h 299"/>
              <a:gd name="T8" fmla="*/ 2147483647 w 371"/>
              <a:gd name="T9" fmla="*/ 2147483647 h 299"/>
              <a:gd name="T10" fmla="*/ 2147483647 w 371"/>
              <a:gd name="T11" fmla="*/ 2147483647 h 299"/>
              <a:gd name="T12" fmla="*/ 2147483647 w 371"/>
              <a:gd name="T13" fmla="*/ 2147483647 h 299"/>
              <a:gd name="T14" fmla="*/ 2147483647 w 371"/>
              <a:gd name="T15" fmla="*/ 2147483647 h 299"/>
              <a:gd name="T16" fmla="*/ 2147483647 w 371"/>
              <a:gd name="T17" fmla="*/ 2147483647 h 299"/>
              <a:gd name="T18" fmla="*/ 2147483647 w 371"/>
              <a:gd name="T19" fmla="*/ 2147483647 h 299"/>
              <a:gd name="T20" fmla="*/ 2147483647 w 371"/>
              <a:gd name="T21" fmla="*/ 2147483647 h 299"/>
              <a:gd name="T22" fmla="*/ 2147483647 w 371"/>
              <a:gd name="T23" fmla="*/ 0 h 299"/>
              <a:gd name="T24" fmla="*/ 2147483647 w 371"/>
              <a:gd name="T25" fmla="*/ 0 h 299"/>
              <a:gd name="T26" fmla="*/ 0 w 371"/>
              <a:gd name="T27" fmla="*/ 2147483647 h 299"/>
              <a:gd name="T28" fmla="*/ 0 w 371"/>
              <a:gd name="T29" fmla="*/ 2147483647 h 299"/>
              <a:gd name="T30" fmla="*/ 2147483647 w 371"/>
              <a:gd name="T31" fmla="*/ 2147483647 h 299"/>
              <a:gd name="T32" fmla="*/ 2147483647 w 371"/>
              <a:gd name="T33" fmla="*/ 2147483647 h 299"/>
              <a:gd name="T34" fmla="*/ 2147483647 w 371"/>
              <a:gd name="T35" fmla="*/ 2147483647 h 299"/>
              <a:gd name="T36" fmla="*/ 2147483647 w 371"/>
              <a:gd name="T37" fmla="*/ 2147483647 h 299"/>
              <a:gd name="T38" fmla="*/ 2147483647 w 371"/>
              <a:gd name="T39" fmla="*/ 2147483647 h 299"/>
              <a:gd name="T40" fmla="*/ 2147483647 w 371"/>
              <a:gd name="T41" fmla="*/ 2147483647 h 29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1"/>
              <a:gd name="T64" fmla="*/ 0 h 299"/>
              <a:gd name="T65" fmla="*/ 371 w 371"/>
              <a:gd name="T66" fmla="*/ 299 h 29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1" h="299">
                <a:moveTo>
                  <a:pt x="355" y="256"/>
                </a:moveTo>
                <a:cubicBezTo>
                  <a:pt x="355" y="270"/>
                  <a:pt x="343" y="281"/>
                  <a:pt x="328" y="281"/>
                </a:cubicBezTo>
                <a:cubicBezTo>
                  <a:pt x="42" y="281"/>
                  <a:pt x="42" y="281"/>
                  <a:pt x="42" y="281"/>
                </a:cubicBezTo>
                <a:cubicBezTo>
                  <a:pt x="27" y="281"/>
                  <a:pt x="15" y="270"/>
                  <a:pt x="15" y="256"/>
                </a:cubicBezTo>
                <a:cubicBezTo>
                  <a:pt x="15" y="43"/>
                  <a:pt x="15" y="43"/>
                  <a:pt x="15" y="43"/>
                </a:cubicBezTo>
                <a:cubicBezTo>
                  <a:pt x="15" y="29"/>
                  <a:pt x="27" y="18"/>
                  <a:pt x="42" y="18"/>
                </a:cubicBezTo>
                <a:cubicBezTo>
                  <a:pt x="328" y="18"/>
                  <a:pt x="328" y="18"/>
                  <a:pt x="328" y="18"/>
                </a:cubicBezTo>
                <a:cubicBezTo>
                  <a:pt x="343" y="18"/>
                  <a:pt x="355" y="29"/>
                  <a:pt x="355" y="43"/>
                </a:cubicBezTo>
                <a:cubicBezTo>
                  <a:pt x="355" y="108"/>
                  <a:pt x="355" y="108"/>
                  <a:pt x="355" y="108"/>
                </a:cubicBezTo>
                <a:cubicBezTo>
                  <a:pt x="371" y="108"/>
                  <a:pt x="371" y="108"/>
                  <a:pt x="371" y="108"/>
                </a:cubicBezTo>
                <a:cubicBezTo>
                  <a:pt x="371" y="29"/>
                  <a:pt x="371" y="29"/>
                  <a:pt x="371" y="29"/>
                </a:cubicBezTo>
                <a:cubicBezTo>
                  <a:pt x="371" y="13"/>
                  <a:pt x="358" y="0"/>
                  <a:pt x="342" y="0"/>
                </a:cubicBezTo>
                <a:cubicBezTo>
                  <a:pt x="29" y="0"/>
                  <a:pt x="29" y="0"/>
                  <a:pt x="29" y="0"/>
                </a:cubicBezTo>
                <a:cubicBezTo>
                  <a:pt x="13" y="0"/>
                  <a:pt x="0" y="13"/>
                  <a:pt x="0" y="29"/>
                </a:cubicBezTo>
                <a:cubicBezTo>
                  <a:pt x="0" y="270"/>
                  <a:pt x="0" y="270"/>
                  <a:pt x="0" y="270"/>
                </a:cubicBezTo>
                <a:cubicBezTo>
                  <a:pt x="0" y="286"/>
                  <a:pt x="13" y="299"/>
                  <a:pt x="29" y="299"/>
                </a:cubicBezTo>
                <a:cubicBezTo>
                  <a:pt x="342" y="299"/>
                  <a:pt x="342" y="299"/>
                  <a:pt x="342" y="299"/>
                </a:cubicBezTo>
                <a:cubicBezTo>
                  <a:pt x="358" y="299"/>
                  <a:pt x="371" y="286"/>
                  <a:pt x="371" y="270"/>
                </a:cubicBezTo>
                <a:cubicBezTo>
                  <a:pt x="371" y="196"/>
                  <a:pt x="371" y="196"/>
                  <a:pt x="371" y="196"/>
                </a:cubicBezTo>
                <a:cubicBezTo>
                  <a:pt x="355" y="196"/>
                  <a:pt x="355" y="196"/>
                  <a:pt x="355" y="196"/>
                </a:cubicBezTo>
                <a:lnTo>
                  <a:pt x="355" y="256"/>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68" name="Freeform 342"/>
          <p:cNvSpPr>
            <a:spLocks noChangeArrowheads="1"/>
          </p:cNvSpPr>
          <p:nvPr/>
        </p:nvSpPr>
        <p:spPr bwMode="auto">
          <a:xfrm>
            <a:off x="1709738" y="2870200"/>
            <a:ext cx="360362" cy="234950"/>
          </a:xfrm>
          <a:custGeom>
            <a:avLst/>
            <a:gdLst>
              <a:gd name="T0" fmla="*/ 2147483647 w 282"/>
              <a:gd name="T1" fmla="*/ 0 h 184"/>
              <a:gd name="T2" fmla="*/ 2147483647 w 282"/>
              <a:gd name="T3" fmla="*/ 0 h 184"/>
              <a:gd name="T4" fmla="*/ 0 w 282"/>
              <a:gd name="T5" fmla="*/ 2147483647 h 184"/>
              <a:gd name="T6" fmla="*/ 0 w 282"/>
              <a:gd name="T7" fmla="*/ 2147483647 h 184"/>
              <a:gd name="T8" fmla="*/ 2147483647 w 282"/>
              <a:gd name="T9" fmla="*/ 2147483647 h 184"/>
              <a:gd name="T10" fmla="*/ 2147483647 w 282"/>
              <a:gd name="T11" fmla="*/ 2147483647 h 184"/>
              <a:gd name="T12" fmla="*/ 2147483647 w 282"/>
              <a:gd name="T13" fmla="*/ 2147483647 h 184"/>
              <a:gd name="T14" fmla="*/ 2147483647 w 282"/>
              <a:gd name="T15" fmla="*/ 2147483647 h 184"/>
              <a:gd name="T16" fmla="*/ 2147483647 w 282"/>
              <a:gd name="T17" fmla="*/ 2147483647 h 184"/>
              <a:gd name="T18" fmla="*/ 2147483647 w 282"/>
              <a:gd name="T19" fmla="*/ 2147483647 h 184"/>
              <a:gd name="T20" fmla="*/ 2147483647 w 282"/>
              <a:gd name="T21" fmla="*/ 2147483647 h 184"/>
              <a:gd name="T22" fmla="*/ 2147483647 w 282"/>
              <a:gd name="T23" fmla="*/ 2147483647 h 184"/>
              <a:gd name="T24" fmla="*/ 2147483647 w 282"/>
              <a:gd name="T25" fmla="*/ 2147483647 h 184"/>
              <a:gd name="T26" fmla="*/ 2147483647 w 282"/>
              <a:gd name="T27" fmla="*/ 2147483647 h 184"/>
              <a:gd name="T28" fmla="*/ 2147483647 w 282"/>
              <a:gd name="T29" fmla="*/ 0 h 1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2"/>
              <a:gd name="T46" fmla="*/ 0 h 184"/>
              <a:gd name="T47" fmla="*/ 282 w 282"/>
              <a:gd name="T48" fmla="*/ 184 h 1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2" h="184">
                <a:moveTo>
                  <a:pt x="262" y="0"/>
                </a:moveTo>
                <a:cubicBezTo>
                  <a:pt x="20" y="0"/>
                  <a:pt x="20" y="0"/>
                  <a:pt x="20" y="0"/>
                </a:cubicBezTo>
                <a:cubicBezTo>
                  <a:pt x="9" y="0"/>
                  <a:pt x="0" y="9"/>
                  <a:pt x="0" y="20"/>
                </a:cubicBezTo>
                <a:cubicBezTo>
                  <a:pt x="0" y="38"/>
                  <a:pt x="0" y="38"/>
                  <a:pt x="0" y="38"/>
                </a:cubicBezTo>
                <a:cubicBezTo>
                  <a:pt x="22" y="38"/>
                  <a:pt x="22" y="38"/>
                  <a:pt x="22" y="38"/>
                </a:cubicBezTo>
                <a:cubicBezTo>
                  <a:pt x="22" y="29"/>
                  <a:pt x="29" y="22"/>
                  <a:pt x="38" y="22"/>
                </a:cubicBezTo>
                <a:cubicBezTo>
                  <a:pt x="238" y="22"/>
                  <a:pt x="238" y="22"/>
                  <a:pt x="238" y="22"/>
                </a:cubicBezTo>
                <a:cubicBezTo>
                  <a:pt x="247" y="22"/>
                  <a:pt x="254" y="29"/>
                  <a:pt x="254" y="38"/>
                </a:cubicBezTo>
                <a:cubicBezTo>
                  <a:pt x="254" y="150"/>
                  <a:pt x="254" y="150"/>
                  <a:pt x="254" y="150"/>
                </a:cubicBezTo>
                <a:cubicBezTo>
                  <a:pt x="254" y="158"/>
                  <a:pt x="247" y="165"/>
                  <a:pt x="238" y="165"/>
                </a:cubicBezTo>
                <a:cubicBezTo>
                  <a:pt x="238" y="184"/>
                  <a:pt x="238" y="184"/>
                  <a:pt x="238" y="184"/>
                </a:cubicBezTo>
                <a:cubicBezTo>
                  <a:pt x="262" y="184"/>
                  <a:pt x="262" y="184"/>
                  <a:pt x="262" y="184"/>
                </a:cubicBezTo>
                <a:cubicBezTo>
                  <a:pt x="273" y="184"/>
                  <a:pt x="282" y="175"/>
                  <a:pt x="282" y="164"/>
                </a:cubicBezTo>
                <a:cubicBezTo>
                  <a:pt x="282" y="20"/>
                  <a:pt x="282" y="20"/>
                  <a:pt x="282" y="20"/>
                </a:cubicBezTo>
                <a:cubicBezTo>
                  <a:pt x="282" y="9"/>
                  <a:pt x="273" y="0"/>
                  <a:pt x="262"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69" name="Freeform 343"/>
          <p:cNvSpPr>
            <a:spLocks noChangeArrowheads="1"/>
          </p:cNvSpPr>
          <p:nvPr/>
        </p:nvSpPr>
        <p:spPr bwMode="auto">
          <a:xfrm>
            <a:off x="1574800" y="3073400"/>
            <a:ext cx="419100" cy="136525"/>
          </a:xfrm>
          <a:custGeom>
            <a:avLst/>
            <a:gdLst>
              <a:gd name="T0" fmla="*/ 2147483647 w 327"/>
              <a:gd name="T1" fmla="*/ 0 h 107"/>
              <a:gd name="T2" fmla="*/ 0 w 327"/>
              <a:gd name="T3" fmla="*/ 0 h 107"/>
              <a:gd name="T4" fmla="*/ 0 w 327"/>
              <a:gd name="T5" fmla="*/ 2147483647 h 107"/>
              <a:gd name="T6" fmla="*/ 2147483647 w 327"/>
              <a:gd name="T7" fmla="*/ 2147483647 h 107"/>
              <a:gd name="T8" fmla="*/ 2147483647 w 327"/>
              <a:gd name="T9" fmla="*/ 2147483647 h 107"/>
              <a:gd name="T10" fmla="*/ 2147483647 w 327"/>
              <a:gd name="T11" fmla="*/ 2147483647 h 107"/>
              <a:gd name="T12" fmla="*/ 2147483647 w 327"/>
              <a:gd name="T13" fmla="*/ 2147483647 h 107"/>
              <a:gd name="T14" fmla="*/ 2147483647 w 327"/>
              <a:gd name="T15" fmla="*/ 2147483647 h 107"/>
              <a:gd name="T16" fmla="*/ 2147483647 w 327"/>
              <a:gd name="T17" fmla="*/ 0 h 107"/>
              <a:gd name="T18" fmla="*/ 2147483647 w 327"/>
              <a:gd name="T19" fmla="*/ 0 h 107"/>
              <a:gd name="T20" fmla="*/ 2147483647 w 327"/>
              <a:gd name="T21" fmla="*/ 0 h 1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7"/>
              <a:gd name="T34" fmla="*/ 0 h 107"/>
              <a:gd name="T35" fmla="*/ 327 w 327"/>
              <a:gd name="T36" fmla="*/ 107 h 1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7" h="107">
                <a:moveTo>
                  <a:pt x="106" y="0"/>
                </a:moveTo>
                <a:cubicBezTo>
                  <a:pt x="0" y="0"/>
                  <a:pt x="0" y="0"/>
                  <a:pt x="0" y="0"/>
                </a:cubicBezTo>
                <a:cubicBezTo>
                  <a:pt x="0" y="84"/>
                  <a:pt x="0" y="84"/>
                  <a:pt x="0" y="84"/>
                </a:cubicBezTo>
                <a:cubicBezTo>
                  <a:pt x="0" y="97"/>
                  <a:pt x="11" y="107"/>
                  <a:pt x="23" y="107"/>
                </a:cubicBezTo>
                <a:cubicBezTo>
                  <a:pt x="304" y="107"/>
                  <a:pt x="304" y="107"/>
                  <a:pt x="304" y="107"/>
                </a:cubicBezTo>
                <a:cubicBezTo>
                  <a:pt x="316" y="107"/>
                  <a:pt x="327" y="97"/>
                  <a:pt x="327" y="84"/>
                </a:cubicBezTo>
                <a:cubicBezTo>
                  <a:pt x="327" y="25"/>
                  <a:pt x="327" y="25"/>
                  <a:pt x="327" y="25"/>
                </a:cubicBezTo>
                <a:cubicBezTo>
                  <a:pt x="327" y="6"/>
                  <a:pt x="327" y="6"/>
                  <a:pt x="327" y="6"/>
                </a:cubicBezTo>
                <a:cubicBezTo>
                  <a:pt x="327" y="0"/>
                  <a:pt x="327" y="0"/>
                  <a:pt x="327" y="0"/>
                </a:cubicBezTo>
                <a:cubicBezTo>
                  <a:pt x="132" y="0"/>
                  <a:pt x="132" y="0"/>
                  <a:pt x="132" y="0"/>
                </a:cubicBezTo>
                <a:lnTo>
                  <a:pt x="106"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0" name="Freeform 344"/>
          <p:cNvSpPr>
            <a:spLocks noChangeArrowheads="1"/>
          </p:cNvSpPr>
          <p:nvPr/>
        </p:nvSpPr>
        <p:spPr bwMode="auto">
          <a:xfrm>
            <a:off x="1574800" y="2936875"/>
            <a:ext cx="419100" cy="82550"/>
          </a:xfrm>
          <a:custGeom>
            <a:avLst/>
            <a:gdLst>
              <a:gd name="T0" fmla="*/ 2147483647 w 327"/>
              <a:gd name="T1" fmla="*/ 0 h 65"/>
              <a:gd name="T2" fmla="*/ 2147483647 w 327"/>
              <a:gd name="T3" fmla="*/ 0 h 65"/>
              <a:gd name="T4" fmla="*/ 2147483647 w 327"/>
              <a:gd name="T5" fmla="*/ 0 h 65"/>
              <a:gd name="T6" fmla="*/ 2147483647 w 327"/>
              <a:gd name="T7" fmla="*/ 0 h 65"/>
              <a:gd name="T8" fmla="*/ 0 w 327"/>
              <a:gd name="T9" fmla="*/ 2147483647 h 65"/>
              <a:gd name="T10" fmla="*/ 0 w 327"/>
              <a:gd name="T11" fmla="*/ 2147483647 h 65"/>
              <a:gd name="T12" fmla="*/ 2147483647 w 327"/>
              <a:gd name="T13" fmla="*/ 2147483647 h 65"/>
              <a:gd name="T14" fmla="*/ 2147483647 w 327"/>
              <a:gd name="T15" fmla="*/ 2147483647 h 65"/>
              <a:gd name="T16" fmla="*/ 2147483647 w 327"/>
              <a:gd name="T17" fmla="*/ 2147483647 h 65"/>
              <a:gd name="T18" fmla="*/ 2147483647 w 327"/>
              <a:gd name="T19" fmla="*/ 2147483647 h 65"/>
              <a:gd name="T20" fmla="*/ 2147483647 w 327"/>
              <a:gd name="T21" fmla="*/ 0 h 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7"/>
              <a:gd name="T34" fmla="*/ 0 h 65"/>
              <a:gd name="T35" fmla="*/ 327 w 327"/>
              <a:gd name="T36" fmla="*/ 65 h 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7" h="65">
                <a:moveTo>
                  <a:pt x="304" y="0"/>
                </a:moveTo>
                <a:cubicBezTo>
                  <a:pt x="128" y="0"/>
                  <a:pt x="128" y="0"/>
                  <a:pt x="128" y="0"/>
                </a:cubicBezTo>
                <a:cubicBezTo>
                  <a:pt x="106" y="0"/>
                  <a:pt x="106" y="0"/>
                  <a:pt x="106" y="0"/>
                </a:cubicBezTo>
                <a:cubicBezTo>
                  <a:pt x="23" y="0"/>
                  <a:pt x="23" y="0"/>
                  <a:pt x="23" y="0"/>
                </a:cubicBezTo>
                <a:cubicBezTo>
                  <a:pt x="11" y="0"/>
                  <a:pt x="0" y="10"/>
                  <a:pt x="0" y="23"/>
                </a:cubicBezTo>
                <a:cubicBezTo>
                  <a:pt x="0" y="65"/>
                  <a:pt x="0" y="65"/>
                  <a:pt x="0" y="65"/>
                </a:cubicBezTo>
                <a:cubicBezTo>
                  <a:pt x="106" y="65"/>
                  <a:pt x="106" y="65"/>
                  <a:pt x="106" y="65"/>
                </a:cubicBezTo>
                <a:cubicBezTo>
                  <a:pt x="128" y="65"/>
                  <a:pt x="128" y="65"/>
                  <a:pt x="128" y="65"/>
                </a:cubicBezTo>
                <a:cubicBezTo>
                  <a:pt x="327" y="65"/>
                  <a:pt x="327" y="65"/>
                  <a:pt x="327" y="65"/>
                </a:cubicBezTo>
                <a:cubicBezTo>
                  <a:pt x="327" y="23"/>
                  <a:pt x="327" y="23"/>
                  <a:pt x="327" y="23"/>
                </a:cubicBezTo>
                <a:cubicBezTo>
                  <a:pt x="327" y="10"/>
                  <a:pt x="316" y="0"/>
                  <a:pt x="304"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1" name="Freeform 345"/>
          <p:cNvSpPr>
            <a:spLocks noChangeArrowheads="1"/>
          </p:cNvSpPr>
          <p:nvPr/>
        </p:nvSpPr>
        <p:spPr bwMode="auto">
          <a:xfrm>
            <a:off x="2820988" y="2338388"/>
            <a:ext cx="53975" cy="22225"/>
          </a:xfrm>
          <a:custGeom>
            <a:avLst/>
            <a:gdLst>
              <a:gd name="T0" fmla="*/ 2147483647 w 43"/>
              <a:gd name="T1" fmla="*/ 2147483647 h 18"/>
              <a:gd name="T2" fmla="*/ 2147483647 w 43"/>
              <a:gd name="T3" fmla="*/ 2147483647 h 18"/>
              <a:gd name="T4" fmla="*/ 2147483647 w 43"/>
              <a:gd name="T5" fmla="*/ 2147483647 h 18"/>
              <a:gd name="T6" fmla="*/ 2147483647 w 43"/>
              <a:gd name="T7" fmla="*/ 0 h 18"/>
              <a:gd name="T8" fmla="*/ 2147483647 w 43"/>
              <a:gd name="T9" fmla="*/ 2147483647 h 18"/>
              <a:gd name="T10" fmla="*/ 0 w 43"/>
              <a:gd name="T11" fmla="*/ 2147483647 h 18"/>
              <a:gd name="T12" fmla="*/ 0 w 43"/>
              <a:gd name="T13" fmla="*/ 2147483647 h 18"/>
              <a:gd name="T14" fmla="*/ 2147483647 w 43"/>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43"/>
              <a:gd name="T25" fmla="*/ 0 h 18"/>
              <a:gd name="T26" fmla="*/ 43 w 43"/>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 h="18">
                <a:moveTo>
                  <a:pt x="9" y="18"/>
                </a:moveTo>
                <a:cubicBezTo>
                  <a:pt x="34" y="17"/>
                  <a:pt x="34" y="17"/>
                  <a:pt x="34" y="17"/>
                </a:cubicBezTo>
                <a:cubicBezTo>
                  <a:pt x="39" y="17"/>
                  <a:pt x="43" y="13"/>
                  <a:pt x="42" y="8"/>
                </a:cubicBezTo>
                <a:cubicBezTo>
                  <a:pt x="42" y="3"/>
                  <a:pt x="38" y="0"/>
                  <a:pt x="34" y="0"/>
                </a:cubicBezTo>
                <a:cubicBezTo>
                  <a:pt x="8" y="1"/>
                  <a:pt x="8" y="1"/>
                  <a:pt x="8" y="1"/>
                </a:cubicBezTo>
                <a:cubicBezTo>
                  <a:pt x="3" y="1"/>
                  <a:pt x="0" y="4"/>
                  <a:pt x="0" y="9"/>
                </a:cubicBezTo>
                <a:cubicBezTo>
                  <a:pt x="0" y="9"/>
                  <a:pt x="0" y="9"/>
                  <a:pt x="0" y="9"/>
                </a:cubicBezTo>
                <a:cubicBezTo>
                  <a:pt x="0" y="14"/>
                  <a:pt x="4" y="18"/>
                  <a:pt x="9" y="18"/>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2" name="Freeform 346"/>
          <p:cNvSpPr>
            <a:spLocks noChangeArrowheads="1"/>
          </p:cNvSpPr>
          <p:nvPr/>
        </p:nvSpPr>
        <p:spPr bwMode="auto">
          <a:xfrm>
            <a:off x="2820988" y="2187575"/>
            <a:ext cx="53975" cy="38100"/>
          </a:xfrm>
          <a:custGeom>
            <a:avLst/>
            <a:gdLst>
              <a:gd name="T0" fmla="*/ 2147483647 w 42"/>
              <a:gd name="T1" fmla="*/ 2147483647 h 29"/>
              <a:gd name="T2" fmla="*/ 2147483647 w 42"/>
              <a:gd name="T3" fmla="*/ 2147483647 h 29"/>
              <a:gd name="T4" fmla="*/ 2147483647 w 42"/>
              <a:gd name="T5" fmla="*/ 2147483647 h 29"/>
              <a:gd name="T6" fmla="*/ 2147483647 w 42"/>
              <a:gd name="T7" fmla="*/ 2147483647 h 29"/>
              <a:gd name="T8" fmla="*/ 2147483647 w 42"/>
              <a:gd name="T9" fmla="*/ 2147483647 h 29"/>
              <a:gd name="T10" fmla="*/ 0 w 42"/>
              <a:gd name="T11" fmla="*/ 2147483647 h 29"/>
              <a:gd name="T12" fmla="*/ 0 w 42"/>
              <a:gd name="T13" fmla="*/ 2147483647 h 29"/>
              <a:gd name="T14" fmla="*/ 2147483647 w 42"/>
              <a:gd name="T15" fmla="*/ 2147483647 h 29"/>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29"/>
              <a:gd name="T26" fmla="*/ 42 w 42"/>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29">
                <a:moveTo>
                  <a:pt x="11" y="27"/>
                </a:moveTo>
                <a:cubicBezTo>
                  <a:pt x="35" y="18"/>
                  <a:pt x="35" y="18"/>
                  <a:pt x="35" y="18"/>
                </a:cubicBezTo>
                <a:cubicBezTo>
                  <a:pt x="39" y="16"/>
                  <a:pt x="42" y="11"/>
                  <a:pt x="40" y="7"/>
                </a:cubicBezTo>
                <a:cubicBezTo>
                  <a:pt x="38" y="2"/>
                  <a:pt x="33" y="0"/>
                  <a:pt x="29" y="2"/>
                </a:cubicBezTo>
                <a:cubicBezTo>
                  <a:pt x="5" y="12"/>
                  <a:pt x="5" y="12"/>
                  <a:pt x="5" y="12"/>
                </a:cubicBezTo>
                <a:cubicBezTo>
                  <a:pt x="2" y="13"/>
                  <a:pt x="0" y="16"/>
                  <a:pt x="0" y="19"/>
                </a:cubicBezTo>
                <a:cubicBezTo>
                  <a:pt x="0" y="21"/>
                  <a:pt x="0" y="22"/>
                  <a:pt x="0" y="23"/>
                </a:cubicBezTo>
                <a:cubicBezTo>
                  <a:pt x="2" y="27"/>
                  <a:pt x="7" y="29"/>
                  <a:pt x="11" y="27"/>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3" name="Freeform 347"/>
          <p:cNvSpPr>
            <a:spLocks noChangeArrowheads="1"/>
          </p:cNvSpPr>
          <p:nvPr/>
        </p:nvSpPr>
        <p:spPr bwMode="auto">
          <a:xfrm>
            <a:off x="2820988" y="2460625"/>
            <a:ext cx="53975" cy="36513"/>
          </a:xfrm>
          <a:custGeom>
            <a:avLst/>
            <a:gdLst>
              <a:gd name="T0" fmla="*/ 2147483647 w 42"/>
              <a:gd name="T1" fmla="*/ 2147483647 h 29"/>
              <a:gd name="T2" fmla="*/ 2147483647 w 42"/>
              <a:gd name="T3" fmla="*/ 2147483647 h 29"/>
              <a:gd name="T4" fmla="*/ 0 w 42"/>
              <a:gd name="T5" fmla="*/ 2147483647 h 29"/>
              <a:gd name="T6" fmla="*/ 0 w 42"/>
              <a:gd name="T7" fmla="*/ 2147483647 h 29"/>
              <a:gd name="T8" fmla="*/ 2147483647 w 42"/>
              <a:gd name="T9" fmla="*/ 2147483647 h 29"/>
              <a:gd name="T10" fmla="*/ 2147483647 w 42"/>
              <a:gd name="T11" fmla="*/ 2147483647 h 29"/>
              <a:gd name="T12" fmla="*/ 2147483647 w 42"/>
              <a:gd name="T13" fmla="*/ 2147483647 h 29"/>
              <a:gd name="T14" fmla="*/ 2147483647 w 42"/>
              <a:gd name="T15" fmla="*/ 2147483647 h 29"/>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29"/>
              <a:gd name="T26" fmla="*/ 42 w 42"/>
              <a:gd name="T27" fmla="*/ 29 h 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29">
                <a:moveTo>
                  <a:pt x="35" y="11"/>
                </a:moveTo>
                <a:cubicBezTo>
                  <a:pt x="11" y="2"/>
                  <a:pt x="11" y="2"/>
                  <a:pt x="11" y="2"/>
                </a:cubicBezTo>
                <a:cubicBezTo>
                  <a:pt x="7" y="0"/>
                  <a:pt x="2" y="2"/>
                  <a:pt x="0" y="6"/>
                </a:cubicBezTo>
                <a:cubicBezTo>
                  <a:pt x="0" y="7"/>
                  <a:pt x="0" y="8"/>
                  <a:pt x="0" y="10"/>
                </a:cubicBezTo>
                <a:cubicBezTo>
                  <a:pt x="0" y="13"/>
                  <a:pt x="2" y="16"/>
                  <a:pt x="5" y="17"/>
                </a:cubicBezTo>
                <a:cubicBezTo>
                  <a:pt x="29" y="27"/>
                  <a:pt x="29" y="27"/>
                  <a:pt x="29" y="27"/>
                </a:cubicBezTo>
                <a:cubicBezTo>
                  <a:pt x="33" y="29"/>
                  <a:pt x="38" y="27"/>
                  <a:pt x="40" y="22"/>
                </a:cubicBezTo>
                <a:cubicBezTo>
                  <a:pt x="42" y="18"/>
                  <a:pt x="39" y="13"/>
                  <a:pt x="35" y="11"/>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4" name="Freeform 348"/>
          <p:cNvSpPr>
            <a:spLocks noChangeArrowheads="1"/>
          </p:cNvSpPr>
          <p:nvPr/>
        </p:nvSpPr>
        <p:spPr bwMode="auto">
          <a:xfrm>
            <a:off x="2727325" y="2120900"/>
            <a:ext cx="53975" cy="455613"/>
          </a:xfrm>
          <a:custGeom>
            <a:avLst/>
            <a:gdLst>
              <a:gd name="T0" fmla="*/ 2147483647 w 41"/>
              <a:gd name="T1" fmla="*/ 0 h 357"/>
              <a:gd name="T2" fmla="*/ 0 w 41"/>
              <a:gd name="T3" fmla="*/ 2147483647 h 357"/>
              <a:gd name="T4" fmla="*/ 0 w 41"/>
              <a:gd name="T5" fmla="*/ 2147483647 h 357"/>
              <a:gd name="T6" fmla="*/ 2147483647 w 41"/>
              <a:gd name="T7" fmla="*/ 2147483647 h 357"/>
              <a:gd name="T8" fmla="*/ 2147483647 w 41"/>
              <a:gd name="T9" fmla="*/ 2147483647 h 357"/>
              <a:gd name="T10" fmla="*/ 2147483647 w 41"/>
              <a:gd name="T11" fmla="*/ 2147483647 h 357"/>
              <a:gd name="T12" fmla="*/ 2147483647 w 41"/>
              <a:gd name="T13" fmla="*/ 2147483647 h 357"/>
              <a:gd name="T14" fmla="*/ 2147483647 w 41"/>
              <a:gd name="T15" fmla="*/ 2147483647 h 357"/>
              <a:gd name="T16" fmla="*/ 2147483647 w 41"/>
              <a:gd name="T17" fmla="*/ 0 h 3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
              <a:gd name="T28" fmla="*/ 0 h 357"/>
              <a:gd name="T29" fmla="*/ 41 w 41"/>
              <a:gd name="T30" fmla="*/ 357 h 35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357">
                <a:moveTo>
                  <a:pt x="20" y="0"/>
                </a:moveTo>
                <a:cubicBezTo>
                  <a:pt x="9" y="0"/>
                  <a:pt x="0" y="10"/>
                  <a:pt x="0" y="23"/>
                </a:cubicBezTo>
                <a:cubicBezTo>
                  <a:pt x="0" y="335"/>
                  <a:pt x="0" y="335"/>
                  <a:pt x="0" y="335"/>
                </a:cubicBezTo>
                <a:cubicBezTo>
                  <a:pt x="0" y="341"/>
                  <a:pt x="2" y="347"/>
                  <a:pt x="6" y="351"/>
                </a:cubicBezTo>
                <a:cubicBezTo>
                  <a:pt x="10" y="355"/>
                  <a:pt x="15" y="357"/>
                  <a:pt x="20" y="357"/>
                </a:cubicBezTo>
                <a:cubicBezTo>
                  <a:pt x="31" y="357"/>
                  <a:pt x="41" y="347"/>
                  <a:pt x="41" y="335"/>
                </a:cubicBezTo>
                <a:cubicBezTo>
                  <a:pt x="41" y="23"/>
                  <a:pt x="41" y="23"/>
                  <a:pt x="41" y="23"/>
                </a:cubicBezTo>
                <a:cubicBezTo>
                  <a:pt x="41" y="16"/>
                  <a:pt x="38" y="11"/>
                  <a:pt x="35" y="7"/>
                </a:cubicBezTo>
                <a:cubicBezTo>
                  <a:pt x="31" y="3"/>
                  <a:pt x="26" y="0"/>
                  <a:pt x="20"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5" name="Freeform 349"/>
          <p:cNvSpPr>
            <a:spLocks noChangeArrowheads="1"/>
          </p:cNvSpPr>
          <p:nvPr/>
        </p:nvSpPr>
        <p:spPr bwMode="auto">
          <a:xfrm>
            <a:off x="2492375" y="2141538"/>
            <a:ext cx="211138" cy="411162"/>
          </a:xfrm>
          <a:custGeom>
            <a:avLst/>
            <a:gdLst>
              <a:gd name="T0" fmla="*/ 0 w 165"/>
              <a:gd name="T1" fmla="*/ 2147483647 h 321"/>
              <a:gd name="T2" fmla="*/ 2147483647 w 165"/>
              <a:gd name="T3" fmla="*/ 2147483647 h 321"/>
              <a:gd name="T4" fmla="*/ 2147483647 w 165"/>
              <a:gd name="T5" fmla="*/ 2147483647 h 321"/>
              <a:gd name="T6" fmla="*/ 2147483647 w 165"/>
              <a:gd name="T7" fmla="*/ 0 h 321"/>
              <a:gd name="T8" fmla="*/ 0 w 165"/>
              <a:gd name="T9" fmla="*/ 2147483647 h 321"/>
              <a:gd name="T10" fmla="*/ 0 w 165"/>
              <a:gd name="T11" fmla="*/ 2147483647 h 321"/>
              <a:gd name="T12" fmla="*/ 0 60000 65536"/>
              <a:gd name="T13" fmla="*/ 0 60000 65536"/>
              <a:gd name="T14" fmla="*/ 0 60000 65536"/>
              <a:gd name="T15" fmla="*/ 0 60000 65536"/>
              <a:gd name="T16" fmla="*/ 0 60000 65536"/>
              <a:gd name="T17" fmla="*/ 0 60000 65536"/>
              <a:gd name="T18" fmla="*/ 0 w 165"/>
              <a:gd name="T19" fmla="*/ 0 h 321"/>
              <a:gd name="T20" fmla="*/ 165 w 165"/>
              <a:gd name="T21" fmla="*/ 321 h 321"/>
            </a:gdLst>
            <a:ahLst/>
            <a:cxnLst>
              <a:cxn ang="T12">
                <a:pos x="T0" y="T1"/>
              </a:cxn>
              <a:cxn ang="T13">
                <a:pos x="T2" y="T3"/>
              </a:cxn>
              <a:cxn ang="T14">
                <a:pos x="T4" y="T5"/>
              </a:cxn>
              <a:cxn ang="T15">
                <a:pos x="T6" y="T7"/>
              </a:cxn>
              <a:cxn ang="T16">
                <a:pos x="T8" y="T9"/>
              </a:cxn>
              <a:cxn ang="T17">
                <a:pos x="T10" y="T11"/>
              </a:cxn>
            </a:cxnLst>
            <a:rect l="T18" t="T19" r="T20" b="T21"/>
            <a:pathLst>
              <a:path w="165" h="321">
                <a:moveTo>
                  <a:pt x="0" y="224"/>
                </a:moveTo>
                <a:cubicBezTo>
                  <a:pt x="69" y="239"/>
                  <a:pt x="165" y="321"/>
                  <a:pt x="165" y="321"/>
                </a:cubicBezTo>
                <a:cubicBezTo>
                  <a:pt x="165" y="43"/>
                  <a:pt x="165" y="43"/>
                  <a:pt x="165" y="43"/>
                </a:cubicBezTo>
                <a:cubicBezTo>
                  <a:pt x="165" y="0"/>
                  <a:pt x="165" y="0"/>
                  <a:pt x="165" y="0"/>
                </a:cubicBezTo>
                <a:cubicBezTo>
                  <a:pt x="124" y="41"/>
                  <a:pt x="0" y="57"/>
                  <a:pt x="0" y="57"/>
                </a:cubicBezTo>
                <a:lnTo>
                  <a:pt x="0" y="224"/>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6" name="Freeform 350"/>
          <p:cNvSpPr>
            <a:spLocks noChangeArrowheads="1"/>
          </p:cNvSpPr>
          <p:nvPr/>
        </p:nvSpPr>
        <p:spPr bwMode="auto">
          <a:xfrm>
            <a:off x="2409825" y="2446338"/>
            <a:ext cx="115888" cy="130175"/>
          </a:xfrm>
          <a:custGeom>
            <a:avLst/>
            <a:gdLst>
              <a:gd name="T0" fmla="*/ 2147483647 w 91"/>
              <a:gd name="T1" fmla="*/ 0 h 102"/>
              <a:gd name="T2" fmla="*/ 0 w 91"/>
              <a:gd name="T3" fmla="*/ 0 h 102"/>
              <a:gd name="T4" fmla="*/ 2147483647 w 91"/>
              <a:gd name="T5" fmla="*/ 2147483647 h 102"/>
              <a:gd name="T6" fmla="*/ 2147483647 w 91"/>
              <a:gd name="T7" fmla="*/ 2147483647 h 102"/>
              <a:gd name="T8" fmla="*/ 2147483647 w 91"/>
              <a:gd name="T9" fmla="*/ 2147483647 h 102"/>
              <a:gd name="T10" fmla="*/ 2147483647 w 91"/>
              <a:gd name="T11" fmla="*/ 2147483647 h 102"/>
              <a:gd name="T12" fmla="*/ 2147483647 w 91"/>
              <a:gd name="T13" fmla="*/ 2147483647 h 102"/>
              <a:gd name="T14" fmla="*/ 2147483647 w 91"/>
              <a:gd name="T15" fmla="*/ 0 h 102"/>
              <a:gd name="T16" fmla="*/ 0 60000 65536"/>
              <a:gd name="T17" fmla="*/ 0 60000 65536"/>
              <a:gd name="T18" fmla="*/ 0 60000 65536"/>
              <a:gd name="T19" fmla="*/ 0 60000 65536"/>
              <a:gd name="T20" fmla="*/ 0 60000 65536"/>
              <a:gd name="T21" fmla="*/ 0 60000 65536"/>
              <a:gd name="T22" fmla="*/ 0 60000 65536"/>
              <a:gd name="T23" fmla="*/ 0 60000 65536"/>
              <a:gd name="T24" fmla="*/ 0 w 91"/>
              <a:gd name="T25" fmla="*/ 0 h 102"/>
              <a:gd name="T26" fmla="*/ 91 w 91"/>
              <a:gd name="T27" fmla="*/ 102 h 10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1" h="102">
                <a:moveTo>
                  <a:pt x="45" y="0"/>
                </a:moveTo>
                <a:cubicBezTo>
                  <a:pt x="0" y="0"/>
                  <a:pt x="0" y="0"/>
                  <a:pt x="0" y="0"/>
                </a:cubicBezTo>
                <a:cubicBezTo>
                  <a:pt x="0" y="0"/>
                  <a:pt x="45" y="37"/>
                  <a:pt x="45" y="57"/>
                </a:cubicBezTo>
                <a:cubicBezTo>
                  <a:pt x="45" y="77"/>
                  <a:pt x="45" y="77"/>
                  <a:pt x="45" y="77"/>
                </a:cubicBezTo>
                <a:cubicBezTo>
                  <a:pt x="45" y="77"/>
                  <a:pt x="42" y="102"/>
                  <a:pt x="65" y="102"/>
                </a:cubicBezTo>
                <a:cubicBezTo>
                  <a:pt x="88" y="102"/>
                  <a:pt x="88" y="102"/>
                  <a:pt x="88" y="102"/>
                </a:cubicBezTo>
                <a:cubicBezTo>
                  <a:pt x="88" y="51"/>
                  <a:pt x="88" y="51"/>
                  <a:pt x="88" y="51"/>
                </a:cubicBezTo>
                <a:cubicBezTo>
                  <a:pt x="88" y="51"/>
                  <a:pt x="91" y="0"/>
                  <a:pt x="45"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7" name="Freeform 351"/>
          <p:cNvSpPr>
            <a:spLocks noChangeArrowheads="1"/>
          </p:cNvSpPr>
          <p:nvPr/>
        </p:nvSpPr>
        <p:spPr bwMode="auto">
          <a:xfrm>
            <a:off x="2370138" y="2214563"/>
            <a:ext cx="96837" cy="211137"/>
          </a:xfrm>
          <a:custGeom>
            <a:avLst/>
            <a:gdLst>
              <a:gd name="T0" fmla="*/ 2147483647 w 76"/>
              <a:gd name="T1" fmla="*/ 2147483647 h 164"/>
              <a:gd name="T2" fmla="*/ 2147483647 w 76"/>
              <a:gd name="T3" fmla="*/ 0 h 164"/>
              <a:gd name="T4" fmla="*/ 2147483647 w 76"/>
              <a:gd name="T5" fmla="*/ 0 h 164"/>
              <a:gd name="T6" fmla="*/ 0 w 76"/>
              <a:gd name="T7" fmla="*/ 2147483647 h 164"/>
              <a:gd name="T8" fmla="*/ 0 w 76"/>
              <a:gd name="T9" fmla="*/ 2147483647 h 164"/>
              <a:gd name="T10" fmla="*/ 2147483647 w 76"/>
              <a:gd name="T11" fmla="*/ 2147483647 h 164"/>
              <a:gd name="T12" fmla="*/ 2147483647 w 76"/>
              <a:gd name="T13" fmla="*/ 2147483647 h 164"/>
              <a:gd name="T14" fmla="*/ 0 60000 65536"/>
              <a:gd name="T15" fmla="*/ 0 60000 65536"/>
              <a:gd name="T16" fmla="*/ 0 60000 65536"/>
              <a:gd name="T17" fmla="*/ 0 60000 65536"/>
              <a:gd name="T18" fmla="*/ 0 60000 65536"/>
              <a:gd name="T19" fmla="*/ 0 60000 65536"/>
              <a:gd name="T20" fmla="*/ 0 60000 65536"/>
              <a:gd name="T21" fmla="*/ 0 w 76"/>
              <a:gd name="T22" fmla="*/ 0 h 164"/>
              <a:gd name="T23" fmla="*/ 76 w 76"/>
              <a:gd name="T24" fmla="*/ 164 h 1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6" h="164">
                <a:moveTo>
                  <a:pt x="76" y="164"/>
                </a:moveTo>
                <a:cubicBezTo>
                  <a:pt x="76" y="0"/>
                  <a:pt x="76" y="0"/>
                  <a:pt x="76" y="0"/>
                </a:cubicBezTo>
                <a:cubicBezTo>
                  <a:pt x="68" y="0"/>
                  <a:pt x="57" y="0"/>
                  <a:pt x="42" y="0"/>
                </a:cubicBezTo>
                <a:cubicBezTo>
                  <a:pt x="0" y="0"/>
                  <a:pt x="0" y="30"/>
                  <a:pt x="0" y="31"/>
                </a:cubicBezTo>
                <a:cubicBezTo>
                  <a:pt x="0" y="31"/>
                  <a:pt x="0" y="82"/>
                  <a:pt x="0" y="122"/>
                </a:cubicBezTo>
                <a:cubicBezTo>
                  <a:pt x="0" y="162"/>
                  <a:pt x="31" y="164"/>
                  <a:pt x="31" y="164"/>
                </a:cubicBezTo>
                <a:cubicBezTo>
                  <a:pt x="36" y="164"/>
                  <a:pt x="49" y="164"/>
                  <a:pt x="76" y="164"/>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8" name="Freeform 352"/>
          <p:cNvSpPr>
            <a:spLocks noEditPoints="1" noChangeArrowheads="1"/>
          </p:cNvSpPr>
          <p:nvPr/>
        </p:nvSpPr>
        <p:spPr bwMode="auto">
          <a:xfrm>
            <a:off x="1619250" y="2119313"/>
            <a:ext cx="423863" cy="277812"/>
          </a:xfrm>
          <a:custGeom>
            <a:avLst/>
            <a:gdLst>
              <a:gd name="T0" fmla="*/ 2147483647 w 331"/>
              <a:gd name="T1" fmla="*/ 0 h 217"/>
              <a:gd name="T2" fmla="*/ 2147483647 w 331"/>
              <a:gd name="T3" fmla="*/ 0 h 217"/>
              <a:gd name="T4" fmla="*/ 0 w 331"/>
              <a:gd name="T5" fmla="*/ 2147483647 h 217"/>
              <a:gd name="T6" fmla="*/ 0 w 331"/>
              <a:gd name="T7" fmla="*/ 2147483647 h 217"/>
              <a:gd name="T8" fmla="*/ 2147483647 w 331"/>
              <a:gd name="T9" fmla="*/ 2147483647 h 217"/>
              <a:gd name="T10" fmla="*/ 2147483647 w 331"/>
              <a:gd name="T11" fmla="*/ 2147483647 h 217"/>
              <a:gd name="T12" fmla="*/ 2147483647 w 331"/>
              <a:gd name="T13" fmla="*/ 2147483647 h 217"/>
              <a:gd name="T14" fmla="*/ 2147483647 w 331"/>
              <a:gd name="T15" fmla="*/ 2147483647 h 217"/>
              <a:gd name="T16" fmla="*/ 2147483647 w 331"/>
              <a:gd name="T17" fmla="*/ 0 h 217"/>
              <a:gd name="T18" fmla="*/ 2147483647 w 331"/>
              <a:gd name="T19" fmla="*/ 2147483647 h 217"/>
              <a:gd name="T20" fmla="*/ 2147483647 w 331"/>
              <a:gd name="T21" fmla="*/ 2147483647 h 217"/>
              <a:gd name="T22" fmla="*/ 2147483647 w 331"/>
              <a:gd name="T23" fmla="*/ 2147483647 h 217"/>
              <a:gd name="T24" fmla="*/ 2147483647 w 331"/>
              <a:gd name="T25" fmla="*/ 2147483647 h 217"/>
              <a:gd name="T26" fmla="*/ 2147483647 w 331"/>
              <a:gd name="T27" fmla="*/ 2147483647 h 217"/>
              <a:gd name="T28" fmla="*/ 2147483647 w 331"/>
              <a:gd name="T29" fmla="*/ 2147483647 h 217"/>
              <a:gd name="T30" fmla="*/ 2147483647 w 331"/>
              <a:gd name="T31" fmla="*/ 2147483647 h 217"/>
              <a:gd name="T32" fmla="*/ 2147483647 w 331"/>
              <a:gd name="T33" fmla="*/ 2147483647 h 217"/>
              <a:gd name="T34" fmla="*/ 2147483647 w 331"/>
              <a:gd name="T35" fmla="*/ 2147483647 h 2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1"/>
              <a:gd name="T55" fmla="*/ 0 h 217"/>
              <a:gd name="T56" fmla="*/ 331 w 331"/>
              <a:gd name="T57" fmla="*/ 217 h 2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1" h="217">
                <a:moveTo>
                  <a:pt x="301" y="0"/>
                </a:moveTo>
                <a:cubicBezTo>
                  <a:pt x="30" y="0"/>
                  <a:pt x="30" y="0"/>
                  <a:pt x="30" y="0"/>
                </a:cubicBezTo>
                <a:cubicBezTo>
                  <a:pt x="13" y="0"/>
                  <a:pt x="0" y="13"/>
                  <a:pt x="0" y="29"/>
                </a:cubicBezTo>
                <a:cubicBezTo>
                  <a:pt x="0" y="188"/>
                  <a:pt x="0" y="188"/>
                  <a:pt x="0" y="188"/>
                </a:cubicBezTo>
                <a:cubicBezTo>
                  <a:pt x="0" y="204"/>
                  <a:pt x="13" y="217"/>
                  <a:pt x="30" y="217"/>
                </a:cubicBezTo>
                <a:cubicBezTo>
                  <a:pt x="301" y="217"/>
                  <a:pt x="301" y="217"/>
                  <a:pt x="301" y="217"/>
                </a:cubicBezTo>
                <a:cubicBezTo>
                  <a:pt x="318" y="217"/>
                  <a:pt x="331" y="204"/>
                  <a:pt x="331" y="188"/>
                </a:cubicBezTo>
                <a:cubicBezTo>
                  <a:pt x="331" y="29"/>
                  <a:pt x="331" y="29"/>
                  <a:pt x="331" y="29"/>
                </a:cubicBezTo>
                <a:cubicBezTo>
                  <a:pt x="331" y="13"/>
                  <a:pt x="318" y="0"/>
                  <a:pt x="301" y="0"/>
                </a:cubicBezTo>
                <a:close/>
                <a:moveTo>
                  <a:pt x="306" y="171"/>
                </a:moveTo>
                <a:cubicBezTo>
                  <a:pt x="306" y="183"/>
                  <a:pt x="295" y="194"/>
                  <a:pt x="281" y="194"/>
                </a:cubicBezTo>
                <a:cubicBezTo>
                  <a:pt x="48" y="194"/>
                  <a:pt x="48" y="194"/>
                  <a:pt x="48" y="194"/>
                </a:cubicBezTo>
                <a:cubicBezTo>
                  <a:pt x="34" y="194"/>
                  <a:pt x="23" y="183"/>
                  <a:pt x="23" y="171"/>
                </a:cubicBezTo>
                <a:cubicBezTo>
                  <a:pt x="23" y="46"/>
                  <a:pt x="23" y="46"/>
                  <a:pt x="23" y="46"/>
                </a:cubicBezTo>
                <a:cubicBezTo>
                  <a:pt x="23" y="34"/>
                  <a:pt x="34" y="23"/>
                  <a:pt x="48" y="23"/>
                </a:cubicBezTo>
                <a:cubicBezTo>
                  <a:pt x="281" y="23"/>
                  <a:pt x="281" y="23"/>
                  <a:pt x="281" y="23"/>
                </a:cubicBezTo>
                <a:cubicBezTo>
                  <a:pt x="295" y="23"/>
                  <a:pt x="306" y="34"/>
                  <a:pt x="306" y="46"/>
                </a:cubicBezTo>
                <a:lnTo>
                  <a:pt x="306" y="171"/>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79" name="Freeform 353"/>
          <p:cNvSpPr>
            <a:spLocks noChangeArrowheads="1"/>
          </p:cNvSpPr>
          <p:nvPr/>
        </p:nvSpPr>
        <p:spPr bwMode="auto">
          <a:xfrm>
            <a:off x="1917700" y="2208213"/>
            <a:ext cx="65088" cy="98425"/>
          </a:xfrm>
          <a:custGeom>
            <a:avLst/>
            <a:gdLst>
              <a:gd name="T0" fmla="*/ 2147483647 w 50"/>
              <a:gd name="T1" fmla="*/ 2147483647 h 77"/>
              <a:gd name="T2" fmla="*/ 2147483647 w 50"/>
              <a:gd name="T3" fmla="*/ 2147483647 h 77"/>
              <a:gd name="T4" fmla="*/ 2147483647 w 50"/>
              <a:gd name="T5" fmla="*/ 2147483647 h 77"/>
              <a:gd name="T6" fmla="*/ 2147483647 w 50"/>
              <a:gd name="T7" fmla="*/ 2147483647 h 77"/>
              <a:gd name="T8" fmla="*/ 2147483647 w 50"/>
              <a:gd name="T9" fmla="*/ 2147483647 h 77"/>
              <a:gd name="T10" fmla="*/ 2147483647 w 50"/>
              <a:gd name="T11" fmla="*/ 2147483647 h 77"/>
              <a:gd name="T12" fmla="*/ 2147483647 w 50"/>
              <a:gd name="T13" fmla="*/ 2147483647 h 77"/>
              <a:gd name="T14" fmla="*/ 2147483647 w 50"/>
              <a:gd name="T15" fmla="*/ 2147483647 h 77"/>
              <a:gd name="T16" fmla="*/ 2147483647 w 50"/>
              <a:gd name="T17" fmla="*/ 2147483647 h 77"/>
              <a:gd name="T18" fmla="*/ 2147483647 w 50"/>
              <a:gd name="T19" fmla="*/ 2147483647 h 77"/>
              <a:gd name="T20" fmla="*/ 2147483647 w 50"/>
              <a:gd name="T21" fmla="*/ 2147483647 h 77"/>
              <a:gd name="T22" fmla="*/ 2147483647 w 50"/>
              <a:gd name="T23" fmla="*/ 2147483647 h 77"/>
              <a:gd name="T24" fmla="*/ 2147483647 w 50"/>
              <a:gd name="T25" fmla="*/ 2147483647 h 77"/>
              <a:gd name="T26" fmla="*/ 2147483647 w 50"/>
              <a:gd name="T27" fmla="*/ 2147483647 h 77"/>
              <a:gd name="T28" fmla="*/ 2147483647 w 50"/>
              <a:gd name="T29" fmla="*/ 0 h 77"/>
              <a:gd name="T30" fmla="*/ 2147483647 w 50"/>
              <a:gd name="T31" fmla="*/ 0 h 77"/>
              <a:gd name="T32" fmla="*/ 2147483647 w 50"/>
              <a:gd name="T33" fmla="*/ 2147483647 h 77"/>
              <a:gd name="T34" fmla="*/ 2147483647 w 50"/>
              <a:gd name="T35" fmla="*/ 2147483647 h 77"/>
              <a:gd name="T36" fmla="*/ 0 w 50"/>
              <a:gd name="T37" fmla="*/ 2147483647 h 77"/>
              <a:gd name="T38" fmla="*/ 0 w 50"/>
              <a:gd name="T39" fmla="*/ 2147483647 h 77"/>
              <a:gd name="T40" fmla="*/ 2147483647 w 50"/>
              <a:gd name="T41" fmla="*/ 2147483647 h 77"/>
              <a:gd name="T42" fmla="*/ 2147483647 w 50"/>
              <a:gd name="T43" fmla="*/ 2147483647 h 77"/>
              <a:gd name="T44" fmla="*/ 2147483647 w 50"/>
              <a:gd name="T45" fmla="*/ 2147483647 h 77"/>
              <a:gd name="T46" fmla="*/ 2147483647 w 50"/>
              <a:gd name="T47" fmla="*/ 2147483647 h 77"/>
              <a:gd name="T48" fmla="*/ 2147483647 w 50"/>
              <a:gd name="T49" fmla="*/ 2147483647 h 77"/>
              <a:gd name="T50" fmla="*/ 2147483647 w 50"/>
              <a:gd name="T51" fmla="*/ 2147483647 h 77"/>
              <a:gd name="T52" fmla="*/ 2147483647 w 50"/>
              <a:gd name="T53" fmla="*/ 2147483647 h 7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0"/>
              <a:gd name="T82" fmla="*/ 0 h 77"/>
              <a:gd name="T83" fmla="*/ 50 w 50"/>
              <a:gd name="T84" fmla="*/ 77 h 77"/>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0" h="77">
                <a:moveTo>
                  <a:pt x="44" y="64"/>
                </a:moveTo>
                <a:cubicBezTo>
                  <a:pt x="13" y="64"/>
                  <a:pt x="13" y="64"/>
                  <a:pt x="13" y="64"/>
                </a:cubicBezTo>
                <a:cubicBezTo>
                  <a:pt x="13" y="42"/>
                  <a:pt x="13" y="42"/>
                  <a:pt x="13" y="42"/>
                </a:cubicBezTo>
                <a:cubicBezTo>
                  <a:pt x="40" y="42"/>
                  <a:pt x="40" y="42"/>
                  <a:pt x="40" y="42"/>
                </a:cubicBezTo>
                <a:cubicBezTo>
                  <a:pt x="42" y="42"/>
                  <a:pt x="44" y="42"/>
                  <a:pt x="45" y="41"/>
                </a:cubicBezTo>
                <a:cubicBezTo>
                  <a:pt x="46" y="40"/>
                  <a:pt x="46" y="38"/>
                  <a:pt x="46" y="37"/>
                </a:cubicBezTo>
                <a:cubicBezTo>
                  <a:pt x="46" y="35"/>
                  <a:pt x="46" y="33"/>
                  <a:pt x="45" y="32"/>
                </a:cubicBezTo>
                <a:cubicBezTo>
                  <a:pt x="44" y="31"/>
                  <a:pt x="42" y="31"/>
                  <a:pt x="40" y="31"/>
                </a:cubicBezTo>
                <a:cubicBezTo>
                  <a:pt x="13" y="31"/>
                  <a:pt x="13" y="31"/>
                  <a:pt x="13" y="31"/>
                </a:cubicBezTo>
                <a:cubicBezTo>
                  <a:pt x="13" y="12"/>
                  <a:pt x="13" y="12"/>
                  <a:pt x="13" y="12"/>
                </a:cubicBezTo>
                <a:cubicBezTo>
                  <a:pt x="43" y="12"/>
                  <a:pt x="43" y="12"/>
                  <a:pt x="43" y="12"/>
                </a:cubicBezTo>
                <a:cubicBezTo>
                  <a:pt x="45" y="12"/>
                  <a:pt x="46" y="12"/>
                  <a:pt x="47" y="10"/>
                </a:cubicBezTo>
                <a:cubicBezTo>
                  <a:pt x="48" y="9"/>
                  <a:pt x="49" y="8"/>
                  <a:pt x="49" y="6"/>
                </a:cubicBezTo>
                <a:cubicBezTo>
                  <a:pt x="49" y="4"/>
                  <a:pt x="48" y="3"/>
                  <a:pt x="47" y="2"/>
                </a:cubicBezTo>
                <a:cubicBezTo>
                  <a:pt x="46" y="1"/>
                  <a:pt x="45" y="0"/>
                  <a:pt x="43" y="0"/>
                </a:cubicBezTo>
                <a:cubicBezTo>
                  <a:pt x="8" y="0"/>
                  <a:pt x="8" y="0"/>
                  <a:pt x="8" y="0"/>
                </a:cubicBezTo>
                <a:cubicBezTo>
                  <a:pt x="6" y="0"/>
                  <a:pt x="4" y="0"/>
                  <a:pt x="3" y="1"/>
                </a:cubicBezTo>
                <a:cubicBezTo>
                  <a:pt x="2" y="2"/>
                  <a:pt x="1" y="3"/>
                  <a:pt x="1" y="4"/>
                </a:cubicBezTo>
                <a:cubicBezTo>
                  <a:pt x="0" y="6"/>
                  <a:pt x="0" y="7"/>
                  <a:pt x="0" y="10"/>
                </a:cubicBezTo>
                <a:cubicBezTo>
                  <a:pt x="0" y="67"/>
                  <a:pt x="0" y="67"/>
                  <a:pt x="0" y="67"/>
                </a:cubicBezTo>
                <a:cubicBezTo>
                  <a:pt x="0" y="70"/>
                  <a:pt x="0" y="73"/>
                  <a:pt x="2" y="74"/>
                </a:cubicBezTo>
                <a:cubicBezTo>
                  <a:pt x="3" y="76"/>
                  <a:pt x="5" y="77"/>
                  <a:pt x="8" y="77"/>
                </a:cubicBezTo>
                <a:cubicBezTo>
                  <a:pt x="44" y="77"/>
                  <a:pt x="44" y="77"/>
                  <a:pt x="44" y="77"/>
                </a:cubicBezTo>
                <a:cubicBezTo>
                  <a:pt x="46" y="77"/>
                  <a:pt x="47" y="76"/>
                  <a:pt x="48" y="75"/>
                </a:cubicBezTo>
                <a:cubicBezTo>
                  <a:pt x="49" y="74"/>
                  <a:pt x="50" y="72"/>
                  <a:pt x="50" y="70"/>
                </a:cubicBezTo>
                <a:cubicBezTo>
                  <a:pt x="50" y="69"/>
                  <a:pt x="49" y="67"/>
                  <a:pt x="48" y="66"/>
                </a:cubicBezTo>
                <a:cubicBezTo>
                  <a:pt x="47" y="65"/>
                  <a:pt x="46" y="64"/>
                  <a:pt x="44" y="64"/>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0" name="Freeform 354"/>
          <p:cNvSpPr>
            <a:spLocks noChangeArrowheads="1"/>
          </p:cNvSpPr>
          <p:nvPr/>
        </p:nvSpPr>
        <p:spPr bwMode="auto">
          <a:xfrm>
            <a:off x="1847850" y="2206625"/>
            <a:ext cx="60325" cy="100013"/>
          </a:xfrm>
          <a:custGeom>
            <a:avLst/>
            <a:gdLst>
              <a:gd name="T0" fmla="*/ 2147483647 w 47"/>
              <a:gd name="T1" fmla="*/ 2147483647 h 78"/>
              <a:gd name="T2" fmla="*/ 2147483647 w 47"/>
              <a:gd name="T3" fmla="*/ 2147483647 h 78"/>
              <a:gd name="T4" fmla="*/ 2147483647 w 47"/>
              <a:gd name="T5" fmla="*/ 2147483647 h 78"/>
              <a:gd name="T6" fmla="*/ 2147483647 w 47"/>
              <a:gd name="T7" fmla="*/ 2147483647 h 78"/>
              <a:gd name="T8" fmla="*/ 2147483647 w 47"/>
              <a:gd name="T9" fmla="*/ 0 h 78"/>
              <a:gd name="T10" fmla="*/ 2147483647 w 47"/>
              <a:gd name="T11" fmla="*/ 2147483647 h 78"/>
              <a:gd name="T12" fmla="*/ 0 w 47"/>
              <a:gd name="T13" fmla="*/ 2147483647 h 78"/>
              <a:gd name="T14" fmla="*/ 0 w 47"/>
              <a:gd name="T15" fmla="*/ 2147483647 h 78"/>
              <a:gd name="T16" fmla="*/ 2147483647 w 47"/>
              <a:gd name="T17" fmla="*/ 2147483647 h 78"/>
              <a:gd name="T18" fmla="*/ 2147483647 w 47"/>
              <a:gd name="T19" fmla="*/ 2147483647 h 78"/>
              <a:gd name="T20" fmla="*/ 2147483647 w 47"/>
              <a:gd name="T21" fmla="*/ 2147483647 h 78"/>
              <a:gd name="T22" fmla="*/ 2147483647 w 47"/>
              <a:gd name="T23" fmla="*/ 2147483647 h 78"/>
              <a:gd name="T24" fmla="*/ 2147483647 w 47"/>
              <a:gd name="T25" fmla="*/ 2147483647 h 78"/>
              <a:gd name="T26" fmla="*/ 2147483647 w 47"/>
              <a:gd name="T27" fmla="*/ 2147483647 h 78"/>
              <a:gd name="T28" fmla="*/ 2147483647 w 47"/>
              <a:gd name="T29" fmla="*/ 2147483647 h 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
              <a:gd name="T46" fmla="*/ 0 h 78"/>
              <a:gd name="T47" fmla="*/ 47 w 47"/>
              <a:gd name="T48" fmla="*/ 78 h 7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 h="78">
                <a:moveTo>
                  <a:pt x="40" y="65"/>
                </a:moveTo>
                <a:cubicBezTo>
                  <a:pt x="14" y="65"/>
                  <a:pt x="14" y="65"/>
                  <a:pt x="14" y="65"/>
                </a:cubicBezTo>
                <a:cubicBezTo>
                  <a:pt x="14" y="9"/>
                  <a:pt x="14" y="9"/>
                  <a:pt x="14" y="9"/>
                </a:cubicBezTo>
                <a:cubicBezTo>
                  <a:pt x="14" y="6"/>
                  <a:pt x="13" y="4"/>
                  <a:pt x="12" y="2"/>
                </a:cubicBezTo>
                <a:cubicBezTo>
                  <a:pt x="11" y="1"/>
                  <a:pt x="9" y="0"/>
                  <a:pt x="7" y="0"/>
                </a:cubicBezTo>
                <a:cubicBezTo>
                  <a:pt x="5" y="0"/>
                  <a:pt x="3" y="1"/>
                  <a:pt x="2" y="2"/>
                </a:cubicBezTo>
                <a:cubicBezTo>
                  <a:pt x="1" y="4"/>
                  <a:pt x="0" y="6"/>
                  <a:pt x="0" y="9"/>
                </a:cubicBezTo>
                <a:cubicBezTo>
                  <a:pt x="0" y="68"/>
                  <a:pt x="0" y="68"/>
                  <a:pt x="0" y="68"/>
                </a:cubicBezTo>
                <a:cubicBezTo>
                  <a:pt x="0" y="71"/>
                  <a:pt x="1" y="74"/>
                  <a:pt x="2" y="75"/>
                </a:cubicBezTo>
                <a:cubicBezTo>
                  <a:pt x="4" y="77"/>
                  <a:pt x="6" y="78"/>
                  <a:pt x="9" y="78"/>
                </a:cubicBezTo>
                <a:cubicBezTo>
                  <a:pt x="40" y="78"/>
                  <a:pt x="40" y="78"/>
                  <a:pt x="40" y="78"/>
                </a:cubicBezTo>
                <a:cubicBezTo>
                  <a:pt x="43" y="78"/>
                  <a:pt x="44" y="77"/>
                  <a:pt x="45" y="76"/>
                </a:cubicBezTo>
                <a:cubicBezTo>
                  <a:pt x="46" y="75"/>
                  <a:pt x="47" y="73"/>
                  <a:pt x="47" y="71"/>
                </a:cubicBezTo>
                <a:cubicBezTo>
                  <a:pt x="47" y="69"/>
                  <a:pt x="46" y="68"/>
                  <a:pt x="45" y="67"/>
                </a:cubicBezTo>
                <a:cubicBezTo>
                  <a:pt x="44" y="65"/>
                  <a:pt x="43" y="65"/>
                  <a:pt x="40" y="65"/>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1" name="Freeform 355"/>
          <p:cNvSpPr>
            <a:spLocks noChangeArrowheads="1"/>
          </p:cNvSpPr>
          <p:nvPr/>
        </p:nvSpPr>
        <p:spPr bwMode="auto">
          <a:xfrm>
            <a:off x="1806575" y="2411413"/>
            <a:ext cx="38100" cy="153987"/>
          </a:xfrm>
          <a:custGeom>
            <a:avLst/>
            <a:gdLst>
              <a:gd name="T0" fmla="*/ 2147483647 w 71"/>
              <a:gd name="T1" fmla="*/ 2147483647 h 284"/>
              <a:gd name="T2" fmla="*/ 2147483647 w 71"/>
              <a:gd name="T3" fmla="*/ 2147483647 h 284"/>
              <a:gd name="T4" fmla="*/ 2147483647 w 71"/>
              <a:gd name="T5" fmla="*/ 2147483647 h 284"/>
              <a:gd name="T6" fmla="*/ 2147483647 w 71"/>
              <a:gd name="T7" fmla="*/ 2147483647 h 284"/>
              <a:gd name="T8" fmla="*/ 2147483647 w 71"/>
              <a:gd name="T9" fmla="*/ 0 h 284"/>
              <a:gd name="T10" fmla="*/ 0 w 71"/>
              <a:gd name="T11" fmla="*/ 0 h 284"/>
              <a:gd name="T12" fmla="*/ 0 w 71"/>
              <a:gd name="T13" fmla="*/ 2147483647 h 284"/>
              <a:gd name="T14" fmla="*/ 0 w 71"/>
              <a:gd name="T15" fmla="*/ 2147483647 h 284"/>
              <a:gd name="T16" fmla="*/ 0 w 71"/>
              <a:gd name="T17" fmla="*/ 2147483647 h 284"/>
              <a:gd name="T18" fmla="*/ 2147483647 w 71"/>
              <a:gd name="T19" fmla="*/ 2147483647 h 284"/>
              <a:gd name="T20" fmla="*/ 2147483647 w 71"/>
              <a:gd name="T21" fmla="*/ 2147483647 h 2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1"/>
              <a:gd name="T34" fmla="*/ 0 h 284"/>
              <a:gd name="T35" fmla="*/ 71 w 71"/>
              <a:gd name="T36" fmla="*/ 284 h 2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1" h="284">
                <a:moveTo>
                  <a:pt x="71" y="246"/>
                </a:moveTo>
                <a:lnTo>
                  <a:pt x="71" y="246"/>
                </a:lnTo>
                <a:lnTo>
                  <a:pt x="71" y="217"/>
                </a:lnTo>
                <a:lnTo>
                  <a:pt x="71" y="0"/>
                </a:lnTo>
                <a:lnTo>
                  <a:pt x="0" y="0"/>
                </a:lnTo>
                <a:lnTo>
                  <a:pt x="0" y="217"/>
                </a:lnTo>
                <a:lnTo>
                  <a:pt x="0" y="246"/>
                </a:lnTo>
                <a:lnTo>
                  <a:pt x="0" y="284"/>
                </a:lnTo>
                <a:lnTo>
                  <a:pt x="71" y="284"/>
                </a:lnTo>
                <a:lnTo>
                  <a:pt x="71" y="246"/>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2" name="Freeform 356"/>
          <p:cNvSpPr>
            <a:spLocks noChangeArrowheads="1"/>
          </p:cNvSpPr>
          <p:nvPr/>
        </p:nvSpPr>
        <p:spPr bwMode="auto">
          <a:xfrm>
            <a:off x="1752600" y="2533650"/>
            <a:ext cx="147638" cy="69850"/>
          </a:xfrm>
          <a:custGeom>
            <a:avLst/>
            <a:gdLst>
              <a:gd name="T0" fmla="*/ 2147483647 w 115"/>
              <a:gd name="T1" fmla="*/ 0 h 55"/>
              <a:gd name="T2" fmla="*/ 2147483647 w 115"/>
              <a:gd name="T3" fmla="*/ 2147483647 h 55"/>
              <a:gd name="T4" fmla="*/ 2147483647 w 115"/>
              <a:gd name="T5" fmla="*/ 2147483647 h 55"/>
              <a:gd name="T6" fmla="*/ 2147483647 w 115"/>
              <a:gd name="T7" fmla="*/ 2147483647 h 55"/>
              <a:gd name="T8" fmla="*/ 2147483647 w 115"/>
              <a:gd name="T9" fmla="*/ 2147483647 h 55"/>
              <a:gd name="T10" fmla="*/ 2147483647 w 115"/>
              <a:gd name="T11" fmla="*/ 2147483647 h 55"/>
              <a:gd name="T12" fmla="*/ 2147483647 w 115"/>
              <a:gd name="T13" fmla="*/ 2147483647 h 55"/>
              <a:gd name="T14" fmla="*/ 0 w 115"/>
              <a:gd name="T15" fmla="*/ 2147483647 h 55"/>
              <a:gd name="T16" fmla="*/ 2147483647 w 115"/>
              <a:gd name="T17" fmla="*/ 2147483647 h 55"/>
              <a:gd name="T18" fmla="*/ 2147483647 w 115"/>
              <a:gd name="T19" fmla="*/ 2147483647 h 55"/>
              <a:gd name="T20" fmla="*/ 2147483647 w 115"/>
              <a:gd name="T21" fmla="*/ 0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5"/>
              <a:gd name="T34" fmla="*/ 0 h 55"/>
              <a:gd name="T35" fmla="*/ 115 w 115"/>
              <a:gd name="T36" fmla="*/ 55 h 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5" h="55">
                <a:moveTo>
                  <a:pt x="86" y="0"/>
                </a:moveTo>
                <a:cubicBezTo>
                  <a:pt x="80" y="13"/>
                  <a:pt x="80" y="13"/>
                  <a:pt x="80" y="13"/>
                </a:cubicBezTo>
                <a:cubicBezTo>
                  <a:pt x="84" y="15"/>
                  <a:pt x="86" y="18"/>
                  <a:pt x="86" y="22"/>
                </a:cubicBezTo>
                <a:cubicBezTo>
                  <a:pt x="86" y="30"/>
                  <a:pt x="73" y="37"/>
                  <a:pt x="57" y="37"/>
                </a:cubicBezTo>
                <a:cubicBezTo>
                  <a:pt x="41" y="37"/>
                  <a:pt x="28" y="30"/>
                  <a:pt x="28" y="22"/>
                </a:cubicBezTo>
                <a:cubicBezTo>
                  <a:pt x="28" y="19"/>
                  <a:pt x="30" y="16"/>
                  <a:pt x="34" y="13"/>
                </a:cubicBezTo>
                <a:cubicBezTo>
                  <a:pt x="26" y="1"/>
                  <a:pt x="26" y="1"/>
                  <a:pt x="26" y="1"/>
                </a:cubicBezTo>
                <a:cubicBezTo>
                  <a:pt x="10" y="6"/>
                  <a:pt x="0" y="15"/>
                  <a:pt x="0" y="25"/>
                </a:cubicBezTo>
                <a:cubicBezTo>
                  <a:pt x="0" y="42"/>
                  <a:pt x="25" y="55"/>
                  <a:pt x="57" y="55"/>
                </a:cubicBezTo>
                <a:cubicBezTo>
                  <a:pt x="89" y="55"/>
                  <a:pt x="115" y="42"/>
                  <a:pt x="115" y="25"/>
                </a:cubicBezTo>
                <a:cubicBezTo>
                  <a:pt x="115" y="15"/>
                  <a:pt x="103" y="5"/>
                  <a:pt x="86" y="0"/>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3" name="Freeform 357"/>
          <p:cNvSpPr>
            <a:spLocks noEditPoints="1" noChangeArrowheads="1"/>
          </p:cNvSpPr>
          <p:nvPr/>
        </p:nvSpPr>
        <p:spPr bwMode="auto">
          <a:xfrm>
            <a:off x="1758950" y="2206625"/>
            <a:ext cx="76200" cy="101600"/>
          </a:xfrm>
          <a:custGeom>
            <a:avLst/>
            <a:gdLst>
              <a:gd name="T0" fmla="*/ 2147483647 w 60"/>
              <a:gd name="T1" fmla="*/ 2147483647 h 79"/>
              <a:gd name="T2" fmla="*/ 2147483647 w 60"/>
              <a:gd name="T3" fmla="*/ 2147483647 h 79"/>
              <a:gd name="T4" fmla="*/ 2147483647 w 60"/>
              <a:gd name="T5" fmla="*/ 2147483647 h 79"/>
              <a:gd name="T6" fmla="*/ 2147483647 w 60"/>
              <a:gd name="T7" fmla="*/ 2147483647 h 79"/>
              <a:gd name="T8" fmla="*/ 2147483647 w 60"/>
              <a:gd name="T9" fmla="*/ 0 h 79"/>
              <a:gd name="T10" fmla="*/ 2147483647 w 60"/>
              <a:gd name="T11" fmla="*/ 2147483647 h 79"/>
              <a:gd name="T12" fmla="*/ 2147483647 w 60"/>
              <a:gd name="T13" fmla="*/ 2147483647 h 79"/>
              <a:gd name="T14" fmla="*/ 2147483647 w 60"/>
              <a:gd name="T15" fmla="*/ 2147483647 h 79"/>
              <a:gd name="T16" fmla="*/ 2147483647 w 60"/>
              <a:gd name="T17" fmla="*/ 2147483647 h 79"/>
              <a:gd name="T18" fmla="*/ 2147483647 w 60"/>
              <a:gd name="T19" fmla="*/ 2147483647 h 79"/>
              <a:gd name="T20" fmla="*/ 0 w 60"/>
              <a:gd name="T21" fmla="*/ 2147483647 h 79"/>
              <a:gd name="T22" fmla="*/ 0 w 60"/>
              <a:gd name="T23" fmla="*/ 2147483647 h 79"/>
              <a:gd name="T24" fmla="*/ 2147483647 w 60"/>
              <a:gd name="T25" fmla="*/ 2147483647 h 79"/>
              <a:gd name="T26" fmla="*/ 2147483647 w 60"/>
              <a:gd name="T27" fmla="*/ 2147483647 h 79"/>
              <a:gd name="T28" fmla="*/ 2147483647 w 60"/>
              <a:gd name="T29" fmla="*/ 2147483647 h 79"/>
              <a:gd name="T30" fmla="*/ 2147483647 w 60"/>
              <a:gd name="T31" fmla="*/ 2147483647 h 79"/>
              <a:gd name="T32" fmla="*/ 2147483647 w 60"/>
              <a:gd name="T33" fmla="*/ 2147483647 h 79"/>
              <a:gd name="T34" fmla="*/ 2147483647 w 60"/>
              <a:gd name="T35" fmla="*/ 2147483647 h 79"/>
              <a:gd name="T36" fmla="*/ 2147483647 w 60"/>
              <a:gd name="T37" fmla="*/ 2147483647 h 79"/>
              <a:gd name="T38" fmla="*/ 2147483647 w 60"/>
              <a:gd name="T39" fmla="*/ 2147483647 h 79"/>
              <a:gd name="T40" fmla="*/ 2147483647 w 60"/>
              <a:gd name="T41" fmla="*/ 2147483647 h 79"/>
              <a:gd name="T42" fmla="*/ 2147483647 w 60"/>
              <a:gd name="T43" fmla="*/ 2147483647 h 79"/>
              <a:gd name="T44" fmla="*/ 2147483647 w 60"/>
              <a:gd name="T45" fmla="*/ 2147483647 h 79"/>
              <a:gd name="T46" fmla="*/ 2147483647 w 60"/>
              <a:gd name="T47" fmla="*/ 2147483647 h 79"/>
              <a:gd name="T48" fmla="*/ 2147483647 w 60"/>
              <a:gd name="T49" fmla="*/ 2147483647 h 79"/>
              <a:gd name="T50" fmla="*/ 2147483647 w 60"/>
              <a:gd name="T51" fmla="*/ 2147483647 h 79"/>
              <a:gd name="T52" fmla="*/ 2147483647 w 60"/>
              <a:gd name="T53" fmla="*/ 2147483647 h 79"/>
              <a:gd name="T54" fmla="*/ 2147483647 w 60"/>
              <a:gd name="T55" fmla="*/ 2147483647 h 79"/>
              <a:gd name="T56" fmla="*/ 2147483647 w 60"/>
              <a:gd name="T57" fmla="*/ 2147483647 h 79"/>
              <a:gd name="T58" fmla="*/ 2147483647 w 60"/>
              <a:gd name="T59" fmla="*/ 2147483647 h 79"/>
              <a:gd name="T60" fmla="*/ 2147483647 w 60"/>
              <a:gd name="T61" fmla="*/ 2147483647 h 7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0"/>
              <a:gd name="T94" fmla="*/ 0 h 79"/>
              <a:gd name="T95" fmla="*/ 60 w 60"/>
              <a:gd name="T96" fmla="*/ 79 h 7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0" h="79">
                <a:moveTo>
                  <a:pt x="41" y="14"/>
                </a:moveTo>
                <a:cubicBezTo>
                  <a:pt x="40" y="12"/>
                  <a:pt x="40" y="10"/>
                  <a:pt x="39" y="8"/>
                </a:cubicBezTo>
                <a:cubicBezTo>
                  <a:pt x="39" y="7"/>
                  <a:pt x="38" y="6"/>
                  <a:pt x="37" y="4"/>
                </a:cubicBezTo>
                <a:cubicBezTo>
                  <a:pt x="36" y="3"/>
                  <a:pt x="35" y="2"/>
                  <a:pt x="34" y="1"/>
                </a:cubicBezTo>
                <a:cubicBezTo>
                  <a:pt x="33" y="0"/>
                  <a:pt x="31" y="0"/>
                  <a:pt x="30" y="0"/>
                </a:cubicBezTo>
                <a:cubicBezTo>
                  <a:pt x="28" y="0"/>
                  <a:pt x="26" y="0"/>
                  <a:pt x="25" y="1"/>
                </a:cubicBezTo>
                <a:cubicBezTo>
                  <a:pt x="24" y="2"/>
                  <a:pt x="23" y="3"/>
                  <a:pt x="22" y="4"/>
                </a:cubicBezTo>
                <a:cubicBezTo>
                  <a:pt x="21" y="6"/>
                  <a:pt x="21" y="7"/>
                  <a:pt x="20" y="9"/>
                </a:cubicBezTo>
                <a:cubicBezTo>
                  <a:pt x="19" y="11"/>
                  <a:pt x="19" y="13"/>
                  <a:pt x="18" y="14"/>
                </a:cubicBezTo>
                <a:cubicBezTo>
                  <a:pt x="1" y="64"/>
                  <a:pt x="1" y="64"/>
                  <a:pt x="1" y="64"/>
                </a:cubicBezTo>
                <a:cubicBezTo>
                  <a:pt x="1" y="66"/>
                  <a:pt x="0" y="67"/>
                  <a:pt x="0" y="69"/>
                </a:cubicBezTo>
                <a:cubicBezTo>
                  <a:pt x="0" y="70"/>
                  <a:pt x="0" y="71"/>
                  <a:pt x="0" y="72"/>
                </a:cubicBezTo>
                <a:cubicBezTo>
                  <a:pt x="0" y="74"/>
                  <a:pt x="0" y="75"/>
                  <a:pt x="1" y="77"/>
                </a:cubicBezTo>
                <a:cubicBezTo>
                  <a:pt x="3" y="78"/>
                  <a:pt x="4" y="79"/>
                  <a:pt x="6" y="79"/>
                </a:cubicBezTo>
                <a:cubicBezTo>
                  <a:pt x="8" y="79"/>
                  <a:pt x="9" y="78"/>
                  <a:pt x="10" y="77"/>
                </a:cubicBezTo>
                <a:cubicBezTo>
                  <a:pt x="11" y="75"/>
                  <a:pt x="12" y="73"/>
                  <a:pt x="13" y="69"/>
                </a:cubicBezTo>
                <a:cubicBezTo>
                  <a:pt x="16" y="59"/>
                  <a:pt x="16" y="59"/>
                  <a:pt x="16" y="59"/>
                </a:cubicBezTo>
                <a:cubicBezTo>
                  <a:pt x="43" y="59"/>
                  <a:pt x="43" y="59"/>
                  <a:pt x="43" y="59"/>
                </a:cubicBezTo>
                <a:cubicBezTo>
                  <a:pt x="46" y="69"/>
                  <a:pt x="46" y="69"/>
                  <a:pt x="46" y="69"/>
                </a:cubicBezTo>
                <a:cubicBezTo>
                  <a:pt x="46" y="70"/>
                  <a:pt x="47" y="71"/>
                  <a:pt x="47" y="73"/>
                </a:cubicBezTo>
                <a:cubicBezTo>
                  <a:pt x="48" y="75"/>
                  <a:pt x="49" y="76"/>
                  <a:pt x="49" y="76"/>
                </a:cubicBezTo>
                <a:cubicBezTo>
                  <a:pt x="50" y="77"/>
                  <a:pt x="50" y="78"/>
                  <a:pt x="51" y="78"/>
                </a:cubicBezTo>
                <a:cubicBezTo>
                  <a:pt x="52" y="79"/>
                  <a:pt x="53" y="79"/>
                  <a:pt x="54" y="79"/>
                </a:cubicBezTo>
                <a:cubicBezTo>
                  <a:pt x="55" y="79"/>
                  <a:pt x="57" y="78"/>
                  <a:pt x="58" y="77"/>
                </a:cubicBezTo>
                <a:cubicBezTo>
                  <a:pt x="59" y="75"/>
                  <a:pt x="60" y="73"/>
                  <a:pt x="60" y="72"/>
                </a:cubicBezTo>
                <a:cubicBezTo>
                  <a:pt x="60" y="70"/>
                  <a:pt x="59" y="67"/>
                  <a:pt x="58" y="64"/>
                </a:cubicBezTo>
                <a:lnTo>
                  <a:pt x="41" y="14"/>
                </a:lnTo>
                <a:close/>
                <a:moveTo>
                  <a:pt x="20" y="48"/>
                </a:moveTo>
                <a:cubicBezTo>
                  <a:pt x="29" y="16"/>
                  <a:pt x="29" y="16"/>
                  <a:pt x="29" y="16"/>
                </a:cubicBezTo>
                <a:cubicBezTo>
                  <a:pt x="39" y="48"/>
                  <a:pt x="39" y="48"/>
                  <a:pt x="39" y="48"/>
                </a:cubicBezTo>
                <a:lnTo>
                  <a:pt x="20" y="48"/>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4" name="Freeform 358"/>
          <p:cNvSpPr>
            <a:spLocks noChangeArrowheads="1"/>
          </p:cNvSpPr>
          <p:nvPr/>
        </p:nvSpPr>
        <p:spPr bwMode="auto">
          <a:xfrm>
            <a:off x="1684338" y="2206625"/>
            <a:ext cx="65087" cy="101600"/>
          </a:xfrm>
          <a:custGeom>
            <a:avLst/>
            <a:gdLst>
              <a:gd name="T0" fmla="*/ 2147483647 w 52"/>
              <a:gd name="T1" fmla="*/ 2147483647 h 79"/>
              <a:gd name="T2" fmla="*/ 2147483647 w 52"/>
              <a:gd name="T3" fmla="*/ 2147483647 h 79"/>
              <a:gd name="T4" fmla="*/ 2147483647 w 52"/>
              <a:gd name="T5" fmla="*/ 2147483647 h 79"/>
              <a:gd name="T6" fmla="*/ 2147483647 w 52"/>
              <a:gd name="T7" fmla="*/ 2147483647 h 79"/>
              <a:gd name="T8" fmla="*/ 2147483647 w 52"/>
              <a:gd name="T9" fmla="*/ 2147483647 h 79"/>
              <a:gd name="T10" fmla="*/ 2147483647 w 52"/>
              <a:gd name="T11" fmla="*/ 2147483647 h 79"/>
              <a:gd name="T12" fmla="*/ 2147483647 w 52"/>
              <a:gd name="T13" fmla="*/ 2147483647 h 79"/>
              <a:gd name="T14" fmla="*/ 2147483647 w 52"/>
              <a:gd name="T15" fmla="*/ 2147483647 h 79"/>
              <a:gd name="T16" fmla="*/ 2147483647 w 52"/>
              <a:gd name="T17" fmla="*/ 2147483647 h 79"/>
              <a:gd name="T18" fmla="*/ 2147483647 w 52"/>
              <a:gd name="T19" fmla="*/ 2147483647 h 79"/>
              <a:gd name="T20" fmla="*/ 2147483647 w 52"/>
              <a:gd name="T21" fmla="*/ 2147483647 h 79"/>
              <a:gd name="T22" fmla="*/ 2147483647 w 52"/>
              <a:gd name="T23" fmla="*/ 2147483647 h 79"/>
              <a:gd name="T24" fmla="*/ 2147483647 w 52"/>
              <a:gd name="T25" fmla="*/ 2147483647 h 79"/>
              <a:gd name="T26" fmla="*/ 2147483647 w 52"/>
              <a:gd name="T27" fmla="*/ 2147483647 h 79"/>
              <a:gd name="T28" fmla="*/ 2147483647 w 52"/>
              <a:gd name="T29" fmla="*/ 2147483647 h 79"/>
              <a:gd name="T30" fmla="*/ 2147483647 w 52"/>
              <a:gd name="T31" fmla="*/ 2147483647 h 79"/>
              <a:gd name="T32" fmla="*/ 2147483647 w 52"/>
              <a:gd name="T33" fmla="*/ 2147483647 h 79"/>
              <a:gd name="T34" fmla="*/ 2147483647 w 52"/>
              <a:gd name="T35" fmla="*/ 2147483647 h 79"/>
              <a:gd name="T36" fmla="*/ 2147483647 w 52"/>
              <a:gd name="T37" fmla="*/ 0 h 79"/>
              <a:gd name="T38" fmla="*/ 2147483647 w 52"/>
              <a:gd name="T39" fmla="*/ 2147483647 h 79"/>
              <a:gd name="T40" fmla="*/ 2147483647 w 52"/>
              <a:gd name="T41" fmla="*/ 2147483647 h 79"/>
              <a:gd name="T42" fmla="*/ 2147483647 w 52"/>
              <a:gd name="T43" fmla="*/ 2147483647 h 79"/>
              <a:gd name="T44" fmla="*/ 2147483647 w 52"/>
              <a:gd name="T45" fmla="*/ 2147483647 h 79"/>
              <a:gd name="T46" fmla="*/ 2147483647 w 52"/>
              <a:gd name="T47" fmla="*/ 2147483647 h 79"/>
              <a:gd name="T48" fmla="*/ 2147483647 w 52"/>
              <a:gd name="T49" fmla="*/ 2147483647 h 79"/>
              <a:gd name="T50" fmla="*/ 2147483647 w 52"/>
              <a:gd name="T51" fmla="*/ 2147483647 h 79"/>
              <a:gd name="T52" fmla="*/ 2147483647 w 52"/>
              <a:gd name="T53" fmla="*/ 2147483647 h 79"/>
              <a:gd name="T54" fmla="*/ 2147483647 w 52"/>
              <a:gd name="T55" fmla="*/ 2147483647 h 79"/>
              <a:gd name="T56" fmla="*/ 2147483647 w 52"/>
              <a:gd name="T57" fmla="*/ 2147483647 h 79"/>
              <a:gd name="T58" fmla="*/ 2147483647 w 52"/>
              <a:gd name="T59" fmla="*/ 2147483647 h 79"/>
              <a:gd name="T60" fmla="*/ 2147483647 w 52"/>
              <a:gd name="T61" fmla="*/ 2147483647 h 79"/>
              <a:gd name="T62" fmla="*/ 2147483647 w 52"/>
              <a:gd name="T63" fmla="*/ 2147483647 h 79"/>
              <a:gd name="T64" fmla="*/ 2147483647 w 52"/>
              <a:gd name="T65" fmla="*/ 2147483647 h 79"/>
              <a:gd name="T66" fmla="*/ 2147483647 w 52"/>
              <a:gd name="T67" fmla="*/ 2147483647 h 79"/>
              <a:gd name="T68" fmla="*/ 2147483647 w 52"/>
              <a:gd name="T69" fmla="*/ 2147483647 h 79"/>
              <a:gd name="T70" fmla="*/ 2147483647 w 52"/>
              <a:gd name="T71" fmla="*/ 2147483647 h 79"/>
              <a:gd name="T72" fmla="*/ 0 w 52"/>
              <a:gd name="T73" fmla="*/ 2147483647 h 79"/>
              <a:gd name="T74" fmla="*/ 2147483647 w 52"/>
              <a:gd name="T75" fmla="*/ 2147483647 h 79"/>
              <a:gd name="T76" fmla="*/ 2147483647 w 52"/>
              <a:gd name="T77" fmla="*/ 2147483647 h 79"/>
              <a:gd name="T78" fmla="*/ 2147483647 w 52"/>
              <a:gd name="T79" fmla="*/ 2147483647 h 79"/>
              <a:gd name="T80" fmla="*/ 2147483647 w 52"/>
              <a:gd name="T81" fmla="*/ 2147483647 h 79"/>
              <a:gd name="T82" fmla="*/ 2147483647 w 52"/>
              <a:gd name="T83" fmla="*/ 2147483647 h 79"/>
              <a:gd name="T84" fmla="*/ 2147483647 w 52"/>
              <a:gd name="T85" fmla="*/ 2147483647 h 79"/>
              <a:gd name="T86" fmla="*/ 2147483647 w 52"/>
              <a:gd name="T87" fmla="*/ 2147483647 h 79"/>
              <a:gd name="T88" fmla="*/ 2147483647 w 52"/>
              <a:gd name="T89" fmla="*/ 2147483647 h 7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52"/>
              <a:gd name="T136" fmla="*/ 0 h 79"/>
              <a:gd name="T137" fmla="*/ 52 w 52"/>
              <a:gd name="T138" fmla="*/ 79 h 79"/>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52" h="79">
                <a:moveTo>
                  <a:pt x="45" y="38"/>
                </a:moveTo>
                <a:cubicBezTo>
                  <a:pt x="43" y="36"/>
                  <a:pt x="41" y="35"/>
                  <a:pt x="38" y="34"/>
                </a:cubicBezTo>
                <a:cubicBezTo>
                  <a:pt x="35" y="33"/>
                  <a:pt x="31" y="31"/>
                  <a:pt x="28" y="30"/>
                </a:cubicBezTo>
                <a:cubicBezTo>
                  <a:pt x="25" y="30"/>
                  <a:pt x="23" y="29"/>
                  <a:pt x="22" y="29"/>
                </a:cubicBezTo>
                <a:cubicBezTo>
                  <a:pt x="20" y="28"/>
                  <a:pt x="19" y="27"/>
                  <a:pt x="18" y="27"/>
                </a:cubicBezTo>
                <a:cubicBezTo>
                  <a:pt x="17" y="26"/>
                  <a:pt x="16" y="25"/>
                  <a:pt x="15" y="24"/>
                </a:cubicBezTo>
                <a:cubicBezTo>
                  <a:pt x="14" y="23"/>
                  <a:pt x="14" y="21"/>
                  <a:pt x="14" y="20"/>
                </a:cubicBezTo>
                <a:cubicBezTo>
                  <a:pt x="14" y="17"/>
                  <a:pt x="15" y="15"/>
                  <a:pt x="17" y="13"/>
                </a:cubicBezTo>
                <a:cubicBezTo>
                  <a:pt x="19" y="12"/>
                  <a:pt x="22" y="11"/>
                  <a:pt x="25" y="11"/>
                </a:cubicBezTo>
                <a:cubicBezTo>
                  <a:pt x="29" y="11"/>
                  <a:pt x="31" y="12"/>
                  <a:pt x="33" y="13"/>
                </a:cubicBezTo>
                <a:cubicBezTo>
                  <a:pt x="35" y="15"/>
                  <a:pt x="36" y="17"/>
                  <a:pt x="37" y="20"/>
                </a:cubicBezTo>
                <a:cubicBezTo>
                  <a:pt x="38" y="22"/>
                  <a:pt x="39" y="23"/>
                  <a:pt x="40" y="24"/>
                </a:cubicBezTo>
                <a:cubicBezTo>
                  <a:pt x="41" y="25"/>
                  <a:pt x="42" y="26"/>
                  <a:pt x="43" y="26"/>
                </a:cubicBezTo>
                <a:cubicBezTo>
                  <a:pt x="45" y="26"/>
                  <a:pt x="46" y="25"/>
                  <a:pt x="48" y="23"/>
                </a:cubicBezTo>
                <a:cubicBezTo>
                  <a:pt x="49" y="22"/>
                  <a:pt x="49" y="20"/>
                  <a:pt x="49" y="18"/>
                </a:cubicBezTo>
                <a:cubicBezTo>
                  <a:pt x="49" y="16"/>
                  <a:pt x="49" y="14"/>
                  <a:pt x="48" y="12"/>
                </a:cubicBezTo>
                <a:cubicBezTo>
                  <a:pt x="47" y="10"/>
                  <a:pt x="46" y="8"/>
                  <a:pt x="44" y="6"/>
                </a:cubicBezTo>
                <a:cubicBezTo>
                  <a:pt x="42" y="4"/>
                  <a:pt x="39" y="3"/>
                  <a:pt x="36" y="2"/>
                </a:cubicBezTo>
                <a:cubicBezTo>
                  <a:pt x="33" y="0"/>
                  <a:pt x="30" y="0"/>
                  <a:pt x="26" y="0"/>
                </a:cubicBezTo>
                <a:cubicBezTo>
                  <a:pt x="21" y="0"/>
                  <a:pt x="17" y="1"/>
                  <a:pt x="13" y="2"/>
                </a:cubicBezTo>
                <a:cubicBezTo>
                  <a:pt x="9" y="4"/>
                  <a:pt x="6" y="7"/>
                  <a:pt x="4" y="10"/>
                </a:cubicBezTo>
                <a:cubicBezTo>
                  <a:pt x="3" y="13"/>
                  <a:pt x="2" y="17"/>
                  <a:pt x="2" y="21"/>
                </a:cubicBezTo>
                <a:cubicBezTo>
                  <a:pt x="2" y="26"/>
                  <a:pt x="2" y="29"/>
                  <a:pt x="4" y="32"/>
                </a:cubicBezTo>
                <a:cubicBezTo>
                  <a:pt x="6" y="35"/>
                  <a:pt x="9" y="38"/>
                  <a:pt x="12" y="39"/>
                </a:cubicBezTo>
                <a:cubicBezTo>
                  <a:pt x="15" y="41"/>
                  <a:pt x="19" y="43"/>
                  <a:pt x="24" y="44"/>
                </a:cubicBezTo>
                <a:cubicBezTo>
                  <a:pt x="27" y="45"/>
                  <a:pt x="30" y="46"/>
                  <a:pt x="32" y="46"/>
                </a:cubicBezTo>
                <a:cubicBezTo>
                  <a:pt x="34" y="47"/>
                  <a:pt x="36" y="48"/>
                  <a:pt x="37" y="50"/>
                </a:cubicBezTo>
                <a:cubicBezTo>
                  <a:pt x="38" y="52"/>
                  <a:pt x="39" y="54"/>
                  <a:pt x="39" y="56"/>
                </a:cubicBezTo>
                <a:cubicBezTo>
                  <a:pt x="39" y="59"/>
                  <a:pt x="38" y="62"/>
                  <a:pt x="35" y="64"/>
                </a:cubicBezTo>
                <a:cubicBezTo>
                  <a:pt x="33" y="66"/>
                  <a:pt x="30" y="67"/>
                  <a:pt x="26" y="67"/>
                </a:cubicBezTo>
                <a:cubicBezTo>
                  <a:pt x="23" y="67"/>
                  <a:pt x="21" y="67"/>
                  <a:pt x="19" y="66"/>
                </a:cubicBezTo>
                <a:cubicBezTo>
                  <a:pt x="17" y="65"/>
                  <a:pt x="16" y="63"/>
                  <a:pt x="15" y="62"/>
                </a:cubicBezTo>
                <a:cubicBezTo>
                  <a:pt x="14" y="60"/>
                  <a:pt x="13" y="58"/>
                  <a:pt x="12" y="56"/>
                </a:cubicBezTo>
                <a:cubicBezTo>
                  <a:pt x="12" y="54"/>
                  <a:pt x="11" y="52"/>
                  <a:pt x="10" y="51"/>
                </a:cubicBezTo>
                <a:cubicBezTo>
                  <a:pt x="9" y="50"/>
                  <a:pt x="8" y="50"/>
                  <a:pt x="6" y="50"/>
                </a:cubicBezTo>
                <a:cubicBezTo>
                  <a:pt x="4" y="50"/>
                  <a:pt x="3" y="50"/>
                  <a:pt x="2" y="52"/>
                </a:cubicBezTo>
                <a:cubicBezTo>
                  <a:pt x="1" y="53"/>
                  <a:pt x="0" y="54"/>
                  <a:pt x="0" y="56"/>
                </a:cubicBezTo>
                <a:cubicBezTo>
                  <a:pt x="0" y="60"/>
                  <a:pt x="1" y="63"/>
                  <a:pt x="3" y="66"/>
                </a:cubicBezTo>
                <a:cubicBezTo>
                  <a:pt x="5" y="70"/>
                  <a:pt x="7" y="72"/>
                  <a:pt x="10" y="75"/>
                </a:cubicBezTo>
                <a:cubicBezTo>
                  <a:pt x="14" y="77"/>
                  <a:pt x="20" y="79"/>
                  <a:pt x="26" y="79"/>
                </a:cubicBezTo>
                <a:cubicBezTo>
                  <a:pt x="32" y="79"/>
                  <a:pt x="36" y="78"/>
                  <a:pt x="40" y="76"/>
                </a:cubicBezTo>
                <a:cubicBezTo>
                  <a:pt x="44" y="74"/>
                  <a:pt x="47" y="71"/>
                  <a:pt x="49" y="67"/>
                </a:cubicBezTo>
                <a:cubicBezTo>
                  <a:pt x="51" y="63"/>
                  <a:pt x="52" y="59"/>
                  <a:pt x="52" y="55"/>
                </a:cubicBezTo>
                <a:cubicBezTo>
                  <a:pt x="52" y="51"/>
                  <a:pt x="51" y="48"/>
                  <a:pt x="50" y="45"/>
                </a:cubicBezTo>
                <a:cubicBezTo>
                  <a:pt x="49" y="42"/>
                  <a:pt x="47" y="40"/>
                  <a:pt x="45" y="38"/>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5" name="Freeform 359"/>
          <p:cNvSpPr>
            <a:spLocks noEditPoints="1" noChangeArrowheads="1"/>
          </p:cNvSpPr>
          <p:nvPr/>
        </p:nvSpPr>
        <p:spPr bwMode="auto">
          <a:xfrm>
            <a:off x="795338" y="2109788"/>
            <a:ext cx="473075" cy="484187"/>
          </a:xfrm>
          <a:custGeom>
            <a:avLst/>
            <a:gdLst>
              <a:gd name="T0" fmla="*/ 2147483647 w 370"/>
              <a:gd name="T1" fmla="*/ 2147483647 h 378"/>
              <a:gd name="T2" fmla="*/ 2147483647 w 370"/>
              <a:gd name="T3" fmla="*/ 2147483647 h 378"/>
              <a:gd name="T4" fmla="*/ 2147483647 w 370"/>
              <a:gd name="T5" fmla="*/ 0 h 378"/>
              <a:gd name="T6" fmla="*/ 2147483647 w 370"/>
              <a:gd name="T7" fmla="*/ 2147483647 h 378"/>
              <a:gd name="T8" fmla="*/ 2147483647 w 370"/>
              <a:gd name="T9" fmla="*/ 2147483647 h 378"/>
              <a:gd name="T10" fmla="*/ 0 w 370"/>
              <a:gd name="T11" fmla="*/ 2147483647 h 378"/>
              <a:gd name="T12" fmla="*/ 2147483647 w 370"/>
              <a:gd name="T13" fmla="*/ 2147483647 h 378"/>
              <a:gd name="T14" fmla="*/ 2147483647 w 370"/>
              <a:gd name="T15" fmla="*/ 2147483647 h 378"/>
              <a:gd name="T16" fmla="*/ 2147483647 w 370"/>
              <a:gd name="T17" fmla="*/ 2147483647 h 378"/>
              <a:gd name="T18" fmla="*/ 2147483647 w 370"/>
              <a:gd name="T19" fmla="*/ 2147483647 h 378"/>
              <a:gd name="T20" fmla="*/ 2147483647 w 370"/>
              <a:gd name="T21" fmla="*/ 2147483647 h 378"/>
              <a:gd name="T22" fmla="*/ 2147483647 w 370"/>
              <a:gd name="T23" fmla="*/ 2147483647 h 378"/>
              <a:gd name="T24" fmla="*/ 2147483647 w 370"/>
              <a:gd name="T25" fmla="*/ 2147483647 h 378"/>
              <a:gd name="T26" fmla="*/ 2147483647 w 370"/>
              <a:gd name="T27" fmla="*/ 2147483647 h 378"/>
              <a:gd name="T28" fmla="*/ 2147483647 w 370"/>
              <a:gd name="T29" fmla="*/ 2147483647 h 378"/>
              <a:gd name="T30" fmla="*/ 2147483647 w 370"/>
              <a:gd name="T31" fmla="*/ 2147483647 h 378"/>
              <a:gd name="T32" fmla="*/ 2147483647 w 370"/>
              <a:gd name="T33" fmla="*/ 2147483647 h 378"/>
              <a:gd name="T34" fmla="*/ 2147483647 w 370"/>
              <a:gd name="T35" fmla="*/ 2147483647 h 378"/>
              <a:gd name="T36" fmla="*/ 2147483647 w 370"/>
              <a:gd name="T37" fmla="*/ 2147483647 h 378"/>
              <a:gd name="T38" fmla="*/ 2147483647 w 370"/>
              <a:gd name="T39" fmla="*/ 2147483647 h 378"/>
              <a:gd name="T40" fmla="*/ 2147483647 w 370"/>
              <a:gd name="T41" fmla="*/ 2147483647 h 378"/>
              <a:gd name="T42" fmla="*/ 2147483647 w 370"/>
              <a:gd name="T43" fmla="*/ 2147483647 h 378"/>
              <a:gd name="T44" fmla="*/ 2147483647 w 370"/>
              <a:gd name="T45" fmla="*/ 2147483647 h 378"/>
              <a:gd name="T46" fmla="*/ 2147483647 w 370"/>
              <a:gd name="T47" fmla="*/ 2147483647 h 378"/>
              <a:gd name="T48" fmla="*/ 2147483647 w 370"/>
              <a:gd name="T49" fmla="*/ 2147483647 h 378"/>
              <a:gd name="T50" fmla="*/ 2147483647 w 370"/>
              <a:gd name="T51" fmla="*/ 2147483647 h 378"/>
              <a:gd name="T52" fmla="*/ 2147483647 w 370"/>
              <a:gd name="T53" fmla="*/ 2147483647 h 378"/>
              <a:gd name="T54" fmla="*/ 2147483647 w 370"/>
              <a:gd name="T55" fmla="*/ 2147483647 h 378"/>
              <a:gd name="T56" fmla="*/ 2147483647 w 370"/>
              <a:gd name="T57" fmla="*/ 2147483647 h 378"/>
              <a:gd name="T58" fmla="*/ 2147483647 w 370"/>
              <a:gd name="T59" fmla="*/ 2147483647 h 378"/>
              <a:gd name="T60" fmla="*/ 2147483647 w 370"/>
              <a:gd name="T61" fmla="*/ 2147483647 h 378"/>
              <a:gd name="T62" fmla="*/ 2147483647 w 370"/>
              <a:gd name="T63" fmla="*/ 2147483647 h 378"/>
              <a:gd name="T64" fmla="*/ 2147483647 w 370"/>
              <a:gd name="T65" fmla="*/ 2147483647 h 378"/>
              <a:gd name="T66" fmla="*/ 2147483647 w 370"/>
              <a:gd name="T67" fmla="*/ 2147483647 h 378"/>
              <a:gd name="T68" fmla="*/ 2147483647 w 370"/>
              <a:gd name="T69" fmla="*/ 2147483647 h 3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70"/>
              <a:gd name="T106" fmla="*/ 0 h 378"/>
              <a:gd name="T107" fmla="*/ 370 w 370"/>
              <a:gd name="T108" fmla="*/ 378 h 3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70" h="378">
                <a:moveTo>
                  <a:pt x="317" y="63"/>
                </a:moveTo>
                <a:cubicBezTo>
                  <a:pt x="361" y="13"/>
                  <a:pt x="361" y="13"/>
                  <a:pt x="361" y="13"/>
                </a:cubicBezTo>
                <a:cubicBezTo>
                  <a:pt x="346" y="0"/>
                  <a:pt x="346" y="0"/>
                  <a:pt x="346" y="0"/>
                </a:cubicBezTo>
                <a:cubicBezTo>
                  <a:pt x="302" y="49"/>
                  <a:pt x="302" y="49"/>
                  <a:pt x="302" y="49"/>
                </a:cubicBezTo>
                <a:cubicBezTo>
                  <a:pt x="270" y="23"/>
                  <a:pt x="229" y="8"/>
                  <a:pt x="185" y="8"/>
                </a:cubicBezTo>
                <a:cubicBezTo>
                  <a:pt x="83" y="8"/>
                  <a:pt x="0" y="91"/>
                  <a:pt x="0" y="193"/>
                </a:cubicBezTo>
                <a:cubicBezTo>
                  <a:pt x="0" y="295"/>
                  <a:pt x="83" y="378"/>
                  <a:pt x="185" y="378"/>
                </a:cubicBezTo>
                <a:cubicBezTo>
                  <a:pt x="287" y="378"/>
                  <a:pt x="370" y="295"/>
                  <a:pt x="370" y="193"/>
                </a:cubicBezTo>
                <a:cubicBezTo>
                  <a:pt x="370" y="142"/>
                  <a:pt x="350" y="96"/>
                  <a:pt x="317" y="63"/>
                </a:cubicBezTo>
                <a:close/>
                <a:moveTo>
                  <a:pt x="185" y="332"/>
                </a:moveTo>
                <a:cubicBezTo>
                  <a:pt x="108" y="332"/>
                  <a:pt x="46" y="269"/>
                  <a:pt x="46" y="193"/>
                </a:cubicBezTo>
                <a:cubicBezTo>
                  <a:pt x="46" y="116"/>
                  <a:pt x="108" y="54"/>
                  <a:pt x="185" y="54"/>
                </a:cubicBezTo>
                <a:cubicBezTo>
                  <a:pt x="218" y="54"/>
                  <a:pt x="248" y="65"/>
                  <a:pt x="271" y="84"/>
                </a:cubicBezTo>
                <a:cubicBezTo>
                  <a:pt x="258" y="99"/>
                  <a:pt x="258" y="99"/>
                  <a:pt x="258" y="99"/>
                </a:cubicBezTo>
                <a:cubicBezTo>
                  <a:pt x="238" y="83"/>
                  <a:pt x="212" y="74"/>
                  <a:pt x="185" y="74"/>
                </a:cubicBezTo>
                <a:cubicBezTo>
                  <a:pt x="120" y="74"/>
                  <a:pt x="66" y="127"/>
                  <a:pt x="66" y="193"/>
                </a:cubicBezTo>
                <a:cubicBezTo>
                  <a:pt x="66" y="258"/>
                  <a:pt x="120" y="311"/>
                  <a:pt x="185" y="311"/>
                </a:cubicBezTo>
                <a:cubicBezTo>
                  <a:pt x="251" y="311"/>
                  <a:pt x="304" y="258"/>
                  <a:pt x="304" y="193"/>
                </a:cubicBezTo>
                <a:cubicBezTo>
                  <a:pt x="304" y="162"/>
                  <a:pt x="292" y="134"/>
                  <a:pt x="273" y="113"/>
                </a:cubicBezTo>
                <a:cubicBezTo>
                  <a:pt x="286" y="97"/>
                  <a:pt x="286" y="97"/>
                  <a:pt x="286" y="97"/>
                </a:cubicBezTo>
                <a:cubicBezTo>
                  <a:pt x="310" y="122"/>
                  <a:pt x="324" y="156"/>
                  <a:pt x="324" y="193"/>
                </a:cubicBezTo>
                <a:cubicBezTo>
                  <a:pt x="324" y="269"/>
                  <a:pt x="262" y="332"/>
                  <a:pt x="185" y="332"/>
                </a:cubicBezTo>
                <a:close/>
                <a:moveTo>
                  <a:pt x="257" y="193"/>
                </a:moveTo>
                <a:cubicBezTo>
                  <a:pt x="257" y="232"/>
                  <a:pt x="225" y="265"/>
                  <a:pt x="185" y="265"/>
                </a:cubicBezTo>
                <a:cubicBezTo>
                  <a:pt x="145" y="265"/>
                  <a:pt x="113" y="232"/>
                  <a:pt x="113" y="193"/>
                </a:cubicBezTo>
                <a:cubicBezTo>
                  <a:pt x="113" y="153"/>
                  <a:pt x="145" y="121"/>
                  <a:pt x="185" y="121"/>
                </a:cubicBezTo>
                <a:cubicBezTo>
                  <a:pt x="197" y="121"/>
                  <a:pt x="207" y="124"/>
                  <a:pt x="217" y="128"/>
                </a:cubicBezTo>
                <a:cubicBezTo>
                  <a:pt x="207" y="148"/>
                  <a:pt x="207" y="148"/>
                  <a:pt x="207" y="148"/>
                </a:cubicBezTo>
                <a:cubicBezTo>
                  <a:pt x="200" y="145"/>
                  <a:pt x="193" y="143"/>
                  <a:pt x="185" y="143"/>
                </a:cubicBezTo>
                <a:cubicBezTo>
                  <a:pt x="158" y="143"/>
                  <a:pt x="135" y="165"/>
                  <a:pt x="135" y="193"/>
                </a:cubicBezTo>
                <a:cubicBezTo>
                  <a:pt x="135" y="220"/>
                  <a:pt x="158" y="243"/>
                  <a:pt x="185" y="243"/>
                </a:cubicBezTo>
                <a:cubicBezTo>
                  <a:pt x="212" y="243"/>
                  <a:pt x="235" y="220"/>
                  <a:pt x="235" y="193"/>
                </a:cubicBezTo>
                <a:cubicBezTo>
                  <a:pt x="235" y="184"/>
                  <a:pt x="233" y="176"/>
                  <a:pt x="229" y="169"/>
                </a:cubicBezTo>
                <a:cubicBezTo>
                  <a:pt x="247" y="157"/>
                  <a:pt x="247" y="157"/>
                  <a:pt x="247" y="157"/>
                </a:cubicBezTo>
                <a:cubicBezTo>
                  <a:pt x="253" y="167"/>
                  <a:pt x="257" y="180"/>
                  <a:pt x="257" y="19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6" name="Freeform 360"/>
          <p:cNvSpPr>
            <a:spLocks noChangeArrowheads="1"/>
          </p:cNvSpPr>
          <p:nvPr/>
        </p:nvSpPr>
        <p:spPr bwMode="auto">
          <a:xfrm>
            <a:off x="784225" y="1449388"/>
            <a:ext cx="479425" cy="423862"/>
          </a:xfrm>
          <a:custGeom>
            <a:avLst/>
            <a:gdLst>
              <a:gd name="T0" fmla="*/ 2147483647 w 884"/>
              <a:gd name="T1" fmla="*/ 0 h 785"/>
              <a:gd name="T2" fmla="*/ 2147483647 w 884"/>
              <a:gd name="T3" fmla="*/ 2147483647 h 785"/>
              <a:gd name="T4" fmla="*/ 2147483647 w 884"/>
              <a:gd name="T5" fmla="*/ 2147483647 h 785"/>
              <a:gd name="T6" fmla="*/ 2147483647 w 884"/>
              <a:gd name="T7" fmla="*/ 2147483647 h 785"/>
              <a:gd name="T8" fmla="*/ 2147483647 w 884"/>
              <a:gd name="T9" fmla="*/ 2147483647 h 785"/>
              <a:gd name="T10" fmla="*/ 2147483647 w 884"/>
              <a:gd name="T11" fmla="*/ 2147483647 h 785"/>
              <a:gd name="T12" fmla="*/ 2147483647 w 884"/>
              <a:gd name="T13" fmla="*/ 2147483647 h 785"/>
              <a:gd name="T14" fmla="*/ 2147483647 w 884"/>
              <a:gd name="T15" fmla="*/ 2147483647 h 785"/>
              <a:gd name="T16" fmla="*/ 2147483647 w 884"/>
              <a:gd name="T17" fmla="*/ 0 h 785"/>
              <a:gd name="T18" fmla="*/ 0 w 884"/>
              <a:gd name="T19" fmla="*/ 0 h 785"/>
              <a:gd name="T20" fmla="*/ 0 w 884"/>
              <a:gd name="T21" fmla="*/ 2147483647 h 785"/>
              <a:gd name="T22" fmla="*/ 2147483647 w 884"/>
              <a:gd name="T23" fmla="*/ 2147483647 h 785"/>
              <a:gd name="T24" fmla="*/ 2147483647 w 884"/>
              <a:gd name="T25" fmla="*/ 2147483647 h 785"/>
              <a:gd name="T26" fmla="*/ 2147483647 w 884"/>
              <a:gd name="T27" fmla="*/ 2147483647 h 785"/>
              <a:gd name="T28" fmla="*/ 2147483647 w 884"/>
              <a:gd name="T29" fmla="*/ 2147483647 h 785"/>
              <a:gd name="T30" fmla="*/ 2147483647 w 884"/>
              <a:gd name="T31" fmla="*/ 2147483647 h 785"/>
              <a:gd name="T32" fmla="*/ 2147483647 w 884"/>
              <a:gd name="T33" fmla="*/ 2147483647 h 785"/>
              <a:gd name="T34" fmla="*/ 2147483647 w 884"/>
              <a:gd name="T35" fmla="*/ 2147483647 h 785"/>
              <a:gd name="T36" fmla="*/ 2147483647 w 884"/>
              <a:gd name="T37" fmla="*/ 2147483647 h 785"/>
              <a:gd name="T38" fmla="*/ 2147483647 w 884"/>
              <a:gd name="T39" fmla="*/ 2147483647 h 785"/>
              <a:gd name="T40" fmla="*/ 2147483647 w 884"/>
              <a:gd name="T41" fmla="*/ 2147483647 h 785"/>
              <a:gd name="T42" fmla="*/ 2147483647 w 884"/>
              <a:gd name="T43" fmla="*/ 0 h 785"/>
              <a:gd name="T44" fmla="*/ 2147483647 w 884"/>
              <a:gd name="T45" fmla="*/ 0 h 78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84"/>
              <a:gd name="T70" fmla="*/ 0 h 785"/>
              <a:gd name="T71" fmla="*/ 884 w 884"/>
              <a:gd name="T72" fmla="*/ 785 h 78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84" h="785">
                <a:moveTo>
                  <a:pt x="612" y="0"/>
                </a:moveTo>
                <a:lnTo>
                  <a:pt x="612" y="234"/>
                </a:lnTo>
                <a:lnTo>
                  <a:pt x="574" y="234"/>
                </a:lnTo>
                <a:lnTo>
                  <a:pt x="503" y="156"/>
                </a:lnTo>
                <a:lnTo>
                  <a:pt x="449" y="234"/>
                </a:lnTo>
                <a:lnTo>
                  <a:pt x="371" y="159"/>
                </a:lnTo>
                <a:lnTo>
                  <a:pt x="312" y="232"/>
                </a:lnTo>
                <a:lnTo>
                  <a:pt x="277" y="232"/>
                </a:lnTo>
                <a:lnTo>
                  <a:pt x="277" y="0"/>
                </a:lnTo>
                <a:lnTo>
                  <a:pt x="0" y="0"/>
                </a:lnTo>
                <a:lnTo>
                  <a:pt x="0" y="785"/>
                </a:lnTo>
                <a:lnTo>
                  <a:pt x="288" y="785"/>
                </a:lnTo>
                <a:lnTo>
                  <a:pt x="288" y="553"/>
                </a:lnTo>
                <a:lnTo>
                  <a:pt x="326" y="553"/>
                </a:lnTo>
                <a:lnTo>
                  <a:pt x="385" y="627"/>
                </a:lnTo>
                <a:lnTo>
                  <a:pt x="463" y="551"/>
                </a:lnTo>
                <a:lnTo>
                  <a:pt x="518" y="629"/>
                </a:lnTo>
                <a:lnTo>
                  <a:pt x="589" y="551"/>
                </a:lnTo>
                <a:lnTo>
                  <a:pt x="626" y="551"/>
                </a:lnTo>
                <a:lnTo>
                  <a:pt x="626" y="785"/>
                </a:lnTo>
                <a:lnTo>
                  <a:pt x="884" y="785"/>
                </a:lnTo>
                <a:lnTo>
                  <a:pt x="884" y="0"/>
                </a:lnTo>
                <a:lnTo>
                  <a:pt x="612"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7" name="Freeform 361"/>
          <p:cNvSpPr>
            <a:spLocks noChangeArrowheads="1"/>
          </p:cNvSpPr>
          <p:nvPr/>
        </p:nvSpPr>
        <p:spPr bwMode="auto">
          <a:xfrm>
            <a:off x="962025" y="1771650"/>
            <a:ext cx="141288" cy="101600"/>
          </a:xfrm>
          <a:custGeom>
            <a:avLst/>
            <a:gdLst>
              <a:gd name="T0" fmla="*/ 2147483647 w 263"/>
              <a:gd name="T1" fmla="*/ 0 h 187"/>
              <a:gd name="T2" fmla="*/ 2147483647 w 263"/>
              <a:gd name="T3" fmla="*/ 2147483647 h 187"/>
              <a:gd name="T4" fmla="*/ 0 w 263"/>
              <a:gd name="T5" fmla="*/ 0 h 187"/>
              <a:gd name="T6" fmla="*/ 0 w 263"/>
              <a:gd name="T7" fmla="*/ 2147483647 h 187"/>
              <a:gd name="T8" fmla="*/ 2147483647 w 263"/>
              <a:gd name="T9" fmla="*/ 2147483647 h 187"/>
              <a:gd name="T10" fmla="*/ 2147483647 w 263"/>
              <a:gd name="T11" fmla="*/ 0 h 187"/>
              <a:gd name="T12" fmla="*/ 2147483647 w 263"/>
              <a:gd name="T13" fmla="*/ 2147483647 h 187"/>
              <a:gd name="T14" fmla="*/ 2147483647 w 263"/>
              <a:gd name="T15" fmla="*/ 0 h 187"/>
              <a:gd name="T16" fmla="*/ 0 60000 65536"/>
              <a:gd name="T17" fmla="*/ 0 60000 65536"/>
              <a:gd name="T18" fmla="*/ 0 60000 65536"/>
              <a:gd name="T19" fmla="*/ 0 60000 65536"/>
              <a:gd name="T20" fmla="*/ 0 60000 65536"/>
              <a:gd name="T21" fmla="*/ 0 60000 65536"/>
              <a:gd name="T22" fmla="*/ 0 60000 65536"/>
              <a:gd name="T23" fmla="*/ 0 60000 65536"/>
              <a:gd name="T24" fmla="*/ 0 w 263"/>
              <a:gd name="T25" fmla="*/ 0 h 187"/>
              <a:gd name="T26" fmla="*/ 263 w 263"/>
              <a:gd name="T27" fmla="*/ 187 h 1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 h="187">
                <a:moveTo>
                  <a:pt x="135" y="0"/>
                </a:moveTo>
                <a:lnTo>
                  <a:pt x="59" y="85"/>
                </a:lnTo>
                <a:lnTo>
                  <a:pt x="0" y="0"/>
                </a:lnTo>
                <a:lnTo>
                  <a:pt x="0" y="187"/>
                </a:lnTo>
                <a:lnTo>
                  <a:pt x="263" y="187"/>
                </a:lnTo>
                <a:lnTo>
                  <a:pt x="263" y="0"/>
                </a:lnTo>
                <a:lnTo>
                  <a:pt x="192" y="85"/>
                </a:lnTo>
                <a:lnTo>
                  <a:pt x="135"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8" name="Freeform 362"/>
          <p:cNvSpPr>
            <a:spLocks noChangeArrowheads="1"/>
          </p:cNvSpPr>
          <p:nvPr/>
        </p:nvSpPr>
        <p:spPr bwMode="auto">
          <a:xfrm>
            <a:off x="954088" y="1449388"/>
            <a:ext cx="141287" cy="100012"/>
          </a:xfrm>
          <a:custGeom>
            <a:avLst/>
            <a:gdLst>
              <a:gd name="T0" fmla="*/ 2147483647 w 262"/>
              <a:gd name="T1" fmla="*/ 2147483647 h 187"/>
              <a:gd name="T2" fmla="*/ 2147483647 w 262"/>
              <a:gd name="T3" fmla="*/ 2147483647 h 187"/>
              <a:gd name="T4" fmla="*/ 2147483647 w 262"/>
              <a:gd name="T5" fmla="*/ 2147483647 h 187"/>
              <a:gd name="T6" fmla="*/ 2147483647 w 262"/>
              <a:gd name="T7" fmla="*/ 0 h 187"/>
              <a:gd name="T8" fmla="*/ 0 w 262"/>
              <a:gd name="T9" fmla="*/ 0 h 187"/>
              <a:gd name="T10" fmla="*/ 0 w 262"/>
              <a:gd name="T11" fmla="*/ 2147483647 h 187"/>
              <a:gd name="T12" fmla="*/ 2147483647 w 262"/>
              <a:gd name="T13" fmla="*/ 2147483647 h 187"/>
              <a:gd name="T14" fmla="*/ 2147483647 w 262"/>
              <a:gd name="T15" fmla="*/ 2147483647 h 187"/>
              <a:gd name="T16" fmla="*/ 0 60000 65536"/>
              <a:gd name="T17" fmla="*/ 0 60000 65536"/>
              <a:gd name="T18" fmla="*/ 0 60000 65536"/>
              <a:gd name="T19" fmla="*/ 0 60000 65536"/>
              <a:gd name="T20" fmla="*/ 0 60000 65536"/>
              <a:gd name="T21" fmla="*/ 0 60000 65536"/>
              <a:gd name="T22" fmla="*/ 0 60000 65536"/>
              <a:gd name="T23" fmla="*/ 0 60000 65536"/>
              <a:gd name="T24" fmla="*/ 0 w 262"/>
              <a:gd name="T25" fmla="*/ 0 h 187"/>
              <a:gd name="T26" fmla="*/ 262 w 262"/>
              <a:gd name="T27" fmla="*/ 187 h 18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2" h="187">
                <a:moveTo>
                  <a:pt x="137" y="187"/>
                </a:moveTo>
                <a:lnTo>
                  <a:pt x="191" y="102"/>
                </a:lnTo>
                <a:lnTo>
                  <a:pt x="262" y="187"/>
                </a:lnTo>
                <a:lnTo>
                  <a:pt x="262" y="0"/>
                </a:lnTo>
                <a:lnTo>
                  <a:pt x="0" y="0"/>
                </a:lnTo>
                <a:lnTo>
                  <a:pt x="0" y="187"/>
                </a:lnTo>
                <a:lnTo>
                  <a:pt x="59" y="102"/>
                </a:lnTo>
                <a:lnTo>
                  <a:pt x="137" y="187"/>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89" name="Freeform 363"/>
          <p:cNvSpPr>
            <a:spLocks noChangeArrowheads="1"/>
          </p:cNvSpPr>
          <p:nvPr/>
        </p:nvSpPr>
        <p:spPr bwMode="auto">
          <a:xfrm>
            <a:off x="1260475" y="1047750"/>
            <a:ext cx="71438" cy="19050"/>
          </a:xfrm>
          <a:custGeom>
            <a:avLst/>
            <a:gdLst>
              <a:gd name="T0" fmla="*/ 2147483647 w 56"/>
              <a:gd name="T1" fmla="*/ 0 h 15"/>
              <a:gd name="T2" fmla="*/ 2147483647 w 56"/>
              <a:gd name="T3" fmla="*/ 0 h 15"/>
              <a:gd name="T4" fmla="*/ 0 w 56"/>
              <a:gd name="T5" fmla="*/ 2147483647 h 15"/>
              <a:gd name="T6" fmla="*/ 2147483647 w 56"/>
              <a:gd name="T7" fmla="*/ 2147483647 h 15"/>
              <a:gd name="T8" fmla="*/ 2147483647 w 56"/>
              <a:gd name="T9" fmla="*/ 2147483647 h 15"/>
              <a:gd name="T10" fmla="*/ 2147483647 w 56"/>
              <a:gd name="T11" fmla="*/ 0 h 15"/>
              <a:gd name="T12" fmla="*/ 0 60000 65536"/>
              <a:gd name="T13" fmla="*/ 0 60000 65536"/>
              <a:gd name="T14" fmla="*/ 0 60000 65536"/>
              <a:gd name="T15" fmla="*/ 0 60000 65536"/>
              <a:gd name="T16" fmla="*/ 0 60000 65536"/>
              <a:gd name="T17" fmla="*/ 0 60000 65536"/>
              <a:gd name="T18" fmla="*/ 0 w 56"/>
              <a:gd name="T19" fmla="*/ 0 h 15"/>
              <a:gd name="T20" fmla="*/ 56 w 56"/>
              <a:gd name="T21" fmla="*/ 15 h 15"/>
            </a:gdLst>
            <a:ahLst/>
            <a:cxnLst>
              <a:cxn ang="T12">
                <a:pos x="T0" y="T1"/>
              </a:cxn>
              <a:cxn ang="T13">
                <a:pos x="T2" y="T3"/>
              </a:cxn>
              <a:cxn ang="T14">
                <a:pos x="T4" y="T5"/>
              </a:cxn>
              <a:cxn ang="T15">
                <a:pos x="T6" y="T7"/>
              </a:cxn>
              <a:cxn ang="T16">
                <a:pos x="T8" y="T9"/>
              </a:cxn>
              <a:cxn ang="T17">
                <a:pos x="T10" y="T11"/>
              </a:cxn>
            </a:cxnLst>
            <a:rect l="T18" t="T19" r="T20" b="T21"/>
            <a:pathLst>
              <a:path w="56" h="15">
                <a:moveTo>
                  <a:pt x="49" y="0"/>
                </a:moveTo>
                <a:cubicBezTo>
                  <a:pt x="4" y="0"/>
                  <a:pt x="4" y="0"/>
                  <a:pt x="4" y="0"/>
                </a:cubicBezTo>
                <a:cubicBezTo>
                  <a:pt x="4" y="6"/>
                  <a:pt x="3" y="11"/>
                  <a:pt x="0" y="15"/>
                </a:cubicBezTo>
                <a:cubicBezTo>
                  <a:pt x="49" y="15"/>
                  <a:pt x="49" y="15"/>
                  <a:pt x="49" y="15"/>
                </a:cubicBezTo>
                <a:cubicBezTo>
                  <a:pt x="53" y="15"/>
                  <a:pt x="56" y="12"/>
                  <a:pt x="56" y="8"/>
                </a:cubicBezTo>
                <a:cubicBezTo>
                  <a:pt x="56" y="4"/>
                  <a:pt x="53" y="0"/>
                  <a:pt x="49" y="0"/>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0" name="Freeform 364"/>
          <p:cNvSpPr>
            <a:spLocks noEditPoints="1" noChangeArrowheads="1"/>
          </p:cNvSpPr>
          <p:nvPr/>
        </p:nvSpPr>
        <p:spPr bwMode="auto">
          <a:xfrm>
            <a:off x="1196975" y="1016000"/>
            <a:ext cx="60325" cy="61913"/>
          </a:xfrm>
          <a:custGeom>
            <a:avLst/>
            <a:gdLst>
              <a:gd name="T0" fmla="*/ 2147483647 w 47"/>
              <a:gd name="T1" fmla="*/ 0 h 48"/>
              <a:gd name="T2" fmla="*/ 2147483647 w 47"/>
              <a:gd name="T3" fmla="*/ 2147483647 h 48"/>
              <a:gd name="T4" fmla="*/ 0 w 47"/>
              <a:gd name="T5" fmla="*/ 2147483647 h 48"/>
              <a:gd name="T6" fmla="*/ 0 w 47"/>
              <a:gd name="T7" fmla="*/ 2147483647 h 48"/>
              <a:gd name="T8" fmla="*/ 2147483647 w 47"/>
              <a:gd name="T9" fmla="*/ 2147483647 h 48"/>
              <a:gd name="T10" fmla="*/ 2147483647 w 47"/>
              <a:gd name="T11" fmla="*/ 2147483647 h 48"/>
              <a:gd name="T12" fmla="*/ 2147483647 w 47"/>
              <a:gd name="T13" fmla="*/ 2147483647 h 48"/>
              <a:gd name="T14" fmla="*/ 2147483647 w 47"/>
              <a:gd name="T15" fmla="*/ 2147483647 h 48"/>
              <a:gd name="T16" fmla="*/ 2147483647 w 47"/>
              <a:gd name="T17" fmla="*/ 2147483647 h 48"/>
              <a:gd name="T18" fmla="*/ 2147483647 w 47"/>
              <a:gd name="T19" fmla="*/ 2147483647 h 48"/>
              <a:gd name="T20" fmla="*/ 2147483647 w 47"/>
              <a:gd name="T21" fmla="*/ 0 h 48"/>
              <a:gd name="T22" fmla="*/ 2147483647 w 47"/>
              <a:gd name="T23" fmla="*/ 2147483647 h 48"/>
              <a:gd name="T24" fmla="*/ 2147483647 w 47"/>
              <a:gd name="T25" fmla="*/ 2147483647 h 48"/>
              <a:gd name="T26" fmla="*/ 2147483647 w 47"/>
              <a:gd name="T27" fmla="*/ 2147483647 h 48"/>
              <a:gd name="T28" fmla="*/ 2147483647 w 47"/>
              <a:gd name="T29" fmla="*/ 2147483647 h 48"/>
              <a:gd name="T30" fmla="*/ 2147483647 w 47"/>
              <a:gd name="T31" fmla="*/ 2147483647 h 48"/>
              <a:gd name="T32" fmla="*/ 2147483647 w 47"/>
              <a:gd name="T33" fmla="*/ 2147483647 h 48"/>
              <a:gd name="T34" fmla="*/ 2147483647 w 47"/>
              <a:gd name="T35" fmla="*/ 2147483647 h 4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48"/>
              <a:gd name="T56" fmla="*/ 47 w 47"/>
              <a:gd name="T57" fmla="*/ 48 h 4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48">
                <a:moveTo>
                  <a:pt x="24" y="0"/>
                </a:moveTo>
                <a:cubicBezTo>
                  <a:pt x="15" y="0"/>
                  <a:pt x="8" y="5"/>
                  <a:pt x="4" y="12"/>
                </a:cubicBezTo>
                <a:cubicBezTo>
                  <a:pt x="2" y="15"/>
                  <a:pt x="0" y="19"/>
                  <a:pt x="0" y="24"/>
                </a:cubicBezTo>
                <a:cubicBezTo>
                  <a:pt x="0" y="24"/>
                  <a:pt x="0" y="24"/>
                  <a:pt x="0" y="24"/>
                </a:cubicBezTo>
                <a:cubicBezTo>
                  <a:pt x="0" y="30"/>
                  <a:pt x="2" y="35"/>
                  <a:pt x="6" y="39"/>
                </a:cubicBezTo>
                <a:cubicBezTo>
                  <a:pt x="10" y="44"/>
                  <a:pt x="17" y="48"/>
                  <a:pt x="24" y="48"/>
                </a:cubicBezTo>
                <a:cubicBezTo>
                  <a:pt x="31" y="48"/>
                  <a:pt x="38" y="44"/>
                  <a:pt x="42" y="39"/>
                </a:cubicBezTo>
                <a:cubicBezTo>
                  <a:pt x="45" y="35"/>
                  <a:pt x="47" y="30"/>
                  <a:pt x="47" y="24"/>
                </a:cubicBezTo>
                <a:cubicBezTo>
                  <a:pt x="47" y="24"/>
                  <a:pt x="47" y="24"/>
                  <a:pt x="47" y="24"/>
                </a:cubicBezTo>
                <a:cubicBezTo>
                  <a:pt x="47" y="19"/>
                  <a:pt x="46" y="15"/>
                  <a:pt x="44" y="12"/>
                </a:cubicBezTo>
                <a:cubicBezTo>
                  <a:pt x="40" y="5"/>
                  <a:pt x="32" y="0"/>
                  <a:pt x="24" y="0"/>
                </a:cubicBezTo>
                <a:close/>
                <a:moveTo>
                  <a:pt x="24" y="33"/>
                </a:moveTo>
                <a:cubicBezTo>
                  <a:pt x="19" y="33"/>
                  <a:pt x="15" y="29"/>
                  <a:pt x="14" y="24"/>
                </a:cubicBezTo>
                <a:cubicBezTo>
                  <a:pt x="14" y="24"/>
                  <a:pt x="14" y="24"/>
                  <a:pt x="14" y="24"/>
                </a:cubicBezTo>
                <a:cubicBezTo>
                  <a:pt x="14" y="19"/>
                  <a:pt x="19" y="15"/>
                  <a:pt x="24" y="15"/>
                </a:cubicBezTo>
                <a:cubicBezTo>
                  <a:pt x="29" y="15"/>
                  <a:pt x="33" y="19"/>
                  <a:pt x="33" y="24"/>
                </a:cubicBezTo>
                <a:cubicBezTo>
                  <a:pt x="33" y="24"/>
                  <a:pt x="33" y="24"/>
                  <a:pt x="33" y="24"/>
                </a:cubicBezTo>
                <a:cubicBezTo>
                  <a:pt x="33" y="29"/>
                  <a:pt x="29" y="33"/>
                  <a:pt x="24" y="3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1" name="Freeform 365"/>
          <p:cNvSpPr>
            <a:spLocks noEditPoints="1" noChangeArrowheads="1"/>
          </p:cNvSpPr>
          <p:nvPr/>
        </p:nvSpPr>
        <p:spPr bwMode="auto">
          <a:xfrm>
            <a:off x="903288" y="798513"/>
            <a:ext cx="411162" cy="233362"/>
          </a:xfrm>
          <a:custGeom>
            <a:avLst/>
            <a:gdLst>
              <a:gd name="T0" fmla="*/ 2147483647 w 321"/>
              <a:gd name="T1" fmla="*/ 2147483647 h 183"/>
              <a:gd name="T2" fmla="*/ 2147483647 w 321"/>
              <a:gd name="T3" fmla="*/ 2147483647 h 183"/>
              <a:gd name="T4" fmla="*/ 2147483647 w 321"/>
              <a:gd name="T5" fmla="*/ 2147483647 h 183"/>
              <a:gd name="T6" fmla="*/ 2147483647 w 321"/>
              <a:gd name="T7" fmla="*/ 2147483647 h 183"/>
              <a:gd name="T8" fmla="*/ 2147483647 w 321"/>
              <a:gd name="T9" fmla="*/ 2147483647 h 183"/>
              <a:gd name="T10" fmla="*/ 2147483647 w 321"/>
              <a:gd name="T11" fmla="*/ 2147483647 h 183"/>
              <a:gd name="T12" fmla="*/ 2147483647 w 321"/>
              <a:gd name="T13" fmla="*/ 2147483647 h 183"/>
              <a:gd name="T14" fmla="*/ 2147483647 w 321"/>
              <a:gd name="T15" fmla="*/ 0 h 183"/>
              <a:gd name="T16" fmla="*/ 2147483647 w 321"/>
              <a:gd name="T17" fmla="*/ 0 h 183"/>
              <a:gd name="T18" fmla="*/ 0 w 321"/>
              <a:gd name="T19" fmla="*/ 2147483647 h 183"/>
              <a:gd name="T20" fmla="*/ 0 w 321"/>
              <a:gd name="T21" fmla="*/ 2147483647 h 183"/>
              <a:gd name="T22" fmla="*/ 0 w 321"/>
              <a:gd name="T23" fmla="*/ 2147483647 h 183"/>
              <a:gd name="T24" fmla="*/ 2147483647 w 321"/>
              <a:gd name="T25" fmla="*/ 2147483647 h 183"/>
              <a:gd name="T26" fmla="*/ 2147483647 w 321"/>
              <a:gd name="T27" fmla="*/ 2147483647 h 183"/>
              <a:gd name="T28" fmla="*/ 2147483647 w 321"/>
              <a:gd name="T29" fmla="*/ 2147483647 h 183"/>
              <a:gd name="T30" fmla="*/ 2147483647 w 321"/>
              <a:gd name="T31" fmla="*/ 2147483647 h 183"/>
              <a:gd name="T32" fmla="*/ 2147483647 w 321"/>
              <a:gd name="T33" fmla="*/ 2147483647 h 183"/>
              <a:gd name="T34" fmla="*/ 2147483647 w 321"/>
              <a:gd name="T35" fmla="*/ 2147483647 h 183"/>
              <a:gd name="T36" fmla="*/ 2147483647 w 321"/>
              <a:gd name="T37" fmla="*/ 2147483647 h 183"/>
              <a:gd name="T38" fmla="*/ 2147483647 w 321"/>
              <a:gd name="T39" fmla="*/ 2147483647 h 183"/>
              <a:gd name="T40" fmla="*/ 2147483647 w 321"/>
              <a:gd name="T41" fmla="*/ 2147483647 h 183"/>
              <a:gd name="T42" fmla="*/ 2147483647 w 321"/>
              <a:gd name="T43" fmla="*/ 2147483647 h 183"/>
              <a:gd name="T44" fmla="*/ 2147483647 w 321"/>
              <a:gd name="T45" fmla="*/ 2147483647 h 18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21"/>
              <a:gd name="T70" fmla="*/ 0 h 183"/>
              <a:gd name="T71" fmla="*/ 321 w 321"/>
              <a:gd name="T72" fmla="*/ 183 h 18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21" h="183">
                <a:moveTo>
                  <a:pt x="21" y="183"/>
                </a:moveTo>
                <a:cubicBezTo>
                  <a:pt x="225" y="183"/>
                  <a:pt x="225" y="183"/>
                  <a:pt x="225" y="183"/>
                </a:cubicBezTo>
                <a:cubicBezTo>
                  <a:pt x="230" y="172"/>
                  <a:pt x="241" y="165"/>
                  <a:pt x="253" y="165"/>
                </a:cubicBezTo>
                <a:cubicBezTo>
                  <a:pt x="265" y="165"/>
                  <a:pt x="276" y="172"/>
                  <a:pt x="280" y="183"/>
                </a:cubicBezTo>
                <a:cubicBezTo>
                  <a:pt x="299" y="183"/>
                  <a:pt x="299" y="183"/>
                  <a:pt x="299" y="183"/>
                </a:cubicBezTo>
                <a:cubicBezTo>
                  <a:pt x="311" y="183"/>
                  <a:pt x="321" y="173"/>
                  <a:pt x="321" y="161"/>
                </a:cubicBezTo>
                <a:cubicBezTo>
                  <a:pt x="321" y="22"/>
                  <a:pt x="321" y="22"/>
                  <a:pt x="321" y="22"/>
                </a:cubicBezTo>
                <a:cubicBezTo>
                  <a:pt x="321" y="10"/>
                  <a:pt x="311" y="0"/>
                  <a:pt x="299" y="0"/>
                </a:cubicBezTo>
                <a:cubicBezTo>
                  <a:pt x="21" y="0"/>
                  <a:pt x="21" y="0"/>
                  <a:pt x="21" y="0"/>
                </a:cubicBezTo>
                <a:cubicBezTo>
                  <a:pt x="9" y="0"/>
                  <a:pt x="0" y="10"/>
                  <a:pt x="0" y="22"/>
                </a:cubicBezTo>
                <a:cubicBezTo>
                  <a:pt x="0" y="145"/>
                  <a:pt x="0" y="145"/>
                  <a:pt x="0" y="145"/>
                </a:cubicBezTo>
                <a:cubicBezTo>
                  <a:pt x="0" y="161"/>
                  <a:pt x="0" y="161"/>
                  <a:pt x="0" y="161"/>
                </a:cubicBezTo>
                <a:cubicBezTo>
                  <a:pt x="0" y="173"/>
                  <a:pt x="9" y="183"/>
                  <a:pt x="21" y="183"/>
                </a:cubicBezTo>
                <a:close/>
                <a:moveTo>
                  <a:pt x="15" y="37"/>
                </a:moveTo>
                <a:cubicBezTo>
                  <a:pt x="15" y="28"/>
                  <a:pt x="24" y="20"/>
                  <a:pt x="35" y="20"/>
                </a:cubicBezTo>
                <a:cubicBezTo>
                  <a:pt x="286" y="20"/>
                  <a:pt x="286" y="20"/>
                  <a:pt x="286" y="20"/>
                </a:cubicBezTo>
                <a:cubicBezTo>
                  <a:pt x="296" y="20"/>
                  <a:pt x="305" y="28"/>
                  <a:pt x="305" y="37"/>
                </a:cubicBezTo>
                <a:cubicBezTo>
                  <a:pt x="305" y="145"/>
                  <a:pt x="305" y="145"/>
                  <a:pt x="305" y="145"/>
                </a:cubicBezTo>
                <a:cubicBezTo>
                  <a:pt x="305" y="155"/>
                  <a:pt x="296" y="162"/>
                  <a:pt x="286" y="162"/>
                </a:cubicBezTo>
                <a:cubicBezTo>
                  <a:pt x="253" y="162"/>
                  <a:pt x="253" y="162"/>
                  <a:pt x="253" y="162"/>
                </a:cubicBezTo>
                <a:cubicBezTo>
                  <a:pt x="35" y="162"/>
                  <a:pt x="35" y="162"/>
                  <a:pt x="35" y="162"/>
                </a:cubicBezTo>
                <a:cubicBezTo>
                  <a:pt x="24" y="162"/>
                  <a:pt x="15" y="155"/>
                  <a:pt x="15" y="145"/>
                </a:cubicBezTo>
                <a:lnTo>
                  <a:pt x="15" y="37"/>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2" name="Freeform 366"/>
          <p:cNvSpPr>
            <a:spLocks noChangeArrowheads="1"/>
          </p:cNvSpPr>
          <p:nvPr/>
        </p:nvSpPr>
        <p:spPr bwMode="auto">
          <a:xfrm>
            <a:off x="855663" y="1047750"/>
            <a:ext cx="338137" cy="19050"/>
          </a:xfrm>
          <a:custGeom>
            <a:avLst/>
            <a:gdLst>
              <a:gd name="T0" fmla="*/ 2147483647 w 264"/>
              <a:gd name="T1" fmla="*/ 0 h 15"/>
              <a:gd name="T2" fmla="*/ 0 w 264"/>
              <a:gd name="T3" fmla="*/ 2147483647 h 15"/>
              <a:gd name="T4" fmla="*/ 2147483647 w 264"/>
              <a:gd name="T5" fmla="*/ 2147483647 h 15"/>
              <a:gd name="T6" fmla="*/ 2147483647 w 264"/>
              <a:gd name="T7" fmla="*/ 0 h 15"/>
              <a:gd name="T8" fmla="*/ 2147483647 w 264"/>
              <a:gd name="T9" fmla="*/ 0 h 15"/>
              <a:gd name="T10" fmla="*/ 0 60000 65536"/>
              <a:gd name="T11" fmla="*/ 0 60000 65536"/>
              <a:gd name="T12" fmla="*/ 0 60000 65536"/>
              <a:gd name="T13" fmla="*/ 0 60000 65536"/>
              <a:gd name="T14" fmla="*/ 0 60000 65536"/>
              <a:gd name="T15" fmla="*/ 0 w 264"/>
              <a:gd name="T16" fmla="*/ 0 h 15"/>
              <a:gd name="T17" fmla="*/ 264 w 264"/>
              <a:gd name="T18" fmla="*/ 15 h 15"/>
            </a:gdLst>
            <a:ahLst/>
            <a:cxnLst>
              <a:cxn ang="T10">
                <a:pos x="T0" y="T1"/>
              </a:cxn>
              <a:cxn ang="T11">
                <a:pos x="T2" y="T3"/>
              </a:cxn>
              <a:cxn ang="T12">
                <a:pos x="T4" y="T5"/>
              </a:cxn>
              <a:cxn ang="T13">
                <a:pos x="T6" y="T7"/>
              </a:cxn>
              <a:cxn ang="T14">
                <a:pos x="T8" y="T9"/>
              </a:cxn>
            </a:cxnLst>
            <a:rect l="T15" t="T16" r="T17" b="T18"/>
            <a:pathLst>
              <a:path w="264" h="15">
                <a:moveTo>
                  <a:pt x="4" y="0"/>
                </a:moveTo>
                <a:cubicBezTo>
                  <a:pt x="4" y="6"/>
                  <a:pt x="3" y="11"/>
                  <a:pt x="0" y="15"/>
                </a:cubicBezTo>
                <a:cubicBezTo>
                  <a:pt x="264" y="15"/>
                  <a:pt x="264" y="15"/>
                  <a:pt x="264" y="15"/>
                </a:cubicBezTo>
                <a:cubicBezTo>
                  <a:pt x="261" y="11"/>
                  <a:pt x="260" y="6"/>
                  <a:pt x="260" y="0"/>
                </a:cubicBezTo>
                <a:lnTo>
                  <a:pt x="4"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3" name="Freeform 367"/>
          <p:cNvSpPr>
            <a:spLocks noEditPoints="1" noChangeArrowheads="1"/>
          </p:cNvSpPr>
          <p:nvPr/>
        </p:nvSpPr>
        <p:spPr bwMode="auto">
          <a:xfrm>
            <a:off x="755650" y="885825"/>
            <a:ext cx="128588" cy="146050"/>
          </a:xfrm>
          <a:custGeom>
            <a:avLst/>
            <a:gdLst>
              <a:gd name="T0" fmla="*/ 2147483647 w 101"/>
              <a:gd name="T1" fmla="*/ 2147483647 h 114"/>
              <a:gd name="T2" fmla="*/ 2147483647 w 101"/>
              <a:gd name="T3" fmla="*/ 2147483647 h 114"/>
              <a:gd name="T4" fmla="*/ 2147483647 w 101"/>
              <a:gd name="T5" fmla="*/ 2147483647 h 114"/>
              <a:gd name="T6" fmla="*/ 2147483647 w 101"/>
              <a:gd name="T7" fmla="*/ 2147483647 h 114"/>
              <a:gd name="T8" fmla="*/ 2147483647 w 101"/>
              <a:gd name="T9" fmla="*/ 2147483647 h 114"/>
              <a:gd name="T10" fmla="*/ 2147483647 w 101"/>
              <a:gd name="T11" fmla="*/ 0 h 114"/>
              <a:gd name="T12" fmla="*/ 0 w 101"/>
              <a:gd name="T13" fmla="*/ 2147483647 h 114"/>
              <a:gd name="T14" fmla="*/ 0 w 101"/>
              <a:gd name="T15" fmla="*/ 2147483647 h 114"/>
              <a:gd name="T16" fmla="*/ 2147483647 w 101"/>
              <a:gd name="T17" fmla="*/ 2147483647 h 114"/>
              <a:gd name="T18" fmla="*/ 2147483647 w 101"/>
              <a:gd name="T19" fmla="*/ 2147483647 h 114"/>
              <a:gd name="T20" fmla="*/ 2147483647 w 101"/>
              <a:gd name="T21" fmla="*/ 2147483647 h 114"/>
              <a:gd name="T22" fmla="*/ 2147483647 w 101"/>
              <a:gd name="T23" fmla="*/ 2147483647 h 114"/>
              <a:gd name="T24" fmla="*/ 2147483647 w 101"/>
              <a:gd name="T25" fmla="*/ 2147483647 h 114"/>
              <a:gd name="T26" fmla="*/ 2147483647 w 101"/>
              <a:gd name="T27" fmla="*/ 2147483647 h 114"/>
              <a:gd name="T28" fmla="*/ 2147483647 w 101"/>
              <a:gd name="T29" fmla="*/ 2147483647 h 114"/>
              <a:gd name="T30" fmla="*/ 2147483647 w 101"/>
              <a:gd name="T31" fmla="*/ 2147483647 h 114"/>
              <a:gd name="T32" fmla="*/ 2147483647 w 101"/>
              <a:gd name="T33" fmla="*/ 2147483647 h 114"/>
              <a:gd name="T34" fmla="*/ 2147483647 w 101"/>
              <a:gd name="T35" fmla="*/ 2147483647 h 114"/>
              <a:gd name="T36" fmla="*/ 2147483647 w 101"/>
              <a:gd name="T37" fmla="*/ 2147483647 h 114"/>
              <a:gd name="T38" fmla="*/ 2147483647 w 101"/>
              <a:gd name="T39" fmla="*/ 2147483647 h 114"/>
              <a:gd name="T40" fmla="*/ 2147483647 w 101"/>
              <a:gd name="T41" fmla="*/ 2147483647 h 114"/>
              <a:gd name="T42" fmla="*/ 2147483647 w 101"/>
              <a:gd name="T43" fmla="*/ 2147483647 h 114"/>
              <a:gd name="T44" fmla="*/ 2147483647 w 101"/>
              <a:gd name="T45" fmla="*/ 2147483647 h 11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01"/>
              <a:gd name="T70" fmla="*/ 0 h 114"/>
              <a:gd name="T71" fmla="*/ 101 w 101"/>
              <a:gd name="T72" fmla="*/ 114 h 11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01" h="114">
                <a:moveTo>
                  <a:pt x="19" y="114"/>
                </a:moveTo>
                <a:cubicBezTo>
                  <a:pt x="25" y="114"/>
                  <a:pt x="25" y="114"/>
                  <a:pt x="25" y="114"/>
                </a:cubicBezTo>
                <a:cubicBezTo>
                  <a:pt x="30" y="103"/>
                  <a:pt x="41" y="96"/>
                  <a:pt x="53" y="96"/>
                </a:cubicBezTo>
                <a:cubicBezTo>
                  <a:pt x="65" y="96"/>
                  <a:pt x="75" y="103"/>
                  <a:pt x="80" y="114"/>
                </a:cubicBezTo>
                <a:cubicBezTo>
                  <a:pt x="101" y="114"/>
                  <a:pt x="101" y="114"/>
                  <a:pt x="101" y="114"/>
                </a:cubicBezTo>
                <a:cubicBezTo>
                  <a:pt x="101" y="0"/>
                  <a:pt x="101" y="0"/>
                  <a:pt x="101" y="0"/>
                </a:cubicBezTo>
                <a:cubicBezTo>
                  <a:pt x="1" y="0"/>
                  <a:pt x="0" y="49"/>
                  <a:pt x="0" y="49"/>
                </a:cubicBezTo>
                <a:cubicBezTo>
                  <a:pt x="0" y="49"/>
                  <a:pt x="0" y="74"/>
                  <a:pt x="0" y="93"/>
                </a:cubicBezTo>
                <a:cubicBezTo>
                  <a:pt x="0" y="112"/>
                  <a:pt x="19" y="114"/>
                  <a:pt x="19" y="114"/>
                </a:cubicBezTo>
                <a:close/>
                <a:moveTo>
                  <a:pt x="89" y="87"/>
                </a:moveTo>
                <a:cubicBezTo>
                  <a:pt x="89" y="90"/>
                  <a:pt x="88" y="92"/>
                  <a:pt x="85" y="92"/>
                </a:cubicBezTo>
                <a:cubicBezTo>
                  <a:pt x="65" y="92"/>
                  <a:pt x="65" y="92"/>
                  <a:pt x="65" y="92"/>
                </a:cubicBezTo>
                <a:cubicBezTo>
                  <a:pt x="63" y="92"/>
                  <a:pt x="61" y="90"/>
                  <a:pt x="61" y="87"/>
                </a:cubicBezTo>
                <a:cubicBezTo>
                  <a:pt x="61" y="86"/>
                  <a:pt x="61" y="85"/>
                  <a:pt x="62" y="84"/>
                </a:cubicBezTo>
                <a:cubicBezTo>
                  <a:pt x="63" y="83"/>
                  <a:pt x="64" y="83"/>
                  <a:pt x="65" y="83"/>
                </a:cubicBezTo>
                <a:cubicBezTo>
                  <a:pt x="85" y="83"/>
                  <a:pt x="85" y="83"/>
                  <a:pt x="85" y="83"/>
                </a:cubicBezTo>
                <a:cubicBezTo>
                  <a:pt x="88" y="83"/>
                  <a:pt x="89" y="85"/>
                  <a:pt x="89" y="87"/>
                </a:cubicBezTo>
                <a:close/>
                <a:moveTo>
                  <a:pt x="19" y="53"/>
                </a:moveTo>
                <a:cubicBezTo>
                  <a:pt x="19" y="25"/>
                  <a:pt x="86" y="19"/>
                  <a:pt x="86" y="19"/>
                </a:cubicBezTo>
                <a:cubicBezTo>
                  <a:pt x="86" y="19"/>
                  <a:pt x="86" y="42"/>
                  <a:pt x="86" y="53"/>
                </a:cubicBezTo>
                <a:cubicBezTo>
                  <a:pt x="86" y="64"/>
                  <a:pt x="73" y="73"/>
                  <a:pt x="73" y="73"/>
                </a:cubicBezTo>
                <a:cubicBezTo>
                  <a:pt x="19" y="73"/>
                  <a:pt x="19" y="73"/>
                  <a:pt x="19" y="73"/>
                </a:cubicBezTo>
                <a:cubicBezTo>
                  <a:pt x="19" y="71"/>
                  <a:pt x="19" y="65"/>
                  <a:pt x="19" y="53"/>
                </a:cubicBez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4" name="Freeform 368"/>
          <p:cNvSpPr>
            <a:spLocks noEditPoints="1" noChangeArrowheads="1"/>
          </p:cNvSpPr>
          <p:nvPr/>
        </p:nvSpPr>
        <p:spPr bwMode="auto">
          <a:xfrm>
            <a:off x="792163" y="1019175"/>
            <a:ext cx="60325" cy="60325"/>
          </a:xfrm>
          <a:custGeom>
            <a:avLst/>
            <a:gdLst>
              <a:gd name="T0" fmla="*/ 2147483647 w 47"/>
              <a:gd name="T1" fmla="*/ 0 h 47"/>
              <a:gd name="T2" fmla="*/ 2147483647 w 47"/>
              <a:gd name="T3" fmla="*/ 2147483647 h 47"/>
              <a:gd name="T4" fmla="*/ 0 w 47"/>
              <a:gd name="T5" fmla="*/ 2147483647 h 47"/>
              <a:gd name="T6" fmla="*/ 0 w 47"/>
              <a:gd name="T7" fmla="*/ 2147483647 h 47"/>
              <a:gd name="T8" fmla="*/ 2147483647 w 47"/>
              <a:gd name="T9" fmla="*/ 2147483647 h 47"/>
              <a:gd name="T10" fmla="*/ 2147483647 w 47"/>
              <a:gd name="T11" fmla="*/ 2147483647 h 47"/>
              <a:gd name="T12" fmla="*/ 2147483647 w 47"/>
              <a:gd name="T13" fmla="*/ 2147483647 h 47"/>
              <a:gd name="T14" fmla="*/ 2147483647 w 47"/>
              <a:gd name="T15" fmla="*/ 2147483647 h 47"/>
              <a:gd name="T16" fmla="*/ 2147483647 w 47"/>
              <a:gd name="T17" fmla="*/ 2147483647 h 47"/>
              <a:gd name="T18" fmla="*/ 2147483647 w 47"/>
              <a:gd name="T19" fmla="*/ 2147483647 h 47"/>
              <a:gd name="T20" fmla="*/ 2147483647 w 47"/>
              <a:gd name="T21" fmla="*/ 0 h 47"/>
              <a:gd name="T22" fmla="*/ 2147483647 w 47"/>
              <a:gd name="T23" fmla="*/ 2147483647 h 47"/>
              <a:gd name="T24" fmla="*/ 2147483647 w 47"/>
              <a:gd name="T25" fmla="*/ 2147483647 h 47"/>
              <a:gd name="T26" fmla="*/ 2147483647 w 47"/>
              <a:gd name="T27" fmla="*/ 2147483647 h 47"/>
              <a:gd name="T28" fmla="*/ 2147483647 w 47"/>
              <a:gd name="T29" fmla="*/ 2147483647 h 47"/>
              <a:gd name="T30" fmla="*/ 2147483647 w 47"/>
              <a:gd name="T31" fmla="*/ 2147483647 h 47"/>
              <a:gd name="T32" fmla="*/ 2147483647 w 47"/>
              <a:gd name="T33" fmla="*/ 2147483647 h 47"/>
              <a:gd name="T34" fmla="*/ 2147483647 w 47"/>
              <a:gd name="T35" fmla="*/ 2147483647 h 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7"/>
              <a:gd name="T55" fmla="*/ 0 h 47"/>
              <a:gd name="T56" fmla="*/ 47 w 47"/>
              <a:gd name="T57" fmla="*/ 47 h 4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7" h="47">
                <a:moveTo>
                  <a:pt x="24" y="0"/>
                </a:moveTo>
                <a:cubicBezTo>
                  <a:pt x="15" y="0"/>
                  <a:pt x="8" y="4"/>
                  <a:pt x="4" y="11"/>
                </a:cubicBezTo>
                <a:cubicBezTo>
                  <a:pt x="2" y="14"/>
                  <a:pt x="0" y="18"/>
                  <a:pt x="0" y="23"/>
                </a:cubicBezTo>
                <a:cubicBezTo>
                  <a:pt x="0" y="23"/>
                  <a:pt x="0" y="23"/>
                  <a:pt x="0" y="23"/>
                </a:cubicBezTo>
                <a:cubicBezTo>
                  <a:pt x="0" y="29"/>
                  <a:pt x="2" y="34"/>
                  <a:pt x="5" y="38"/>
                </a:cubicBezTo>
                <a:cubicBezTo>
                  <a:pt x="10" y="43"/>
                  <a:pt x="16" y="47"/>
                  <a:pt x="24" y="47"/>
                </a:cubicBezTo>
                <a:cubicBezTo>
                  <a:pt x="31" y="47"/>
                  <a:pt x="38" y="43"/>
                  <a:pt x="42" y="38"/>
                </a:cubicBezTo>
                <a:cubicBezTo>
                  <a:pt x="45" y="34"/>
                  <a:pt x="47" y="29"/>
                  <a:pt x="47" y="23"/>
                </a:cubicBezTo>
                <a:cubicBezTo>
                  <a:pt x="47" y="23"/>
                  <a:pt x="47" y="23"/>
                  <a:pt x="47" y="23"/>
                </a:cubicBezTo>
                <a:cubicBezTo>
                  <a:pt x="47" y="18"/>
                  <a:pt x="46" y="14"/>
                  <a:pt x="44" y="11"/>
                </a:cubicBezTo>
                <a:cubicBezTo>
                  <a:pt x="39" y="4"/>
                  <a:pt x="32" y="0"/>
                  <a:pt x="24" y="0"/>
                </a:cubicBezTo>
                <a:close/>
                <a:moveTo>
                  <a:pt x="24" y="33"/>
                </a:moveTo>
                <a:cubicBezTo>
                  <a:pt x="19" y="33"/>
                  <a:pt x="14" y="28"/>
                  <a:pt x="14" y="23"/>
                </a:cubicBezTo>
                <a:cubicBezTo>
                  <a:pt x="14" y="23"/>
                  <a:pt x="14" y="23"/>
                  <a:pt x="14" y="23"/>
                </a:cubicBezTo>
                <a:cubicBezTo>
                  <a:pt x="14" y="18"/>
                  <a:pt x="18" y="14"/>
                  <a:pt x="24" y="14"/>
                </a:cubicBezTo>
                <a:cubicBezTo>
                  <a:pt x="29" y="14"/>
                  <a:pt x="33" y="18"/>
                  <a:pt x="33" y="23"/>
                </a:cubicBezTo>
                <a:cubicBezTo>
                  <a:pt x="33" y="23"/>
                  <a:pt x="33" y="23"/>
                  <a:pt x="33" y="23"/>
                </a:cubicBezTo>
                <a:cubicBezTo>
                  <a:pt x="33" y="28"/>
                  <a:pt x="29" y="33"/>
                  <a:pt x="24" y="33"/>
                </a:cubicBez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5" name="Freeform 369"/>
          <p:cNvSpPr>
            <a:spLocks noChangeArrowheads="1"/>
          </p:cNvSpPr>
          <p:nvPr/>
        </p:nvSpPr>
        <p:spPr bwMode="auto">
          <a:xfrm>
            <a:off x="755650" y="1047750"/>
            <a:ext cx="33338" cy="19050"/>
          </a:xfrm>
          <a:custGeom>
            <a:avLst/>
            <a:gdLst>
              <a:gd name="T0" fmla="*/ 2147483647 w 26"/>
              <a:gd name="T1" fmla="*/ 0 h 15"/>
              <a:gd name="T2" fmla="*/ 2147483647 w 26"/>
              <a:gd name="T3" fmla="*/ 2147483647 h 15"/>
              <a:gd name="T4" fmla="*/ 0 w 26"/>
              <a:gd name="T5" fmla="*/ 2147483647 h 15"/>
              <a:gd name="T6" fmla="*/ 2147483647 w 26"/>
              <a:gd name="T7" fmla="*/ 2147483647 h 15"/>
              <a:gd name="T8" fmla="*/ 2147483647 w 26"/>
              <a:gd name="T9" fmla="*/ 2147483647 h 15"/>
              <a:gd name="T10" fmla="*/ 2147483647 w 26"/>
              <a:gd name="T11" fmla="*/ 0 h 15"/>
              <a:gd name="T12" fmla="*/ 2147483647 w 26"/>
              <a:gd name="T13" fmla="*/ 0 h 15"/>
              <a:gd name="T14" fmla="*/ 0 60000 65536"/>
              <a:gd name="T15" fmla="*/ 0 60000 65536"/>
              <a:gd name="T16" fmla="*/ 0 60000 65536"/>
              <a:gd name="T17" fmla="*/ 0 60000 65536"/>
              <a:gd name="T18" fmla="*/ 0 60000 65536"/>
              <a:gd name="T19" fmla="*/ 0 60000 65536"/>
              <a:gd name="T20" fmla="*/ 0 60000 65536"/>
              <a:gd name="T21" fmla="*/ 0 w 26"/>
              <a:gd name="T22" fmla="*/ 0 h 15"/>
              <a:gd name="T23" fmla="*/ 26 w 26"/>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 h="15">
                <a:moveTo>
                  <a:pt x="7" y="0"/>
                </a:moveTo>
                <a:cubicBezTo>
                  <a:pt x="5" y="0"/>
                  <a:pt x="3" y="1"/>
                  <a:pt x="2" y="2"/>
                </a:cubicBezTo>
                <a:cubicBezTo>
                  <a:pt x="0" y="4"/>
                  <a:pt x="0" y="6"/>
                  <a:pt x="0" y="8"/>
                </a:cubicBezTo>
                <a:cubicBezTo>
                  <a:pt x="0" y="12"/>
                  <a:pt x="3" y="15"/>
                  <a:pt x="7" y="15"/>
                </a:cubicBezTo>
                <a:cubicBezTo>
                  <a:pt x="26" y="15"/>
                  <a:pt x="26" y="15"/>
                  <a:pt x="26" y="15"/>
                </a:cubicBezTo>
                <a:cubicBezTo>
                  <a:pt x="24" y="11"/>
                  <a:pt x="23" y="6"/>
                  <a:pt x="22" y="0"/>
                </a:cubicBezTo>
                <a:lnTo>
                  <a:pt x="7" y="0"/>
                </a:lnTo>
                <a:close/>
              </a:path>
            </a:pathLst>
          </a:custGeom>
          <a:solidFill>
            <a:srgbClr val="33BFC7"/>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6" name="Freeform 370"/>
          <p:cNvSpPr>
            <a:spLocks noEditPoints="1" noChangeArrowheads="1"/>
          </p:cNvSpPr>
          <p:nvPr/>
        </p:nvSpPr>
        <p:spPr bwMode="auto">
          <a:xfrm>
            <a:off x="8215313" y="790575"/>
            <a:ext cx="138112" cy="369888"/>
          </a:xfrm>
          <a:custGeom>
            <a:avLst/>
            <a:gdLst>
              <a:gd name="T0" fmla="*/ 2147483647 w 255"/>
              <a:gd name="T1" fmla="*/ 2147483647 h 683"/>
              <a:gd name="T2" fmla="*/ 2147483647 w 255"/>
              <a:gd name="T3" fmla="*/ 2147483647 h 683"/>
              <a:gd name="T4" fmla="*/ 2147483647 w 255"/>
              <a:gd name="T5" fmla="*/ 2147483647 h 683"/>
              <a:gd name="T6" fmla="*/ 2147483647 w 255"/>
              <a:gd name="T7" fmla="*/ 2147483647 h 683"/>
              <a:gd name="T8" fmla="*/ 2147483647 w 255"/>
              <a:gd name="T9" fmla="*/ 2147483647 h 683"/>
              <a:gd name="T10" fmla="*/ 0 w 255"/>
              <a:gd name="T11" fmla="*/ 2147483647 h 683"/>
              <a:gd name="T12" fmla="*/ 0 w 255"/>
              <a:gd name="T13" fmla="*/ 2147483647 h 683"/>
              <a:gd name="T14" fmla="*/ 2147483647 w 255"/>
              <a:gd name="T15" fmla="*/ 0 h 683"/>
              <a:gd name="T16" fmla="*/ 2147483647 w 255"/>
              <a:gd name="T17" fmla="*/ 2147483647 h 683"/>
              <a:gd name="T18" fmla="*/ 0 w 255"/>
              <a:gd name="T19" fmla="*/ 2147483647 h 6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5"/>
              <a:gd name="T31" fmla="*/ 0 h 683"/>
              <a:gd name="T32" fmla="*/ 255 w 255"/>
              <a:gd name="T33" fmla="*/ 683 h 68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5" h="683">
                <a:moveTo>
                  <a:pt x="220" y="130"/>
                </a:moveTo>
                <a:lnTo>
                  <a:pt x="35" y="260"/>
                </a:lnTo>
                <a:lnTo>
                  <a:pt x="35" y="567"/>
                </a:lnTo>
                <a:lnTo>
                  <a:pt x="220" y="409"/>
                </a:lnTo>
                <a:lnTo>
                  <a:pt x="220" y="130"/>
                </a:lnTo>
                <a:close/>
                <a:moveTo>
                  <a:pt x="0" y="683"/>
                </a:moveTo>
                <a:lnTo>
                  <a:pt x="0" y="199"/>
                </a:lnTo>
                <a:lnTo>
                  <a:pt x="255" y="0"/>
                </a:lnTo>
                <a:lnTo>
                  <a:pt x="255" y="442"/>
                </a:lnTo>
                <a:lnTo>
                  <a:pt x="0" y="683"/>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7" name="Freeform 371"/>
          <p:cNvSpPr>
            <a:spLocks noEditPoints="1" noChangeArrowheads="1"/>
          </p:cNvSpPr>
          <p:nvPr/>
        </p:nvSpPr>
        <p:spPr bwMode="auto">
          <a:xfrm>
            <a:off x="7897813" y="790575"/>
            <a:ext cx="455612" cy="107950"/>
          </a:xfrm>
          <a:custGeom>
            <a:avLst/>
            <a:gdLst>
              <a:gd name="T0" fmla="*/ 2147483647 w 841"/>
              <a:gd name="T1" fmla="*/ 2147483647 h 199"/>
              <a:gd name="T2" fmla="*/ 2147483647 w 841"/>
              <a:gd name="T3" fmla="*/ 2147483647 h 199"/>
              <a:gd name="T4" fmla="*/ 2147483647 w 841"/>
              <a:gd name="T5" fmla="*/ 2147483647 h 199"/>
              <a:gd name="T6" fmla="*/ 2147483647 w 841"/>
              <a:gd name="T7" fmla="*/ 2147483647 h 199"/>
              <a:gd name="T8" fmla="*/ 2147483647 w 841"/>
              <a:gd name="T9" fmla="*/ 2147483647 h 199"/>
              <a:gd name="T10" fmla="*/ 2147483647 w 841"/>
              <a:gd name="T11" fmla="*/ 0 h 199"/>
              <a:gd name="T12" fmla="*/ 2147483647 w 841"/>
              <a:gd name="T13" fmla="*/ 2147483647 h 199"/>
              <a:gd name="T14" fmla="*/ 0 w 841"/>
              <a:gd name="T15" fmla="*/ 2147483647 h 199"/>
              <a:gd name="T16" fmla="*/ 2147483647 w 841"/>
              <a:gd name="T17" fmla="*/ 0 h 199"/>
              <a:gd name="T18" fmla="*/ 2147483647 w 841"/>
              <a:gd name="T19" fmla="*/ 0 h 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41"/>
              <a:gd name="T31" fmla="*/ 0 h 199"/>
              <a:gd name="T32" fmla="*/ 841 w 841"/>
              <a:gd name="T33" fmla="*/ 199 h 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41" h="199">
                <a:moveTo>
                  <a:pt x="529" y="158"/>
                </a:moveTo>
                <a:lnTo>
                  <a:pt x="688" y="43"/>
                </a:lnTo>
                <a:lnTo>
                  <a:pt x="421" y="43"/>
                </a:lnTo>
                <a:lnTo>
                  <a:pt x="217" y="158"/>
                </a:lnTo>
                <a:lnTo>
                  <a:pt x="529" y="158"/>
                </a:lnTo>
                <a:close/>
                <a:moveTo>
                  <a:pt x="841" y="0"/>
                </a:moveTo>
                <a:lnTo>
                  <a:pt x="586" y="199"/>
                </a:lnTo>
                <a:lnTo>
                  <a:pt x="0" y="199"/>
                </a:lnTo>
                <a:lnTo>
                  <a:pt x="397" y="0"/>
                </a:lnTo>
                <a:lnTo>
                  <a:pt x="841" y="0"/>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8" name="Freeform 372"/>
          <p:cNvSpPr>
            <a:spLocks noEditPoints="1" noChangeArrowheads="1"/>
          </p:cNvSpPr>
          <p:nvPr/>
        </p:nvSpPr>
        <p:spPr bwMode="auto">
          <a:xfrm>
            <a:off x="7897813" y="898525"/>
            <a:ext cx="317500" cy="261938"/>
          </a:xfrm>
          <a:custGeom>
            <a:avLst/>
            <a:gdLst>
              <a:gd name="T0" fmla="*/ 2147483647 w 586"/>
              <a:gd name="T1" fmla="*/ 0 h 484"/>
              <a:gd name="T2" fmla="*/ 2147483647 w 586"/>
              <a:gd name="T3" fmla="*/ 2147483647 h 484"/>
              <a:gd name="T4" fmla="*/ 0 w 586"/>
              <a:gd name="T5" fmla="*/ 2147483647 h 484"/>
              <a:gd name="T6" fmla="*/ 0 w 586"/>
              <a:gd name="T7" fmla="*/ 0 h 484"/>
              <a:gd name="T8" fmla="*/ 2147483647 w 586"/>
              <a:gd name="T9" fmla="*/ 0 h 484"/>
              <a:gd name="T10" fmla="*/ 2147483647 w 586"/>
              <a:gd name="T11" fmla="*/ 2147483647 h 484"/>
              <a:gd name="T12" fmla="*/ 2147483647 w 586"/>
              <a:gd name="T13" fmla="*/ 2147483647 h 484"/>
              <a:gd name="T14" fmla="*/ 2147483647 w 586"/>
              <a:gd name="T15" fmla="*/ 2147483647 h 484"/>
              <a:gd name="T16" fmla="*/ 2147483647 w 586"/>
              <a:gd name="T17" fmla="*/ 2147483647 h 484"/>
              <a:gd name="T18" fmla="*/ 2147483647 w 586"/>
              <a:gd name="T19" fmla="*/ 2147483647 h 48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86"/>
              <a:gd name="T31" fmla="*/ 0 h 484"/>
              <a:gd name="T32" fmla="*/ 586 w 586"/>
              <a:gd name="T33" fmla="*/ 484 h 48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86" h="484">
                <a:moveTo>
                  <a:pt x="586" y="0"/>
                </a:moveTo>
                <a:lnTo>
                  <a:pt x="586" y="484"/>
                </a:lnTo>
                <a:lnTo>
                  <a:pt x="0" y="484"/>
                </a:lnTo>
                <a:lnTo>
                  <a:pt x="0" y="0"/>
                </a:lnTo>
                <a:lnTo>
                  <a:pt x="586" y="0"/>
                </a:lnTo>
                <a:close/>
                <a:moveTo>
                  <a:pt x="548" y="442"/>
                </a:moveTo>
                <a:lnTo>
                  <a:pt x="548" y="45"/>
                </a:lnTo>
                <a:lnTo>
                  <a:pt x="38" y="45"/>
                </a:lnTo>
                <a:lnTo>
                  <a:pt x="38" y="442"/>
                </a:lnTo>
                <a:lnTo>
                  <a:pt x="548" y="442"/>
                </a:lnTo>
                <a:close/>
              </a:path>
            </a:pathLst>
          </a:custGeom>
          <a:solidFill>
            <a:srgbClr val="58595B"/>
          </a:solidFill>
          <a:ln>
            <a:noFill/>
          </a:ln>
          <a:extLst>
            <a:ext uri="{91240B29-F687-4F45-9708-019B960494DF}">
              <a14:hiddenLine xmlns:a14="http://schemas.microsoft.com/office/drawing/2010/main" w="9525">
                <a:solidFill>
                  <a:srgbClr val="000000"/>
                </a:solidFill>
                <a:bevel/>
                <a:headEnd/>
                <a:tailEnd/>
              </a14:hiddenLine>
            </a:ext>
          </a:extLst>
        </p:spPr>
        <p:txBody>
          <a:bodyPr lIns="68579" tIns="34289" rIns="68579" bIns="34289"/>
          <a:lstStyle/>
          <a:p>
            <a:endParaRPr lang="zh-CN" altLang="en-US"/>
          </a:p>
        </p:txBody>
      </p:sp>
      <p:sp>
        <p:nvSpPr>
          <p:cNvPr id="17999" name="标题 8"/>
          <p:cNvSpPr>
            <a:spLocks noChangeArrowheads="1"/>
          </p:cNvSpPr>
          <p:nvPr/>
        </p:nvSpPr>
        <p:spPr bwMode="auto">
          <a:xfrm>
            <a:off x="466725" y="176213"/>
            <a:ext cx="8215313"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lnSpc>
                <a:spcPct val="90000"/>
              </a:lnSpc>
              <a:buFont typeface="Arial" pitchFamily="34" charset="0"/>
              <a:buNone/>
            </a:pPr>
            <a:r>
              <a:rPr lang="zh-CN" altLang="en-US" sz="3200" b="1" i="1">
                <a:solidFill>
                  <a:schemeClr val="accent1"/>
                </a:solidFill>
                <a:latin typeface="幼圆" pitchFamily="49" charset="-122"/>
                <a:ea typeface="幼圆" pitchFamily="49" charset="-122"/>
                <a:sym typeface="Broadway" pitchFamily="82" charset="0"/>
              </a:rPr>
              <a:t>赠送超多图标</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Administrator\Desktop\精致大气时尚创意个人简历模版\幻灯片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00" y="3455988"/>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3" descr="C:\Users\Administrator\Desktop\精致大气时尚创意个人简历模版\幻灯片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988"/>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6" name="Picture 4" descr="C:\Users\Administrator\Desktop\精致大气时尚创意个人简历模版\幻灯片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3455988"/>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5" descr="C:\Users\Administrator\Desktop\精致大气时尚创意个人简历模版\幻灯片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7713" y="-14288"/>
            <a:ext cx="4572000" cy="342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Administrator\Desktop\精致大气时尚创意个人简历模版\幻灯片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 y="-26988"/>
            <a:ext cx="4572000" cy="342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descr="C:\Users\Administrator\Desktop\精致大气时尚创意个人简历模版\幻灯片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4" descr="C:\Users\Administrator\Desktop\精致大气时尚创意个人简历模版\幻灯片6.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3900" y="3462338"/>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descr="C:\Users\Administrator\Desktop\精致大气时尚创意个人简历模版\幻灯片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7238" y="7938"/>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Administrator\Desktop\精致大气时尚创意个人简历模版\幻灯片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26988"/>
            <a:ext cx="4570413" cy="342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3" descr="C:\Users\Administrator\Desktop\精致大气时尚创意个人简历模版\幻灯片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4" descr="C:\Users\Administrator\Desktop\精致大气时尚创意个人简历模版\幻灯片1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8663" y="343535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5" descr="C:\Users\Administrator\Desktop\精致大气时尚创意个人简历模版\幻灯片1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26988"/>
            <a:ext cx="4572000" cy="342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noChangeArrowheads="1"/>
          </p:cNvSpPr>
          <p:nvPr>
            <p:ph type="title" idx="4294967295"/>
          </p:nvPr>
        </p:nvSpPr>
        <p:spPr>
          <a:xfrm>
            <a:off x="460375" y="549275"/>
            <a:ext cx="8215313" cy="795338"/>
          </a:xfrm>
        </p:spPr>
        <p:txBody>
          <a:bodyPr/>
          <a:lstStyle/>
          <a:p>
            <a:pPr algn="ctr" eaLnBrk="1" hangingPunct="1"/>
            <a:r>
              <a:rPr lang="zh-CN" altLang="en-US" smtClean="0">
                <a:solidFill>
                  <a:srgbClr val="602629"/>
                </a:solidFill>
              </a:rPr>
              <a:t>自荐信</a:t>
            </a:r>
            <a:endParaRPr lang="zh-CN" altLang="en-US" sz="1600" smtClean="0">
              <a:solidFill>
                <a:srgbClr val="602629"/>
              </a:solidFill>
            </a:endParaRPr>
          </a:p>
        </p:txBody>
      </p:sp>
      <p:sp>
        <p:nvSpPr>
          <p:cNvPr id="3075" name="Rectangle 13" descr="FD1DDF730CE4456e89755B07FE1653D0# #Rectangle 13"/>
          <p:cNvSpPr>
            <a:spLocks noChangeArrowheads="1"/>
          </p:cNvSpPr>
          <p:nvPr/>
        </p:nvSpPr>
        <p:spPr bwMode="auto">
          <a:xfrm>
            <a:off x="4141788" y="2598738"/>
            <a:ext cx="3941762" cy="2554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just">
              <a:buFont typeface="Arial" pitchFamily="34" charset="0"/>
              <a:buNone/>
            </a:pPr>
            <a:r>
              <a:rPr lang="zh-CN" altLang="en-US" sz="1600">
                <a:solidFill>
                  <a:srgbClr val="602629"/>
                </a:solidFill>
                <a:latin typeface="方正兰亭黑_GBK" pitchFamily="2" charset="-122"/>
                <a:ea typeface="方正兰亭黑_GBK" pitchFamily="2" charset="-122"/>
                <a:sym typeface="方正兰亭黑_GBK" pitchFamily="2" charset="-122"/>
              </a:rPr>
              <a:t>      单击此处添加文字单击此处添加文字单击此处添加文字单击此处添加文字单击此处添加文字单击此处添加文字单击此处添加文字</a:t>
            </a:r>
            <a:endParaRPr lang="en-US" sz="1600">
              <a:solidFill>
                <a:srgbClr val="602629"/>
              </a:solidFill>
              <a:latin typeface="方正兰亭黑_GBK" pitchFamily="2" charset="-122"/>
              <a:ea typeface="方正兰亭黑_GBK" pitchFamily="2" charset="-122"/>
              <a:sym typeface="方正兰亭黑_GBK" pitchFamily="2" charset="-122"/>
            </a:endParaRPr>
          </a:p>
          <a:p>
            <a:pPr algn="just">
              <a:buFont typeface="Arial" pitchFamily="34" charset="0"/>
              <a:buNone/>
            </a:pPr>
            <a:endParaRPr lang="zh-CN" altLang="en-US" sz="1600">
              <a:solidFill>
                <a:srgbClr val="602629"/>
              </a:solidFill>
              <a:latin typeface="方正兰亭黑_GBK" pitchFamily="2" charset="-122"/>
              <a:ea typeface="方正兰亭黑_GBK" pitchFamily="2" charset="-122"/>
              <a:sym typeface="方正兰亭黑_GBK" pitchFamily="2" charset="-122"/>
            </a:endParaRPr>
          </a:p>
          <a:p>
            <a:pPr algn="just">
              <a:buFont typeface="Arial" pitchFamily="34" charset="0"/>
              <a:buNone/>
            </a:pPr>
            <a:r>
              <a:rPr lang="zh-CN" altLang="en-US" sz="1600">
                <a:solidFill>
                  <a:srgbClr val="602629"/>
                </a:solidFill>
                <a:latin typeface="方正兰亭黑_GBK" pitchFamily="2" charset="-122"/>
                <a:ea typeface="方正兰亭黑_GBK" pitchFamily="2" charset="-122"/>
                <a:sym typeface="方正兰亭黑_GBK" pitchFamily="2" charset="-122"/>
              </a:rPr>
              <a:t>      单击此处添加文字单击此处添加文字单击此处添加文字单击此处添加文字单击此处添加文字单击此处添加文字单击此处添加文字单击此处添加文字单击此处添加文字</a:t>
            </a:r>
            <a:endParaRPr lang="zh-CN" altLang="en-US"/>
          </a:p>
        </p:txBody>
      </p:sp>
      <p:sp>
        <p:nvSpPr>
          <p:cNvPr id="3076" name="椭圆 12"/>
          <p:cNvSpPr>
            <a:spLocks noChangeArrowheads="1"/>
          </p:cNvSpPr>
          <p:nvPr/>
        </p:nvSpPr>
        <p:spPr bwMode="auto">
          <a:xfrm>
            <a:off x="1692275" y="2708275"/>
            <a:ext cx="1690688" cy="1692275"/>
          </a:xfrm>
          <a:prstGeom prst="ellipse">
            <a:avLst/>
          </a:prstGeom>
          <a:blipFill dpi="0" rotWithShape="1">
            <a:blip r:embed="rId2"/>
            <a:srcRect/>
            <a:stretch>
              <a:fillRect/>
            </a:stretch>
          </a:blipFill>
          <a:ln w="50800">
            <a:solidFill>
              <a:srgbClr val="602629"/>
            </a:solidFill>
            <a:bevel/>
            <a:headEnd/>
            <a:tailEnd/>
          </a:ln>
        </p:spPr>
        <p:txBody>
          <a:bodyPr anchor="ctr"/>
          <a:lstStyle/>
          <a:p>
            <a:pPr algn="ctr">
              <a:buFont typeface="Arial" pitchFamily="34" charset="0"/>
              <a:buNone/>
            </a:pPr>
            <a:endParaRPr lang="zh-CN" altLang="zh-CN">
              <a:solidFill>
                <a:srgbClr val="FFFFFF"/>
              </a:solidFill>
              <a:ea typeface="微软雅黑" pitchFamily="34" charset="-122"/>
              <a:sym typeface="Arial" pitchFamily="34" charset="0"/>
            </a:endParaRPr>
          </a:p>
        </p:txBody>
      </p:sp>
      <p:sp>
        <p:nvSpPr>
          <p:cNvPr id="3077" name="圆角矩形 1"/>
          <p:cNvSpPr>
            <a:spLocks noChangeArrowheads="1"/>
          </p:cNvSpPr>
          <p:nvPr/>
        </p:nvSpPr>
        <p:spPr bwMode="auto">
          <a:xfrm>
            <a:off x="1187450" y="1917700"/>
            <a:ext cx="7488238" cy="3959225"/>
          </a:xfrm>
          <a:prstGeom prst="roundRect">
            <a:avLst>
              <a:gd name="adj" fmla="val 16667"/>
            </a:avLst>
          </a:prstGeom>
          <a:noFill/>
          <a:ln w="25400">
            <a:solidFill>
              <a:srgbClr val="602629"/>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buFont typeface="Arial" pitchFamily="34" charset="0"/>
              <a:buNone/>
            </a:pPr>
            <a:endParaRPr lang="zh-CN" altLang="zh-CN">
              <a:solidFill>
                <a:srgbClr val="FFFFFF"/>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Administrator\Desktop\精致大气时尚创意个人简历模版\幻灯片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88"/>
            <a:ext cx="4572000" cy="342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3" descr="C:\Users\Administrator\Desktop\精致大气时尚创意个人简历模版\幻灯片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4" descr="C:\Users\Administrator\Desktop\精致大气时尚创意个人简历模版\幻灯片1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6925" y="34290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5" descr="C:\Users\Administrator\Desktop\精致大气时尚创意个人简历模版\幻灯片1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6925" y="-26988"/>
            <a:ext cx="4572000" cy="342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57729"/>
            <a:ext cx="8936182"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istrator\Desktop\5.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2968625"/>
            <a:ext cx="884237"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矩形 64"/>
          <p:cNvSpPr>
            <a:spLocks noChangeArrowheads="1"/>
          </p:cNvSpPr>
          <p:nvPr/>
        </p:nvSpPr>
        <p:spPr bwMode="auto">
          <a:xfrm>
            <a:off x="3348038" y="3068638"/>
            <a:ext cx="3416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个人基本资料篇</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KSO_Shape"/>
          <p:cNvSpPr>
            <a:spLocks noChangeArrowheads="1"/>
          </p:cNvSpPr>
          <p:nvPr/>
        </p:nvSpPr>
        <p:spPr bwMode="auto">
          <a:xfrm>
            <a:off x="3940175" y="3395663"/>
            <a:ext cx="244475" cy="252412"/>
          </a:xfrm>
          <a:custGeom>
            <a:avLst/>
            <a:gdLst>
              <a:gd name="T0" fmla="*/ 2147483647 w 90"/>
              <a:gd name="T1" fmla="*/ 2147483647 h 93"/>
              <a:gd name="T2" fmla="*/ 2147483647 w 90"/>
              <a:gd name="T3" fmla="*/ 2147483647 h 93"/>
              <a:gd name="T4" fmla="*/ 2147483647 w 90"/>
              <a:gd name="T5" fmla="*/ 2147483647 h 93"/>
              <a:gd name="T6" fmla="*/ 2147483647 w 90"/>
              <a:gd name="T7" fmla="*/ 2147483647 h 93"/>
              <a:gd name="T8" fmla="*/ 2147483647 w 90"/>
              <a:gd name="T9" fmla="*/ 2147483647 h 93"/>
              <a:gd name="T10" fmla="*/ 0 w 90"/>
              <a:gd name="T11" fmla="*/ 2147483647 h 93"/>
              <a:gd name="T12" fmla="*/ 0 w 90"/>
              <a:gd name="T13" fmla="*/ 2147483647 h 93"/>
              <a:gd name="T14" fmla="*/ 2147483647 w 90"/>
              <a:gd name="T15" fmla="*/ 2147483647 h 93"/>
              <a:gd name="T16" fmla="*/ 2147483647 w 90"/>
              <a:gd name="T17" fmla="*/ 2147483647 h 93"/>
              <a:gd name="T18" fmla="*/ 2147483647 w 90"/>
              <a:gd name="T19" fmla="*/ 2147483647 h 93"/>
              <a:gd name="T20" fmla="*/ 2147483647 w 90"/>
              <a:gd name="T21" fmla="*/ 2147483647 h 93"/>
              <a:gd name="T22" fmla="*/ 2147483647 w 90"/>
              <a:gd name="T23" fmla="*/ 2147483647 h 93"/>
              <a:gd name="T24" fmla="*/ 2147483647 w 90"/>
              <a:gd name="T25" fmla="*/ 2147483647 h 93"/>
              <a:gd name="T26" fmla="*/ 2147483647 w 90"/>
              <a:gd name="T27" fmla="*/ 2147483647 h 93"/>
              <a:gd name="T28" fmla="*/ 2147483647 w 90"/>
              <a:gd name="T29" fmla="*/ 2147483647 h 93"/>
              <a:gd name="T30" fmla="*/ 2147483647 w 90"/>
              <a:gd name="T31" fmla="*/ 2147483647 h 93"/>
              <a:gd name="T32" fmla="*/ 2147483647 w 90"/>
              <a:gd name="T33" fmla="*/ 2147483647 h 93"/>
              <a:gd name="T34" fmla="*/ 2147483647 w 90"/>
              <a:gd name="T35" fmla="*/ 2147483647 h 93"/>
              <a:gd name="T36" fmla="*/ 2147483647 w 90"/>
              <a:gd name="T37" fmla="*/ 2147483647 h 93"/>
              <a:gd name="T38" fmla="*/ 2147483647 w 90"/>
              <a:gd name="T39" fmla="*/ 2147483647 h 93"/>
              <a:gd name="T40" fmla="*/ 2147483647 w 90"/>
              <a:gd name="T41" fmla="*/ 2147483647 h 93"/>
              <a:gd name="T42" fmla="*/ 2147483647 w 90"/>
              <a:gd name="T43" fmla="*/ 2147483647 h 93"/>
              <a:gd name="T44" fmla="*/ 2147483647 w 90"/>
              <a:gd name="T45" fmla="*/ 2147483647 h 93"/>
              <a:gd name="T46" fmla="*/ 2147483647 w 90"/>
              <a:gd name="T47" fmla="*/ 2147483647 h 93"/>
              <a:gd name="T48" fmla="*/ 2147483647 w 90"/>
              <a:gd name="T49" fmla="*/ 2147483647 h 93"/>
              <a:gd name="T50" fmla="*/ 2147483647 w 90"/>
              <a:gd name="T51" fmla="*/ 2147483647 h 93"/>
              <a:gd name="T52" fmla="*/ 2147483647 w 90"/>
              <a:gd name="T53" fmla="*/ 2147483647 h 93"/>
              <a:gd name="T54" fmla="*/ 2147483647 w 90"/>
              <a:gd name="T55" fmla="*/ 2147483647 h 93"/>
              <a:gd name="T56" fmla="*/ 2147483647 w 90"/>
              <a:gd name="T57" fmla="*/ 2147483647 h 93"/>
              <a:gd name="T58" fmla="*/ 2147483647 w 90"/>
              <a:gd name="T59" fmla="*/ 2147483647 h 93"/>
              <a:gd name="T60" fmla="*/ 2147483647 w 90"/>
              <a:gd name="T61" fmla="*/ 2147483647 h 93"/>
              <a:gd name="T62" fmla="*/ 2147483647 w 90"/>
              <a:gd name="T63" fmla="*/ 2147483647 h 93"/>
              <a:gd name="T64" fmla="*/ 2147483647 w 90"/>
              <a:gd name="T65" fmla="*/ 2147483647 h 93"/>
              <a:gd name="T66" fmla="*/ 2147483647 w 90"/>
              <a:gd name="T67" fmla="*/ 2147483647 h 93"/>
              <a:gd name="T68" fmla="*/ 2147483647 w 90"/>
              <a:gd name="T69" fmla="*/ 2147483647 h 93"/>
              <a:gd name="T70" fmla="*/ 2147483647 w 90"/>
              <a:gd name="T71" fmla="*/ 2147483647 h 93"/>
              <a:gd name="T72" fmla="*/ 2147483647 w 90"/>
              <a:gd name="T73" fmla="*/ 2147483647 h 93"/>
              <a:gd name="T74" fmla="*/ 2147483647 w 90"/>
              <a:gd name="T75" fmla="*/ 2147483647 h 93"/>
              <a:gd name="T76" fmla="*/ 2147483647 w 90"/>
              <a:gd name="T77" fmla="*/ 2147483647 h 93"/>
              <a:gd name="T78" fmla="*/ 2147483647 w 90"/>
              <a:gd name="T79" fmla="*/ 2147483647 h 93"/>
              <a:gd name="T80" fmla="*/ 2147483647 w 90"/>
              <a:gd name="T81" fmla="*/ 2147483647 h 93"/>
              <a:gd name="T82" fmla="*/ 2147483647 w 90"/>
              <a:gd name="T83" fmla="*/ 2147483647 h 93"/>
              <a:gd name="T84" fmla="*/ 2147483647 w 90"/>
              <a:gd name="T85" fmla="*/ 2147483647 h 93"/>
              <a:gd name="T86" fmla="*/ 2147483647 w 90"/>
              <a:gd name="T87" fmla="*/ 2147483647 h 93"/>
              <a:gd name="T88" fmla="*/ 2147483647 w 90"/>
              <a:gd name="T89" fmla="*/ 2147483647 h 93"/>
              <a:gd name="T90" fmla="*/ 2147483647 w 90"/>
              <a:gd name="T91" fmla="*/ 2147483647 h 93"/>
              <a:gd name="T92" fmla="*/ 2147483647 w 90"/>
              <a:gd name="T93" fmla="*/ 2147483647 h 93"/>
              <a:gd name="T94" fmla="*/ 2147483647 w 90"/>
              <a:gd name="T95" fmla="*/ 2147483647 h 93"/>
              <a:gd name="T96" fmla="*/ 2147483647 w 90"/>
              <a:gd name="T97" fmla="*/ 2147483647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90"/>
              <a:gd name="T148" fmla="*/ 0 h 93"/>
              <a:gd name="T149" fmla="*/ 90 w 90"/>
              <a:gd name="T150" fmla="*/ 93 h 9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rgbClr val="602629"/>
          </a:solidFill>
          <a:ln w="9525">
            <a:solidFill>
              <a:srgbClr val="987834"/>
            </a:solidFill>
            <a:bevel/>
            <a:headEnd/>
            <a:tailEnd/>
          </a:ln>
        </p:spPr>
        <p:txBody>
          <a:bodyPr anchor="ctr"/>
          <a:lstStyle/>
          <a:p>
            <a:endParaRPr lang="zh-CN" altLang="en-US"/>
          </a:p>
        </p:txBody>
      </p:sp>
      <p:sp>
        <p:nvSpPr>
          <p:cNvPr id="5123" name="矩形 2"/>
          <p:cNvSpPr>
            <a:spLocks noChangeArrowheads="1"/>
          </p:cNvSpPr>
          <p:nvPr/>
        </p:nvSpPr>
        <p:spPr bwMode="auto">
          <a:xfrm>
            <a:off x="4227513" y="3373438"/>
            <a:ext cx="23288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邮箱： </a:t>
            </a:r>
            <a:r>
              <a:rPr lang="en-US" altLang="zh-CN" sz="1600">
                <a:solidFill>
                  <a:srgbClr val="602629"/>
                </a:solidFill>
                <a:latin typeface="微软雅黑" pitchFamily="34" charset="-122"/>
                <a:ea typeface="微软雅黑" pitchFamily="34" charset="-122"/>
                <a:sym typeface="微软雅黑" pitchFamily="34" charset="-122"/>
              </a:rPr>
              <a:t>888@163.com</a:t>
            </a:r>
            <a:endParaRPr lang="zh-CN" altLang="en-US" sz="1600">
              <a:solidFill>
                <a:srgbClr val="602629"/>
              </a:solidFill>
              <a:latin typeface="微软雅黑" pitchFamily="34" charset="-122"/>
              <a:ea typeface="微软雅黑" pitchFamily="34" charset="-122"/>
              <a:sym typeface="微软雅黑" pitchFamily="34" charset="-122"/>
            </a:endParaRPr>
          </a:p>
        </p:txBody>
      </p:sp>
      <p:sp>
        <p:nvSpPr>
          <p:cNvPr id="5124" name="KSO_Shape"/>
          <p:cNvSpPr>
            <a:spLocks noChangeArrowheads="1"/>
          </p:cNvSpPr>
          <p:nvPr/>
        </p:nvSpPr>
        <p:spPr bwMode="auto">
          <a:xfrm>
            <a:off x="3940175" y="2905125"/>
            <a:ext cx="254000" cy="252413"/>
          </a:xfrm>
          <a:custGeom>
            <a:avLst/>
            <a:gdLst>
              <a:gd name="T0" fmla="*/ 2147483647 w 7639"/>
              <a:gd name="T1" fmla="*/ 2147483647 h 7641"/>
              <a:gd name="T2" fmla="*/ 2147483647 w 7639"/>
              <a:gd name="T3" fmla="*/ 2147483647 h 7641"/>
              <a:gd name="T4" fmla="*/ 2147483647 w 7639"/>
              <a:gd name="T5" fmla="*/ 2147483647 h 7641"/>
              <a:gd name="T6" fmla="*/ 2147483647 w 7639"/>
              <a:gd name="T7" fmla="*/ 2147483647 h 7641"/>
              <a:gd name="T8" fmla="*/ 2147483647 w 7639"/>
              <a:gd name="T9" fmla="*/ 2147483647 h 7641"/>
              <a:gd name="T10" fmla="*/ 2147483647 w 7639"/>
              <a:gd name="T11" fmla="*/ 2147483647 h 7641"/>
              <a:gd name="T12" fmla="*/ 2147483647 w 7639"/>
              <a:gd name="T13" fmla="*/ 2147483647 h 7641"/>
              <a:gd name="T14" fmla="*/ 2147483647 w 7639"/>
              <a:gd name="T15" fmla="*/ 2147483647 h 7641"/>
              <a:gd name="T16" fmla="*/ 2147483647 w 7639"/>
              <a:gd name="T17" fmla="*/ 2147483647 h 7641"/>
              <a:gd name="T18" fmla="*/ 2147483647 w 7639"/>
              <a:gd name="T19" fmla="*/ 2147483647 h 7641"/>
              <a:gd name="T20" fmla="*/ 2147483647 w 7639"/>
              <a:gd name="T21" fmla="*/ 2147483647 h 7641"/>
              <a:gd name="T22" fmla="*/ 2147483647 w 7639"/>
              <a:gd name="T23" fmla="*/ 2147483647 h 7641"/>
              <a:gd name="T24" fmla="*/ 2147483647 w 7639"/>
              <a:gd name="T25" fmla="*/ 2147483647 h 7641"/>
              <a:gd name="T26" fmla="*/ 2147483647 w 7639"/>
              <a:gd name="T27" fmla="*/ 2147483647 h 7641"/>
              <a:gd name="T28" fmla="*/ 2147483647 w 7639"/>
              <a:gd name="T29" fmla="*/ 2147483647 h 7641"/>
              <a:gd name="T30" fmla="*/ 2147483647 w 7639"/>
              <a:gd name="T31" fmla="*/ 2147483647 h 7641"/>
              <a:gd name="T32" fmla="*/ 2147483647 w 7639"/>
              <a:gd name="T33" fmla="*/ 2147483647 h 7641"/>
              <a:gd name="T34" fmla="*/ 2147483647 w 7639"/>
              <a:gd name="T35" fmla="*/ 2147483647 h 7641"/>
              <a:gd name="T36" fmla="*/ 2147483647 w 7639"/>
              <a:gd name="T37" fmla="*/ 2147483647 h 7641"/>
              <a:gd name="T38" fmla="*/ 2147483647 w 7639"/>
              <a:gd name="T39" fmla="*/ 2147483647 h 7641"/>
              <a:gd name="T40" fmla="*/ 2147483647 w 7639"/>
              <a:gd name="T41" fmla="*/ 2147483647 h 7641"/>
              <a:gd name="T42" fmla="*/ 2147483647 w 7639"/>
              <a:gd name="T43" fmla="*/ 2147483647 h 7641"/>
              <a:gd name="T44" fmla="*/ 2147483647 w 7639"/>
              <a:gd name="T45" fmla="*/ 2147483647 h 7641"/>
              <a:gd name="T46" fmla="*/ 2147483647 w 7639"/>
              <a:gd name="T47" fmla="*/ 2147483647 h 7641"/>
              <a:gd name="T48" fmla="*/ 2147483647 w 7639"/>
              <a:gd name="T49" fmla="*/ 2147483647 h 7641"/>
              <a:gd name="T50" fmla="*/ 2147483647 w 7639"/>
              <a:gd name="T51" fmla="*/ 2147483647 h 7641"/>
              <a:gd name="T52" fmla="*/ 2147483647 w 7639"/>
              <a:gd name="T53" fmla="*/ 2147483647 h 7641"/>
              <a:gd name="T54" fmla="*/ 2147483647 w 7639"/>
              <a:gd name="T55" fmla="*/ 2147483647 h 7641"/>
              <a:gd name="T56" fmla="*/ 2147483647 w 7639"/>
              <a:gd name="T57" fmla="*/ 2147483647 h 7641"/>
              <a:gd name="T58" fmla="*/ 2147483647 w 7639"/>
              <a:gd name="T59" fmla="*/ 2147483647 h 7641"/>
              <a:gd name="T60" fmla="*/ 2147483647 w 7639"/>
              <a:gd name="T61" fmla="*/ 2147483647 h 7641"/>
              <a:gd name="T62" fmla="*/ 2147483647 w 7639"/>
              <a:gd name="T63" fmla="*/ 2147483647 h 7641"/>
              <a:gd name="T64" fmla="*/ 2147483647 w 7639"/>
              <a:gd name="T65" fmla="*/ 2147483647 h 7641"/>
              <a:gd name="T66" fmla="*/ 2147483647 w 7639"/>
              <a:gd name="T67" fmla="*/ 2147483647 h 7641"/>
              <a:gd name="T68" fmla="*/ 2147483647 w 7639"/>
              <a:gd name="T69" fmla="*/ 2147483647 h 7641"/>
              <a:gd name="T70" fmla="*/ 2147483647 w 7639"/>
              <a:gd name="T71" fmla="*/ 2147483647 h 7641"/>
              <a:gd name="T72" fmla="*/ 2147483647 w 7639"/>
              <a:gd name="T73" fmla="*/ 2147483647 h 7641"/>
              <a:gd name="T74" fmla="*/ 2147483647 w 7639"/>
              <a:gd name="T75" fmla="*/ 2147483647 h 7641"/>
              <a:gd name="T76" fmla="*/ 2147483647 w 7639"/>
              <a:gd name="T77" fmla="*/ 2147483647 h 7641"/>
              <a:gd name="T78" fmla="*/ 2147483647 w 7639"/>
              <a:gd name="T79" fmla="*/ 2147483647 h 7641"/>
              <a:gd name="T80" fmla="*/ 2147483647 w 7639"/>
              <a:gd name="T81" fmla="*/ 2147483647 h 7641"/>
              <a:gd name="T82" fmla="*/ 2147483647 w 7639"/>
              <a:gd name="T83" fmla="*/ 2147483647 h 7641"/>
              <a:gd name="T84" fmla="*/ 2147483647 w 7639"/>
              <a:gd name="T85" fmla="*/ 2147483647 h 7641"/>
              <a:gd name="T86" fmla="*/ 2147483647 w 7639"/>
              <a:gd name="T87" fmla="*/ 2147483647 h 7641"/>
              <a:gd name="T88" fmla="*/ 2147483647 w 7639"/>
              <a:gd name="T89" fmla="*/ 2147483647 h 7641"/>
              <a:gd name="T90" fmla="*/ 2147483647 w 7639"/>
              <a:gd name="T91" fmla="*/ 2147483647 h 7641"/>
              <a:gd name="T92" fmla="*/ 2147483647 w 7639"/>
              <a:gd name="T93" fmla="*/ 2147483647 h 7641"/>
              <a:gd name="T94" fmla="*/ 2147483647 w 7639"/>
              <a:gd name="T95" fmla="*/ 2147483647 h 7641"/>
              <a:gd name="T96" fmla="*/ 2147483647 w 7639"/>
              <a:gd name="T97" fmla="*/ 0 h 7641"/>
              <a:gd name="T98" fmla="*/ 2147483647 w 7639"/>
              <a:gd name="T99" fmla="*/ 2147483647 h 7641"/>
              <a:gd name="T100" fmla="*/ 2147483647 w 7639"/>
              <a:gd name="T101" fmla="*/ 2147483647 h 7641"/>
              <a:gd name="T102" fmla="*/ 2147483647 w 7639"/>
              <a:gd name="T103" fmla="*/ 2147483647 h 7641"/>
              <a:gd name="T104" fmla="*/ 2147483647 w 7639"/>
              <a:gd name="T105" fmla="*/ 2147483647 h 7641"/>
              <a:gd name="T106" fmla="*/ 2147483647 w 7639"/>
              <a:gd name="T107" fmla="*/ 2147483647 h 7641"/>
              <a:gd name="T108" fmla="*/ 2147483647 w 7639"/>
              <a:gd name="T109" fmla="*/ 2147483647 h 7641"/>
              <a:gd name="T110" fmla="*/ 2147483647 w 7639"/>
              <a:gd name="T111" fmla="*/ 2147483647 h 7641"/>
              <a:gd name="T112" fmla="*/ 2147483647 w 7639"/>
              <a:gd name="T113" fmla="*/ 2147483647 h 7641"/>
              <a:gd name="T114" fmla="*/ 2147483647 w 7639"/>
              <a:gd name="T115" fmla="*/ 2147483647 h 7641"/>
              <a:gd name="T116" fmla="*/ 2147483647 w 7639"/>
              <a:gd name="T117" fmla="*/ 2147483647 h 7641"/>
              <a:gd name="T118" fmla="*/ 2147483647 w 7639"/>
              <a:gd name="T119" fmla="*/ 2147483647 h 7641"/>
              <a:gd name="T120" fmla="*/ 2147483647 w 7639"/>
              <a:gd name="T121" fmla="*/ 2147483647 h 76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7639"/>
              <a:gd name="T184" fmla="*/ 0 h 7641"/>
              <a:gd name="T185" fmla="*/ 7639 w 7639"/>
              <a:gd name="T186" fmla="*/ 7641 h 76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7639" h="7641">
                <a:moveTo>
                  <a:pt x="4568" y="2540"/>
                </a:moveTo>
                <a:lnTo>
                  <a:pt x="4568" y="2540"/>
                </a:lnTo>
                <a:lnTo>
                  <a:pt x="4594" y="2506"/>
                </a:lnTo>
                <a:lnTo>
                  <a:pt x="4620" y="2473"/>
                </a:lnTo>
                <a:lnTo>
                  <a:pt x="4644" y="2438"/>
                </a:lnTo>
                <a:lnTo>
                  <a:pt x="4668" y="2401"/>
                </a:lnTo>
                <a:lnTo>
                  <a:pt x="4692" y="2365"/>
                </a:lnTo>
                <a:lnTo>
                  <a:pt x="4714" y="2328"/>
                </a:lnTo>
                <a:lnTo>
                  <a:pt x="4736" y="2290"/>
                </a:lnTo>
                <a:lnTo>
                  <a:pt x="4757" y="2251"/>
                </a:lnTo>
                <a:lnTo>
                  <a:pt x="4777" y="2211"/>
                </a:lnTo>
                <a:lnTo>
                  <a:pt x="4797" y="2171"/>
                </a:lnTo>
                <a:lnTo>
                  <a:pt x="4815" y="2131"/>
                </a:lnTo>
                <a:lnTo>
                  <a:pt x="4833" y="2089"/>
                </a:lnTo>
                <a:lnTo>
                  <a:pt x="4850" y="2046"/>
                </a:lnTo>
                <a:lnTo>
                  <a:pt x="4867" y="2003"/>
                </a:lnTo>
                <a:lnTo>
                  <a:pt x="4882" y="1959"/>
                </a:lnTo>
                <a:lnTo>
                  <a:pt x="4897" y="1914"/>
                </a:lnTo>
                <a:lnTo>
                  <a:pt x="4911" y="1870"/>
                </a:lnTo>
                <a:lnTo>
                  <a:pt x="4924" y="1824"/>
                </a:lnTo>
                <a:lnTo>
                  <a:pt x="4936" y="1777"/>
                </a:lnTo>
                <a:lnTo>
                  <a:pt x="4948" y="1731"/>
                </a:lnTo>
                <a:lnTo>
                  <a:pt x="4957" y="1684"/>
                </a:lnTo>
                <a:lnTo>
                  <a:pt x="4967" y="1636"/>
                </a:lnTo>
                <a:lnTo>
                  <a:pt x="4975" y="1589"/>
                </a:lnTo>
                <a:lnTo>
                  <a:pt x="4984" y="1540"/>
                </a:lnTo>
                <a:lnTo>
                  <a:pt x="4990" y="1492"/>
                </a:lnTo>
                <a:lnTo>
                  <a:pt x="4996" y="1442"/>
                </a:lnTo>
                <a:lnTo>
                  <a:pt x="5001" y="1393"/>
                </a:lnTo>
                <a:lnTo>
                  <a:pt x="5006" y="1343"/>
                </a:lnTo>
                <a:lnTo>
                  <a:pt x="5008" y="1293"/>
                </a:lnTo>
                <a:lnTo>
                  <a:pt x="5011" y="1241"/>
                </a:lnTo>
                <a:lnTo>
                  <a:pt x="5012" y="1190"/>
                </a:lnTo>
                <a:lnTo>
                  <a:pt x="5012" y="1139"/>
                </a:lnTo>
                <a:lnTo>
                  <a:pt x="5089" y="1168"/>
                </a:lnTo>
                <a:lnTo>
                  <a:pt x="5158" y="1198"/>
                </a:lnTo>
                <a:lnTo>
                  <a:pt x="5222" y="1227"/>
                </a:lnTo>
                <a:lnTo>
                  <a:pt x="5250" y="1241"/>
                </a:lnTo>
                <a:lnTo>
                  <a:pt x="5278" y="1256"/>
                </a:lnTo>
                <a:lnTo>
                  <a:pt x="5304" y="1270"/>
                </a:lnTo>
                <a:lnTo>
                  <a:pt x="5328" y="1284"/>
                </a:lnTo>
                <a:lnTo>
                  <a:pt x="5350" y="1298"/>
                </a:lnTo>
                <a:lnTo>
                  <a:pt x="5370" y="1312"/>
                </a:lnTo>
                <a:lnTo>
                  <a:pt x="5389" y="1327"/>
                </a:lnTo>
                <a:lnTo>
                  <a:pt x="5406" y="1340"/>
                </a:lnTo>
                <a:lnTo>
                  <a:pt x="5422" y="1354"/>
                </a:lnTo>
                <a:lnTo>
                  <a:pt x="5435" y="1367"/>
                </a:lnTo>
                <a:lnTo>
                  <a:pt x="5448" y="1381"/>
                </a:lnTo>
                <a:lnTo>
                  <a:pt x="5459" y="1397"/>
                </a:lnTo>
                <a:lnTo>
                  <a:pt x="5470" y="1412"/>
                </a:lnTo>
                <a:lnTo>
                  <a:pt x="5480" y="1427"/>
                </a:lnTo>
                <a:lnTo>
                  <a:pt x="5489" y="1445"/>
                </a:lnTo>
                <a:lnTo>
                  <a:pt x="5497" y="1462"/>
                </a:lnTo>
                <a:lnTo>
                  <a:pt x="5505" y="1480"/>
                </a:lnTo>
                <a:lnTo>
                  <a:pt x="5512" y="1498"/>
                </a:lnTo>
                <a:lnTo>
                  <a:pt x="5518" y="1518"/>
                </a:lnTo>
                <a:lnTo>
                  <a:pt x="5523" y="1537"/>
                </a:lnTo>
                <a:lnTo>
                  <a:pt x="5528" y="1558"/>
                </a:lnTo>
                <a:lnTo>
                  <a:pt x="5531" y="1580"/>
                </a:lnTo>
                <a:lnTo>
                  <a:pt x="5534" y="1602"/>
                </a:lnTo>
                <a:lnTo>
                  <a:pt x="5535" y="1625"/>
                </a:lnTo>
                <a:lnTo>
                  <a:pt x="5536" y="1648"/>
                </a:lnTo>
                <a:lnTo>
                  <a:pt x="5538" y="1672"/>
                </a:lnTo>
                <a:lnTo>
                  <a:pt x="5536" y="1714"/>
                </a:lnTo>
                <a:lnTo>
                  <a:pt x="5535" y="1757"/>
                </a:lnTo>
                <a:lnTo>
                  <a:pt x="5532" y="1799"/>
                </a:lnTo>
                <a:lnTo>
                  <a:pt x="5528" y="1841"/>
                </a:lnTo>
                <a:lnTo>
                  <a:pt x="5521" y="1883"/>
                </a:lnTo>
                <a:lnTo>
                  <a:pt x="5515" y="1924"/>
                </a:lnTo>
                <a:lnTo>
                  <a:pt x="5506" y="1966"/>
                </a:lnTo>
                <a:lnTo>
                  <a:pt x="5497" y="2007"/>
                </a:lnTo>
                <a:lnTo>
                  <a:pt x="5486" y="2049"/>
                </a:lnTo>
                <a:lnTo>
                  <a:pt x="5474" y="2089"/>
                </a:lnTo>
                <a:lnTo>
                  <a:pt x="5461" y="2131"/>
                </a:lnTo>
                <a:lnTo>
                  <a:pt x="5446" y="2172"/>
                </a:lnTo>
                <a:lnTo>
                  <a:pt x="5430" y="2213"/>
                </a:lnTo>
                <a:lnTo>
                  <a:pt x="5413" y="2253"/>
                </a:lnTo>
                <a:lnTo>
                  <a:pt x="5394" y="2293"/>
                </a:lnTo>
                <a:lnTo>
                  <a:pt x="5376" y="2334"/>
                </a:lnTo>
                <a:lnTo>
                  <a:pt x="5355" y="2374"/>
                </a:lnTo>
                <a:lnTo>
                  <a:pt x="5334" y="2410"/>
                </a:lnTo>
                <a:lnTo>
                  <a:pt x="5314" y="2445"/>
                </a:lnTo>
                <a:lnTo>
                  <a:pt x="5293" y="2477"/>
                </a:lnTo>
                <a:lnTo>
                  <a:pt x="5272" y="2506"/>
                </a:lnTo>
                <a:lnTo>
                  <a:pt x="5251" y="2533"/>
                </a:lnTo>
                <a:lnTo>
                  <a:pt x="5231" y="2557"/>
                </a:lnTo>
                <a:lnTo>
                  <a:pt x="5209" y="2578"/>
                </a:lnTo>
                <a:lnTo>
                  <a:pt x="5188" y="2597"/>
                </a:lnTo>
                <a:lnTo>
                  <a:pt x="5166" y="2613"/>
                </a:lnTo>
                <a:lnTo>
                  <a:pt x="5145" y="2628"/>
                </a:lnTo>
                <a:lnTo>
                  <a:pt x="5124" y="2640"/>
                </a:lnTo>
                <a:lnTo>
                  <a:pt x="5102" y="2648"/>
                </a:lnTo>
                <a:lnTo>
                  <a:pt x="5081" y="2655"/>
                </a:lnTo>
                <a:lnTo>
                  <a:pt x="5059" y="2658"/>
                </a:lnTo>
                <a:lnTo>
                  <a:pt x="5037" y="2659"/>
                </a:lnTo>
                <a:lnTo>
                  <a:pt x="5020" y="2659"/>
                </a:lnTo>
                <a:lnTo>
                  <a:pt x="5000" y="2657"/>
                </a:lnTo>
                <a:lnTo>
                  <a:pt x="4980" y="2655"/>
                </a:lnTo>
                <a:lnTo>
                  <a:pt x="4959" y="2652"/>
                </a:lnTo>
                <a:lnTo>
                  <a:pt x="4911" y="2643"/>
                </a:lnTo>
                <a:lnTo>
                  <a:pt x="4856" y="2631"/>
                </a:lnTo>
                <a:lnTo>
                  <a:pt x="4796" y="2613"/>
                </a:lnTo>
                <a:lnTo>
                  <a:pt x="4727" y="2593"/>
                </a:lnTo>
                <a:lnTo>
                  <a:pt x="4652" y="2568"/>
                </a:lnTo>
                <a:lnTo>
                  <a:pt x="4568" y="2540"/>
                </a:lnTo>
                <a:close/>
                <a:moveTo>
                  <a:pt x="1273" y="6198"/>
                </a:moveTo>
                <a:lnTo>
                  <a:pt x="1273" y="6198"/>
                </a:lnTo>
                <a:lnTo>
                  <a:pt x="1212" y="6120"/>
                </a:lnTo>
                <a:lnTo>
                  <a:pt x="1153" y="6041"/>
                </a:lnTo>
                <a:lnTo>
                  <a:pt x="1096" y="5964"/>
                </a:lnTo>
                <a:lnTo>
                  <a:pt x="1041" y="5887"/>
                </a:lnTo>
                <a:lnTo>
                  <a:pt x="988" y="5811"/>
                </a:lnTo>
                <a:lnTo>
                  <a:pt x="938" y="5735"/>
                </a:lnTo>
                <a:lnTo>
                  <a:pt x="890" y="5660"/>
                </a:lnTo>
                <a:lnTo>
                  <a:pt x="844" y="5586"/>
                </a:lnTo>
                <a:lnTo>
                  <a:pt x="799" y="5512"/>
                </a:lnTo>
                <a:lnTo>
                  <a:pt x="758" y="5438"/>
                </a:lnTo>
                <a:lnTo>
                  <a:pt x="718" y="5365"/>
                </a:lnTo>
                <a:lnTo>
                  <a:pt x="681" y="5293"/>
                </a:lnTo>
                <a:lnTo>
                  <a:pt x="646" y="5221"/>
                </a:lnTo>
                <a:lnTo>
                  <a:pt x="613" y="5149"/>
                </a:lnTo>
                <a:lnTo>
                  <a:pt x="583" y="5078"/>
                </a:lnTo>
                <a:lnTo>
                  <a:pt x="554" y="5008"/>
                </a:lnTo>
                <a:lnTo>
                  <a:pt x="527" y="4937"/>
                </a:lnTo>
                <a:lnTo>
                  <a:pt x="502" y="4866"/>
                </a:lnTo>
                <a:lnTo>
                  <a:pt x="479" y="4795"/>
                </a:lnTo>
                <a:lnTo>
                  <a:pt x="457" y="4723"/>
                </a:lnTo>
                <a:lnTo>
                  <a:pt x="438" y="4650"/>
                </a:lnTo>
                <a:lnTo>
                  <a:pt x="420" y="4576"/>
                </a:lnTo>
                <a:lnTo>
                  <a:pt x="404" y="4503"/>
                </a:lnTo>
                <a:lnTo>
                  <a:pt x="388" y="4429"/>
                </a:lnTo>
                <a:lnTo>
                  <a:pt x="375" y="4355"/>
                </a:lnTo>
                <a:lnTo>
                  <a:pt x="364" y="4279"/>
                </a:lnTo>
                <a:lnTo>
                  <a:pt x="356" y="4204"/>
                </a:lnTo>
                <a:lnTo>
                  <a:pt x="347" y="4127"/>
                </a:lnTo>
                <a:lnTo>
                  <a:pt x="341" y="4051"/>
                </a:lnTo>
                <a:lnTo>
                  <a:pt x="337" y="3973"/>
                </a:lnTo>
                <a:lnTo>
                  <a:pt x="335" y="3896"/>
                </a:lnTo>
                <a:lnTo>
                  <a:pt x="334" y="3817"/>
                </a:lnTo>
                <a:lnTo>
                  <a:pt x="335" y="3732"/>
                </a:lnTo>
                <a:lnTo>
                  <a:pt x="338" y="3646"/>
                </a:lnTo>
                <a:lnTo>
                  <a:pt x="344" y="3561"/>
                </a:lnTo>
                <a:lnTo>
                  <a:pt x="350" y="3476"/>
                </a:lnTo>
                <a:lnTo>
                  <a:pt x="360" y="3392"/>
                </a:lnTo>
                <a:lnTo>
                  <a:pt x="371" y="3308"/>
                </a:lnTo>
                <a:lnTo>
                  <a:pt x="385" y="3224"/>
                </a:lnTo>
                <a:lnTo>
                  <a:pt x="400" y="3141"/>
                </a:lnTo>
                <a:lnTo>
                  <a:pt x="418" y="3058"/>
                </a:lnTo>
                <a:lnTo>
                  <a:pt x="438" y="2976"/>
                </a:lnTo>
                <a:lnTo>
                  <a:pt x="459" y="2894"/>
                </a:lnTo>
                <a:lnTo>
                  <a:pt x="483" y="2812"/>
                </a:lnTo>
                <a:lnTo>
                  <a:pt x="509" y="2731"/>
                </a:lnTo>
                <a:lnTo>
                  <a:pt x="537" y="2649"/>
                </a:lnTo>
                <a:lnTo>
                  <a:pt x="568" y="2570"/>
                </a:lnTo>
                <a:lnTo>
                  <a:pt x="599" y="2489"/>
                </a:lnTo>
                <a:lnTo>
                  <a:pt x="633" y="2409"/>
                </a:lnTo>
                <a:lnTo>
                  <a:pt x="669" y="2330"/>
                </a:lnTo>
                <a:lnTo>
                  <a:pt x="706" y="2254"/>
                </a:lnTo>
                <a:lnTo>
                  <a:pt x="746" y="2178"/>
                </a:lnTo>
                <a:lnTo>
                  <a:pt x="787" y="2103"/>
                </a:lnTo>
                <a:lnTo>
                  <a:pt x="830" y="2029"/>
                </a:lnTo>
                <a:lnTo>
                  <a:pt x="875" y="1957"/>
                </a:lnTo>
                <a:lnTo>
                  <a:pt x="920" y="1885"/>
                </a:lnTo>
                <a:lnTo>
                  <a:pt x="968" y="1815"/>
                </a:lnTo>
                <a:lnTo>
                  <a:pt x="1019" y="1746"/>
                </a:lnTo>
                <a:lnTo>
                  <a:pt x="1070" y="1678"/>
                </a:lnTo>
                <a:lnTo>
                  <a:pt x="1124" y="1611"/>
                </a:lnTo>
                <a:lnTo>
                  <a:pt x="1179" y="1545"/>
                </a:lnTo>
                <a:lnTo>
                  <a:pt x="1236" y="1481"/>
                </a:lnTo>
                <a:lnTo>
                  <a:pt x="1294" y="1418"/>
                </a:lnTo>
                <a:lnTo>
                  <a:pt x="1355" y="1356"/>
                </a:lnTo>
                <a:lnTo>
                  <a:pt x="1417" y="1295"/>
                </a:lnTo>
                <a:lnTo>
                  <a:pt x="1480" y="1237"/>
                </a:lnTo>
                <a:lnTo>
                  <a:pt x="1544" y="1180"/>
                </a:lnTo>
                <a:lnTo>
                  <a:pt x="1610" y="1125"/>
                </a:lnTo>
                <a:lnTo>
                  <a:pt x="1676" y="1071"/>
                </a:lnTo>
                <a:lnTo>
                  <a:pt x="1744" y="1020"/>
                </a:lnTo>
                <a:lnTo>
                  <a:pt x="1813" y="969"/>
                </a:lnTo>
                <a:lnTo>
                  <a:pt x="1883" y="921"/>
                </a:lnTo>
                <a:lnTo>
                  <a:pt x="1955" y="875"/>
                </a:lnTo>
                <a:lnTo>
                  <a:pt x="2027" y="831"/>
                </a:lnTo>
                <a:lnTo>
                  <a:pt x="2100" y="788"/>
                </a:lnTo>
                <a:lnTo>
                  <a:pt x="2174" y="747"/>
                </a:lnTo>
                <a:lnTo>
                  <a:pt x="2251" y="707"/>
                </a:lnTo>
                <a:lnTo>
                  <a:pt x="2327" y="670"/>
                </a:lnTo>
                <a:lnTo>
                  <a:pt x="2406" y="634"/>
                </a:lnTo>
                <a:lnTo>
                  <a:pt x="2485" y="600"/>
                </a:lnTo>
                <a:lnTo>
                  <a:pt x="2565" y="568"/>
                </a:lnTo>
                <a:lnTo>
                  <a:pt x="2645" y="538"/>
                </a:lnTo>
                <a:lnTo>
                  <a:pt x="2726" y="511"/>
                </a:lnTo>
                <a:lnTo>
                  <a:pt x="2808" y="484"/>
                </a:lnTo>
                <a:lnTo>
                  <a:pt x="2890" y="460"/>
                </a:lnTo>
                <a:lnTo>
                  <a:pt x="2972" y="438"/>
                </a:lnTo>
                <a:lnTo>
                  <a:pt x="3054" y="419"/>
                </a:lnTo>
                <a:lnTo>
                  <a:pt x="3137" y="401"/>
                </a:lnTo>
                <a:lnTo>
                  <a:pt x="3221" y="386"/>
                </a:lnTo>
                <a:lnTo>
                  <a:pt x="3304" y="372"/>
                </a:lnTo>
                <a:lnTo>
                  <a:pt x="3389" y="361"/>
                </a:lnTo>
                <a:lnTo>
                  <a:pt x="3473" y="351"/>
                </a:lnTo>
                <a:lnTo>
                  <a:pt x="3558" y="345"/>
                </a:lnTo>
                <a:lnTo>
                  <a:pt x="3643" y="339"/>
                </a:lnTo>
                <a:lnTo>
                  <a:pt x="3730" y="336"/>
                </a:lnTo>
                <a:lnTo>
                  <a:pt x="3816" y="335"/>
                </a:lnTo>
                <a:lnTo>
                  <a:pt x="3903" y="336"/>
                </a:lnTo>
                <a:lnTo>
                  <a:pt x="3990" y="339"/>
                </a:lnTo>
                <a:lnTo>
                  <a:pt x="4075" y="345"/>
                </a:lnTo>
                <a:lnTo>
                  <a:pt x="4160" y="351"/>
                </a:lnTo>
                <a:lnTo>
                  <a:pt x="4245" y="361"/>
                </a:lnTo>
                <a:lnTo>
                  <a:pt x="4329" y="372"/>
                </a:lnTo>
                <a:lnTo>
                  <a:pt x="4414" y="385"/>
                </a:lnTo>
                <a:lnTo>
                  <a:pt x="4497" y="400"/>
                </a:lnTo>
                <a:lnTo>
                  <a:pt x="4580" y="418"/>
                </a:lnTo>
                <a:lnTo>
                  <a:pt x="4661" y="437"/>
                </a:lnTo>
                <a:lnTo>
                  <a:pt x="4743" y="459"/>
                </a:lnTo>
                <a:lnTo>
                  <a:pt x="4824" y="482"/>
                </a:lnTo>
                <a:lnTo>
                  <a:pt x="4905" y="508"/>
                </a:lnTo>
                <a:lnTo>
                  <a:pt x="4986" y="536"/>
                </a:lnTo>
                <a:lnTo>
                  <a:pt x="5066" y="565"/>
                </a:lnTo>
                <a:lnTo>
                  <a:pt x="5145" y="597"/>
                </a:lnTo>
                <a:lnTo>
                  <a:pt x="5223" y="631"/>
                </a:lnTo>
                <a:lnTo>
                  <a:pt x="5300" y="667"/>
                </a:lnTo>
                <a:lnTo>
                  <a:pt x="5377" y="704"/>
                </a:lnTo>
                <a:lnTo>
                  <a:pt x="5452" y="743"/>
                </a:lnTo>
                <a:lnTo>
                  <a:pt x="5527" y="785"/>
                </a:lnTo>
                <a:lnTo>
                  <a:pt x="5600" y="827"/>
                </a:lnTo>
                <a:lnTo>
                  <a:pt x="5672" y="872"/>
                </a:lnTo>
                <a:lnTo>
                  <a:pt x="5743" y="918"/>
                </a:lnTo>
                <a:lnTo>
                  <a:pt x="5813" y="967"/>
                </a:lnTo>
                <a:lnTo>
                  <a:pt x="5882" y="1017"/>
                </a:lnTo>
                <a:lnTo>
                  <a:pt x="5949" y="1069"/>
                </a:lnTo>
                <a:lnTo>
                  <a:pt x="6016" y="1122"/>
                </a:lnTo>
                <a:lnTo>
                  <a:pt x="6081" y="1178"/>
                </a:lnTo>
                <a:lnTo>
                  <a:pt x="6146" y="1236"/>
                </a:lnTo>
                <a:lnTo>
                  <a:pt x="6210" y="1295"/>
                </a:lnTo>
                <a:lnTo>
                  <a:pt x="6273" y="1356"/>
                </a:lnTo>
                <a:lnTo>
                  <a:pt x="6333" y="1417"/>
                </a:lnTo>
                <a:lnTo>
                  <a:pt x="6392" y="1481"/>
                </a:lnTo>
                <a:lnTo>
                  <a:pt x="6448" y="1545"/>
                </a:lnTo>
                <a:lnTo>
                  <a:pt x="6504" y="1611"/>
                </a:lnTo>
                <a:lnTo>
                  <a:pt x="6558" y="1677"/>
                </a:lnTo>
                <a:lnTo>
                  <a:pt x="6609" y="1745"/>
                </a:lnTo>
                <a:lnTo>
                  <a:pt x="6659" y="1814"/>
                </a:lnTo>
                <a:lnTo>
                  <a:pt x="6707" y="1885"/>
                </a:lnTo>
                <a:lnTo>
                  <a:pt x="6754" y="1956"/>
                </a:lnTo>
                <a:lnTo>
                  <a:pt x="6799" y="2028"/>
                </a:lnTo>
                <a:lnTo>
                  <a:pt x="6842" y="2101"/>
                </a:lnTo>
                <a:lnTo>
                  <a:pt x="6883" y="2176"/>
                </a:lnTo>
                <a:lnTo>
                  <a:pt x="6923" y="2252"/>
                </a:lnTo>
                <a:lnTo>
                  <a:pt x="6961" y="2328"/>
                </a:lnTo>
                <a:lnTo>
                  <a:pt x="6997" y="2407"/>
                </a:lnTo>
                <a:lnTo>
                  <a:pt x="7031" y="2486"/>
                </a:lnTo>
                <a:lnTo>
                  <a:pt x="7063" y="2566"/>
                </a:lnTo>
                <a:lnTo>
                  <a:pt x="7093" y="2646"/>
                </a:lnTo>
                <a:lnTo>
                  <a:pt x="7121" y="2727"/>
                </a:lnTo>
                <a:lnTo>
                  <a:pt x="7148" y="2809"/>
                </a:lnTo>
                <a:lnTo>
                  <a:pt x="7172" y="2891"/>
                </a:lnTo>
                <a:lnTo>
                  <a:pt x="7193" y="2973"/>
                </a:lnTo>
                <a:lnTo>
                  <a:pt x="7213" y="3055"/>
                </a:lnTo>
                <a:lnTo>
                  <a:pt x="7231" y="3138"/>
                </a:lnTo>
                <a:lnTo>
                  <a:pt x="7247" y="3222"/>
                </a:lnTo>
                <a:lnTo>
                  <a:pt x="7260" y="3305"/>
                </a:lnTo>
                <a:lnTo>
                  <a:pt x="7272" y="3389"/>
                </a:lnTo>
                <a:lnTo>
                  <a:pt x="7281" y="3474"/>
                </a:lnTo>
                <a:lnTo>
                  <a:pt x="7288" y="3558"/>
                </a:lnTo>
                <a:lnTo>
                  <a:pt x="7294" y="3645"/>
                </a:lnTo>
                <a:lnTo>
                  <a:pt x="7297" y="3730"/>
                </a:lnTo>
                <a:lnTo>
                  <a:pt x="7297" y="3816"/>
                </a:lnTo>
                <a:lnTo>
                  <a:pt x="7297" y="3901"/>
                </a:lnTo>
                <a:lnTo>
                  <a:pt x="7294" y="3987"/>
                </a:lnTo>
                <a:lnTo>
                  <a:pt x="7288" y="4072"/>
                </a:lnTo>
                <a:lnTo>
                  <a:pt x="7281" y="4156"/>
                </a:lnTo>
                <a:lnTo>
                  <a:pt x="7272" y="4240"/>
                </a:lnTo>
                <a:lnTo>
                  <a:pt x="7260" y="4324"/>
                </a:lnTo>
                <a:lnTo>
                  <a:pt x="7247" y="4407"/>
                </a:lnTo>
                <a:lnTo>
                  <a:pt x="7231" y="4490"/>
                </a:lnTo>
                <a:lnTo>
                  <a:pt x="7213" y="4573"/>
                </a:lnTo>
                <a:lnTo>
                  <a:pt x="7193" y="4655"/>
                </a:lnTo>
                <a:lnTo>
                  <a:pt x="7172" y="4738"/>
                </a:lnTo>
                <a:lnTo>
                  <a:pt x="7148" y="4819"/>
                </a:lnTo>
                <a:lnTo>
                  <a:pt x="7121" y="4901"/>
                </a:lnTo>
                <a:lnTo>
                  <a:pt x="7093" y="4982"/>
                </a:lnTo>
                <a:lnTo>
                  <a:pt x="7063" y="5063"/>
                </a:lnTo>
                <a:lnTo>
                  <a:pt x="7031" y="5143"/>
                </a:lnTo>
                <a:lnTo>
                  <a:pt x="6997" y="5223"/>
                </a:lnTo>
                <a:lnTo>
                  <a:pt x="6961" y="5302"/>
                </a:lnTo>
                <a:lnTo>
                  <a:pt x="6923" y="5379"/>
                </a:lnTo>
                <a:lnTo>
                  <a:pt x="6883" y="5455"/>
                </a:lnTo>
                <a:lnTo>
                  <a:pt x="6842" y="5530"/>
                </a:lnTo>
                <a:lnTo>
                  <a:pt x="6799" y="5603"/>
                </a:lnTo>
                <a:lnTo>
                  <a:pt x="6754" y="5676"/>
                </a:lnTo>
                <a:lnTo>
                  <a:pt x="6707" y="5747"/>
                </a:lnTo>
                <a:lnTo>
                  <a:pt x="6659" y="5817"/>
                </a:lnTo>
                <a:lnTo>
                  <a:pt x="6609" y="5886"/>
                </a:lnTo>
                <a:lnTo>
                  <a:pt x="6558" y="5954"/>
                </a:lnTo>
                <a:lnTo>
                  <a:pt x="6504" y="6021"/>
                </a:lnTo>
                <a:lnTo>
                  <a:pt x="6448" y="6085"/>
                </a:lnTo>
                <a:lnTo>
                  <a:pt x="6392" y="6149"/>
                </a:lnTo>
                <a:lnTo>
                  <a:pt x="6333" y="6212"/>
                </a:lnTo>
                <a:lnTo>
                  <a:pt x="6273" y="6274"/>
                </a:lnTo>
                <a:lnTo>
                  <a:pt x="6210" y="6334"/>
                </a:lnTo>
                <a:lnTo>
                  <a:pt x="6147" y="6393"/>
                </a:lnTo>
                <a:lnTo>
                  <a:pt x="6083" y="6450"/>
                </a:lnTo>
                <a:lnTo>
                  <a:pt x="6017" y="6506"/>
                </a:lnTo>
                <a:lnTo>
                  <a:pt x="5950" y="6559"/>
                </a:lnTo>
                <a:lnTo>
                  <a:pt x="5883" y="6610"/>
                </a:lnTo>
                <a:lnTo>
                  <a:pt x="5814" y="6661"/>
                </a:lnTo>
                <a:lnTo>
                  <a:pt x="5744" y="6709"/>
                </a:lnTo>
                <a:lnTo>
                  <a:pt x="5672" y="6756"/>
                </a:lnTo>
                <a:lnTo>
                  <a:pt x="5600" y="6801"/>
                </a:lnTo>
                <a:lnTo>
                  <a:pt x="5527" y="6843"/>
                </a:lnTo>
                <a:lnTo>
                  <a:pt x="5451" y="6885"/>
                </a:lnTo>
                <a:lnTo>
                  <a:pt x="5376" y="6924"/>
                </a:lnTo>
                <a:lnTo>
                  <a:pt x="5298" y="6962"/>
                </a:lnTo>
                <a:lnTo>
                  <a:pt x="5220" y="6998"/>
                </a:lnTo>
                <a:lnTo>
                  <a:pt x="5141" y="7032"/>
                </a:lnTo>
                <a:lnTo>
                  <a:pt x="5060" y="7065"/>
                </a:lnTo>
                <a:lnTo>
                  <a:pt x="4979" y="7094"/>
                </a:lnTo>
                <a:lnTo>
                  <a:pt x="4899" y="7123"/>
                </a:lnTo>
                <a:lnTo>
                  <a:pt x="4818" y="7149"/>
                </a:lnTo>
                <a:lnTo>
                  <a:pt x="4736" y="7173"/>
                </a:lnTo>
                <a:lnTo>
                  <a:pt x="4654" y="7195"/>
                </a:lnTo>
                <a:lnTo>
                  <a:pt x="4572" y="7215"/>
                </a:lnTo>
                <a:lnTo>
                  <a:pt x="4489" y="7232"/>
                </a:lnTo>
                <a:lnTo>
                  <a:pt x="4406" y="7248"/>
                </a:lnTo>
                <a:lnTo>
                  <a:pt x="4323" y="7261"/>
                </a:lnTo>
                <a:lnTo>
                  <a:pt x="4239" y="7272"/>
                </a:lnTo>
                <a:lnTo>
                  <a:pt x="4156" y="7282"/>
                </a:lnTo>
                <a:lnTo>
                  <a:pt x="4071" y="7290"/>
                </a:lnTo>
                <a:lnTo>
                  <a:pt x="3986" y="7294"/>
                </a:lnTo>
                <a:lnTo>
                  <a:pt x="3901" y="7298"/>
                </a:lnTo>
                <a:lnTo>
                  <a:pt x="3816" y="7299"/>
                </a:lnTo>
                <a:lnTo>
                  <a:pt x="3713" y="7298"/>
                </a:lnTo>
                <a:lnTo>
                  <a:pt x="3612" y="7294"/>
                </a:lnTo>
                <a:lnTo>
                  <a:pt x="3513" y="7290"/>
                </a:lnTo>
                <a:lnTo>
                  <a:pt x="3418" y="7282"/>
                </a:lnTo>
                <a:lnTo>
                  <a:pt x="3326" y="7272"/>
                </a:lnTo>
                <a:lnTo>
                  <a:pt x="3235" y="7261"/>
                </a:lnTo>
                <a:lnTo>
                  <a:pt x="3146" y="7247"/>
                </a:lnTo>
                <a:lnTo>
                  <a:pt x="3062" y="7232"/>
                </a:lnTo>
                <a:lnTo>
                  <a:pt x="2979" y="7215"/>
                </a:lnTo>
                <a:lnTo>
                  <a:pt x="2939" y="7205"/>
                </a:lnTo>
                <a:lnTo>
                  <a:pt x="2900" y="7195"/>
                </a:lnTo>
                <a:lnTo>
                  <a:pt x="2860" y="7184"/>
                </a:lnTo>
                <a:lnTo>
                  <a:pt x="2822" y="7172"/>
                </a:lnTo>
                <a:lnTo>
                  <a:pt x="2784" y="7161"/>
                </a:lnTo>
                <a:lnTo>
                  <a:pt x="2748" y="7148"/>
                </a:lnTo>
                <a:lnTo>
                  <a:pt x="2711" y="7136"/>
                </a:lnTo>
                <a:lnTo>
                  <a:pt x="2676" y="7122"/>
                </a:lnTo>
                <a:lnTo>
                  <a:pt x="2640" y="7109"/>
                </a:lnTo>
                <a:lnTo>
                  <a:pt x="2606" y="7093"/>
                </a:lnTo>
                <a:lnTo>
                  <a:pt x="2572" y="7079"/>
                </a:lnTo>
                <a:lnTo>
                  <a:pt x="2539" y="7064"/>
                </a:lnTo>
                <a:lnTo>
                  <a:pt x="2506" y="7047"/>
                </a:lnTo>
                <a:lnTo>
                  <a:pt x="2475" y="7031"/>
                </a:lnTo>
                <a:lnTo>
                  <a:pt x="2443" y="7014"/>
                </a:lnTo>
                <a:lnTo>
                  <a:pt x="2414" y="6996"/>
                </a:lnTo>
                <a:lnTo>
                  <a:pt x="2384" y="6979"/>
                </a:lnTo>
                <a:lnTo>
                  <a:pt x="2357" y="6961"/>
                </a:lnTo>
                <a:lnTo>
                  <a:pt x="2329" y="6943"/>
                </a:lnTo>
                <a:lnTo>
                  <a:pt x="2303" y="6924"/>
                </a:lnTo>
                <a:lnTo>
                  <a:pt x="2278" y="6904"/>
                </a:lnTo>
                <a:lnTo>
                  <a:pt x="2254" y="6886"/>
                </a:lnTo>
                <a:lnTo>
                  <a:pt x="2230" y="6866"/>
                </a:lnTo>
                <a:lnTo>
                  <a:pt x="2208" y="6846"/>
                </a:lnTo>
                <a:lnTo>
                  <a:pt x="2187" y="6826"/>
                </a:lnTo>
                <a:lnTo>
                  <a:pt x="2167" y="6805"/>
                </a:lnTo>
                <a:lnTo>
                  <a:pt x="2148" y="6784"/>
                </a:lnTo>
                <a:lnTo>
                  <a:pt x="2130" y="6762"/>
                </a:lnTo>
                <a:lnTo>
                  <a:pt x="2112" y="6742"/>
                </a:lnTo>
                <a:lnTo>
                  <a:pt x="2096" y="6720"/>
                </a:lnTo>
                <a:lnTo>
                  <a:pt x="2080" y="6697"/>
                </a:lnTo>
                <a:lnTo>
                  <a:pt x="2066" y="6675"/>
                </a:lnTo>
                <a:lnTo>
                  <a:pt x="2053" y="6652"/>
                </a:lnTo>
                <a:lnTo>
                  <a:pt x="2041" y="6628"/>
                </a:lnTo>
                <a:lnTo>
                  <a:pt x="2029" y="6605"/>
                </a:lnTo>
                <a:lnTo>
                  <a:pt x="2019" y="6581"/>
                </a:lnTo>
                <a:lnTo>
                  <a:pt x="2009" y="6557"/>
                </a:lnTo>
                <a:lnTo>
                  <a:pt x="2002" y="6533"/>
                </a:lnTo>
                <a:lnTo>
                  <a:pt x="1994" y="6508"/>
                </a:lnTo>
                <a:lnTo>
                  <a:pt x="1988" y="6483"/>
                </a:lnTo>
                <a:lnTo>
                  <a:pt x="1982" y="6456"/>
                </a:lnTo>
                <a:lnTo>
                  <a:pt x="1978" y="6431"/>
                </a:lnTo>
                <a:lnTo>
                  <a:pt x="1974" y="6405"/>
                </a:lnTo>
                <a:lnTo>
                  <a:pt x="1972" y="6379"/>
                </a:lnTo>
                <a:lnTo>
                  <a:pt x="1970" y="6352"/>
                </a:lnTo>
                <a:lnTo>
                  <a:pt x="1970" y="6325"/>
                </a:lnTo>
                <a:lnTo>
                  <a:pt x="1970" y="6301"/>
                </a:lnTo>
                <a:lnTo>
                  <a:pt x="1972" y="6278"/>
                </a:lnTo>
                <a:lnTo>
                  <a:pt x="1974" y="6254"/>
                </a:lnTo>
                <a:lnTo>
                  <a:pt x="1979" y="6231"/>
                </a:lnTo>
                <a:lnTo>
                  <a:pt x="1983" y="6208"/>
                </a:lnTo>
                <a:lnTo>
                  <a:pt x="1989" y="6187"/>
                </a:lnTo>
                <a:lnTo>
                  <a:pt x="1996" y="6164"/>
                </a:lnTo>
                <a:lnTo>
                  <a:pt x="2004" y="6141"/>
                </a:lnTo>
                <a:lnTo>
                  <a:pt x="2013" y="6119"/>
                </a:lnTo>
                <a:lnTo>
                  <a:pt x="2024" y="6096"/>
                </a:lnTo>
                <a:lnTo>
                  <a:pt x="2036" y="6072"/>
                </a:lnTo>
                <a:lnTo>
                  <a:pt x="2049" y="6049"/>
                </a:lnTo>
                <a:lnTo>
                  <a:pt x="2064" y="6025"/>
                </a:lnTo>
                <a:lnTo>
                  <a:pt x="2079" y="6001"/>
                </a:lnTo>
                <a:lnTo>
                  <a:pt x="2097" y="5976"/>
                </a:lnTo>
                <a:lnTo>
                  <a:pt x="2116" y="5950"/>
                </a:lnTo>
                <a:lnTo>
                  <a:pt x="2154" y="5983"/>
                </a:lnTo>
                <a:lnTo>
                  <a:pt x="2189" y="6013"/>
                </a:lnTo>
                <a:lnTo>
                  <a:pt x="2206" y="6025"/>
                </a:lnTo>
                <a:lnTo>
                  <a:pt x="2222" y="6037"/>
                </a:lnTo>
                <a:lnTo>
                  <a:pt x="2239" y="6047"/>
                </a:lnTo>
                <a:lnTo>
                  <a:pt x="2254" y="6057"/>
                </a:lnTo>
                <a:lnTo>
                  <a:pt x="2269" y="6064"/>
                </a:lnTo>
                <a:lnTo>
                  <a:pt x="2285" y="6072"/>
                </a:lnTo>
                <a:lnTo>
                  <a:pt x="2299" y="6077"/>
                </a:lnTo>
                <a:lnTo>
                  <a:pt x="2313" y="6082"/>
                </a:lnTo>
                <a:lnTo>
                  <a:pt x="2326" y="6085"/>
                </a:lnTo>
                <a:lnTo>
                  <a:pt x="2339" y="6088"/>
                </a:lnTo>
                <a:lnTo>
                  <a:pt x="2351" y="6089"/>
                </a:lnTo>
                <a:lnTo>
                  <a:pt x="2364" y="6090"/>
                </a:lnTo>
                <a:lnTo>
                  <a:pt x="2374" y="6089"/>
                </a:lnTo>
                <a:lnTo>
                  <a:pt x="2384" y="6088"/>
                </a:lnTo>
                <a:lnTo>
                  <a:pt x="2395" y="6085"/>
                </a:lnTo>
                <a:lnTo>
                  <a:pt x="2407" y="6082"/>
                </a:lnTo>
                <a:lnTo>
                  <a:pt x="2419" y="6077"/>
                </a:lnTo>
                <a:lnTo>
                  <a:pt x="2432" y="6072"/>
                </a:lnTo>
                <a:lnTo>
                  <a:pt x="2461" y="6058"/>
                </a:lnTo>
                <a:lnTo>
                  <a:pt x="2491" y="6039"/>
                </a:lnTo>
                <a:lnTo>
                  <a:pt x="2524" y="6016"/>
                </a:lnTo>
                <a:lnTo>
                  <a:pt x="2560" y="5989"/>
                </a:lnTo>
                <a:lnTo>
                  <a:pt x="2598" y="5958"/>
                </a:lnTo>
                <a:lnTo>
                  <a:pt x="2639" y="5924"/>
                </a:lnTo>
                <a:lnTo>
                  <a:pt x="2678" y="5887"/>
                </a:lnTo>
                <a:lnTo>
                  <a:pt x="2717" y="5849"/>
                </a:lnTo>
                <a:lnTo>
                  <a:pt x="2757" y="5808"/>
                </a:lnTo>
                <a:lnTo>
                  <a:pt x="2796" y="5764"/>
                </a:lnTo>
                <a:lnTo>
                  <a:pt x="2835" y="5718"/>
                </a:lnTo>
                <a:lnTo>
                  <a:pt x="2874" y="5671"/>
                </a:lnTo>
                <a:lnTo>
                  <a:pt x="2914" y="5621"/>
                </a:lnTo>
                <a:lnTo>
                  <a:pt x="2945" y="5576"/>
                </a:lnTo>
                <a:lnTo>
                  <a:pt x="2976" y="5530"/>
                </a:lnTo>
                <a:lnTo>
                  <a:pt x="3004" y="5483"/>
                </a:lnTo>
                <a:lnTo>
                  <a:pt x="3033" y="5434"/>
                </a:lnTo>
                <a:lnTo>
                  <a:pt x="3060" y="5384"/>
                </a:lnTo>
                <a:lnTo>
                  <a:pt x="3085" y="5332"/>
                </a:lnTo>
                <a:lnTo>
                  <a:pt x="3110" y="5280"/>
                </a:lnTo>
                <a:lnTo>
                  <a:pt x="3133" y="5225"/>
                </a:lnTo>
                <a:lnTo>
                  <a:pt x="3155" y="5173"/>
                </a:lnTo>
                <a:lnTo>
                  <a:pt x="3174" y="5126"/>
                </a:lnTo>
                <a:lnTo>
                  <a:pt x="3190" y="5083"/>
                </a:lnTo>
                <a:lnTo>
                  <a:pt x="3203" y="5046"/>
                </a:lnTo>
                <a:lnTo>
                  <a:pt x="3213" y="5013"/>
                </a:lnTo>
                <a:lnTo>
                  <a:pt x="3220" y="4985"/>
                </a:lnTo>
                <a:lnTo>
                  <a:pt x="3224" y="4963"/>
                </a:lnTo>
                <a:lnTo>
                  <a:pt x="3226" y="4945"/>
                </a:lnTo>
                <a:lnTo>
                  <a:pt x="3225" y="4940"/>
                </a:lnTo>
                <a:lnTo>
                  <a:pt x="3224" y="4935"/>
                </a:lnTo>
                <a:lnTo>
                  <a:pt x="3219" y="4921"/>
                </a:lnTo>
                <a:lnTo>
                  <a:pt x="3211" y="4904"/>
                </a:lnTo>
                <a:lnTo>
                  <a:pt x="3199" y="4884"/>
                </a:lnTo>
                <a:lnTo>
                  <a:pt x="3184" y="4863"/>
                </a:lnTo>
                <a:lnTo>
                  <a:pt x="3165" y="4838"/>
                </a:lnTo>
                <a:lnTo>
                  <a:pt x="3143" y="4809"/>
                </a:lnTo>
                <a:lnTo>
                  <a:pt x="3118" y="4779"/>
                </a:lnTo>
                <a:lnTo>
                  <a:pt x="3105" y="4762"/>
                </a:lnTo>
                <a:lnTo>
                  <a:pt x="3092" y="4747"/>
                </a:lnTo>
                <a:lnTo>
                  <a:pt x="3081" y="4730"/>
                </a:lnTo>
                <a:lnTo>
                  <a:pt x="3070" y="4714"/>
                </a:lnTo>
                <a:lnTo>
                  <a:pt x="3060" y="4698"/>
                </a:lnTo>
                <a:lnTo>
                  <a:pt x="3051" y="4681"/>
                </a:lnTo>
                <a:lnTo>
                  <a:pt x="3043" y="4666"/>
                </a:lnTo>
                <a:lnTo>
                  <a:pt x="3036" y="4650"/>
                </a:lnTo>
                <a:lnTo>
                  <a:pt x="3030" y="4633"/>
                </a:lnTo>
                <a:lnTo>
                  <a:pt x="3024" y="4617"/>
                </a:lnTo>
                <a:lnTo>
                  <a:pt x="3019" y="4600"/>
                </a:lnTo>
                <a:lnTo>
                  <a:pt x="3015" y="4584"/>
                </a:lnTo>
                <a:lnTo>
                  <a:pt x="3012" y="4568"/>
                </a:lnTo>
                <a:lnTo>
                  <a:pt x="3010" y="4551"/>
                </a:lnTo>
                <a:lnTo>
                  <a:pt x="3009" y="4534"/>
                </a:lnTo>
                <a:lnTo>
                  <a:pt x="3009" y="4517"/>
                </a:lnTo>
                <a:lnTo>
                  <a:pt x="3009" y="4496"/>
                </a:lnTo>
                <a:lnTo>
                  <a:pt x="3010" y="4473"/>
                </a:lnTo>
                <a:lnTo>
                  <a:pt x="3012" y="4449"/>
                </a:lnTo>
                <a:lnTo>
                  <a:pt x="3014" y="4423"/>
                </a:lnTo>
                <a:lnTo>
                  <a:pt x="3023" y="4371"/>
                </a:lnTo>
                <a:lnTo>
                  <a:pt x="3034" y="4314"/>
                </a:lnTo>
                <a:lnTo>
                  <a:pt x="3048" y="4255"/>
                </a:lnTo>
                <a:lnTo>
                  <a:pt x="3065" y="4192"/>
                </a:lnTo>
                <a:lnTo>
                  <a:pt x="3085" y="4125"/>
                </a:lnTo>
                <a:lnTo>
                  <a:pt x="3109" y="4055"/>
                </a:lnTo>
                <a:lnTo>
                  <a:pt x="3136" y="3981"/>
                </a:lnTo>
                <a:lnTo>
                  <a:pt x="3165" y="3905"/>
                </a:lnTo>
                <a:lnTo>
                  <a:pt x="3197" y="3824"/>
                </a:lnTo>
                <a:lnTo>
                  <a:pt x="3232" y="3740"/>
                </a:lnTo>
                <a:lnTo>
                  <a:pt x="3270" y="3652"/>
                </a:lnTo>
                <a:lnTo>
                  <a:pt x="3310" y="3561"/>
                </a:lnTo>
                <a:lnTo>
                  <a:pt x="3354" y="3467"/>
                </a:lnTo>
                <a:lnTo>
                  <a:pt x="3401" y="3368"/>
                </a:lnTo>
                <a:lnTo>
                  <a:pt x="3456" y="3260"/>
                </a:lnTo>
                <a:lnTo>
                  <a:pt x="3507" y="3161"/>
                </a:lnTo>
                <a:lnTo>
                  <a:pt x="3556" y="3070"/>
                </a:lnTo>
                <a:lnTo>
                  <a:pt x="3602" y="2987"/>
                </a:lnTo>
                <a:lnTo>
                  <a:pt x="3646" y="2912"/>
                </a:lnTo>
                <a:lnTo>
                  <a:pt x="3687" y="2846"/>
                </a:lnTo>
                <a:lnTo>
                  <a:pt x="3726" y="2788"/>
                </a:lnTo>
                <a:lnTo>
                  <a:pt x="3745" y="2762"/>
                </a:lnTo>
                <a:lnTo>
                  <a:pt x="3763" y="2738"/>
                </a:lnTo>
                <a:lnTo>
                  <a:pt x="3780" y="2716"/>
                </a:lnTo>
                <a:lnTo>
                  <a:pt x="3797" y="2695"/>
                </a:lnTo>
                <a:lnTo>
                  <a:pt x="3814" y="2675"/>
                </a:lnTo>
                <a:lnTo>
                  <a:pt x="3831" y="2656"/>
                </a:lnTo>
                <a:lnTo>
                  <a:pt x="3850" y="2637"/>
                </a:lnTo>
                <a:lnTo>
                  <a:pt x="3867" y="2621"/>
                </a:lnTo>
                <a:lnTo>
                  <a:pt x="3885" y="2605"/>
                </a:lnTo>
                <a:lnTo>
                  <a:pt x="3902" y="2589"/>
                </a:lnTo>
                <a:lnTo>
                  <a:pt x="3920" y="2575"/>
                </a:lnTo>
                <a:lnTo>
                  <a:pt x="3938" y="2563"/>
                </a:lnTo>
                <a:lnTo>
                  <a:pt x="3956" y="2551"/>
                </a:lnTo>
                <a:lnTo>
                  <a:pt x="3974" y="2540"/>
                </a:lnTo>
                <a:lnTo>
                  <a:pt x="3992" y="2530"/>
                </a:lnTo>
                <a:lnTo>
                  <a:pt x="4010" y="2521"/>
                </a:lnTo>
                <a:lnTo>
                  <a:pt x="4029" y="2513"/>
                </a:lnTo>
                <a:lnTo>
                  <a:pt x="4047" y="2506"/>
                </a:lnTo>
                <a:lnTo>
                  <a:pt x="4066" y="2500"/>
                </a:lnTo>
                <a:lnTo>
                  <a:pt x="4091" y="2494"/>
                </a:lnTo>
                <a:lnTo>
                  <a:pt x="4122" y="2489"/>
                </a:lnTo>
                <a:lnTo>
                  <a:pt x="4158" y="2485"/>
                </a:lnTo>
                <a:lnTo>
                  <a:pt x="4189" y="2480"/>
                </a:lnTo>
                <a:lnTo>
                  <a:pt x="4218" y="2476"/>
                </a:lnTo>
                <a:lnTo>
                  <a:pt x="4248" y="2469"/>
                </a:lnTo>
                <a:lnTo>
                  <a:pt x="4276" y="2460"/>
                </a:lnTo>
                <a:lnTo>
                  <a:pt x="4302" y="2452"/>
                </a:lnTo>
                <a:lnTo>
                  <a:pt x="4328" y="2442"/>
                </a:lnTo>
                <a:lnTo>
                  <a:pt x="4353" y="2430"/>
                </a:lnTo>
                <a:lnTo>
                  <a:pt x="4377" y="2417"/>
                </a:lnTo>
                <a:lnTo>
                  <a:pt x="4400" y="2403"/>
                </a:lnTo>
                <a:lnTo>
                  <a:pt x="4422" y="2387"/>
                </a:lnTo>
                <a:lnTo>
                  <a:pt x="4444" y="2370"/>
                </a:lnTo>
                <a:lnTo>
                  <a:pt x="4464" y="2352"/>
                </a:lnTo>
                <a:lnTo>
                  <a:pt x="4482" y="2333"/>
                </a:lnTo>
                <a:lnTo>
                  <a:pt x="4501" y="2312"/>
                </a:lnTo>
                <a:lnTo>
                  <a:pt x="4518" y="2290"/>
                </a:lnTo>
                <a:lnTo>
                  <a:pt x="4534" y="2267"/>
                </a:lnTo>
                <a:lnTo>
                  <a:pt x="4562" y="2217"/>
                </a:lnTo>
                <a:lnTo>
                  <a:pt x="4589" y="2164"/>
                </a:lnTo>
                <a:lnTo>
                  <a:pt x="4616" y="2108"/>
                </a:lnTo>
                <a:lnTo>
                  <a:pt x="4641" y="2048"/>
                </a:lnTo>
                <a:lnTo>
                  <a:pt x="4666" y="1984"/>
                </a:lnTo>
                <a:lnTo>
                  <a:pt x="4689" y="1916"/>
                </a:lnTo>
                <a:lnTo>
                  <a:pt x="4712" y="1847"/>
                </a:lnTo>
                <a:lnTo>
                  <a:pt x="4734" y="1772"/>
                </a:lnTo>
                <a:lnTo>
                  <a:pt x="4754" y="1699"/>
                </a:lnTo>
                <a:lnTo>
                  <a:pt x="4772" y="1628"/>
                </a:lnTo>
                <a:lnTo>
                  <a:pt x="4786" y="1560"/>
                </a:lnTo>
                <a:lnTo>
                  <a:pt x="4798" y="1495"/>
                </a:lnTo>
                <a:lnTo>
                  <a:pt x="4808" y="1433"/>
                </a:lnTo>
                <a:lnTo>
                  <a:pt x="4814" y="1374"/>
                </a:lnTo>
                <a:lnTo>
                  <a:pt x="4819" y="1317"/>
                </a:lnTo>
                <a:lnTo>
                  <a:pt x="4820" y="1289"/>
                </a:lnTo>
                <a:lnTo>
                  <a:pt x="4820" y="1262"/>
                </a:lnTo>
                <a:lnTo>
                  <a:pt x="4819" y="1222"/>
                </a:lnTo>
                <a:lnTo>
                  <a:pt x="4817" y="1183"/>
                </a:lnTo>
                <a:lnTo>
                  <a:pt x="4812" y="1150"/>
                </a:lnTo>
                <a:lnTo>
                  <a:pt x="4807" y="1119"/>
                </a:lnTo>
                <a:lnTo>
                  <a:pt x="4799" y="1092"/>
                </a:lnTo>
                <a:lnTo>
                  <a:pt x="4795" y="1080"/>
                </a:lnTo>
                <a:lnTo>
                  <a:pt x="4789" y="1069"/>
                </a:lnTo>
                <a:lnTo>
                  <a:pt x="4784" y="1058"/>
                </a:lnTo>
                <a:lnTo>
                  <a:pt x="4778" y="1048"/>
                </a:lnTo>
                <a:lnTo>
                  <a:pt x="4773" y="1039"/>
                </a:lnTo>
                <a:lnTo>
                  <a:pt x="4765" y="1032"/>
                </a:lnTo>
                <a:lnTo>
                  <a:pt x="4759" y="1025"/>
                </a:lnTo>
                <a:lnTo>
                  <a:pt x="4751" y="1017"/>
                </a:lnTo>
                <a:lnTo>
                  <a:pt x="4742" y="1012"/>
                </a:lnTo>
                <a:lnTo>
                  <a:pt x="4732" y="1005"/>
                </a:lnTo>
                <a:lnTo>
                  <a:pt x="4722" y="1001"/>
                </a:lnTo>
                <a:lnTo>
                  <a:pt x="4710" y="996"/>
                </a:lnTo>
                <a:lnTo>
                  <a:pt x="4698" y="991"/>
                </a:lnTo>
                <a:lnTo>
                  <a:pt x="4683" y="987"/>
                </a:lnTo>
                <a:lnTo>
                  <a:pt x="4654" y="980"/>
                </a:lnTo>
                <a:lnTo>
                  <a:pt x="4620" y="976"/>
                </a:lnTo>
                <a:lnTo>
                  <a:pt x="4583" y="973"/>
                </a:lnTo>
                <a:lnTo>
                  <a:pt x="4541" y="972"/>
                </a:lnTo>
                <a:lnTo>
                  <a:pt x="4476" y="973"/>
                </a:lnTo>
                <a:lnTo>
                  <a:pt x="4412" y="975"/>
                </a:lnTo>
                <a:lnTo>
                  <a:pt x="4351" y="977"/>
                </a:lnTo>
                <a:lnTo>
                  <a:pt x="4292" y="981"/>
                </a:lnTo>
                <a:lnTo>
                  <a:pt x="4237" y="987"/>
                </a:lnTo>
                <a:lnTo>
                  <a:pt x="4184" y="993"/>
                </a:lnTo>
                <a:lnTo>
                  <a:pt x="4133" y="1001"/>
                </a:lnTo>
                <a:lnTo>
                  <a:pt x="4085" y="1010"/>
                </a:lnTo>
                <a:lnTo>
                  <a:pt x="4039" y="1021"/>
                </a:lnTo>
                <a:lnTo>
                  <a:pt x="3996" y="1032"/>
                </a:lnTo>
                <a:lnTo>
                  <a:pt x="3957" y="1044"/>
                </a:lnTo>
                <a:lnTo>
                  <a:pt x="3920" y="1058"/>
                </a:lnTo>
                <a:lnTo>
                  <a:pt x="3885" y="1072"/>
                </a:lnTo>
                <a:lnTo>
                  <a:pt x="3853" y="1087"/>
                </a:lnTo>
                <a:lnTo>
                  <a:pt x="3825" y="1104"/>
                </a:lnTo>
                <a:lnTo>
                  <a:pt x="3799" y="1122"/>
                </a:lnTo>
                <a:lnTo>
                  <a:pt x="3783" y="1134"/>
                </a:lnTo>
                <a:lnTo>
                  <a:pt x="3767" y="1147"/>
                </a:lnTo>
                <a:lnTo>
                  <a:pt x="3748" y="1163"/>
                </a:lnTo>
                <a:lnTo>
                  <a:pt x="3730" y="1180"/>
                </a:lnTo>
                <a:lnTo>
                  <a:pt x="3689" y="1221"/>
                </a:lnTo>
                <a:lnTo>
                  <a:pt x="3643" y="1270"/>
                </a:lnTo>
                <a:lnTo>
                  <a:pt x="3593" y="1326"/>
                </a:lnTo>
                <a:lnTo>
                  <a:pt x="3539" y="1389"/>
                </a:lnTo>
                <a:lnTo>
                  <a:pt x="3481" y="1461"/>
                </a:lnTo>
                <a:lnTo>
                  <a:pt x="3416" y="1541"/>
                </a:lnTo>
                <a:lnTo>
                  <a:pt x="3351" y="1626"/>
                </a:lnTo>
                <a:lnTo>
                  <a:pt x="3285" y="1713"/>
                </a:lnTo>
                <a:lnTo>
                  <a:pt x="3219" y="1804"/>
                </a:lnTo>
                <a:lnTo>
                  <a:pt x="3151" y="1897"/>
                </a:lnTo>
                <a:lnTo>
                  <a:pt x="3084" y="1994"/>
                </a:lnTo>
                <a:lnTo>
                  <a:pt x="3016" y="2093"/>
                </a:lnTo>
                <a:lnTo>
                  <a:pt x="2949" y="2196"/>
                </a:lnTo>
                <a:lnTo>
                  <a:pt x="2880" y="2301"/>
                </a:lnTo>
                <a:lnTo>
                  <a:pt x="2819" y="2399"/>
                </a:lnTo>
                <a:lnTo>
                  <a:pt x="2758" y="2498"/>
                </a:lnTo>
                <a:lnTo>
                  <a:pt x="2700" y="2597"/>
                </a:lnTo>
                <a:lnTo>
                  <a:pt x="2642" y="2698"/>
                </a:lnTo>
                <a:lnTo>
                  <a:pt x="2585" y="2799"/>
                </a:lnTo>
                <a:lnTo>
                  <a:pt x="2530" y="2902"/>
                </a:lnTo>
                <a:lnTo>
                  <a:pt x="2478" y="3004"/>
                </a:lnTo>
                <a:lnTo>
                  <a:pt x="2426" y="3108"/>
                </a:lnTo>
                <a:lnTo>
                  <a:pt x="2375" y="3212"/>
                </a:lnTo>
                <a:lnTo>
                  <a:pt x="2326" y="3318"/>
                </a:lnTo>
                <a:lnTo>
                  <a:pt x="2278" y="3424"/>
                </a:lnTo>
                <a:lnTo>
                  <a:pt x="2232" y="3531"/>
                </a:lnTo>
                <a:lnTo>
                  <a:pt x="2186" y="3638"/>
                </a:lnTo>
                <a:lnTo>
                  <a:pt x="2144" y="3747"/>
                </a:lnTo>
                <a:lnTo>
                  <a:pt x="2101" y="3857"/>
                </a:lnTo>
                <a:lnTo>
                  <a:pt x="2061" y="3966"/>
                </a:lnTo>
                <a:lnTo>
                  <a:pt x="2021" y="4075"/>
                </a:lnTo>
                <a:lnTo>
                  <a:pt x="1985" y="4181"/>
                </a:lnTo>
                <a:lnTo>
                  <a:pt x="1952" y="4283"/>
                </a:lnTo>
                <a:lnTo>
                  <a:pt x="1920" y="4382"/>
                </a:lnTo>
                <a:lnTo>
                  <a:pt x="1891" y="4477"/>
                </a:lnTo>
                <a:lnTo>
                  <a:pt x="1865" y="4569"/>
                </a:lnTo>
                <a:lnTo>
                  <a:pt x="1841" y="4656"/>
                </a:lnTo>
                <a:lnTo>
                  <a:pt x="1819" y="4741"/>
                </a:lnTo>
                <a:lnTo>
                  <a:pt x="1801" y="4822"/>
                </a:lnTo>
                <a:lnTo>
                  <a:pt x="1784" y="4900"/>
                </a:lnTo>
                <a:lnTo>
                  <a:pt x="1771" y="4975"/>
                </a:lnTo>
                <a:lnTo>
                  <a:pt x="1759" y="5045"/>
                </a:lnTo>
                <a:lnTo>
                  <a:pt x="1751" y="5113"/>
                </a:lnTo>
                <a:lnTo>
                  <a:pt x="1745" y="5177"/>
                </a:lnTo>
                <a:lnTo>
                  <a:pt x="1741" y="5237"/>
                </a:lnTo>
                <a:lnTo>
                  <a:pt x="1740" y="5295"/>
                </a:lnTo>
                <a:lnTo>
                  <a:pt x="1741" y="5317"/>
                </a:lnTo>
                <a:lnTo>
                  <a:pt x="1742" y="5339"/>
                </a:lnTo>
                <a:lnTo>
                  <a:pt x="1745" y="5362"/>
                </a:lnTo>
                <a:lnTo>
                  <a:pt x="1749" y="5384"/>
                </a:lnTo>
                <a:lnTo>
                  <a:pt x="1755" y="5407"/>
                </a:lnTo>
                <a:lnTo>
                  <a:pt x="1761" y="5430"/>
                </a:lnTo>
                <a:lnTo>
                  <a:pt x="1769" y="5454"/>
                </a:lnTo>
                <a:lnTo>
                  <a:pt x="1778" y="5478"/>
                </a:lnTo>
                <a:lnTo>
                  <a:pt x="1789" y="5503"/>
                </a:lnTo>
                <a:lnTo>
                  <a:pt x="1801" y="5529"/>
                </a:lnTo>
                <a:lnTo>
                  <a:pt x="1815" y="5558"/>
                </a:lnTo>
                <a:lnTo>
                  <a:pt x="1831" y="5589"/>
                </a:lnTo>
                <a:lnTo>
                  <a:pt x="1850" y="5622"/>
                </a:lnTo>
                <a:lnTo>
                  <a:pt x="1870" y="5657"/>
                </a:lnTo>
                <a:lnTo>
                  <a:pt x="1914" y="5731"/>
                </a:lnTo>
                <a:lnTo>
                  <a:pt x="1883" y="5773"/>
                </a:lnTo>
                <a:lnTo>
                  <a:pt x="1852" y="5814"/>
                </a:lnTo>
                <a:lnTo>
                  <a:pt x="1825" y="5856"/>
                </a:lnTo>
                <a:lnTo>
                  <a:pt x="1799" y="5897"/>
                </a:lnTo>
                <a:lnTo>
                  <a:pt x="1776" y="5939"/>
                </a:lnTo>
                <a:lnTo>
                  <a:pt x="1754" y="5979"/>
                </a:lnTo>
                <a:lnTo>
                  <a:pt x="1735" y="6021"/>
                </a:lnTo>
                <a:lnTo>
                  <a:pt x="1718" y="6061"/>
                </a:lnTo>
                <a:lnTo>
                  <a:pt x="1702" y="6101"/>
                </a:lnTo>
                <a:lnTo>
                  <a:pt x="1690" y="6142"/>
                </a:lnTo>
                <a:lnTo>
                  <a:pt x="1680" y="6183"/>
                </a:lnTo>
                <a:lnTo>
                  <a:pt x="1670" y="6224"/>
                </a:lnTo>
                <a:lnTo>
                  <a:pt x="1663" y="6265"/>
                </a:lnTo>
                <a:lnTo>
                  <a:pt x="1658" y="6306"/>
                </a:lnTo>
                <a:lnTo>
                  <a:pt x="1654" y="6347"/>
                </a:lnTo>
                <a:lnTo>
                  <a:pt x="1653" y="6389"/>
                </a:lnTo>
                <a:lnTo>
                  <a:pt x="1654" y="6424"/>
                </a:lnTo>
                <a:lnTo>
                  <a:pt x="1655" y="6458"/>
                </a:lnTo>
                <a:lnTo>
                  <a:pt x="1659" y="6490"/>
                </a:lnTo>
                <a:lnTo>
                  <a:pt x="1663" y="6523"/>
                </a:lnTo>
                <a:lnTo>
                  <a:pt x="1669" y="6556"/>
                </a:lnTo>
                <a:lnTo>
                  <a:pt x="1674" y="6589"/>
                </a:lnTo>
                <a:lnTo>
                  <a:pt x="1682" y="6620"/>
                </a:lnTo>
                <a:lnTo>
                  <a:pt x="1690" y="6652"/>
                </a:lnTo>
                <a:lnTo>
                  <a:pt x="1700" y="6684"/>
                </a:lnTo>
                <a:lnTo>
                  <a:pt x="1711" y="6714"/>
                </a:lnTo>
                <a:lnTo>
                  <a:pt x="1724" y="6744"/>
                </a:lnTo>
                <a:lnTo>
                  <a:pt x="1737" y="6774"/>
                </a:lnTo>
                <a:lnTo>
                  <a:pt x="1752" y="6804"/>
                </a:lnTo>
                <a:lnTo>
                  <a:pt x="1767" y="6833"/>
                </a:lnTo>
                <a:lnTo>
                  <a:pt x="1784" y="6862"/>
                </a:lnTo>
                <a:lnTo>
                  <a:pt x="1802" y="6890"/>
                </a:lnTo>
                <a:lnTo>
                  <a:pt x="1822" y="6917"/>
                </a:lnTo>
                <a:lnTo>
                  <a:pt x="1841" y="6946"/>
                </a:lnTo>
                <a:lnTo>
                  <a:pt x="1863" y="6973"/>
                </a:lnTo>
                <a:lnTo>
                  <a:pt x="1886" y="6999"/>
                </a:lnTo>
                <a:lnTo>
                  <a:pt x="1910" y="7026"/>
                </a:lnTo>
                <a:lnTo>
                  <a:pt x="1934" y="7052"/>
                </a:lnTo>
                <a:lnTo>
                  <a:pt x="1960" y="7078"/>
                </a:lnTo>
                <a:lnTo>
                  <a:pt x="1988" y="7103"/>
                </a:lnTo>
                <a:lnTo>
                  <a:pt x="2016" y="7127"/>
                </a:lnTo>
                <a:lnTo>
                  <a:pt x="2045" y="7152"/>
                </a:lnTo>
                <a:lnTo>
                  <a:pt x="2076" y="7176"/>
                </a:lnTo>
                <a:lnTo>
                  <a:pt x="2108" y="7199"/>
                </a:lnTo>
                <a:lnTo>
                  <a:pt x="2142" y="7223"/>
                </a:lnTo>
                <a:lnTo>
                  <a:pt x="2175" y="7246"/>
                </a:lnTo>
                <a:lnTo>
                  <a:pt x="2210" y="7268"/>
                </a:lnTo>
                <a:lnTo>
                  <a:pt x="2248" y="7290"/>
                </a:lnTo>
                <a:lnTo>
                  <a:pt x="2285" y="7312"/>
                </a:lnTo>
                <a:lnTo>
                  <a:pt x="2323" y="7333"/>
                </a:lnTo>
                <a:lnTo>
                  <a:pt x="2362" y="7353"/>
                </a:lnTo>
                <a:lnTo>
                  <a:pt x="2402" y="7372"/>
                </a:lnTo>
                <a:lnTo>
                  <a:pt x="2442" y="7391"/>
                </a:lnTo>
                <a:lnTo>
                  <a:pt x="2483" y="7409"/>
                </a:lnTo>
                <a:lnTo>
                  <a:pt x="2526" y="7426"/>
                </a:lnTo>
                <a:lnTo>
                  <a:pt x="2569" y="7444"/>
                </a:lnTo>
                <a:lnTo>
                  <a:pt x="2611" y="7459"/>
                </a:lnTo>
                <a:lnTo>
                  <a:pt x="2656" y="7475"/>
                </a:lnTo>
                <a:lnTo>
                  <a:pt x="2701" y="7490"/>
                </a:lnTo>
                <a:lnTo>
                  <a:pt x="2747" y="7504"/>
                </a:lnTo>
                <a:lnTo>
                  <a:pt x="2793" y="7517"/>
                </a:lnTo>
                <a:lnTo>
                  <a:pt x="2840" y="7529"/>
                </a:lnTo>
                <a:lnTo>
                  <a:pt x="2888" y="7541"/>
                </a:lnTo>
                <a:lnTo>
                  <a:pt x="2937" y="7553"/>
                </a:lnTo>
                <a:lnTo>
                  <a:pt x="2986" y="7563"/>
                </a:lnTo>
                <a:lnTo>
                  <a:pt x="3036" y="7574"/>
                </a:lnTo>
                <a:lnTo>
                  <a:pt x="3086" y="7583"/>
                </a:lnTo>
                <a:lnTo>
                  <a:pt x="3139" y="7591"/>
                </a:lnTo>
                <a:lnTo>
                  <a:pt x="3190" y="7599"/>
                </a:lnTo>
                <a:lnTo>
                  <a:pt x="3244" y="7607"/>
                </a:lnTo>
                <a:lnTo>
                  <a:pt x="3297" y="7613"/>
                </a:lnTo>
                <a:lnTo>
                  <a:pt x="3352" y="7619"/>
                </a:lnTo>
                <a:lnTo>
                  <a:pt x="3408" y="7624"/>
                </a:lnTo>
                <a:lnTo>
                  <a:pt x="3463" y="7629"/>
                </a:lnTo>
                <a:lnTo>
                  <a:pt x="3520" y="7632"/>
                </a:lnTo>
                <a:lnTo>
                  <a:pt x="3578" y="7635"/>
                </a:lnTo>
                <a:lnTo>
                  <a:pt x="3636" y="7637"/>
                </a:lnTo>
                <a:lnTo>
                  <a:pt x="3695" y="7639"/>
                </a:lnTo>
                <a:lnTo>
                  <a:pt x="3755" y="7641"/>
                </a:lnTo>
                <a:lnTo>
                  <a:pt x="3815" y="7641"/>
                </a:lnTo>
                <a:lnTo>
                  <a:pt x="3909" y="7639"/>
                </a:lnTo>
                <a:lnTo>
                  <a:pt x="4002" y="7636"/>
                </a:lnTo>
                <a:lnTo>
                  <a:pt x="4095" y="7630"/>
                </a:lnTo>
                <a:lnTo>
                  <a:pt x="4186" y="7622"/>
                </a:lnTo>
                <a:lnTo>
                  <a:pt x="4278" y="7612"/>
                </a:lnTo>
                <a:lnTo>
                  <a:pt x="4370" y="7599"/>
                </a:lnTo>
                <a:lnTo>
                  <a:pt x="4462" y="7585"/>
                </a:lnTo>
                <a:lnTo>
                  <a:pt x="4552" y="7567"/>
                </a:lnTo>
                <a:lnTo>
                  <a:pt x="4643" y="7548"/>
                </a:lnTo>
                <a:lnTo>
                  <a:pt x="4734" y="7526"/>
                </a:lnTo>
                <a:lnTo>
                  <a:pt x="4824" y="7502"/>
                </a:lnTo>
                <a:lnTo>
                  <a:pt x="4914" y="7476"/>
                </a:lnTo>
                <a:lnTo>
                  <a:pt x="5003" y="7447"/>
                </a:lnTo>
                <a:lnTo>
                  <a:pt x="5093" y="7416"/>
                </a:lnTo>
                <a:lnTo>
                  <a:pt x="5181" y="7383"/>
                </a:lnTo>
                <a:lnTo>
                  <a:pt x="5271" y="7347"/>
                </a:lnTo>
                <a:lnTo>
                  <a:pt x="5358" y="7310"/>
                </a:lnTo>
                <a:lnTo>
                  <a:pt x="5445" y="7270"/>
                </a:lnTo>
                <a:lnTo>
                  <a:pt x="5530" y="7230"/>
                </a:lnTo>
                <a:lnTo>
                  <a:pt x="5613" y="7186"/>
                </a:lnTo>
                <a:lnTo>
                  <a:pt x="5696" y="7141"/>
                </a:lnTo>
                <a:lnTo>
                  <a:pt x="5777" y="7094"/>
                </a:lnTo>
                <a:lnTo>
                  <a:pt x="5856" y="7045"/>
                </a:lnTo>
                <a:lnTo>
                  <a:pt x="5935" y="6995"/>
                </a:lnTo>
                <a:lnTo>
                  <a:pt x="6013" y="6943"/>
                </a:lnTo>
                <a:lnTo>
                  <a:pt x="6088" y="6888"/>
                </a:lnTo>
                <a:lnTo>
                  <a:pt x="6163" y="6831"/>
                </a:lnTo>
                <a:lnTo>
                  <a:pt x="6237" y="6773"/>
                </a:lnTo>
                <a:lnTo>
                  <a:pt x="6308" y="6712"/>
                </a:lnTo>
                <a:lnTo>
                  <a:pt x="6379" y="6650"/>
                </a:lnTo>
                <a:lnTo>
                  <a:pt x="6447" y="6586"/>
                </a:lnTo>
                <a:lnTo>
                  <a:pt x="6516" y="6520"/>
                </a:lnTo>
                <a:lnTo>
                  <a:pt x="6582" y="6452"/>
                </a:lnTo>
                <a:lnTo>
                  <a:pt x="6646" y="6383"/>
                </a:lnTo>
                <a:lnTo>
                  <a:pt x="6710" y="6312"/>
                </a:lnTo>
                <a:lnTo>
                  <a:pt x="6770" y="6240"/>
                </a:lnTo>
                <a:lnTo>
                  <a:pt x="6829" y="6168"/>
                </a:lnTo>
                <a:lnTo>
                  <a:pt x="6885" y="6093"/>
                </a:lnTo>
                <a:lnTo>
                  <a:pt x="6940" y="6017"/>
                </a:lnTo>
                <a:lnTo>
                  <a:pt x="6992" y="5941"/>
                </a:lnTo>
                <a:lnTo>
                  <a:pt x="7044" y="5862"/>
                </a:lnTo>
                <a:lnTo>
                  <a:pt x="7093" y="5782"/>
                </a:lnTo>
                <a:lnTo>
                  <a:pt x="7140" y="5702"/>
                </a:lnTo>
                <a:lnTo>
                  <a:pt x="7185" y="5620"/>
                </a:lnTo>
                <a:lnTo>
                  <a:pt x="7228" y="5536"/>
                </a:lnTo>
                <a:lnTo>
                  <a:pt x="7269" y="5451"/>
                </a:lnTo>
                <a:lnTo>
                  <a:pt x="7308" y="5365"/>
                </a:lnTo>
                <a:lnTo>
                  <a:pt x="7345" y="5278"/>
                </a:lnTo>
                <a:lnTo>
                  <a:pt x="7381" y="5189"/>
                </a:lnTo>
                <a:lnTo>
                  <a:pt x="7414" y="5101"/>
                </a:lnTo>
                <a:lnTo>
                  <a:pt x="7446" y="5011"/>
                </a:lnTo>
                <a:lnTo>
                  <a:pt x="7474" y="4922"/>
                </a:lnTo>
                <a:lnTo>
                  <a:pt x="7500" y="4832"/>
                </a:lnTo>
                <a:lnTo>
                  <a:pt x="7524" y="4741"/>
                </a:lnTo>
                <a:lnTo>
                  <a:pt x="7546" y="4651"/>
                </a:lnTo>
                <a:lnTo>
                  <a:pt x="7566" y="4560"/>
                </a:lnTo>
                <a:lnTo>
                  <a:pt x="7582" y="4468"/>
                </a:lnTo>
                <a:lnTo>
                  <a:pt x="7598" y="4377"/>
                </a:lnTo>
                <a:lnTo>
                  <a:pt x="7611" y="4284"/>
                </a:lnTo>
                <a:lnTo>
                  <a:pt x="7621" y="4192"/>
                </a:lnTo>
                <a:lnTo>
                  <a:pt x="7628" y="4098"/>
                </a:lnTo>
                <a:lnTo>
                  <a:pt x="7635" y="4005"/>
                </a:lnTo>
                <a:lnTo>
                  <a:pt x="7638" y="3911"/>
                </a:lnTo>
                <a:lnTo>
                  <a:pt x="7639" y="3816"/>
                </a:lnTo>
                <a:lnTo>
                  <a:pt x="7638" y="3722"/>
                </a:lnTo>
                <a:lnTo>
                  <a:pt x="7635" y="3628"/>
                </a:lnTo>
                <a:lnTo>
                  <a:pt x="7628" y="3534"/>
                </a:lnTo>
                <a:lnTo>
                  <a:pt x="7621" y="3441"/>
                </a:lnTo>
                <a:lnTo>
                  <a:pt x="7611" y="3349"/>
                </a:lnTo>
                <a:lnTo>
                  <a:pt x="7599" y="3257"/>
                </a:lnTo>
                <a:lnTo>
                  <a:pt x="7583" y="3165"/>
                </a:lnTo>
                <a:lnTo>
                  <a:pt x="7567" y="3074"/>
                </a:lnTo>
                <a:lnTo>
                  <a:pt x="7547" y="2984"/>
                </a:lnTo>
                <a:lnTo>
                  <a:pt x="7525" y="2894"/>
                </a:lnTo>
                <a:lnTo>
                  <a:pt x="7501" y="2805"/>
                </a:lnTo>
                <a:lnTo>
                  <a:pt x="7476" y="2715"/>
                </a:lnTo>
                <a:lnTo>
                  <a:pt x="7448" y="2627"/>
                </a:lnTo>
                <a:lnTo>
                  <a:pt x="7416" y="2538"/>
                </a:lnTo>
                <a:lnTo>
                  <a:pt x="7383" y="2451"/>
                </a:lnTo>
                <a:lnTo>
                  <a:pt x="7349" y="2363"/>
                </a:lnTo>
                <a:lnTo>
                  <a:pt x="7311" y="2277"/>
                </a:lnTo>
                <a:lnTo>
                  <a:pt x="7272" y="2192"/>
                </a:lnTo>
                <a:lnTo>
                  <a:pt x="7231" y="2108"/>
                </a:lnTo>
                <a:lnTo>
                  <a:pt x="7188" y="2025"/>
                </a:lnTo>
                <a:lnTo>
                  <a:pt x="7142" y="1943"/>
                </a:lnTo>
                <a:lnTo>
                  <a:pt x="7095" y="1863"/>
                </a:lnTo>
                <a:lnTo>
                  <a:pt x="7046" y="1783"/>
                </a:lnTo>
                <a:lnTo>
                  <a:pt x="6995" y="1705"/>
                </a:lnTo>
                <a:lnTo>
                  <a:pt x="6942" y="1628"/>
                </a:lnTo>
                <a:lnTo>
                  <a:pt x="6888" y="1552"/>
                </a:lnTo>
                <a:lnTo>
                  <a:pt x="6830" y="1477"/>
                </a:lnTo>
                <a:lnTo>
                  <a:pt x="6771" y="1403"/>
                </a:lnTo>
                <a:lnTo>
                  <a:pt x="6711" y="1331"/>
                </a:lnTo>
                <a:lnTo>
                  <a:pt x="6647" y="1260"/>
                </a:lnTo>
                <a:lnTo>
                  <a:pt x="6583" y="1190"/>
                </a:lnTo>
                <a:lnTo>
                  <a:pt x="6516" y="1121"/>
                </a:lnTo>
                <a:lnTo>
                  <a:pt x="6447" y="1054"/>
                </a:lnTo>
                <a:lnTo>
                  <a:pt x="6379" y="989"/>
                </a:lnTo>
                <a:lnTo>
                  <a:pt x="6308" y="926"/>
                </a:lnTo>
                <a:lnTo>
                  <a:pt x="6235" y="865"/>
                </a:lnTo>
                <a:lnTo>
                  <a:pt x="6163" y="806"/>
                </a:lnTo>
                <a:lnTo>
                  <a:pt x="6089" y="749"/>
                </a:lnTo>
                <a:lnTo>
                  <a:pt x="6014" y="694"/>
                </a:lnTo>
                <a:lnTo>
                  <a:pt x="5936" y="641"/>
                </a:lnTo>
                <a:lnTo>
                  <a:pt x="5859" y="590"/>
                </a:lnTo>
                <a:lnTo>
                  <a:pt x="5780" y="541"/>
                </a:lnTo>
                <a:lnTo>
                  <a:pt x="5699" y="494"/>
                </a:lnTo>
                <a:lnTo>
                  <a:pt x="5617" y="449"/>
                </a:lnTo>
                <a:lnTo>
                  <a:pt x="5534" y="407"/>
                </a:lnTo>
                <a:lnTo>
                  <a:pt x="5450" y="365"/>
                </a:lnTo>
                <a:lnTo>
                  <a:pt x="5365" y="327"/>
                </a:lnTo>
                <a:lnTo>
                  <a:pt x="5278" y="290"/>
                </a:lnTo>
                <a:lnTo>
                  <a:pt x="5190" y="255"/>
                </a:lnTo>
                <a:lnTo>
                  <a:pt x="5103" y="222"/>
                </a:lnTo>
                <a:lnTo>
                  <a:pt x="5013" y="192"/>
                </a:lnTo>
                <a:lnTo>
                  <a:pt x="4925" y="163"/>
                </a:lnTo>
                <a:lnTo>
                  <a:pt x="4835" y="137"/>
                </a:lnTo>
                <a:lnTo>
                  <a:pt x="4746" y="113"/>
                </a:lnTo>
                <a:lnTo>
                  <a:pt x="4655" y="92"/>
                </a:lnTo>
                <a:lnTo>
                  <a:pt x="4563" y="73"/>
                </a:lnTo>
                <a:lnTo>
                  <a:pt x="4471" y="56"/>
                </a:lnTo>
                <a:lnTo>
                  <a:pt x="4380" y="41"/>
                </a:lnTo>
                <a:lnTo>
                  <a:pt x="4287" y="29"/>
                </a:lnTo>
                <a:lnTo>
                  <a:pt x="4193" y="19"/>
                </a:lnTo>
                <a:lnTo>
                  <a:pt x="4100" y="10"/>
                </a:lnTo>
                <a:lnTo>
                  <a:pt x="4005" y="5"/>
                </a:lnTo>
                <a:lnTo>
                  <a:pt x="3910" y="2"/>
                </a:lnTo>
                <a:lnTo>
                  <a:pt x="3815" y="0"/>
                </a:lnTo>
                <a:lnTo>
                  <a:pt x="3720" y="2"/>
                </a:lnTo>
                <a:lnTo>
                  <a:pt x="3626" y="5"/>
                </a:lnTo>
                <a:lnTo>
                  <a:pt x="3532" y="11"/>
                </a:lnTo>
                <a:lnTo>
                  <a:pt x="3438" y="19"/>
                </a:lnTo>
                <a:lnTo>
                  <a:pt x="3345" y="29"/>
                </a:lnTo>
                <a:lnTo>
                  <a:pt x="3254" y="41"/>
                </a:lnTo>
                <a:lnTo>
                  <a:pt x="3162" y="56"/>
                </a:lnTo>
                <a:lnTo>
                  <a:pt x="3070" y="73"/>
                </a:lnTo>
                <a:lnTo>
                  <a:pt x="2979" y="92"/>
                </a:lnTo>
                <a:lnTo>
                  <a:pt x="2889" y="114"/>
                </a:lnTo>
                <a:lnTo>
                  <a:pt x="2799" y="138"/>
                </a:lnTo>
                <a:lnTo>
                  <a:pt x="2710" y="163"/>
                </a:lnTo>
                <a:lnTo>
                  <a:pt x="2620" y="192"/>
                </a:lnTo>
                <a:lnTo>
                  <a:pt x="2532" y="222"/>
                </a:lnTo>
                <a:lnTo>
                  <a:pt x="2444" y="256"/>
                </a:lnTo>
                <a:lnTo>
                  <a:pt x="2357" y="291"/>
                </a:lnTo>
                <a:lnTo>
                  <a:pt x="2269" y="328"/>
                </a:lnTo>
                <a:lnTo>
                  <a:pt x="2184" y="367"/>
                </a:lnTo>
                <a:lnTo>
                  <a:pt x="2100" y="409"/>
                </a:lnTo>
                <a:lnTo>
                  <a:pt x="2017" y="452"/>
                </a:lnTo>
                <a:lnTo>
                  <a:pt x="1935" y="497"/>
                </a:lnTo>
                <a:lnTo>
                  <a:pt x="1854" y="544"/>
                </a:lnTo>
                <a:lnTo>
                  <a:pt x="1776" y="594"/>
                </a:lnTo>
                <a:lnTo>
                  <a:pt x="1698" y="644"/>
                </a:lnTo>
                <a:lnTo>
                  <a:pt x="1621" y="697"/>
                </a:lnTo>
                <a:lnTo>
                  <a:pt x="1545" y="752"/>
                </a:lnTo>
                <a:lnTo>
                  <a:pt x="1472" y="809"/>
                </a:lnTo>
                <a:lnTo>
                  <a:pt x="1399" y="867"/>
                </a:lnTo>
                <a:lnTo>
                  <a:pt x="1327" y="928"/>
                </a:lnTo>
                <a:lnTo>
                  <a:pt x="1257" y="990"/>
                </a:lnTo>
                <a:lnTo>
                  <a:pt x="1188" y="1055"/>
                </a:lnTo>
                <a:lnTo>
                  <a:pt x="1120" y="1121"/>
                </a:lnTo>
                <a:lnTo>
                  <a:pt x="1054" y="1188"/>
                </a:lnTo>
                <a:lnTo>
                  <a:pt x="989" y="1257"/>
                </a:lnTo>
                <a:lnTo>
                  <a:pt x="927" y="1327"/>
                </a:lnTo>
                <a:lnTo>
                  <a:pt x="867" y="1399"/>
                </a:lnTo>
                <a:lnTo>
                  <a:pt x="809" y="1471"/>
                </a:lnTo>
                <a:lnTo>
                  <a:pt x="752" y="1545"/>
                </a:lnTo>
                <a:lnTo>
                  <a:pt x="698" y="1620"/>
                </a:lnTo>
                <a:lnTo>
                  <a:pt x="645" y="1697"/>
                </a:lnTo>
                <a:lnTo>
                  <a:pt x="595" y="1776"/>
                </a:lnTo>
                <a:lnTo>
                  <a:pt x="546" y="1854"/>
                </a:lnTo>
                <a:lnTo>
                  <a:pt x="499" y="1935"/>
                </a:lnTo>
                <a:lnTo>
                  <a:pt x="454" y="2018"/>
                </a:lnTo>
                <a:lnTo>
                  <a:pt x="410" y="2101"/>
                </a:lnTo>
                <a:lnTo>
                  <a:pt x="370" y="2185"/>
                </a:lnTo>
                <a:lnTo>
                  <a:pt x="331" y="2272"/>
                </a:lnTo>
                <a:lnTo>
                  <a:pt x="293" y="2359"/>
                </a:lnTo>
                <a:lnTo>
                  <a:pt x="257" y="2447"/>
                </a:lnTo>
                <a:lnTo>
                  <a:pt x="225" y="2537"/>
                </a:lnTo>
                <a:lnTo>
                  <a:pt x="193" y="2625"/>
                </a:lnTo>
                <a:lnTo>
                  <a:pt x="165" y="2715"/>
                </a:lnTo>
                <a:lnTo>
                  <a:pt x="138" y="2806"/>
                </a:lnTo>
                <a:lnTo>
                  <a:pt x="114" y="2895"/>
                </a:lnTo>
                <a:lnTo>
                  <a:pt x="92" y="2986"/>
                </a:lnTo>
                <a:lnTo>
                  <a:pt x="73" y="3077"/>
                </a:lnTo>
                <a:lnTo>
                  <a:pt x="56" y="3168"/>
                </a:lnTo>
                <a:lnTo>
                  <a:pt x="41" y="3260"/>
                </a:lnTo>
                <a:lnTo>
                  <a:pt x="28" y="3352"/>
                </a:lnTo>
                <a:lnTo>
                  <a:pt x="18" y="3445"/>
                </a:lnTo>
                <a:lnTo>
                  <a:pt x="11" y="3538"/>
                </a:lnTo>
                <a:lnTo>
                  <a:pt x="4" y="3630"/>
                </a:lnTo>
                <a:lnTo>
                  <a:pt x="1" y="3723"/>
                </a:lnTo>
                <a:lnTo>
                  <a:pt x="0" y="3817"/>
                </a:lnTo>
                <a:lnTo>
                  <a:pt x="1" y="3900"/>
                </a:lnTo>
                <a:lnTo>
                  <a:pt x="3" y="3981"/>
                </a:lnTo>
                <a:lnTo>
                  <a:pt x="7" y="4062"/>
                </a:lnTo>
                <a:lnTo>
                  <a:pt x="13" y="4142"/>
                </a:lnTo>
                <a:lnTo>
                  <a:pt x="19" y="4221"/>
                </a:lnTo>
                <a:lnTo>
                  <a:pt x="28" y="4300"/>
                </a:lnTo>
                <a:lnTo>
                  <a:pt x="39" y="4378"/>
                </a:lnTo>
                <a:lnTo>
                  <a:pt x="50" y="4455"/>
                </a:lnTo>
                <a:lnTo>
                  <a:pt x="64" y="4531"/>
                </a:lnTo>
                <a:lnTo>
                  <a:pt x="78" y="4607"/>
                </a:lnTo>
                <a:lnTo>
                  <a:pt x="95" y="4681"/>
                </a:lnTo>
                <a:lnTo>
                  <a:pt x="113" y="4756"/>
                </a:lnTo>
                <a:lnTo>
                  <a:pt x="133" y="4828"/>
                </a:lnTo>
                <a:lnTo>
                  <a:pt x="154" y="4901"/>
                </a:lnTo>
                <a:lnTo>
                  <a:pt x="177" y="4972"/>
                </a:lnTo>
                <a:lnTo>
                  <a:pt x="201" y="5043"/>
                </a:lnTo>
                <a:lnTo>
                  <a:pt x="227" y="5113"/>
                </a:lnTo>
                <a:lnTo>
                  <a:pt x="254" y="5182"/>
                </a:lnTo>
                <a:lnTo>
                  <a:pt x="284" y="5250"/>
                </a:lnTo>
                <a:lnTo>
                  <a:pt x="313" y="5317"/>
                </a:lnTo>
                <a:lnTo>
                  <a:pt x="346" y="5384"/>
                </a:lnTo>
                <a:lnTo>
                  <a:pt x="379" y="5449"/>
                </a:lnTo>
                <a:lnTo>
                  <a:pt x="414" y="5513"/>
                </a:lnTo>
                <a:lnTo>
                  <a:pt x="450" y="5576"/>
                </a:lnTo>
                <a:lnTo>
                  <a:pt x="488" y="5638"/>
                </a:lnTo>
                <a:lnTo>
                  <a:pt x="527" y="5700"/>
                </a:lnTo>
                <a:lnTo>
                  <a:pt x="568" y="5761"/>
                </a:lnTo>
                <a:lnTo>
                  <a:pt x="610" y="5820"/>
                </a:lnTo>
                <a:lnTo>
                  <a:pt x="654" y="5879"/>
                </a:lnTo>
                <a:lnTo>
                  <a:pt x="700" y="5935"/>
                </a:lnTo>
                <a:lnTo>
                  <a:pt x="747" y="5992"/>
                </a:lnTo>
                <a:lnTo>
                  <a:pt x="795" y="6048"/>
                </a:lnTo>
                <a:lnTo>
                  <a:pt x="814" y="6071"/>
                </a:lnTo>
                <a:lnTo>
                  <a:pt x="835" y="6092"/>
                </a:lnTo>
                <a:lnTo>
                  <a:pt x="855" y="6112"/>
                </a:lnTo>
                <a:lnTo>
                  <a:pt x="876" y="6131"/>
                </a:lnTo>
                <a:lnTo>
                  <a:pt x="895" y="6148"/>
                </a:lnTo>
                <a:lnTo>
                  <a:pt x="915" y="6164"/>
                </a:lnTo>
                <a:lnTo>
                  <a:pt x="936" y="6178"/>
                </a:lnTo>
                <a:lnTo>
                  <a:pt x="955" y="6191"/>
                </a:lnTo>
                <a:lnTo>
                  <a:pt x="975" y="6202"/>
                </a:lnTo>
                <a:lnTo>
                  <a:pt x="994" y="6213"/>
                </a:lnTo>
                <a:lnTo>
                  <a:pt x="1013" y="6220"/>
                </a:lnTo>
                <a:lnTo>
                  <a:pt x="1032" y="6228"/>
                </a:lnTo>
                <a:lnTo>
                  <a:pt x="1049" y="6234"/>
                </a:lnTo>
                <a:lnTo>
                  <a:pt x="1068" y="6237"/>
                </a:lnTo>
                <a:lnTo>
                  <a:pt x="1085" y="6239"/>
                </a:lnTo>
                <a:lnTo>
                  <a:pt x="1103" y="6240"/>
                </a:lnTo>
                <a:lnTo>
                  <a:pt x="1115" y="6239"/>
                </a:lnTo>
                <a:lnTo>
                  <a:pt x="1129" y="6237"/>
                </a:lnTo>
                <a:lnTo>
                  <a:pt x="1166" y="6230"/>
                </a:lnTo>
                <a:lnTo>
                  <a:pt x="1189" y="6224"/>
                </a:lnTo>
                <a:lnTo>
                  <a:pt x="1215" y="6216"/>
                </a:lnTo>
                <a:lnTo>
                  <a:pt x="1273" y="6198"/>
                </a:lnTo>
                <a:close/>
                <a:moveTo>
                  <a:pt x="2554" y="6214"/>
                </a:moveTo>
                <a:lnTo>
                  <a:pt x="2554" y="6214"/>
                </a:lnTo>
                <a:lnTo>
                  <a:pt x="2595" y="6184"/>
                </a:lnTo>
                <a:lnTo>
                  <a:pt x="2634" y="6154"/>
                </a:lnTo>
                <a:lnTo>
                  <a:pt x="2674" y="6123"/>
                </a:lnTo>
                <a:lnTo>
                  <a:pt x="2711" y="6093"/>
                </a:lnTo>
                <a:lnTo>
                  <a:pt x="2747" y="6061"/>
                </a:lnTo>
                <a:lnTo>
                  <a:pt x="2783" y="6028"/>
                </a:lnTo>
                <a:lnTo>
                  <a:pt x="2818" y="5997"/>
                </a:lnTo>
                <a:lnTo>
                  <a:pt x="2852" y="5963"/>
                </a:lnTo>
                <a:lnTo>
                  <a:pt x="2884" y="5929"/>
                </a:lnTo>
                <a:lnTo>
                  <a:pt x="2917" y="5895"/>
                </a:lnTo>
                <a:lnTo>
                  <a:pt x="2948" y="5860"/>
                </a:lnTo>
                <a:lnTo>
                  <a:pt x="2978" y="5825"/>
                </a:lnTo>
                <a:lnTo>
                  <a:pt x="3008" y="5789"/>
                </a:lnTo>
                <a:lnTo>
                  <a:pt x="3037" y="5753"/>
                </a:lnTo>
                <a:lnTo>
                  <a:pt x="3065" y="5716"/>
                </a:lnTo>
                <a:lnTo>
                  <a:pt x="3092" y="5679"/>
                </a:lnTo>
                <a:lnTo>
                  <a:pt x="3118" y="5640"/>
                </a:lnTo>
                <a:lnTo>
                  <a:pt x="3143" y="5602"/>
                </a:lnTo>
                <a:lnTo>
                  <a:pt x="3167" y="5563"/>
                </a:lnTo>
                <a:lnTo>
                  <a:pt x="3190" y="5524"/>
                </a:lnTo>
                <a:lnTo>
                  <a:pt x="3212" y="5484"/>
                </a:lnTo>
                <a:lnTo>
                  <a:pt x="3233" y="5444"/>
                </a:lnTo>
                <a:lnTo>
                  <a:pt x="3254" y="5402"/>
                </a:lnTo>
                <a:lnTo>
                  <a:pt x="3272" y="5362"/>
                </a:lnTo>
                <a:lnTo>
                  <a:pt x="3291" y="5319"/>
                </a:lnTo>
                <a:lnTo>
                  <a:pt x="3308" y="5278"/>
                </a:lnTo>
                <a:lnTo>
                  <a:pt x="3325" y="5235"/>
                </a:lnTo>
                <a:lnTo>
                  <a:pt x="3340" y="5191"/>
                </a:lnTo>
                <a:lnTo>
                  <a:pt x="3354" y="5148"/>
                </a:lnTo>
                <a:lnTo>
                  <a:pt x="3368" y="5103"/>
                </a:lnTo>
                <a:lnTo>
                  <a:pt x="3380" y="5059"/>
                </a:lnTo>
                <a:lnTo>
                  <a:pt x="3392" y="5013"/>
                </a:lnTo>
                <a:lnTo>
                  <a:pt x="3447" y="5051"/>
                </a:lnTo>
                <a:lnTo>
                  <a:pt x="3496" y="5085"/>
                </a:lnTo>
                <a:lnTo>
                  <a:pt x="3542" y="5118"/>
                </a:lnTo>
                <a:lnTo>
                  <a:pt x="3582" y="5150"/>
                </a:lnTo>
                <a:lnTo>
                  <a:pt x="3618" y="5178"/>
                </a:lnTo>
                <a:lnTo>
                  <a:pt x="3650" y="5207"/>
                </a:lnTo>
                <a:lnTo>
                  <a:pt x="3676" y="5232"/>
                </a:lnTo>
                <a:lnTo>
                  <a:pt x="3698" y="5256"/>
                </a:lnTo>
                <a:lnTo>
                  <a:pt x="3717" y="5279"/>
                </a:lnTo>
                <a:lnTo>
                  <a:pt x="3733" y="5302"/>
                </a:lnTo>
                <a:lnTo>
                  <a:pt x="3746" y="5326"/>
                </a:lnTo>
                <a:lnTo>
                  <a:pt x="3757" y="5349"/>
                </a:lnTo>
                <a:lnTo>
                  <a:pt x="3766" y="5373"/>
                </a:lnTo>
                <a:lnTo>
                  <a:pt x="3772" y="5397"/>
                </a:lnTo>
                <a:lnTo>
                  <a:pt x="3776" y="5421"/>
                </a:lnTo>
                <a:lnTo>
                  <a:pt x="3777" y="5445"/>
                </a:lnTo>
                <a:lnTo>
                  <a:pt x="3776" y="5479"/>
                </a:lnTo>
                <a:lnTo>
                  <a:pt x="3772" y="5512"/>
                </a:lnTo>
                <a:lnTo>
                  <a:pt x="3768" y="5546"/>
                </a:lnTo>
                <a:lnTo>
                  <a:pt x="3760" y="5581"/>
                </a:lnTo>
                <a:lnTo>
                  <a:pt x="3752" y="5617"/>
                </a:lnTo>
                <a:lnTo>
                  <a:pt x="3740" y="5654"/>
                </a:lnTo>
                <a:lnTo>
                  <a:pt x="3726" y="5692"/>
                </a:lnTo>
                <a:lnTo>
                  <a:pt x="3711" y="5730"/>
                </a:lnTo>
                <a:lnTo>
                  <a:pt x="3694" y="5768"/>
                </a:lnTo>
                <a:lnTo>
                  <a:pt x="3674" y="5808"/>
                </a:lnTo>
                <a:lnTo>
                  <a:pt x="3652" y="5848"/>
                </a:lnTo>
                <a:lnTo>
                  <a:pt x="3628" y="5889"/>
                </a:lnTo>
                <a:lnTo>
                  <a:pt x="3602" y="5931"/>
                </a:lnTo>
                <a:lnTo>
                  <a:pt x="3574" y="5974"/>
                </a:lnTo>
                <a:lnTo>
                  <a:pt x="3544" y="6017"/>
                </a:lnTo>
                <a:lnTo>
                  <a:pt x="3511" y="6061"/>
                </a:lnTo>
                <a:lnTo>
                  <a:pt x="3479" y="6104"/>
                </a:lnTo>
                <a:lnTo>
                  <a:pt x="3446" y="6144"/>
                </a:lnTo>
                <a:lnTo>
                  <a:pt x="3413" y="6181"/>
                </a:lnTo>
                <a:lnTo>
                  <a:pt x="3381" y="6216"/>
                </a:lnTo>
                <a:lnTo>
                  <a:pt x="3349" y="6248"/>
                </a:lnTo>
                <a:lnTo>
                  <a:pt x="3317" y="6277"/>
                </a:lnTo>
                <a:lnTo>
                  <a:pt x="3285" y="6303"/>
                </a:lnTo>
                <a:lnTo>
                  <a:pt x="3254" y="6326"/>
                </a:lnTo>
                <a:lnTo>
                  <a:pt x="3222" y="6347"/>
                </a:lnTo>
                <a:lnTo>
                  <a:pt x="3191" y="6366"/>
                </a:lnTo>
                <a:lnTo>
                  <a:pt x="3160" y="6381"/>
                </a:lnTo>
                <a:lnTo>
                  <a:pt x="3129" y="6393"/>
                </a:lnTo>
                <a:lnTo>
                  <a:pt x="3098" y="6403"/>
                </a:lnTo>
                <a:lnTo>
                  <a:pt x="3084" y="6407"/>
                </a:lnTo>
                <a:lnTo>
                  <a:pt x="3069" y="6409"/>
                </a:lnTo>
                <a:lnTo>
                  <a:pt x="3054" y="6413"/>
                </a:lnTo>
                <a:lnTo>
                  <a:pt x="3038" y="6414"/>
                </a:lnTo>
                <a:lnTo>
                  <a:pt x="3023" y="6415"/>
                </a:lnTo>
                <a:lnTo>
                  <a:pt x="3009" y="6415"/>
                </a:lnTo>
                <a:lnTo>
                  <a:pt x="2990" y="6415"/>
                </a:lnTo>
                <a:lnTo>
                  <a:pt x="2970" y="6412"/>
                </a:lnTo>
                <a:lnTo>
                  <a:pt x="2948" y="6408"/>
                </a:lnTo>
                <a:lnTo>
                  <a:pt x="2926" y="6403"/>
                </a:lnTo>
                <a:lnTo>
                  <a:pt x="2901" y="6395"/>
                </a:lnTo>
                <a:lnTo>
                  <a:pt x="2876" y="6387"/>
                </a:lnTo>
                <a:lnTo>
                  <a:pt x="2848" y="6376"/>
                </a:lnTo>
                <a:lnTo>
                  <a:pt x="2820" y="6365"/>
                </a:lnTo>
                <a:lnTo>
                  <a:pt x="2790" y="6350"/>
                </a:lnTo>
                <a:lnTo>
                  <a:pt x="2761" y="6335"/>
                </a:lnTo>
                <a:lnTo>
                  <a:pt x="2729" y="6319"/>
                </a:lnTo>
                <a:lnTo>
                  <a:pt x="2696" y="6300"/>
                </a:lnTo>
                <a:lnTo>
                  <a:pt x="2663" y="6281"/>
                </a:lnTo>
                <a:lnTo>
                  <a:pt x="2628" y="6260"/>
                </a:lnTo>
                <a:lnTo>
                  <a:pt x="2554" y="6214"/>
                </a:lnTo>
                <a:close/>
              </a:path>
            </a:pathLst>
          </a:custGeom>
          <a:solidFill>
            <a:srgbClr val="602629"/>
          </a:solidFill>
          <a:ln w="9525">
            <a:solidFill>
              <a:srgbClr val="987834"/>
            </a:solidFill>
            <a:bevel/>
            <a:headEnd/>
            <a:tailEnd/>
          </a:ln>
        </p:spPr>
        <p:txBody>
          <a:bodyPr anchor="ctr"/>
          <a:lstStyle/>
          <a:p>
            <a:endParaRPr lang="zh-CN" altLang="en-US"/>
          </a:p>
        </p:txBody>
      </p:sp>
      <p:sp>
        <p:nvSpPr>
          <p:cNvPr id="5125" name="矩形 1"/>
          <p:cNvSpPr>
            <a:spLocks noChangeArrowheads="1"/>
          </p:cNvSpPr>
          <p:nvPr/>
        </p:nvSpPr>
        <p:spPr bwMode="auto">
          <a:xfrm>
            <a:off x="4265613" y="2890838"/>
            <a:ext cx="2122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电话：</a:t>
            </a:r>
            <a:r>
              <a:rPr lang="en-US" altLang="zh-CN" sz="1600">
                <a:solidFill>
                  <a:srgbClr val="602629"/>
                </a:solidFill>
                <a:latin typeface="微软雅黑" pitchFamily="34" charset="-122"/>
                <a:ea typeface="微软雅黑" pitchFamily="34" charset="-122"/>
                <a:sym typeface="微软雅黑" pitchFamily="34" charset="-122"/>
              </a:rPr>
              <a:t>18888888888</a:t>
            </a:r>
            <a:endParaRPr lang="zh-CN" altLang="en-US" sz="1600">
              <a:solidFill>
                <a:srgbClr val="602629"/>
              </a:solidFill>
              <a:latin typeface="微软雅黑" pitchFamily="34" charset="-122"/>
              <a:ea typeface="微软雅黑" pitchFamily="34" charset="-122"/>
              <a:sym typeface="微软雅黑" pitchFamily="34" charset="-122"/>
            </a:endParaRPr>
          </a:p>
        </p:txBody>
      </p:sp>
      <p:sp>
        <p:nvSpPr>
          <p:cNvPr id="5126" name="KSO_Shape"/>
          <p:cNvSpPr>
            <a:spLocks noChangeArrowheads="1"/>
          </p:cNvSpPr>
          <p:nvPr/>
        </p:nvSpPr>
        <p:spPr bwMode="auto">
          <a:xfrm>
            <a:off x="3940175" y="2384425"/>
            <a:ext cx="250825" cy="215900"/>
          </a:xfrm>
          <a:custGeom>
            <a:avLst/>
            <a:gdLst>
              <a:gd name="T0" fmla="*/ 18786 w 648072"/>
              <a:gd name="T1" fmla="*/ 0 h 400516"/>
              <a:gd name="T2" fmla="*/ 37572 w 648072"/>
              <a:gd name="T3" fmla="*/ 33838 h 400516"/>
              <a:gd name="T4" fmla="*/ 30158 w 648072"/>
              <a:gd name="T5" fmla="*/ 33838 h 400516"/>
              <a:gd name="T6" fmla="*/ 30265 w 648072"/>
              <a:gd name="T7" fmla="*/ 34538 h 400516"/>
              <a:gd name="T8" fmla="*/ 30265 w 648072"/>
              <a:gd name="T9" fmla="*/ 57096 h 400516"/>
              <a:gd name="T10" fmla="*/ 28178 w 648072"/>
              <a:gd name="T11" fmla="*/ 62736 h 400516"/>
              <a:gd name="T12" fmla="*/ 21917 w 648072"/>
              <a:gd name="T13" fmla="*/ 62736 h 400516"/>
              <a:gd name="T14" fmla="*/ 21917 w 648072"/>
              <a:gd name="T15" fmla="*/ 40180 h 400516"/>
              <a:gd name="T16" fmla="*/ 15655 w 648072"/>
              <a:gd name="T17" fmla="*/ 40180 h 400516"/>
              <a:gd name="T18" fmla="*/ 15655 w 648072"/>
              <a:gd name="T19" fmla="*/ 62736 h 400516"/>
              <a:gd name="T20" fmla="*/ 9394 w 648072"/>
              <a:gd name="T21" fmla="*/ 62736 h 400516"/>
              <a:gd name="T22" fmla="*/ 7307 w 648072"/>
              <a:gd name="T23" fmla="*/ 57096 h 400516"/>
              <a:gd name="T24" fmla="*/ 7307 w 648072"/>
              <a:gd name="T25" fmla="*/ 34538 h 400516"/>
              <a:gd name="T26" fmla="*/ 7414 w 648072"/>
              <a:gd name="T27" fmla="*/ 33838 h 400516"/>
              <a:gd name="T28" fmla="*/ 0 w 648072"/>
              <a:gd name="T29" fmla="*/ 33838 h 400516"/>
              <a:gd name="T30" fmla="*/ 18786 w 648072"/>
              <a:gd name="T31" fmla="*/ 0 h 4005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8072"/>
              <a:gd name="T49" fmla="*/ 0 h 400516"/>
              <a:gd name="T50" fmla="*/ 648072 w 648072"/>
              <a:gd name="T51" fmla="*/ 400516 h 4005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8072" h="400516">
                <a:moveTo>
                  <a:pt x="324036" y="0"/>
                </a:moveTo>
                <a:lnTo>
                  <a:pt x="648072" y="216024"/>
                </a:lnTo>
                <a:lnTo>
                  <a:pt x="520183" y="216024"/>
                </a:lnTo>
                <a:cubicBezTo>
                  <a:pt x="521934" y="217353"/>
                  <a:pt x="522036" y="218913"/>
                  <a:pt x="522036" y="220497"/>
                </a:cubicBezTo>
                <a:lnTo>
                  <a:pt x="522036" y="364511"/>
                </a:lnTo>
                <a:cubicBezTo>
                  <a:pt x="522036" y="384396"/>
                  <a:pt x="505916" y="400516"/>
                  <a:pt x="486031" y="400516"/>
                </a:cubicBezTo>
                <a:lnTo>
                  <a:pt x="378042" y="400516"/>
                </a:lnTo>
                <a:lnTo>
                  <a:pt x="378042" y="256516"/>
                </a:lnTo>
                <a:lnTo>
                  <a:pt x="270030" y="256516"/>
                </a:lnTo>
                <a:lnTo>
                  <a:pt x="270030" y="400516"/>
                </a:lnTo>
                <a:lnTo>
                  <a:pt x="162041" y="400516"/>
                </a:lnTo>
                <a:cubicBezTo>
                  <a:pt x="142156" y="400516"/>
                  <a:pt x="126036" y="384396"/>
                  <a:pt x="126036" y="364511"/>
                </a:cubicBezTo>
                <a:lnTo>
                  <a:pt x="126036" y="220497"/>
                </a:lnTo>
                <a:lnTo>
                  <a:pt x="127889" y="216024"/>
                </a:lnTo>
                <a:lnTo>
                  <a:pt x="0" y="216024"/>
                </a:lnTo>
                <a:lnTo>
                  <a:pt x="324036" y="0"/>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5127" name="矩形 3"/>
          <p:cNvSpPr>
            <a:spLocks noChangeArrowheads="1"/>
          </p:cNvSpPr>
          <p:nvPr/>
        </p:nvSpPr>
        <p:spPr bwMode="auto">
          <a:xfrm>
            <a:off x="4251325" y="2365375"/>
            <a:ext cx="20320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地址：上海市徐汇区</a:t>
            </a:r>
            <a:endParaRPr lang="zh-CN" altLang="en-US"/>
          </a:p>
        </p:txBody>
      </p:sp>
      <p:sp>
        <p:nvSpPr>
          <p:cNvPr id="5128" name="椭圆 7"/>
          <p:cNvSpPr>
            <a:spLocks noChangeArrowheads="1"/>
          </p:cNvSpPr>
          <p:nvPr/>
        </p:nvSpPr>
        <p:spPr bwMode="auto">
          <a:xfrm>
            <a:off x="1692275" y="2474913"/>
            <a:ext cx="1690688" cy="1690687"/>
          </a:xfrm>
          <a:prstGeom prst="ellipse">
            <a:avLst/>
          </a:prstGeom>
          <a:blipFill dpi="0" rotWithShape="1">
            <a:blip r:embed="rId2"/>
            <a:srcRect/>
            <a:stretch>
              <a:fillRect/>
            </a:stretch>
          </a:blipFill>
          <a:ln w="50800">
            <a:solidFill>
              <a:srgbClr val="602629"/>
            </a:solidFill>
            <a:bevel/>
            <a:headEnd/>
            <a:tailEnd/>
          </a:ln>
        </p:spPr>
        <p:txBody>
          <a:bodyPr anchor="ctr"/>
          <a:lstStyle/>
          <a:p>
            <a:pPr algn="ctr">
              <a:buFont typeface="Arial" pitchFamily="34" charset="0"/>
              <a:buNone/>
            </a:pPr>
            <a:endParaRPr lang="zh-CN" altLang="zh-CN">
              <a:solidFill>
                <a:srgbClr val="FFFFFF"/>
              </a:solidFill>
              <a:ea typeface="微软雅黑" pitchFamily="34" charset="-122"/>
              <a:sym typeface="Arial" pitchFamily="34" charset="0"/>
            </a:endParaRPr>
          </a:p>
        </p:txBody>
      </p:sp>
      <p:pic>
        <p:nvPicPr>
          <p:cNvPr id="5129" name="Picture 3" descr="C:\Users\Administrator\Desktop\11111111111111.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0700" y="1989138"/>
            <a:ext cx="3657600" cy="16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 name="KSO_Shape"/>
          <p:cNvSpPr>
            <a:spLocks noChangeArrowheads="1"/>
          </p:cNvSpPr>
          <p:nvPr/>
        </p:nvSpPr>
        <p:spPr bwMode="auto">
          <a:xfrm>
            <a:off x="3946525" y="3873500"/>
            <a:ext cx="265113" cy="303213"/>
          </a:xfrm>
          <a:custGeom>
            <a:avLst/>
            <a:gdLst>
              <a:gd name="T0" fmla="*/ 2147483647 w 11599"/>
              <a:gd name="T1" fmla="*/ 2147483647 h 13257"/>
              <a:gd name="T2" fmla="*/ 2147483647 w 11599"/>
              <a:gd name="T3" fmla="*/ 2147483647 h 13257"/>
              <a:gd name="T4" fmla="*/ 2147483647 w 11599"/>
              <a:gd name="T5" fmla="*/ 2147483647 h 13257"/>
              <a:gd name="T6" fmla="*/ 2147483647 w 11599"/>
              <a:gd name="T7" fmla="*/ 2147483647 h 13257"/>
              <a:gd name="T8" fmla="*/ 2147483647 w 11599"/>
              <a:gd name="T9" fmla="*/ 2147483647 h 13257"/>
              <a:gd name="T10" fmla="*/ 2147483647 w 11599"/>
              <a:gd name="T11" fmla="*/ 2147483647 h 13257"/>
              <a:gd name="T12" fmla="*/ 2147483647 w 11599"/>
              <a:gd name="T13" fmla="*/ 2147483647 h 13257"/>
              <a:gd name="T14" fmla="*/ 2147483647 w 11599"/>
              <a:gd name="T15" fmla="*/ 2147483647 h 13257"/>
              <a:gd name="T16" fmla="*/ 2147483647 w 11599"/>
              <a:gd name="T17" fmla="*/ 2147483647 h 13257"/>
              <a:gd name="T18" fmla="*/ 2147483647 w 11599"/>
              <a:gd name="T19" fmla="*/ 2147483647 h 13257"/>
              <a:gd name="T20" fmla="*/ 2147483647 w 11599"/>
              <a:gd name="T21" fmla="*/ 2147483647 h 13257"/>
              <a:gd name="T22" fmla="*/ 2147483647 w 11599"/>
              <a:gd name="T23" fmla="*/ 2147483647 h 13257"/>
              <a:gd name="T24" fmla="*/ 2147483647 w 11599"/>
              <a:gd name="T25" fmla="*/ 2147483647 h 13257"/>
              <a:gd name="T26" fmla="*/ 2147483647 w 11599"/>
              <a:gd name="T27" fmla="*/ 2147483647 h 13257"/>
              <a:gd name="T28" fmla="*/ 2147483647 w 11599"/>
              <a:gd name="T29" fmla="*/ 2147483647 h 13257"/>
              <a:gd name="T30" fmla="*/ 2147483647 w 11599"/>
              <a:gd name="T31" fmla="*/ 2147483647 h 13257"/>
              <a:gd name="T32" fmla="*/ 2147483647 w 11599"/>
              <a:gd name="T33" fmla="*/ 2147483647 h 13257"/>
              <a:gd name="T34" fmla="*/ 2147483647 w 11599"/>
              <a:gd name="T35" fmla="*/ 2147483647 h 13257"/>
              <a:gd name="T36" fmla="*/ 2147483647 w 11599"/>
              <a:gd name="T37" fmla="*/ 2147483647 h 13257"/>
              <a:gd name="T38" fmla="*/ 0 w 11599"/>
              <a:gd name="T39" fmla="*/ 2147483647 h 13257"/>
              <a:gd name="T40" fmla="*/ 2147483647 w 11599"/>
              <a:gd name="T41" fmla="*/ 2147483647 h 13257"/>
              <a:gd name="T42" fmla="*/ 2147483647 w 11599"/>
              <a:gd name="T43" fmla="*/ 2147483647 h 13257"/>
              <a:gd name="T44" fmla="*/ 2147483647 w 11599"/>
              <a:gd name="T45" fmla="*/ 2147483647 h 13257"/>
              <a:gd name="T46" fmla="*/ 2147483647 w 11599"/>
              <a:gd name="T47" fmla="*/ 2147483647 h 13257"/>
              <a:gd name="T48" fmla="*/ 2147483647 w 11599"/>
              <a:gd name="T49" fmla="*/ 2147483647 h 13257"/>
              <a:gd name="T50" fmla="*/ 2147483647 w 11599"/>
              <a:gd name="T51" fmla="*/ 2147483647 h 13257"/>
              <a:gd name="T52" fmla="*/ 2147483647 w 11599"/>
              <a:gd name="T53" fmla="*/ 2147483647 h 13257"/>
              <a:gd name="T54" fmla="*/ 2147483647 w 11599"/>
              <a:gd name="T55" fmla="*/ 2147483647 h 13257"/>
              <a:gd name="T56" fmla="*/ 2147483647 w 11599"/>
              <a:gd name="T57" fmla="*/ 2147483647 h 13257"/>
              <a:gd name="T58" fmla="*/ 2147483647 w 11599"/>
              <a:gd name="T59" fmla="*/ 2147483647 h 13257"/>
              <a:gd name="T60" fmla="*/ 2147483647 w 11599"/>
              <a:gd name="T61" fmla="*/ 2147483647 h 13257"/>
              <a:gd name="T62" fmla="*/ 2147483647 w 11599"/>
              <a:gd name="T63" fmla="*/ 2147483647 h 13257"/>
              <a:gd name="T64" fmla="*/ 2147483647 w 11599"/>
              <a:gd name="T65" fmla="*/ 2147483647 h 13257"/>
              <a:gd name="T66" fmla="*/ 2147483647 w 11599"/>
              <a:gd name="T67" fmla="*/ 2147483647 h 13257"/>
              <a:gd name="T68" fmla="*/ 2147483647 w 11599"/>
              <a:gd name="T69" fmla="*/ 2147483647 h 13257"/>
              <a:gd name="T70" fmla="*/ 2147483647 w 11599"/>
              <a:gd name="T71" fmla="*/ 2147483647 h 13257"/>
              <a:gd name="T72" fmla="*/ 2147483647 w 11599"/>
              <a:gd name="T73" fmla="*/ 2147483647 h 13257"/>
              <a:gd name="T74" fmla="*/ 2147483647 w 11599"/>
              <a:gd name="T75" fmla="*/ 2147483647 h 13257"/>
              <a:gd name="T76" fmla="*/ 2147483647 w 11599"/>
              <a:gd name="T77" fmla="*/ 2147483647 h 13257"/>
              <a:gd name="T78" fmla="*/ 2147483647 w 11599"/>
              <a:gd name="T79" fmla="*/ 2147483647 h 13257"/>
              <a:gd name="T80" fmla="*/ 2147483647 w 11599"/>
              <a:gd name="T81" fmla="*/ 2147483647 h 13257"/>
              <a:gd name="T82" fmla="*/ 2147483647 w 11599"/>
              <a:gd name="T83" fmla="*/ 2147483647 h 13257"/>
              <a:gd name="T84" fmla="*/ 2147483647 w 11599"/>
              <a:gd name="T85" fmla="*/ 2147483647 h 13257"/>
              <a:gd name="T86" fmla="*/ 2147483647 w 11599"/>
              <a:gd name="T87" fmla="*/ 2147483647 h 13257"/>
              <a:gd name="T88" fmla="*/ 2147483647 w 11599"/>
              <a:gd name="T89" fmla="*/ 2147483647 h 13257"/>
              <a:gd name="T90" fmla="*/ 2147483647 w 11599"/>
              <a:gd name="T91" fmla="*/ 2147483647 h 13257"/>
              <a:gd name="T92" fmla="*/ 2147483647 w 11599"/>
              <a:gd name="T93" fmla="*/ 2147483647 h 13257"/>
              <a:gd name="T94" fmla="*/ 2147483647 w 11599"/>
              <a:gd name="T95" fmla="*/ 2147483647 h 13257"/>
              <a:gd name="T96" fmla="*/ 2147483647 w 11599"/>
              <a:gd name="T97" fmla="*/ 2147483647 h 13257"/>
              <a:gd name="T98" fmla="*/ 2147483647 w 11599"/>
              <a:gd name="T99" fmla="*/ 2147483647 h 13257"/>
              <a:gd name="T100" fmla="*/ 2147483647 w 11599"/>
              <a:gd name="T101" fmla="*/ 2147483647 h 13257"/>
              <a:gd name="T102" fmla="*/ 2147483647 w 11599"/>
              <a:gd name="T103" fmla="*/ 0 h 13257"/>
              <a:gd name="T104" fmla="*/ 2147483647 w 11599"/>
              <a:gd name="T105" fmla="*/ 2147483647 h 13257"/>
              <a:gd name="T106" fmla="*/ 2147483647 w 11599"/>
              <a:gd name="T107" fmla="*/ 2147483647 h 13257"/>
              <a:gd name="T108" fmla="*/ 2147483647 w 11599"/>
              <a:gd name="T109" fmla="*/ 2147483647 h 13257"/>
              <a:gd name="T110" fmla="*/ 2147483647 w 11599"/>
              <a:gd name="T111" fmla="*/ 2147483647 h 13257"/>
              <a:gd name="T112" fmla="*/ 2147483647 w 11599"/>
              <a:gd name="T113" fmla="*/ 2147483647 h 13257"/>
              <a:gd name="T114" fmla="*/ 2147483647 w 11599"/>
              <a:gd name="T115" fmla="*/ 2147483647 h 13257"/>
              <a:gd name="T116" fmla="*/ 2147483647 w 11599"/>
              <a:gd name="T117" fmla="*/ 2147483647 h 13257"/>
              <a:gd name="T118" fmla="*/ 2147483647 w 11599"/>
              <a:gd name="T119" fmla="*/ 2147483647 h 13257"/>
              <a:gd name="T120" fmla="*/ 2147483647 w 11599"/>
              <a:gd name="T121" fmla="*/ 2147483647 h 13257"/>
              <a:gd name="T122" fmla="*/ 2147483647 w 11599"/>
              <a:gd name="T123" fmla="*/ 2147483647 h 1325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1599"/>
              <a:gd name="T187" fmla="*/ 0 h 13257"/>
              <a:gd name="T188" fmla="*/ 11599 w 11599"/>
              <a:gd name="T189" fmla="*/ 13257 h 1325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1599" h="13257">
                <a:moveTo>
                  <a:pt x="1287" y="5090"/>
                </a:moveTo>
                <a:lnTo>
                  <a:pt x="1753" y="4571"/>
                </a:lnTo>
                <a:lnTo>
                  <a:pt x="2098" y="4352"/>
                </a:lnTo>
                <a:lnTo>
                  <a:pt x="2701" y="5362"/>
                </a:lnTo>
                <a:lnTo>
                  <a:pt x="2698" y="5964"/>
                </a:lnTo>
                <a:lnTo>
                  <a:pt x="2115" y="6439"/>
                </a:lnTo>
                <a:lnTo>
                  <a:pt x="1287" y="6561"/>
                </a:lnTo>
                <a:lnTo>
                  <a:pt x="1287" y="6242"/>
                </a:lnTo>
                <a:lnTo>
                  <a:pt x="1346" y="6230"/>
                </a:lnTo>
                <a:lnTo>
                  <a:pt x="1391" y="6222"/>
                </a:lnTo>
                <a:lnTo>
                  <a:pt x="1433" y="6211"/>
                </a:lnTo>
                <a:lnTo>
                  <a:pt x="1476" y="6200"/>
                </a:lnTo>
                <a:lnTo>
                  <a:pt x="1515" y="6189"/>
                </a:lnTo>
                <a:lnTo>
                  <a:pt x="1554" y="6177"/>
                </a:lnTo>
                <a:lnTo>
                  <a:pt x="1591" y="6164"/>
                </a:lnTo>
                <a:lnTo>
                  <a:pt x="1627" y="6151"/>
                </a:lnTo>
                <a:lnTo>
                  <a:pt x="1662" y="6137"/>
                </a:lnTo>
                <a:lnTo>
                  <a:pt x="1696" y="6122"/>
                </a:lnTo>
                <a:lnTo>
                  <a:pt x="1728" y="6107"/>
                </a:lnTo>
                <a:lnTo>
                  <a:pt x="1760" y="6091"/>
                </a:lnTo>
                <a:lnTo>
                  <a:pt x="1789" y="6075"/>
                </a:lnTo>
                <a:lnTo>
                  <a:pt x="1818" y="6058"/>
                </a:lnTo>
                <a:lnTo>
                  <a:pt x="1845" y="6041"/>
                </a:lnTo>
                <a:lnTo>
                  <a:pt x="1872" y="6024"/>
                </a:lnTo>
                <a:lnTo>
                  <a:pt x="1897" y="6006"/>
                </a:lnTo>
                <a:lnTo>
                  <a:pt x="1922" y="5987"/>
                </a:lnTo>
                <a:lnTo>
                  <a:pt x="1945" y="5969"/>
                </a:lnTo>
                <a:lnTo>
                  <a:pt x="1966" y="5950"/>
                </a:lnTo>
                <a:lnTo>
                  <a:pt x="1987" y="5931"/>
                </a:lnTo>
                <a:lnTo>
                  <a:pt x="2008" y="5912"/>
                </a:lnTo>
                <a:lnTo>
                  <a:pt x="2027" y="5892"/>
                </a:lnTo>
                <a:lnTo>
                  <a:pt x="2045" y="5872"/>
                </a:lnTo>
                <a:lnTo>
                  <a:pt x="2062" y="5853"/>
                </a:lnTo>
                <a:lnTo>
                  <a:pt x="2078" y="5833"/>
                </a:lnTo>
                <a:lnTo>
                  <a:pt x="2092" y="5811"/>
                </a:lnTo>
                <a:lnTo>
                  <a:pt x="2107" y="5791"/>
                </a:lnTo>
                <a:lnTo>
                  <a:pt x="2120" y="5771"/>
                </a:lnTo>
                <a:lnTo>
                  <a:pt x="2133" y="5751"/>
                </a:lnTo>
                <a:lnTo>
                  <a:pt x="2144" y="5730"/>
                </a:lnTo>
                <a:lnTo>
                  <a:pt x="2155" y="5710"/>
                </a:lnTo>
                <a:lnTo>
                  <a:pt x="2164" y="5690"/>
                </a:lnTo>
                <a:lnTo>
                  <a:pt x="2174" y="5668"/>
                </a:lnTo>
                <a:lnTo>
                  <a:pt x="2180" y="5647"/>
                </a:lnTo>
                <a:lnTo>
                  <a:pt x="2187" y="5626"/>
                </a:lnTo>
                <a:lnTo>
                  <a:pt x="2190" y="5605"/>
                </a:lnTo>
                <a:lnTo>
                  <a:pt x="2192" y="5582"/>
                </a:lnTo>
                <a:lnTo>
                  <a:pt x="2193" y="5560"/>
                </a:lnTo>
                <a:lnTo>
                  <a:pt x="2193" y="5537"/>
                </a:lnTo>
                <a:lnTo>
                  <a:pt x="2191" y="5515"/>
                </a:lnTo>
                <a:lnTo>
                  <a:pt x="2189" y="5491"/>
                </a:lnTo>
                <a:lnTo>
                  <a:pt x="2185" y="5469"/>
                </a:lnTo>
                <a:lnTo>
                  <a:pt x="2179" y="5446"/>
                </a:lnTo>
                <a:lnTo>
                  <a:pt x="2173" y="5423"/>
                </a:lnTo>
                <a:lnTo>
                  <a:pt x="2167" y="5400"/>
                </a:lnTo>
                <a:lnTo>
                  <a:pt x="2159" y="5378"/>
                </a:lnTo>
                <a:lnTo>
                  <a:pt x="2151" y="5356"/>
                </a:lnTo>
                <a:lnTo>
                  <a:pt x="2141" y="5334"/>
                </a:lnTo>
                <a:lnTo>
                  <a:pt x="2132" y="5312"/>
                </a:lnTo>
                <a:lnTo>
                  <a:pt x="2121" y="5291"/>
                </a:lnTo>
                <a:lnTo>
                  <a:pt x="2100" y="5251"/>
                </a:lnTo>
                <a:lnTo>
                  <a:pt x="2076" y="5211"/>
                </a:lnTo>
                <a:lnTo>
                  <a:pt x="2053" y="5175"/>
                </a:lnTo>
                <a:lnTo>
                  <a:pt x="2029" y="5143"/>
                </a:lnTo>
                <a:lnTo>
                  <a:pt x="2007" y="5114"/>
                </a:lnTo>
                <a:lnTo>
                  <a:pt x="1984" y="5088"/>
                </a:lnTo>
                <a:lnTo>
                  <a:pt x="1964" y="5068"/>
                </a:lnTo>
                <a:lnTo>
                  <a:pt x="1955" y="5060"/>
                </a:lnTo>
                <a:lnTo>
                  <a:pt x="1945" y="5051"/>
                </a:lnTo>
                <a:lnTo>
                  <a:pt x="1933" y="5045"/>
                </a:lnTo>
                <a:lnTo>
                  <a:pt x="1923" y="5039"/>
                </a:lnTo>
                <a:lnTo>
                  <a:pt x="1911" y="5033"/>
                </a:lnTo>
                <a:lnTo>
                  <a:pt x="1899" y="5029"/>
                </a:lnTo>
                <a:lnTo>
                  <a:pt x="1888" y="5026"/>
                </a:lnTo>
                <a:lnTo>
                  <a:pt x="1875" y="5023"/>
                </a:lnTo>
                <a:lnTo>
                  <a:pt x="1862" y="5021"/>
                </a:lnTo>
                <a:lnTo>
                  <a:pt x="1850" y="5020"/>
                </a:lnTo>
                <a:lnTo>
                  <a:pt x="1836" y="5018"/>
                </a:lnTo>
                <a:lnTo>
                  <a:pt x="1823" y="5018"/>
                </a:lnTo>
                <a:lnTo>
                  <a:pt x="1809" y="5020"/>
                </a:lnTo>
                <a:lnTo>
                  <a:pt x="1796" y="5021"/>
                </a:lnTo>
                <a:lnTo>
                  <a:pt x="1768" y="5025"/>
                </a:lnTo>
                <a:lnTo>
                  <a:pt x="1741" y="5032"/>
                </a:lnTo>
                <a:lnTo>
                  <a:pt x="1713" y="5041"/>
                </a:lnTo>
                <a:lnTo>
                  <a:pt x="1685" y="5052"/>
                </a:lnTo>
                <a:lnTo>
                  <a:pt x="1659" y="5065"/>
                </a:lnTo>
                <a:lnTo>
                  <a:pt x="1632" y="5080"/>
                </a:lnTo>
                <a:lnTo>
                  <a:pt x="1607" y="5096"/>
                </a:lnTo>
                <a:lnTo>
                  <a:pt x="1583" y="5114"/>
                </a:lnTo>
                <a:lnTo>
                  <a:pt x="1560" y="5132"/>
                </a:lnTo>
                <a:lnTo>
                  <a:pt x="1544" y="5147"/>
                </a:lnTo>
                <a:lnTo>
                  <a:pt x="1530" y="5162"/>
                </a:lnTo>
                <a:lnTo>
                  <a:pt x="1515" y="5179"/>
                </a:lnTo>
                <a:lnTo>
                  <a:pt x="1500" y="5198"/>
                </a:lnTo>
                <a:lnTo>
                  <a:pt x="1485" y="5217"/>
                </a:lnTo>
                <a:lnTo>
                  <a:pt x="1470" y="5238"/>
                </a:lnTo>
                <a:lnTo>
                  <a:pt x="1440" y="5284"/>
                </a:lnTo>
                <a:lnTo>
                  <a:pt x="1372" y="5388"/>
                </a:lnTo>
                <a:lnTo>
                  <a:pt x="1331" y="5447"/>
                </a:lnTo>
                <a:lnTo>
                  <a:pt x="1287" y="5510"/>
                </a:lnTo>
                <a:lnTo>
                  <a:pt x="1287" y="5090"/>
                </a:lnTo>
                <a:close/>
                <a:moveTo>
                  <a:pt x="3078" y="0"/>
                </a:moveTo>
                <a:lnTo>
                  <a:pt x="3078" y="0"/>
                </a:lnTo>
                <a:lnTo>
                  <a:pt x="3063" y="61"/>
                </a:lnTo>
                <a:lnTo>
                  <a:pt x="3021" y="224"/>
                </a:lnTo>
                <a:lnTo>
                  <a:pt x="2990" y="337"/>
                </a:lnTo>
                <a:lnTo>
                  <a:pt x="2954" y="467"/>
                </a:lnTo>
                <a:lnTo>
                  <a:pt x="2914" y="609"/>
                </a:lnTo>
                <a:lnTo>
                  <a:pt x="2868" y="761"/>
                </a:lnTo>
                <a:lnTo>
                  <a:pt x="2819" y="920"/>
                </a:lnTo>
                <a:lnTo>
                  <a:pt x="2793" y="1001"/>
                </a:lnTo>
                <a:lnTo>
                  <a:pt x="2766" y="1082"/>
                </a:lnTo>
                <a:lnTo>
                  <a:pt x="2739" y="1164"/>
                </a:lnTo>
                <a:lnTo>
                  <a:pt x="2711" y="1246"/>
                </a:lnTo>
                <a:lnTo>
                  <a:pt x="2682" y="1326"/>
                </a:lnTo>
                <a:lnTo>
                  <a:pt x="2653" y="1406"/>
                </a:lnTo>
                <a:lnTo>
                  <a:pt x="2623" y="1483"/>
                </a:lnTo>
                <a:lnTo>
                  <a:pt x="2593" y="1560"/>
                </a:lnTo>
                <a:lnTo>
                  <a:pt x="2562" y="1633"/>
                </a:lnTo>
                <a:lnTo>
                  <a:pt x="2531" y="1704"/>
                </a:lnTo>
                <a:lnTo>
                  <a:pt x="2499" y="1772"/>
                </a:lnTo>
                <a:lnTo>
                  <a:pt x="2469" y="1836"/>
                </a:lnTo>
                <a:lnTo>
                  <a:pt x="2437" y="1897"/>
                </a:lnTo>
                <a:lnTo>
                  <a:pt x="2405" y="1953"/>
                </a:lnTo>
                <a:lnTo>
                  <a:pt x="2376" y="2002"/>
                </a:lnTo>
                <a:lnTo>
                  <a:pt x="2344" y="2060"/>
                </a:lnTo>
                <a:lnTo>
                  <a:pt x="2308" y="2126"/>
                </a:lnTo>
                <a:lnTo>
                  <a:pt x="2268" y="2199"/>
                </a:lnTo>
                <a:lnTo>
                  <a:pt x="2179" y="2368"/>
                </a:lnTo>
                <a:lnTo>
                  <a:pt x="2080" y="2563"/>
                </a:lnTo>
                <a:lnTo>
                  <a:pt x="1969" y="2782"/>
                </a:lnTo>
                <a:lnTo>
                  <a:pt x="1852" y="3021"/>
                </a:lnTo>
                <a:lnTo>
                  <a:pt x="1727" y="3277"/>
                </a:lnTo>
                <a:lnTo>
                  <a:pt x="1597" y="3546"/>
                </a:lnTo>
                <a:lnTo>
                  <a:pt x="1466" y="3826"/>
                </a:lnTo>
                <a:lnTo>
                  <a:pt x="1331" y="4114"/>
                </a:lnTo>
                <a:lnTo>
                  <a:pt x="1198" y="4407"/>
                </a:lnTo>
                <a:lnTo>
                  <a:pt x="1066" y="4700"/>
                </a:lnTo>
                <a:lnTo>
                  <a:pt x="1002" y="4847"/>
                </a:lnTo>
                <a:lnTo>
                  <a:pt x="938" y="4992"/>
                </a:lnTo>
                <a:lnTo>
                  <a:pt x="876" y="5136"/>
                </a:lnTo>
                <a:lnTo>
                  <a:pt x="814" y="5279"/>
                </a:lnTo>
                <a:lnTo>
                  <a:pt x="755" y="5419"/>
                </a:lnTo>
                <a:lnTo>
                  <a:pt x="698" y="5558"/>
                </a:lnTo>
                <a:lnTo>
                  <a:pt x="643" y="5693"/>
                </a:lnTo>
                <a:lnTo>
                  <a:pt x="591" y="5825"/>
                </a:lnTo>
                <a:lnTo>
                  <a:pt x="1087" y="5315"/>
                </a:lnTo>
                <a:lnTo>
                  <a:pt x="1287" y="5090"/>
                </a:lnTo>
                <a:lnTo>
                  <a:pt x="1287" y="5510"/>
                </a:lnTo>
                <a:lnTo>
                  <a:pt x="1248" y="5564"/>
                </a:lnTo>
                <a:lnTo>
                  <a:pt x="1203" y="5622"/>
                </a:lnTo>
                <a:lnTo>
                  <a:pt x="1179" y="5650"/>
                </a:lnTo>
                <a:lnTo>
                  <a:pt x="1153" y="5681"/>
                </a:lnTo>
                <a:lnTo>
                  <a:pt x="1127" y="5711"/>
                </a:lnTo>
                <a:lnTo>
                  <a:pt x="1098" y="5743"/>
                </a:lnTo>
                <a:lnTo>
                  <a:pt x="1047" y="5796"/>
                </a:lnTo>
                <a:lnTo>
                  <a:pt x="993" y="5851"/>
                </a:lnTo>
                <a:lnTo>
                  <a:pt x="937" y="5906"/>
                </a:lnTo>
                <a:lnTo>
                  <a:pt x="879" y="5961"/>
                </a:lnTo>
                <a:lnTo>
                  <a:pt x="821" y="6014"/>
                </a:lnTo>
                <a:lnTo>
                  <a:pt x="762" y="6067"/>
                </a:lnTo>
                <a:lnTo>
                  <a:pt x="705" y="6117"/>
                </a:lnTo>
                <a:lnTo>
                  <a:pt x="650" y="6164"/>
                </a:lnTo>
                <a:lnTo>
                  <a:pt x="548" y="6250"/>
                </a:lnTo>
                <a:lnTo>
                  <a:pt x="466" y="6318"/>
                </a:lnTo>
                <a:lnTo>
                  <a:pt x="407" y="6365"/>
                </a:lnTo>
                <a:lnTo>
                  <a:pt x="383" y="6384"/>
                </a:lnTo>
                <a:lnTo>
                  <a:pt x="382" y="6385"/>
                </a:lnTo>
                <a:lnTo>
                  <a:pt x="497" y="6430"/>
                </a:lnTo>
                <a:lnTo>
                  <a:pt x="558" y="6414"/>
                </a:lnTo>
                <a:lnTo>
                  <a:pt x="629" y="6394"/>
                </a:lnTo>
                <a:lnTo>
                  <a:pt x="724" y="6370"/>
                </a:lnTo>
                <a:lnTo>
                  <a:pt x="840" y="6341"/>
                </a:lnTo>
                <a:lnTo>
                  <a:pt x="974" y="6310"/>
                </a:lnTo>
                <a:lnTo>
                  <a:pt x="1124" y="6277"/>
                </a:lnTo>
                <a:lnTo>
                  <a:pt x="1287" y="6242"/>
                </a:lnTo>
                <a:lnTo>
                  <a:pt x="1287" y="6561"/>
                </a:lnTo>
                <a:lnTo>
                  <a:pt x="487" y="6680"/>
                </a:lnTo>
                <a:lnTo>
                  <a:pt x="498" y="6687"/>
                </a:lnTo>
                <a:lnTo>
                  <a:pt x="512" y="6695"/>
                </a:lnTo>
                <a:lnTo>
                  <a:pt x="533" y="6706"/>
                </a:lnTo>
                <a:lnTo>
                  <a:pt x="559" y="6720"/>
                </a:lnTo>
                <a:lnTo>
                  <a:pt x="592" y="6735"/>
                </a:lnTo>
                <a:lnTo>
                  <a:pt x="631" y="6751"/>
                </a:lnTo>
                <a:lnTo>
                  <a:pt x="676" y="6768"/>
                </a:lnTo>
                <a:lnTo>
                  <a:pt x="728" y="6785"/>
                </a:lnTo>
                <a:lnTo>
                  <a:pt x="787" y="6802"/>
                </a:lnTo>
                <a:lnTo>
                  <a:pt x="852" y="6818"/>
                </a:lnTo>
                <a:lnTo>
                  <a:pt x="888" y="6826"/>
                </a:lnTo>
                <a:lnTo>
                  <a:pt x="925" y="6834"/>
                </a:lnTo>
                <a:lnTo>
                  <a:pt x="964" y="6841"/>
                </a:lnTo>
                <a:lnTo>
                  <a:pt x="1005" y="6848"/>
                </a:lnTo>
                <a:lnTo>
                  <a:pt x="1047" y="6855"/>
                </a:lnTo>
                <a:lnTo>
                  <a:pt x="1092" y="6861"/>
                </a:lnTo>
                <a:lnTo>
                  <a:pt x="1137" y="6866"/>
                </a:lnTo>
                <a:lnTo>
                  <a:pt x="1186" y="6870"/>
                </a:lnTo>
                <a:lnTo>
                  <a:pt x="1236" y="6875"/>
                </a:lnTo>
                <a:lnTo>
                  <a:pt x="1287" y="6878"/>
                </a:lnTo>
                <a:lnTo>
                  <a:pt x="1287" y="7110"/>
                </a:lnTo>
                <a:lnTo>
                  <a:pt x="1089" y="7099"/>
                </a:lnTo>
                <a:lnTo>
                  <a:pt x="895" y="7086"/>
                </a:lnTo>
                <a:lnTo>
                  <a:pt x="711" y="7073"/>
                </a:lnTo>
                <a:lnTo>
                  <a:pt x="545" y="7060"/>
                </a:lnTo>
                <a:lnTo>
                  <a:pt x="295" y="7039"/>
                </a:lnTo>
                <a:lnTo>
                  <a:pt x="198" y="7030"/>
                </a:lnTo>
                <a:lnTo>
                  <a:pt x="198" y="7036"/>
                </a:lnTo>
                <a:lnTo>
                  <a:pt x="197" y="7050"/>
                </a:lnTo>
                <a:lnTo>
                  <a:pt x="197" y="7072"/>
                </a:lnTo>
                <a:lnTo>
                  <a:pt x="199" y="7102"/>
                </a:lnTo>
                <a:lnTo>
                  <a:pt x="204" y="7140"/>
                </a:lnTo>
                <a:lnTo>
                  <a:pt x="211" y="7184"/>
                </a:lnTo>
                <a:lnTo>
                  <a:pt x="216" y="7209"/>
                </a:lnTo>
                <a:lnTo>
                  <a:pt x="223" y="7235"/>
                </a:lnTo>
                <a:lnTo>
                  <a:pt x="230" y="7264"/>
                </a:lnTo>
                <a:lnTo>
                  <a:pt x="239" y="7293"/>
                </a:lnTo>
                <a:lnTo>
                  <a:pt x="249" y="7324"/>
                </a:lnTo>
                <a:lnTo>
                  <a:pt x="261" y="7357"/>
                </a:lnTo>
                <a:lnTo>
                  <a:pt x="274" y="7392"/>
                </a:lnTo>
                <a:lnTo>
                  <a:pt x="289" y="7427"/>
                </a:lnTo>
                <a:lnTo>
                  <a:pt x="305" y="7464"/>
                </a:lnTo>
                <a:lnTo>
                  <a:pt x="323" y="7502"/>
                </a:lnTo>
                <a:lnTo>
                  <a:pt x="345" y="7542"/>
                </a:lnTo>
                <a:lnTo>
                  <a:pt x="367" y="7583"/>
                </a:lnTo>
                <a:lnTo>
                  <a:pt x="391" y="7625"/>
                </a:lnTo>
                <a:lnTo>
                  <a:pt x="419" y="7669"/>
                </a:lnTo>
                <a:lnTo>
                  <a:pt x="447" y="7712"/>
                </a:lnTo>
                <a:lnTo>
                  <a:pt x="479" y="7758"/>
                </a:lnTo>
                <a:lnTo>
                  <a:pt x="514" y="7804"/>
                </a:lnTo>
                <a:lnTo>
                  <a:pt x="551" y="7852"/>
                </a:lnTo>
                <a:lnTo>
                  <a:pt x="591" y="7901"/>
                </a:lnTo>
                <a:lnTo>
                  <a:pt x="634" y="7950"/>
                </a:lnTo>
                <a:lnTo>
                  <a:pt x="691" y="8015"/>
                </a:lnTo>
                <a:lnTo>
                  <a:pt x="746" y="8078"/>
                </a:lnTo>
                <a:lnTo>
                  <a:pt x="798" y="8139"/>
                </a:lnTo>
                <a:lnTo>
                  <a:pt x="847" y="8199"/>
                </a:lnTo>
                <a:lnTo>
                  <a:pt x="938" y="8310"/>
                </a:lnTo>
                <a:lnTo>
                  <a:pt x="1021" y="8414"/>
                </a:lnTo>
                <a:lnTo>
                  <a:pt x="1165" y="8597"/>
                </a:lnTo>
                <a:lnTo>
                  <a:pt x="1228" y="8677"/>
                </a:lnTo>
                <a:lnTo>
                  <a:pt x="1258" y="8714"/>
                </a:lnTo>
                <a:lnTo>
                  <a:pt x="1287" y="8749"/>
                </a:lnTo>
                <a:lnTo>
                  <a:pt x="1287" y="8975"/>
                </a:lnTo>
                <a:lnTo>
                  <a:pt x="1229" y="8927"/>
                </a:lnTo>
                <a:lnTo>
                  <a:pt x="1168" y="8877"/>
                </a:lnTo>
                <a:lnTo>
                  <a:pt x="1107" y="8824"/>
                </a:lnTo>
                <a:lnTo>
                  <a:pt x="1046" y="8768"/>
                </a:lnTo>
                <a:lnTo>
                  <a:pt x="987" y="8711"/>
                </a:lnTo>
                <a:lnTo>
                  <a:pt x="958" y="8682"/>
                </a:lnTo>
                <a:lnTo>
                  <a:pt x="930" y="8652"/>
                </a:lnTo>
                <a:lnTo>
                  <a:pt x="903" y="8623"/>
                </a:lnTo>
                <a:lnTo>
                  <a:pt x="877" y="8593"/>
                </a:lnTo>
                <a:lnTo>
                  <a:pt x="851" y="8562"/>
                </a:lnTo>
                <a:lnTo>
                  <a:pt x="827" y="8533"/>
                </a:lnTo>
                <a:lnTo>
                  <a:pt x="777" y="8467"/>
                </a:lnTo>
                <a:lnTo>
                  <a:pt x="725" y="8397"/>
                </a:lnTo>
                <a:lnTo>
                  <a:pt x="672" y="8325"/>
                </a:lnTo>
                <a:lnTo>
                  <a:pt x="619" y="8252"/>
                </a:lnTo>
                <a:lnTo>
                  <a:pt x="514" y="8103"/>
                </a:lnTo>
                <a:lnTo>
                  <a:pt x="416" y="7962"/>
                </a:lnTo>
                <a:lnTo>
                  <a:pt x="330" y="7837"/>
                </a:lnTo>
                <a:lnTo>
                  <a:pt x="262" y="7736"/>
                </a:lnTo>
                <a:lnTo>
                  <a:pt x="201" y="7646"/>
                </a:lnTo>
                <a:lnTo>
                  <a:pt x="116" y="7455"/>
                </a:lnTo>
                <a:lnTo>
                  <a:pt x="108" y="7498"/>
                </a:lnTo>
                <a:lnTo>
                  <a:pt x="101" y="7541"/>
                </a:lnTo>
                <a:lnTo>
                  <a:pt x="101" y="7544"/>
                </a:lnTo>
                <a:lnTo>
                  <a:pt x="100" y="7548"/>
                </a:lnTo>
                <a:lnTo>
                  <a:pt x="82" y="7679"/>
                </a:lnTo>
                <a:lnTo>
                  <a:pt x="59" y="7853"/>
                </a:lnTo>
                <a:lnTo>
                  <a:pt x="50" y="7930"/>
                </a:lnTo>
                <a:lnTo>
                  <a:pt x="42" y="8009"/>
                </a:lnTo>
                <a:lnTo>
                  <a:pt x="34" y="8086"/>
                </a:lnTo>
                <a:lnTo>
                  <a:pt x="28" y="8164"/>
                </a:lnTo>
                <a:lnTo>
                  <a:pt x="22" y="8241"/>
                </a:lnTo>
                <a:lnTo>
                  <a:pt x="17" y="8317"/>
                </a:lnTo>
                <a:lnTo>
                  <a:pt x="12" y="8395"/>
                </a:lnTo>
                <a:lnTo>
                  <a:pt x="9" y="8471"/>
                </a:lnTo>
                <a:lnTo>
                  <a:pt x="6" y="8547"/>
                </a:lnTo>
                <a:lnTo>
                  <a:pt x="2" y="8623"/>
                </a:lnTo>
                <a:lnTo>
                  <a:pt x="1" y="8698"/>
                </a:lnTo>
                <a:lnTo>
                  <a:pt x="0" y="8773"/>
                </a:lnTo>
                <a:lnTo>
                  <a:pt x="0" y="8847"/>
                </a:lnTo>
                <a:lnTo>
                  <a:pt x="0" y="8921"/>
                </a:lnTo>
                <a:lnTo>
                  <a:pt x="1" y="8993"/>
                </a:lnTo>
                <a:lnTo>
                  <a:pt x="3" y="9065"/>
                </a:lnTo>
                <a:lnTo>
                  <a:pt x="9" y="9123"/>
                </a:lnTo>
                <a:lnTo>
                  <a:pt x="15" y="9180"/>
                </a:lnTo>
                <a:lnTo>
                  <a:pt x="22" y="9238"/>
                </a:lnTo>
                <a:lnTo>
                  <a:pt x="30" y="9295"/>
                </a:lnTo>
                <a:lnTo>
                  <a:pt x="38" y="9352"/>
                </a:lnTo>
                <a:lnTo>
                  <a:pt x="47" y="9409"/>
                </a:lnTo>
                <a:lnTo>
                  <a:pt x="57" y="9466"/>
                </a:lnTo>
                <a:lnTo>
                  <a:pt x="68" y="9523"/>
                </a:lnTo>
                <a:lnTo>
                  <a:pt x="79" y="9579"/>
                </a:lnTo>
                <a:lnTo>
                  <a:pt x="91" y="9635"/>
                </a:lnTo>
                <a:lnTo>
                  <a:pt x="103" y="9691"/>
                </a:lnTo>
                <a:lnTo>
                  <a:pt x="117" y="9746"/>
                </a:lnTo>
                <a:lnTo>
                  <a:pt x="131" y="9801"/>
                </a:lnTo>
                <a:lnTo>
                  <a:pt x="144" y="9856"/>
                </a:lnTo>
                <a:lnTo>
                  <a:pt x="159" y="9910"/>
                </a:lnTo>
                <a:lnTo>
                  <a:pt x="175" y="9963"/>
                </a:lnTo>
                <a:lnTo>
                  <a:pt x="207" y="10069"/>
                </a:lnTo>
                <a:lnTo>
                  <a:pt x="241" y="10171"/>
                </a:lnTo>
                <a:lnTo>
                  <a:pt x="277" y="10271"/>
                </a:lnTo>
                <a:lnTo>
                  <a:pt x="314" y="10369"/>
                </a:lnTo>
                <a:lnTo>
                  <a:pt x="353" y="10463"/>
                </a:lnTo>
                <a:lnTo>
                  <a:pt x="392" y="10554"/>
                </a:lnTo>
                <a:lnTo>
                  <a:pt x="434" y="10641"/>
                </a:lnTo>
                <a:lnTo>
                  <a:pt x="475" y="10725"/>
                </a:lnTo>
                <a:lnTo>
                  <a:pt x="540" y="10814"/>
                </a:lnTo>
                <a:lnTo>
                  <a:pt x="604" y="10901"/>
                </a:lnTo>
                <a:lnTo>
                  <a:pt x="669" y="10986"/>
                </a:lnTo>
                <a:lnTo>
                  <a:pt x="734" y="11069"/>
                </a:lnTo>
                <a:lnTo>
                  <a:pt x="861" y="11231"/>
                </a:lnTo>
                <a:lnTo>
                  <a:pt x="922" y="11311"/>
                </a:lnTo>
                <a:lnTo>
                  <a:pt x="983" y="11389"/>
                </a:lnTo>
                <a:lnTo>
                  <a:pt x="1041" y="11468"/>
                </a:lnTo>
                <a:lnTo>
                  <a:pt x="1097" y="11547"/>
                </a:lnTo>
                <a:lnTo>
                  <a:pt x="1125" y="11587"/>
                </a:lnTo>
                <a:lnTo>
                  <a:pt x="1150" y="11626"/>
                </a:lnTo>
                <a:lnTo>
                  <a:pt x="1176" y="11666"/>
                </a:lnTo>
                <a:lnTo>
                  <a:pt x="1201" y="11705"/>
                </a:lnTo>
                <a:lnTo>
                  <a:pt x="1224" y="11746"/>
                </a:lnTo>
                <a:lnTo>
                  <a:pt x="1248" y="11786"/>
                </a:lnTo>
                <a:lnTo>
                  <a:pt x="1270" y="11827"/>
                </a:lnTo>
                <a:lnTo>
                  <a:pt x="1290" y="11869"/>
                </a:lnTo>
                <a:lnTo>
                  <a:pt x="1310" y="11910"/>
                </a:lnTo>
                <a:lnTo>
                  <a:pt x="1329" y="11951"/>
                </a:lnTo>
                <a:lnTo>
                  <a:pt x="1347" y="11994"/>
                </a:lnTo>
                <a:lnTo>
                  <a:pt x="1364" y="12037"/>
                </a:lnTo>
                <a:lnTo>
                  <a:pt x="1392" y="12115"/>
                </a:lnTo>
                <a:lnTo>
                  <a:pt x="1419" y="12190"/>
                </a:lnTo>
                <a:lnTo>
                  <a:pt x="1445" y="12265"/>
                </a:lnTo>
                <a:lnTo>
                  <a:pt x="1470" y="12338"/>
                </a:lnTo>
                <a:lnTo>
                  <a:pt x="1487" y="12382"/>
                </a:lnTo>
                <a:lnTo>
                  <a:pt x="1503" y="12424"/>
                </a:lnTo>
                <a:lnTo>
                  <a:pt x="1518" y="12465"/>
                </a:lnTo>
                <a:lnTo>
                  <a:pt x="1532" y="12505"/>
                </a:lnTo>
                <a:lnTo>
                  <a:pt x="1554" y="12578"/>
                </a:lnTo>
                <a:lnTo>
                  <a:pt x="1573" y="12641"/>
                </a:lnTo>
                <a:lnTo>
                  <a:pt x="1587" y="12694"/>
                </a:lnTo>
                <a:lnTo>
                  <a:pt x="1595" y="12734"/>
                </a:lnTo>
                <a:lnTo>
                  <a:pt x="1603" y="12768"/>
                </a:lnTo>
                <a:lnTo>
                  <a:pt x="1623" y="12845"/>
                </a:lnTo>
                <a:lnTo>
                  <a:pt x="1639" y="12916"/>
                </a:lnTo>
                <a:lnTo>
                  <a:pt x="1651" y="12983"/>
                </a:lnTo>
                <a:lnTo>
                  <a:pt x="1661" y="13043"/>
                </a:lnTo>
                <a:lnTo>
                  <a:pt x="1664" y="13071"/>
                </a:lnTo>
                <a:lnTo>
                  <a:pt x="1667" y="13097"/>
                </a:lnTo>
                <a:lnTo>
                  <a:pt x="1668" y="13122"/>
                </a:lnTo>
                <a:lnTo>
                  <a:pt x="1670" y="13145"/>
                </a:lnTo>
                <a:lnTo>
                  <a:pt x="1670" y="13167"/>
                </a:lnTo>
                <a:lnTo>
                  <a:pt x="1668" y="13186"/>
                </a:lnTo>
                <a:lnTo>
                  <a:pt x="1666" y="13204"/>
                </a:lnTo>
                <a:lnTo>
                  <a:pt x="1663" y="13220"/>
                </a:lnTo>
                <a:lnTo>
                  <a:pt x="1663" y="13224"/>
                </a:lnTo>
                <a:lnTo>
                  <a:pt x="1664" y="13228"/>
                </a:lnTo>
                <a:lnTo>
                  <a:pt x="1667" y="13231"/>
                </a:lnTo>
                <a:lnTo>
                  <a:pt x="1672" y="13234"/>
                </a:lnTo>
                <a:lnTo>
                  <a:pt x="1677" y="13237"/>
                </a:lnTo>
                <a:lnTo>
                  <a:pt x="1683" y="13239"/>
                </a:lnTo>
                <a:lnTo>
                  <a:pt x="1701" y="13245"/>
                </a:lnTo>
                <a:lnTo>
                  <a:pt x="1724" y="13249"/>
                </a:lnTo>
                <a:lnTo>
                  <a:pt x="1752" y="13252"/>
                </a:lnTo>
                <a:lnTo>
                  <a:pt x="1785" y="13254"/>
                </a:lnTo>
                <a:lnTo>
                  <a:pt x="1823" y="13256"/>
                </a:lnTo>
                <a:lnTo>
                  <a:pt x="1866" y="13257"/>
                </a:lnTo>
                <a:lnTo>
                  <a:pt x="1913" y="13257"/>
                </a:lnTo>
                <a:lnTo>
                  <a:pt x="1965" y="13257"/>
                </a:lnTo>
                <a:lnTo>
                  <a:pt x="2021" y="13256"/>
                </a:lnTo>
                <a:lnTo>
                  <a:pt x="2148" y="13252"/>
                </a:lnTo>
                <a:lnTo>
                  <a:pt x="2288" y="13245"/>
                </a:lnTo>
                <a:lnTo>
                  <a:pt x="2445" y="13235"/>
                </a:lnTo>
                <a:lnTo>
                  <a:pt x="2617" y="13222"/>
                </a:lnTo>
                <a:lnTo>
                  <a:pt x="2801" y="13206"/>
                </a:lnTo>
                <a:lnTo>
                  <a:pt x="2999" y="13189"/>
                </a:lnTo>
                <a:lnTo>
                  <a:pt x="3207" y="13168"/>
                </a:lnTo>
                <a:lnTo>
                  <a:pt x="3426" y="13145"/>
                </a:lnTo>
                <a:lnTo>
                  <a:pt x="3654" y="13119"/>
                </a:lnTo>
                <a:lnTo>
                  <a:pt x="3891" y="13092"/>
                </a:lnTo>
                <a:lnTo>
                  <a:pt x="4135" y="13061"/>
                </a:lnTo>
                <a:lnTo>
                  <a:pt x="4385" y="13028"/>
                </a:lnTo>
                <a:lnTo>
                  <a:pt x="4641" y="12993"/>
                </a:lnTo>
                <a:lnTo>
                  <a:pt x="4902" y="12955"/>
                </a:lnTo>
                <a:lnTo>
                  <a:pt x="5167" y="12915"/>
                </a:lnTo>
                <a:lnTo>
                  <a:pt x="5434" y="12874"/>
                </a:lnTo>
                <a:lnTo>
                  <a:pt x="5703" y="12829"/>
                </a:lnTo>
                <a:lnTo>
                  <a:pt x="5973" y="12782"/>
                </a:lnTo>
                <a:lnTo>
                  <a:pt x="6242" y="12734"/>
                </a:lnTo>
                <a:lnTo>
                  <a:pt x="6510" y="12683"/>
                </a:lnTo>
                <a:lnTo>
                  <a:pt x="6776" y="12631"/>
                </a:lnTo>
                <a:lnTo>
                  <a:pt x="6908" y="12603"/>
                </a:lnTo>
                <a:lnTo>
                  <a:pt x="7039" y="12576"/>
                </a:lnTo>
                <a:lnTo>
                  <a:pt x="7169" y="12547"/>
                </a:lnTo>
                <a:lnTo>
                  <a:pt x="7297" y="12518"/>
                </a:lnTo>
                <a:lnTo>
                  <a:pt x="7426" y="12490"/>
                </a:lnTo>
                <a:lnTo>
                  <a:pt x="7552" y="12460"/>
                </a:lnTo>
                <a:lnTo>
                  <a:pt x="7676" y="12430"/>
                </a:lnTo>
                <a:lnTo>
                  <a:pt x="7799" y="12400"/>
                </a:lnTo>
                <a:lnTo>
                  <a:pt x="7921" y="12369"/>
                </a:lnTo>
                <a:lnTo>
                  <a:pt x="8040" y="12337"/>
                </a:lnTo>
                <a:lnTo>
                  <a:pt x="8157" y="12305"/>
                </a:lnTo>
                <a:lnTo>
                  <a:pt x="8271" y="12272"/>
                </a:lnTo>
                <a:lnTo>
                  <a:pt x="8384" y="12239"/>
                </a:lnTo>
                <a:lnTo>
                  <a:pt x="8494" y="12205"/>
                </a:lnTo>
                <a:lnTo>
                  <a:pt x="8601" y="12171"/>
                </a:lnTo>
                <a:lnTo>
                  <a:pt x="8706" y="12135"/>
                </a:lnTo>
                <a:lnTo>
                  <a:pt x="8809" y="12100"/>
                </a:lnTo>
                <a:lnTo>
                  <a:pt x="8909" y="12063"/>
                </a:lnTo>
                <a:lnTo>
                  <a:pt x="9008" y="12027"/>
                </a:lnTo>
                <a:lnTo>
                  <a:pt x="9103" y="11988"/>
                </a:lnTo>
                <a:lnTo>
                  <a:pt x="9197" y="11951"/>
                </a:lnTo>
                <a:lnTo>
                  <a:pt x="9288" y="11913"/>
                </a:lnTo>
                <a:lnTo>
                  <a:pt x="9378" y="11874"/>
                </a:lnTo>
                <a:lnTo>
                  <a:pt x="9465" y="11835"/>
                </a:lnTo>
                <a:lnTo>
                  <a:pt x="9550" y="11795"/>
                </a:lnTo>
                <a:lnTo>
                  <a:pt x="9632" y="11756"/>
                </a:lnTo>
                <a:lnTo>
                  <a:pt x="9713" y="11716"/>
                </a:lnTo>
                <a:lnTo>
                  <a:pt x="9791" y="11676"/>
                </a:lnTo>
                <a:lnTo>
                  <a:pt x="9868" y="11634"/>
                </a:lnTo>
                <a:lnTo>
                  <a:pt x="9942" y="11593"/>
                </a:lnTo>
                <a:lnTo>
                  <a:pt x="10014" y="11552"/>
                </a:lnTo>
                <a:lnTo>
                  <a:pt x="10085" y="11510"/>
                </a:lnTo>
                <a:lnTo>
                  <a:pt x="10153" y="11469"/>
                </a:lnTo>
                <a:lnTo>
                  <a:pt x="10219" y="11428"/>
                </a:lnTo>
                <a:lnTo>
                  <a:pt x="10284" y="11385"/>
                </a:lnTo>
                <a:lnTo>
                  <a:pt x="10347" y="11343"/>
                </a:lnTo>
                <a:lnTo>
                  <a:pt x="10407" y="11301"/>
                </a:lnTo>
                <a:lnTo>
                  <a:pt x="10466" y="11259"/>
                </a:lnTo>
                <a:lnTo>
                  <a:pt x="10524" y="11217"/>
                </a:lnTo>
                <a:lnTo>
                  <a:pt x="10579" y="11174"/>
                </a:lnTo>
                <a:lnTo>
                  <a:pt x="10632" y="11132"/>
                </a:lnTo>
                <a:lnTo>
                  <a:pt x="10684" y="11089"/>
                </a:lnTo>
                <a:lnTo>
                  <a:pt x="10735" y="11047"/>
                </a:lnTo>
                <a:lnTo>
                  <a:pt x="10782" y="11006"/>
                </a:lnTo>
                <a:lnTo>
                  <a:pt x="10829" y="10963"/>
                </a:lnTo>
                <a:lnTo>
                  <a:pt x="10874" y="10921"/>
                </a:lnTo>
                <a:lnTo>
                  <a:pt x="10918" y="10880"/>
                </a:lnTo>
                <a:lnTo>
                  <a:pt x="10959" y="10838"/>
                </a:lnTo>
                <a:lnTo>
                  <a:pt x="10999" y="10796"/>
                </a:lnTo>
                <a:lnTo>
                  <a:pt x="11039" y="10756"/>
                </a:lnTo>
                <a:lnTo>
                  <a:pt x="11076" y="10714"/>
                </a:lnTo>
                <a:lnTo>
                  <a:pt x="11111" y="10673"/>
                </a:lnTo>
                <a:lnTo>
                  <a:pt x="11146" y="10633"/>
                </a:lnTo>
                <a:lnTo>
                  <a:pt x="11179" y="10592"/>
                </a:lnTo>
                <a:lnTo>
                  <a:pt x="11209" y="10553"/>
                </a:lnTo>
                <a:lnTo>
                  <a:pt x="11239" y="10513"/>
                </a:lnTo>
                <a:lnTo>
                  <a:pt x="11268" y="10475"/>
                </a:lnTo>
                <a:lnTo>
                  <a:pt x="11295" y="10435"/>
                </a:lnTo>
                <a:lnTo>
                  <a:pt x="11321" y="10397"/>
                </a:lnTo>
                <a:lnTo>
                  <a:pt x="11345" y="10359"/>
                </a:lnTo>
                <a:lnTo>
                  <a:pt x="11368" y="10322"/>
                </a:lnTo>
                <a:lnTo>
                  <a:pt x="11391" y="10285"/>
                </a:lnTo>
                <a:lnTo>
                  <a:pt x="11411" y="10249"/>
                </a:lnTo>
                <a:lnTo>
                  <a:pt x="11430" y="10213"/>
                </a:lnTo>
                <a:lnTo>
                  <a:pt x="11449" y="10178"/>
                </a:lnTo>
                <a:lnTo>
                  <a:pt x="11466" y="10143"/>
                </a:lnTo>
                <a:lnTo>
                  <a:pt x="11482" y="10109"/>
                </a:lnTo>
                <a:lnTo>
                  <a:pt x="11497" y="10075"/>
                </a:lnTo>
                <a:lnTo>
                  <a:pt x="11510" y="10042"/>
                </a:lnTo>
                <a:lnTo>
                  <a:pt x="11523" y="10010"/>
                </a:lnTo>
                <a:lnTo>
                  <a:pt x="11535" y="9978"/>
                </a:lnTo>
                <a:lnTo>
                  <a:pt x="11545" y="9948"/>
                </a:lnTo>
                <a:lnTo>
                  <a:pt x="11555" y="9918"/>
                </a:lnTo>
                <a:lnTo>
                  <a:pt x="11563" y="9889"/>
                </a:lnTo>
                <a:lnTo>
                  <a:pt x="11571" y="9860"/>
                </a:lnTo>
                <a:lnTo>
                  <a:pt x="11577" y="9830"/>
                </a:lnTo>
                <a:lnTo>
                  <a:pt x="11583" y="9800"/>
                </a:lnTo>
                <a:lnTo>
                  <a:pt x="11588" y="9770"/>
                </a:lnTo>
                <a:lnTo>
                  <a:pt x="11592" y="9738"/>
                </a:lnTo>
                <a:lnTo>
                  <a:pt x="11595" y="9706"/>
                </a:lnTo>
                <a:lnTo>
                  <a:pt x="11597" y="9674"/>
                </a:lnTo>
                <a:lnTo>
                  <a:pt x="11599" y="9641"/>
                </a:lnTo>
                <a:lnTo>
                  <a:pt x="11599" y="9609"/>
                </a:lnTo>
                <a:lnTo>
                  <a:pt x="11599" y="9575"/>
                </a:lnTo>
                <a:lnTo>
                  <a:pt x="11599" y="9541"/>
                </a:lnTo>
                <a:lnTo>
                  <a:pt x="11597" y="9507"/>
                </a:lnTo>
                <a:lnTo>
                  <a:pt x="11595" y="9473"/>
                </a:lnTo>
                <a:lnTo>
                  <a:pt x="11592" y="9438"/>
                </a:lnTo>
                <a:lnTo>
                  <a:pt x="11588" y="9403"/>
                </a:lnTo>
                <a:lnTo>
                  <a:pt x="11583" y="9367"/>
                </a:lnTo>
                <a:lnTo>
                  <a:pt x="11572" y="9296"/>
                </a:lnTo>
                <a:lnTo>
                  <a:pt x="11559" y="9224"/>
                </a:lnTo>
                <a:lnTo>
                  <a:pt x="11542" y="9151"/>
                </a:lnTo>
                <a:lnTo>
                  <a:pt x="11524" y="9077"/>
                </a:lnTo>
                <a:lnTo>
                  <a:pt x="11503" y="9004"/>
                </a:lnTo>
                <a:lnTo>
                  <a:pt x="11481" y="8931"/>
                </a:lnTo>
                <a:lnTo>
                  <a:pt x="11456" y="8857"/>
                </a:lnTo>
                <a:lnTo>
                  <a:pt x="11430" y="8785"/>
                </a:lnTo>
                <a:lnTo>
                  <a:pt x="11401" y="8712"/>
                </a:lnTo>
                <a:lnTo>
                  <a:pt x="11371" y="8641"/>
                </a:lnTo>
                <a:lnTo>
                  <a:pt x="11341" y="8570"/>
                </a:lnTo>
                <a:lnTo>
                  <a:pt x="11308" y="8500"/>
                </a:lnTo>
                <a:lnTo>
                  <a:pt x="11275" y="8431"/>
                </a:lnTo>
                <a:lnTo>
                  <a:pt x="11240" y="8364"/>
                </a:lnTo>
                <a:lnTo>
                  <a:pt x="11205" y="8298"/>
                </a:lnTo>
                <a:lnTo>
                  <a:pt x="11168" y="8235"/>
                </a:lnTo>
                <a:lnTo>
                  <a:pt x="11132" y="8173"/>
                </a:lnTo>
                <a:lnTo>
                  <a:pt x="11094" y="8114"/>
                </a:lnTo>
                <a:lnTo>
                  <a:pt x="11057" y="8057"/>
                </a:lnTo>
                <a:lnTo>
                  <a:pt x="11019" y="8001"/>
                </a:lnTo>
                <a:lnTo>
                  <a:pt x="10980" y="7950"/>
                </a:lnTo>
                <a:lnTo>
                  <a:pt x="10942" y="7900"/>
                </a:lnTo>
                <a:lnTo>
                  <a:pt x="10905" y="7854"/>
                </a:lnTo>
                <a:lnTo>
                  <a:pt x="10867" y="7812"/>
                </a:lnTo>
                <a:lnTo>
                  <a:pt x="10833" y="7773"/>
                </a:lnTo>
                <a:lnTo>
                  <a:pt x="10796" y="7727"/>
                </a:lnTo>
                <a:lnTo>
                  <a:pt x="10755" y="7675"/>
                </a:lnTo>
                <a:lnTo>
                  <a:pt x="10710" y="7617"/>
                </a:lnTo>
                <a:lnTo>
                  <a:pt x="10661" y="7553"/>
                </a:lnTo>
                <a:lnTo>
                  <a:pt x="10610" y="7483"/>
                </a:lnTo>
                <a:lnTo>
                  <a:pt x="10498" y="7327"/>
                </a:lnTo>
                <a:lnTo>
                  <a:pt x="10375" y="7153"/>
                </a:lnTo>
                <a:lnTo>
                  <a:pt x="10241" y="6963"/>
                </a:lnTo>
                <a:lnTo>
                  <a:pt x="10096" y="6758"/>
                </a:lnTo>
                <a:lnTo>
                  <a:pt x="9943" y="6542"/>
                </a:lnTo>
                <a:lnTo>
                  <a:pt x="9782" y="6316"/>
                </a:lnTo>
                <a:lnTo>
                  <a:pt x="9614" y="6084"/>
                </a:lnTo>
                <a:lnTo>
                  <a:pt x="9527" y="5965"/>
                </a:lnTo>
                <a:lnTo>
                  <a:pt x="9439" y="5846"/>
                </a:lnTo>
                <a:lnTo>
                  <a:pt x="9350" y="5728"/>
                </a:lnTo>
                <a:lnTo>
                  <a:pt x="9260" y="5608"/>
                </a:lnTo>
                <a:lnTo>
                  <a:pt x="9168" y="5488"/>
                </a:lnTo>
                <a:lnTo>
                  <a:pt x="9076" y="5369"/>
                </a:lnTo>
                <a:lnTo>
                  <a:pt x="8983" y="5251"/>
                </a:lnTo>
                <a:lnTo>
                  <a:pt x="8888" y="5133"/>
                </a:lnTo>
                <a:lnTo>
                  <a:pt x="8794" y="5016"/>
                </a:lnTo>
                <a:lnTo>
                  <a:pt x="8699" y="4902"/>
                </a:lnTo>
                <a:lnTo>
                  <a:pt x="8603" y="4790"/>
                </a:lnTo>
                <a:lnTo>
                  <a:pt x="8508" y="4678"/>
                </a:lnTo>
                <a:lnTo>
                  <a:pt x="8500" y="4695"/>
                </a:lnTo>
                <a:lnTo>
                  <a:pt x="8491" y="4712"/>
                </a:lnTo>
                <a:lnTo>
                  <a:pt x="8480" y="4731"/>
                </a:lnTo>
                <a:lnTo>
                  <a:pt x="8467" y="4750"/>
                </a:lnTo>
                <a:lnTo>
                  <a:pt x="8454" y="4771"/>
                </a:lnTo>
                <a:lnTo>
                  <a:pt x="8437" y="4794"/>
                </a:lnTo>
                <a:lnTo>
                  <a:pt x="8418" y="4816"/>
                </a:lnTo>
                <a:lnTo>
                  <a:pt x="8395" y="4840"/>
                </a:lnTo>
                <a:lnTo>
                  <a:pt x="8372" y="4866"/>
                </a:lnTo>
                <a:lnTo>
                  <a:pt x="8346" y="4892"/>
                </a:lnTo>
                <a:lnTo>
                  <a:pt x="8316" y="4921"/>
                </a:lnTo>
                <a:lnTo>
                  <a:pt x="8284" y="4950"/>
                </a:lnTo>
                <a:lnTo>
                  <a:pt x="8248" y="4979"/>
                </a:lnTo>
                <a:lnTo>
                  <a:pt x="8210" y="5011"/>
                </a:lnTo>
                <a:lnTo>
                  <a:pt x="8169" y="5044"/>
                </a:lnTo>
                <a:lnTo>
                  <a:pt x="8124" y="5079"/>
                </a:lnTo>
                <a:lnTo>
                  <a:pt x="8018" y="5156"/>
                </a:lnTo>
                <a:lnTo>
                  <a:pt x="7909" y="5235"/>
                </a:lnTo>
                <a:lnTo>
                  <a:pt x="7797" y="5313"/>
                </a:lnTo>
                <a:lnTo>
                  <a:pt x="7682" y="5391"/>
                </a:lnTo>
                <a:lnTo>
                  <a:pt x="7564" y="5468"/>
                </a:lnTo>
                <a:lnTo>
                  <a:pt x="7446" y="5543"/>
                </a:lnTo>
                <a:lnTo>
                  <a:pt x="7325" y="5616"/>
                </a:lnTo>
                <a:lnTo>
                  <a:pt x="7265" y="5652"/>
                </a:lnTo>
                <a:lnTo>
                  <a:pt x="7204" y="5688"/>
                </a:lnTo>
                <a:lnTo>
                  <a:pt x="7143" y="5722"/>
                </a:lnTo>
                <a:lnTo>
                  <a:pt x="7081" y="5756"/>
                </a:lnTo>
                <a:lnTo>
                  <a:pt x="7020" y="5790"/>
                </a:lnTo>
                <a:lnTo>
                  <a:pt x="6958" y="5822"/>
                </a:lnTo>
                <a:lnTo>
                  <a:pt x="6898" y="5854"/>
                </a:lnTo>
                <a:lnTo>
                  <a:pt x="6836" y="5883"/>
                </a:lnTo>
                <a:lnTo>
                  <a:pt x="6775" y="5913"/>
                </a:lnTo>
                <a:lnTo>
                  <a:pt x="6713" y="5942"/>
                </a:lnTo>
                <a:lnTo>
                  <a:pt x="6653" y="5969"/>
                </a:lnTo>
                <a:lnTo>
                  <a:pt x="6592" y="5995"/>
                </a:lnTo>
                <a:lnTo>
                  <a:pt x="6531" y="6020"/>
                </a:lnTo>
                <a:lnTo>
                  <a:pt x="6472" y="6044"/>
                </a:lnTo>
                <a:lnTo>
                  <a:pt x="6411" y="6066"/>
                </a:lnTo>
                <a:lnTo>
                  <a:pt x="6352" y="6087"/>
                </a:lnTo>
                <a:lnTo>
                  <a:pt x="6294" y="6106"/>
                </a:lnTo>
                <a:lnTo>
                  <a:pt x="6235" y="6124"/>
                </a:lnTo>
                <a:lnTo>
                  <a:pt x="6175" y="6142"/>
                </a:lnTo>
                <a:lnTo>
                  <a:pt x="6114" y="6161"/>
                </a:lnTo>
                <a:lnTo>
                  <a:pt x="5981" y="6205"/>
                </a:lnTo>
                <a:lnTo>
                  <a:pt x="5841" y="6253"/>
                </a:lnTo>
                <a:lnTo>
                  <a:pt x="5695" y="6306"/>
                </a:lnTo>
                <a:lnTo>
                  <a:pt x="5545" y="6361"/>
                </a:lnTo>
                <a:lnTo>
                  <a:pt x="5394" y="6418"/>
                </a:lnTo>
                <a:lnTo>
                  <a:pt x="5092" y="6530"/>
                </a:lnTo>
                <a:lnTo>
                  <a:pt x="4947" y="6584"/>
                </a:lnTo>
                <a:lnTo>
                  <a:pt x="4808" y="6635"/>
                </a:lnTo>
                <a:lnTo>
                  <a:pt x="4677" y="6682"/>
                </a:lnTo>
                <a:lnTo>
                  <a:pt x="4558" y="6722"/>
                </a:lnTo>
                <a:lnTo>
                  <a:pt x="4501" y="6740"/>
                </a:lnTo>
                <a:lnTo>
                  <a:pt x="4450" y="6757"/>
                </a:lnTo>
                <a:lnTo>
                  <a:pt x="4401" y="6771"/>
                </a:lnTo>
                <a:lnTo>
                  <a:pt x="4356" y="6783"/>
                </a:lnTo>
                <a:lnTo>
                  <a:pt x="4316" y="6793"/>
                </a:lnTo>
                <a:lnTo>
                  <a:pt x="4280" y="6802"/>
                </a:lnTo>
                <a:lnTo>
                  <a:pt x="4248" y="6807"/>
                </a:lnTo>
                <a:lnTo>
                  <a:pt x="4222" y="6809"/>
                </a:lnTo>
                <a:lnTo>
                  <a:pt x="4194" y="6811"/>
                </a:lnTo>
                <a:lnTo>
                  <a:pt x="4160" y="6814"/>
                </a:lnTo>
                <a:lnTo>
                  <a:pt x="4072" y="6826"/>
                </a:lnTo>
                <a:lnTo>
                  <a:pt x="3963" y="6842"/>
                </a:lnTo>
                <a:lnTo>
                  <a:pt x="3834" y="6862"/>
                </a:lnTo>
                <a:lnTo>
                  <a:pt x="3530" y="6912"/>
                </a:lnTo>
                <a:lnTo>
                  <a:pt x="3187" y="6968"/>
                </a:lnTo>
                <a:lnTo>
                  <a:pt x="3009" y="6995"/>
                </a:lnTo>
                <a:lnTo>
                  <a:pt x="2831" y="7023"/>
                </a:lnTo>
                <a:lnTo>
                  <a:pt x="2655" y="7050"/>
                </a:lnTo>
                <a:lnTo>
                  <a:pt x="2487" y="7073"/>
                </a:lnTo>
                <a:lnTo>
                  <a:pt x="2327" y="7093"/>
                </a:lnTo>
                <a:lnTo>
                  <a:pt x="2251" y="7102"/>
                </a:lnTo>
                <a:lnTo>
                  <a:pt x="2179" y="7109"/>
                </a:lnTo>
                <a:lnTo>
                  <a:pt x="2111" y="7115"/>
                </a:lnTo>
                <a:lnTo>
                  <a:pt x="2048" y="7121"/>
                </a:lnTo>
                <a:lnTo>
                  <a:pt x="1990" y="7124"/>
                </a:lnTo>
                <a:lnTo>
                  <a:pt x="1936" y="7126"/>
                </a:lnTo>
                <a:lnTo>
                  <a:pt x="1869" y="7127"/>
                </a:lnTo>
                <a:lnTo>
                  <a:pt x="1797" y="7127"/>
                </a:lnTo>
                <a:lnTo>
                  <a:pt x="1719" y="7126"/>
                </a:lnTo>
                <a:lnTo>
                  <a:pt x="1639" y="7124"/>
                </a:lnTo>
                <a:lnTo>
                  <a:pt x="1467" y="7118"/>
                </a:lnTo>
                <a:lnTo>
                  <a:pt x="1287" y="7110"/>
                </a:lnTo>
                <a:lnTo>
                  <a:pt x="1287" y="6878"/>
                </a:lnTo>
                <a:lnTo>
                  <a:pt x="1373" y="6881"/>
                </a:lnTo>
                <a:lnTo>
                  <a:pt x="1462" y="6882"/>
                </a:lnTo>
                <a:lnTo>
                  <a:pt x="1529" y="6881"/>
                </a:lnTo>
                <a:lnTo>
                  <a:pt x="1601" y="6880"/>
                </a:lnTo>
                <a:lnTo>
                  <a:pt x="1678" y="6877"/>
                </a:lnTo>
                <a:lnTo>
                  <a:pt x="1760" y="6873"/>
                </a:lnTo>
                <a:lnTo>
                  <a:pt x="1845" y="6867"/>
                </a:lnTo>
                <a:lnTo>
                  <a:pt x="1936" y="6862"/>
                </a:lnTo>
                <a:lnTo>
                  <a:pt x="2029" y="6855"/>
                </a:lnTo>
                <a:lnTo>
                  <a:pt x="2126" y="6846"/>
                </a:lnTo>
                <a:lnTo>
                  <a:pt x="2227" y="6835"/>
                </a:lnTo>
                <a:lnTo>
                  <a:pt x="2331" y="6825"/>
                </a:lnTo>
                <a:lnTo>
                  <a:pt x="2438" y="6813"/>
                </a:lnTo>
                <a:lnTo>
                  <a:pt x="2547" y="6799"/>
                </a:lnTo>
                <a:lnTo>
                  <a:pt x="2658" y="6786"/>
                </a:lnTo>
                <a:lnTo>
                  <a:pt x="2772" y="6770"/>
                </a:lnTo>
                <a:lnTo>
                  <a:pt x="2886" y="6754"/>
                </a:lnTo>
                <a:lnTo>
                  <a:pt x="3003" y="6736"/>
                </a:lnTo>
                <a:lnTo>
                  <a:pt x="3122" y="6717"/>
                </a:lnTo>
                <a:lnTo>
                  <a:pt x="3240" y="6697"/>
                </a:lnTo>
                <a:lnTo>
                  <a:pt x="3360" y="6675"/>
                </a:lnTo>
                <a:lnTo>
                  <a:pt x="3480" y="6652"/>
                </a:lnTo>
                <a:lnTo>
                  <a:pt x="3601" y="6629"/>
                </a:lnTo>
                <a:lnTo>
                  <a:pt x="3720" y="6603"/>
                </a:lnTo>
                <a:lnTo>
                  <a:pt x="3841" y="6578"/>
                </a:lnTo>
                <a:lnTo>
                  <a:pt x="3961" y="6550"/>
                </a:lnTo>
                <a:lnTo>
                  <a:pt x="4080" y="6522"/>
                </a:lnTo>
                <a:lnTo>
                  <a:pt x="4197" y="6492"/>
                </a:lnTo>
                <a:lnTo>
                  <a:pt x="4314" y="6461"/>
                </a:lnTo>
                <a:lnTo>
                  <a:pt x="4429" y="6429"/>
                </a:lnTo>
                <a:lnTo>
                  <a:pt x="4543" y="6397"/>
                </a:lnTo>
                <a:lnTo>
                  <a:pt x="4654" y="6362"/>
                </a:lnTo>
                <a:lnTo>
                  <a:pt x="4762" y="6326"/>
                </a:lnTo>
                <a:lnTo>
                  <a:pt x="4869" y="6289"/>
                </a:lnTo>
                <a:lnTo>
                  <a:pt x="4971" y="6253"/>
                </a:lnTo>
                <a:lnTo>
                  <a:pt x="5067" y="6221"/>
                </a:lnTo>
                <a:lnTo>
                  <a:pt x="5159" y="6190"/>
                </a:lnTo>
                <a:lnTo>
                  <a:pt x="5244" y="6162"/>
                </a:lnTo>
                <a:lnTo>
                  <a:pt x="5326" y="6138"/>
                </a:lnTo>
                <a:lnTo>
                  <a:pt x="5402" y="6115"/>
                </a:lnTo>
                <a:lnTo>
                  <a:pt x="5544" y="6074"/>
                </a:lnTo>
                <a:lnTo>
                  <a:pt x="5674" y="6038"/>
                </a:lnTo>
                <a:lnTo>
                  <a:pt x="5792" y="6006"/>
                </a:lnTo>
                <a:lnTo>
                  <a:pt x="5904" y="5977"/>
                </a:lnTo>
                <a:lnTo>
                  <a:pt x="5958" y="5961"/>
                </a:lnTo>
                <a:lnTo>
                  <a:pt x="6011" y="5945"/>
                </a:lnTo>
                <a:lnTo>
                  <a:pt x="6063" y="5929"/>
                </a:lnTo>
                <a:lnTo>
                  <a:pt x="6116" y="5911"/>
                </a:lnTo>
                <a:lnTo>
                  <a:pt x="6168" y="5893"/>
                </a:lnTo>
                <a:lnTo>
                  <a:pt x="6221" y="5873"/>
                </a:lnTo>
                <a:lnTo>
                  <a:pt x="6275" y="5852"/>
                </a:lnTo>
                <a:lnTo>
                  <a:pt x="6331" y="5827"/>
                </a:lnTo>
                <a:lnTo>
                  <a:pt x="6387" y="5802"/>
                </a:lnTo>
                <a:lnTo>
                  <a:pt x="6446" y="5773"/>
                </a:lnTo>
                <a:lnTo>
                  <a:pt x="6508" y="5743"/>
                </a:lnTo>
                <a:lnTo>
                  <a:pt x="6571" y="5709"/>
                </a:lnTo>
                <a:lnTo>
                  <a:pt x="6638" y="5673"/>
                </a:lnTo>
                <a:lnTo>
                  <a:pt x="6709" y="5632"/>
                </a:lnTo>
                <a:lnTo>
                  <a:pt x="6783" y="5588"/>
                </a:lnTo>
                <a:lnTo>
                  <a:pt x="6862" y="5540"/>
                </a:lnTo>
                <a:lnTo>
                  <a:pt x="6944" y="5487"/>
                </a:lnTo>
                <a:lnTo>
                  <a:pt x="7031" y="5431"/>
                </a:lnTo>
                <a:lnTo>
                  <a:pt x="7119" y="5373"/>
                </a:lnTo>
                <a:lnTo>
                  <a:pt x="7202" y="5316"/>
                </a:lnTo>
                <a:lnTo>
                  <a:pt x="7281" y="5261"/>
                </a:lnTo>
                <a:lnTo>
                  <a:pt x="7357" y="5208"/>
                </a:lnTo>
                <a:lnTo>
                  <a:pt x="7427" y="5156"/>
                </a:lnTo>
                <a:lnTo>
                  <a:pt x="7495" y="5106"/>
                </a:lnTo>
                <a:lnTo>
                  <a:pt x="7557" y="5058"/>
                </a:lnTo>
                <a:lnTo>
                  <a:pt x="7616" y="5011"/>
                </a:lnTo>
                <a:lnTo>
                  <a:pt x="7673" y="4967"/>
                </a:lnTo>
                <a:lnTo>
                  <a:pt x="7724" y="4923"/>
                </a:lnTo>
                <a:lnTo>
                  <a:pt x="7773" y="4882"/>
                </a:lnTo>
                <a:lnTo>
                  <a:pt x="7819" y="4841"/>
                </a:lnTo>
                <a:lnTo>
                  <a:pt x="7861" y="4804"/>
                </a:lnTo>
                <a:lnTo>
                  <a:pt x="7900" y="4768"/>
                </a:lnTo>
                <a:lnTo>
                  <a:pt x="7936" y="4733"/>
                </a:lnTo>
                <a:lnTo>
                  <a:pt x="7969" y="4702"/>
                </a:lnTo>
                <a:lnTo>
                  <a:pt x="8000" y="4671"/>
                </a:lnTo>
                <a:lnTo>
                  <a:pt x="8028" y="4641"/>
                </a:lnTo>
                <a:lnTo>
                  <a:pt x="8075" y="4590"/>
                </a:lnTo>
                <a:lnTo>
                  <a:pt x="8113" y="4546"/>
                </a:lnTo>
                <a:lnTo>
                  <a:pt x="8143" y="4509"/>
                </a:lnTo>
                <a:lnTo>
                  <a:pt x="8164" y="4480"/>
                </a:lnTo>
                <a:lnTo>
                  <a:pt x="8179" y="4460"/>
                </a:lnTo>
                <a:lnTo>
                  <a:pt x="8190" y="4443"/>
                </a:lnTo>
                <a:lnTo>
                  <a:pt x="8201" y="4343"/>
                </a:lnTo>
                <a:lnTo>
                  <a:pt x="8147" y="4286"/>
                </a:lnTo>
                <a:lnTo>
                  <a:pt x="8092" y="4231"/>
                </a:lnTo>
                <a:lnTo>
                  <a:pt x="8037" y="4177"/>
                </a:lnTo>
                <a:lnTo>
                  <a:pt x="7982" y="4124"/>
                </a:lnTo>
                <a:lnTo>
                  <a:pt x="7451" y="3613"/>
                </a:lnTo>
                <a:lnTo>
                  <a:pt x="7168" y="3341"/>
                </a:lnTo>
                <a:lnTo>
                  <a:pt x="6874" y="3063"/>
                </a:lnTo>
                <a:lnTo>
                  <a:pt x="6725" y="2921"/>
                </a:lnTo>
                <a:lnTo>
                  <a:pt x="6572" y="2779"/>
                </a:lnTo>
                <a:lnTo>
                  <a:pt x="6419" y="2635"/>
                </a:lnTo>
                <a:lnTo>
                  <a:pt x="6264" y="2491"/>
                </a:lnTo>
                <a:lnTo>
                  <a:pt x="6106" y="2348"/>
                </a:lnTo>
                <a:lnTo>
                  <a:pt x="5948" y="2204"/>
                </a:lnTo>
                <a:lnTo>
                  <a:pt x="5789" y="2062"/>
                </a:lnTo>
                <a:lnTo>
                  <a:pt x="5629" y="1920"/>
                </a:lnTo>
                <a:lnTo>
                  <a:pt x="5468" y="1779"/>
                </a:lnTo>
                <a:lnTo>
                  <a:pt x="5306" y="1639"/>
                </a:lnTo>
                <a:lnTo>
                  <a:pt x="5144" y="1501"/>
                </a:lnTo>
                <a:lnTo>
                  <a:pt x="4982" y="1366"/>
                </a:lnTo>
                <a:lnTo>
                  <a:pt x="4819" y="1232"/>
                </a:lnTo>
                <a:lnTo>
                  <a:pt x="4657" y="1101"/>
                </a:lnTo>
                <a:lnTo>
                  <a:pt x="4495" y="972"/>
                </a:lnTo>
                <a:lnTo>
                  <a:pt x="4333" y="847"/>
                </a:lnTo>
                <a:lnTo>
                  <a:pt x="4173" y="726"/>
                </a:lnTo>
                <a:lnTo>
                  <a:pt x="4092" y="667"/>
                </a:lnTo>
                <a:lnTo>
                  <a:pt x="4012" y="609"/>
                </a:lnTo>
                <a:lnTo>
                  <a:pt x="3932" y="551"/>
                </a:lnTo>
                <a:lnTo>
                  <a:pt x="3853" y="495"/>
                </a:lnTo>
                <a:lnTo>
                  <a:pt x="3774" y="440"/>
                </a:lnTo>
                <a:lnTo>
                  <a:pt x="3695" y="386"/>
                </a:lnTo>
                <a:lnTo>
                  <a:pt x="3616" y="333"/>
                </a:lnTo>
                <a:lnTo>
                  <a:pt x="3538" y="282"/>
                </a:lnTo>
                <a:lnTo>
                  <a:pt x="3461" y="231"/>
                </a:lnTo>
                <a:lnTo>
                  <a:pt x="3383" y="183"/>
                </a:lnTo>
                <a:lnTo>
                  <a:pt x="3306" y="135"/>
                </a:lnTo>
                <a:lnTo>
                  <a:pt x="3230" y="88"/>
                </a:lnTo>
                <a:lnTo>
                  <a:pt x="3153" y="44"/>
                </a:lnTo>
                <a:lnTo>
                  <a:pt x="3078" y="0"/>
                </a:lnTo>
                <a:close/>
                <a:moveTo>
                  <a:pt x="1287" y="8749"/>
                </a:moveTo>
                <a:lnTo>
                  <a:pt x="1287" y="8749"/>
                </a:lnTo>
                <a:lnTo>
                  <a:pt x="1317" y="8782"/>
                </a:lnTo>
                <a:lnTo>
                  <a:pt x="1345" y="8812"/>
                </a:lnTo>
                <a:lnTo>
                  <a:pt x="1374" y="8842"/>
                </a:lnTo>
                <a:lnTo>
                  <a:pt x="1402" y="8870"/>
                </a:lnTo>
                <a:lnTo>
                  <a:pt x="1430" y="8895"/>
                </a:lnTo>
                <a:lnTo>
                  <a:pt x="1459" y="8918"/>
                </a:lnTo>
                <a:lnTo>
                  <a:pt x="1486" y="8940"/>
                </a:lnTo>
                <a:lnTo>
                  <a:pt x="1515" y="8959"/>
                </a:lnTo>
                <a:lnTo>
                  <a:pt x="1538" y="8973"/>
                </a:lnTo>
                <a:lnTo>
                  <a:pt x="1561" y="8986"/>
                </a:lnTo>
                <a:lnTo>
                  <a:pt x="1587" y="8999"/>
                </a:lnTo>
                <a:lnTo>
                  <a:pt x="1614" y="9011"/>
                </a:lnTo>
                <a:lnTo>
                  <a:pt x="1643" y="9022"/>
                </a:lnTo>
                <a:lnTo>
                  <a:pt x="1674" y="9034"/>
                </a:lnTo>
                <a:lnTo>
                  <a:pt x="1737" y="9057"/>
                </a:lnTo>
                <a:lnTo>
                  <a:pt x="1806" y="9080"/>
                </a:lnTo>
                <a:lnTo>
                  <a:pt x="1878" y="9102"/>
                </a:lnTo>
                <a:lnTo>
                  <a:pt x="2033" y="9147"/>
                </a:lnTo>
                <a:lnTo>
                  <a:pt x="2113" y="9172"/>
                </a:lnTo>
                <a:lnTo>
                  <a:pt x="2194" y="9198"/>
                </a:lnTo>
                <a:lnTo>
                  <a:pt x="2276" y="9226"/>
                </a:lnTo>
                <a:lnTo>
                  <a:pt x="2358" y="9256"/>
                </a:lnTo>
                <a:lnTo>
                  <a:pt x="2399" y="9271"/>
                </a:lnTo>
                <a:lnTo>
                  <a:pt x="2439" y="9287"/>
                </a:lnTo>
                <a:lnTo>
                  <a:pt x="2479" y="9305"/>
                </a:lnTo>
                <a:lnTo>
                  <a:pt x="2518" y="9323"/>
                </a:lnTo>
                <a:lnTo>
                  <a:pt x="2558" y="9342"/>
                </a:lnTo>
                <a:lnTo>
                  <a:pt x="2597" y="9362"/>
                </a:lnTo>
                <a:lnTo>
                  <a:pt x="2635" y="9383"/>
                </a:lnTo>
                <a:lnTo>
                  <a:pt x="2672" y="9405"/>
                </a:lnTo>
                <a:lnTo>
                  <a:pt x="2817" y="9494"/>
                </a:lnTo>
                <a:lnTo>
                  <a:pt x="2889" y="9539"/>
                </a:lnTo>
                <a:lnTo>
                  <a:pt x="2960" y="9584"/>
                </a:lnTo>
                <a:lnTo>
                  <a:pt x="3031" y="9631"/>
                </a:lnTo>
                <a:lnTo>
                  <a:pt x="3101" y="9679"/>
                </a:lnTo>
                <a:lnTo>
                  <a:pt x="3170" y="9727"/>
                </a:lnTo>
                <a:lnTo>
                  <a:pt x="3239" y="9777"/>
                </a:lnTo>
                <a:lnTo>
                  <a:pt x="3307" y="9829"/>
                </a:lnTo>
                <a:lnTo>
                  <a:pt x="3374" y="9883"/>
                </a:lnTo>
                <a:lnTo>
                  <a:pt x="3441" y="9939"/>
                </a:lnTo>
                <a:lnTo>
                  <a:pt x="3506" y="9998"/>
                </a:lnTo>
                <a:lnTo>
                  <a:pt x="3539" y="10027"/>
                </a:lnTo>
                <a:lnTo>
                  <a:pt x="3571" y="10059"/>
                </a:lnTo>
                <a:lnTo>
                  <a:pt x="3603" y="10090"/>
                </a:lnTo>
                <a:lnTo>
                  <a:pt x="3634" y="10123"/>
                </a:lnTo>
                <a:lnTo>
                  <a:pt x="3666" y="10156"/>
                </a:lnTo>
                <a:lnTo>
                  <a:pt x="3698" y="10189"/>
                </a:lnTo>
                <a:lnTo>
                  <a:pt x="3729" y="10223"/>
                </a:lnTo>
                <a:lnTo>
                  <a:pt x="3761" y="10259"/>
                </a:lnTo>
                <a:lnTo>
                  <a:pt x="3819" y="10327"/>
                </a:lnTo>
                <a:lnTo>
                  <a:pt x="3870" y="10388"/>
                </a:lnTo>
                <a:lnTo>
                  <a:pt x="3914" y="10443"/>
                </a:lnTo>
                <a:lnTo>
                  <a:pt x="3952" y="10493"/>
                </a:lnTo>
                <a:lnTo>
                  <a:pt x="3985" y="10537"/>
                </a:lnTo>
                <a:lnTo>
                  <a:pt x="4014" y="10577"/>
                </a:lnTo>
                <a:lnTo>
                  <a:pt x="4037" y="10616"/>
                </a:lnTo>
                <a:lnTo>
                  <a:pt x="4058" y="10652"/>
                </a:lnTo>
                <a:lnTo>
                  <a:pt x="4076" y="10687"/>
                </a:lnTo>
                <a:lnTo>
                  <a:pt x="4093" y="10722"/>
                </a:lnTo>
                <a:lnTo>
                  <a:pt x="4108" y="10757"/>
                </a:lnTo>
                <a:lnTo>
                  <a:pt x="4122" y="10792"/>
                </a:lnTo>
                <a:lnTo>
                  <a:pt x="4152" y="10871"/>
                </a:lnTo>
                <a:lnTo>
                  <a:pt x="4187" y="10964"/>
                </a:lnTo>
                <a:lnTo>
                  <a:pt x="4195" y="10991"/>
                </a:lnTo>
                <a:lnTo>
                  <a:pt x="4205" y="11018"/>
                </a:lnTo>
                <a:lnTo>
                  <a:pt x="4213" y="11047"/>
                </a:lnTo>
                <a:lnTo>
                  <a:pt x="4221" y="11076"/>
                </a:lnTo>
                <a:lnTo>
                  <a:pt x="4228" y="11106"/>
                </a:lnTo>
                <a:lnTo>
                  <a:pt x="4235" y="11137"/>
                </a:lnTo>
                <a:lnTo>
                  <a:pt x="4247" y="11200"/>
                </a:lnTo>
                <a:lnTo>
                  <a:pt x="4258" y="11263"/>
                </a:lnTo>
                <a:lnTo>
                  <a:pt x="4266" y="11328"/>
                </a:lnTo>
                <a:lnTo>
                  <a:pt x="4274" y="11393"/>
                </a:lnTo>
                <a:lnTo>
                  <a:pt x="4279" y="11455"/>
                </a:lnTo>
                <a:lnTo>
                  <a:pt x="4283" y="11515"/>
                </a:lnTo>
                <a:lnTo>
                  <a:pt x="4285" y="11572"/>
                </a:lnTo>
                <a:lnTo>
                  <a:pt x="4287" y="11625"/>
                </a:lnTo>
                <a:lnTo>
                  <a:pt x="4287" y="11672"/>
                </a:lnTo>
                <a:lnTo>
                  <a:pt x="4287" y="11714"/>
                </a:lnTo>
                <a:lnTo>
                  <a:pt x="4285" y="11749"/>
                </a:lnTo>
                <a:lnTo>
                  <a:pt x="4283" y="11776"/>
                </a:lnTo>
                <a:lnTo>
                  <a:pt x="4280" y="11794"/>
                </a:lnTo>
                <a:lnTo>
                  <a:pt x="4278" y="11801"/>
                </a:lnTo>
                <a:lnTo>
                  <a:pt x="4276" y="11806"/>
                </a:lnTo>
                <a:lnTo>
                  <a:pt x="4274" y="11810"/>
                </a:lnTo>
                <a:lnTo>
                  <a:pt x="4270" y="11812"/>
                </a:lnTo>
                <a:lnTo>
                  <a:pt x="4266" y="11813"/>
                </a:lnTo>
                <a:lnTo>
                  <a:pt x="4263" y="11815"/>
                </a:lnTo>
                <a:lnTo>
                  <a:pt x="4259" y="11813"/>
                </a:lnTo>
                <a:lnTo>
                  <a:pt x="4255" y="11812"/>
                </a:lnTo>
                <a:lnTo>
                  <a:pt x="4246" y="11806"/>
                </a:lnTo>
                <a:lnTo>
                  <a:pt x="4236" y="11799"/>
                </a:lnTo>
                <a:lnTo>
                  <a:pt x="4227" y="11788"/>
                </a:lnTo>
                <a:lnTo>
                  <a:pt x="4216" y="11776"/>
                </a:lnTo>
                <a:lnTo>
                  <a:pt x="4197" y="11751"/>
                </a:lnTo>
                <a:lnTo>
                  <a:pt x="4181" y="11727"/>
                </a:lnTo>
                <a:lnTo>
                  <a:pt x="4167" y="11702"/>
                </a:lnTo>
                <a:lnTo>
                  <a:pt x="3940" y="10941"/>
                </a:lnTo>
                <a:lnTo>
                  <a:pt x="3920" y="10913"/>
                </a:lnTo>
                <a:lnTo>
                  <a:pt x="3891" y="10877"/>
                </a:lnTo>
                <a:lnTo>
                  <a:pt x="3849" y="10824"/>
                </a:lnTo>
                <a:lnTo>
                  <a:pt x="3789" y="10751"/>
                </a:lnTo>
                <a:lnTo>
                  <a:pt x="3713" y="10659"/>
                </a:lnTo>
                <a:lnTo>
                  <a:pt x="3618" y="10546"/>
                </a:lnTo>
                <a:lnTo>
                  <a:pt x="3500" y="10408"/>
                </a:lnTo>
                <a:lnTo>
                  <a:pt x="3438" y="10335"/>
                </a:lnTo>
                <a:lnTo>
                  <a:pt x="3382" y="10264"/>
                </a:lnTo>
                <a:lnTo>
                  <a:pt x="3329" y="10196"/>
                </a:lnTo>
                <a:lnTo>
                  <a:pt x="3279" y="10131"/>
                </a:lnTo>
                <a:lnTo>
                  <a:pt x="3186" y="10008"/>
                </a:lnTo>
                <a:lnTo>
                  <a:pt x="3143" y="9952"/>
                </a:lnTo>
                <a:lnTo>
                  <a:pt x="3098" y="9897"/>
                </a:lnTo>
                <a:lnTo>
                  <a:pt x="3054" y="9845"/>
                </a:lnTo>
                <a:lnTo>
                  <a:pt x="3031" y="9821"/>
                </a:lnTo>
                <a:lnTo>
                  <a:pt x="3008" y="9796"/>
                </a:lnTo>
                <a:lnTo>
                  <a:pt x="2985" y="9773"/>
                </a:lnTo>
                <a:lnTo>
                  <a:pt x="2961" y="9750"/>
                </a:lnTo>
                <a:lnTo>
                  <a:pt x="2936" y="9727"/>
                </a:lnTo>
                <a:lnTo>
                  <a:pt x="2912" y="9705"/>
                </a:lnTo>
                <a:lnTo>
                  <a:pt x="2885" y="9685"/>
                </a:lnTo>
                <a:lnTo>
                  <a:pt x="2859" y="9664"/>
                </a:lnTo>
                <a:lnTo>
                  <a:pt x="2830" y="9645"/>
                </a:lnTo>
                <a:lnTo>
                  <a:pt x="2801" y="9625"/>
                </a:lnTo>
                <a:lnTo>
                  <a:pt x="2771" y="9607"/>
                </a:lnTo>
                <a:lnTo>
                  <a:pt x="2740" y="9589"/>
                </a:lnTo>
                <a:lnTo>
                  <a:pt x="2707" y="9572"/>
                </a:lnTo>
                <a:lnTo>
                  <a:pt x="2673" y="9556"/>
                </a:lnTo>
                <a:lnTo>
                  <a:pt x="2637" y="9540"/>
                </a:lnTo>
                <a:lnTo>
                  <a:pt x="2599" y="9523"/>
                </a:lnTo>
                <a:lnTo>
                  <a:pt x="2520" y="9491"/>
                </a:lnTo>
                <a:lnTo>
                  <a:pt x="2435" y="9458"/>
                </a:lnTo>
                <a:lnTo>
                  <a:pt x="2347" y="9426"/>
                </a:lnTo>
                <a:lnTo>
                  <a:pt x="2258" y="9395"/>
                </a:lnTo>
                <a:lnTo>
                  <a:pt x="2168" y="9366"/>
                </a:lnTo>
                <a:lnTo>
                  <a:pt x="2079" y="9337"/>
                </a:lnTo>
                <a:lnTo>
                  <a:pt x="1993" y="9310"/>
                </a:lnTo>
                <a:lnTo>
                  <a:pt x="1836" y="9263"/>
                </a:lnTo>
                <a:lnTo>
                  <a:pt x="1709" y="9226"/>
                </a:lnTo>
                <a:lnTo>
                  <a:pt x="1592" y="9193"/>
                </a:lnTo>
                <a:lnTo>
                  <a:pt x="1568" y="9178"/>
                </a:lnTo>
                <a:lnTo>
                  <a:pt x="1503" y="9134"/>
                </a:lnTo>
                <a:lnTo>
                  <a:pt x="1458" y="9102"/>
                </a:lnTo>
                <a:lnTo>
                  <a:pt x="1406" y="9064"/>
                </a:lnTo>
                <a:lnTo>
                  <a:pt x="1348" y="9021"/>
                </a:lnTo>
                <a:lnTo>
                  <a:pt x="1287" y="8975"/>
                </a:lnTo>
                <a:lnTo>
                  <a:pt x="1287" y="8749"/>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endParaRPr lang="zh-CN" altLang="en-US"/>
          </a:p>
        </p:txBody>
      </p:sp>
      <p:sp>
        <p:nvSpPr>
          <p:cNvPr id="5131" name="矩形 15"/>
          <p:cNvSpPr>
            <a:spLocks noChangeArrowheads="1"/>
          </p:cNvSpPr>
          <p:nvPr/>
        </p:nvSpPr>
        <p:spPr bwMode="auto">
          <a:xfrm>
            <a:off x="4313238" y="3838575"/>
            <a:ext cx="19859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en-US" altLang="zh-CN" sz="1600">
                <a:solidFill>
                  <a:srgbClr val="602629"/>
                </a:solidFill>
                <a:latin typeface="微软雅黑" pitchFamily="34" charset="-122"/>
                <a:ea typeface="微软雅黑" pitchFamily="34" charset="-122"/>
                <a:sym typeface="微软雅黑" pitchFamily="34" charset="-122"/>
              </a:rPr>
              <a:t>QQ</a:t>
            </a:r>
            <a:r>
              <a:rPr lang="zh-CN" altLang="en-US" sz="1600">
                <a:solidFill>
                  <a:srgbClr val="602629"/>
                </a:solidFill>
                <a:latin typeface="微软雅黑" pitchFamily="34" charset="-122"/>
                <a:ea typeface="微软雅黑" pitchFamily="34" charset="-122"/>
                <a:sym typeface="微软雅黑" pitchFamily="34" charset="-122"/>
              </a:rPr>
              <a:t>： </a:t>
            </a:r>
            <a:r>
              <a:rPr lang="en-US" altLang="zh-CN" sz="1600">
                <a:solidFill>
                  <a:srgbClr val="602629"/>
                </a:solidFill>
                <a:latin typeface="微软雅黑" pitchFamily="34" charset="-122"/>
                <a:ea typeface="微软雅黑" pitchFamily="34" charset="-122"/>
                <a:sym typeface="微软雅黑" pitchFamily="34" charset="-122"/>
              </a:rPr>
              <a:t>8888888888</a:t>
            </a:r>
            <a:endParaRPr lang="zh-CN" altLang="en-US" sz="1600">
              <a:solidFill>
                <a:srgbClr val="602629"/>
              </a:solidFill>
              <a:latin typeface="微软雅黑" pitchFamily="34" charset="-122"/>
              <a:ea typeface="微软雅黑" pitchFamily="34" charset="-122"/>
              <a:sym typeface="微软雅黑" pitchFamily="34" charset="-122"/>
            </a:endParaRPr>
          </a:p>
        </p:txBody>
      </p:sp>
      <p:pic>
        <p:nvPicPr>
          <p:cNvPr id="5132" name="Picture 3" descr="C:\Users\Administrator\Desktop\11111111111111.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0700" y="4997450"/>
            <a:ext cx="36576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3" name="KSO_Shape"/>
          <p:cNvSpPr>
            <a:spLocks noChangeArrowheads="1"/>
          </p:cNvSpPr>
          <p:nvPr/>
        </p:nvSpPr>
        <p:spPr bwMode="auto">
          <a:xfrm>
            <a:off x="3924300" y="4387850"/>
            <a:ext cx="250825" cy="257175"/>
          </a:xfrm>
          <a:custGeom>
            <a:avLst/>
            <a:gdLst>
              <a:gd name="T0" fmla="*/ 36 w 2482850"/>
              <a:gd name="T1" fmla="*/ 147 h 2544763"/>
              <a:gd name="T2" fmla="*/ 32 w 2482850"/>
              <a:gd name="T3" fmla="*/ 156 h 2544763"/>
              <a:gd name="T4" fmla="*/ 1 w 2482850"/>
              <a:gd name="T5" fmla="*/ 154 h 2544763"/>
              <a:gd name="T6" fmla="*/ 2 w 2482850"/>
              <a:gd name="T7" fmla="*/ 144 h 2544763"/>
              <a:gd name="T8" fmla="*/ 192 w 2482850"/>
              <a:gd name="T9" fmla="*/ 139 h 2544763"/>
              <a:gd name="T10" fmla="*/ 191 w 2482850"/>
              <a:gd name="T11" fmla="*/ 167 h 2544763"/>
              <a:gd name="T12" fmla="*/ 120 w 2482850"/>
              <a:gd name="T13" fmla="*/ 113 h 2544763"/>
              <a:gd name="T14" fmla="*/ 138 w 2482850"/>
              <a:gd name="T15" fmla="*/ 135 h 2544763"/>
              <a:gd name="T16" fmla="*/ 60 w 2482850"/>
              <a:gd name="T17" fmla="*/ 122 h 2544763"/>
              <a:gd name="T18" fmla="*/ 189 w 2482850"/>
              <a:gd name="T19" fmla="*/ 101 h 2544763"/>
              <a:gd name="T20" fmla="*/ 193 w 2482850"/>
              <a:gd name="T21" fmla="*/ 129 h 2544763"/>
              <a:gd name="T22" fmla="*/ 30 w 2482850"/>
              <a:gd name="T23" fmla="*/ 92 h 2544763"/>
              <a:gd name="T24" fmla="*/ 36 w 2482850"/>
              <a:gd name="T25" fmla="*/ 100 h 2544763"/>
              <a:gd name="T26" fmla="*/ 30 w 2482850"/>
              <a:gd name="T27" fmla="*/ 106 h 2544763"/>
              <a:gd name="T28" fmla="*/ 0 w 2482850"/>
              <a:gd name="T29" fmla="*/ 101 h 2544763"/>
              <a:gd name="T30" fmla="*/ 4 w 2482850"/>
              <a:gd name="T31" fmla="*/ 93 h 2544763"/>
              <a:gd name="T32" fmla="*/ 114 w 2482850"/>
              <a:gd name="T33" fmla="*/ 69 h 2544763"/>
              <a:gd name="T34" fmla="*/ 119 w 2482850"/>
              <a:gd name="T35" fmla="*/ 85 h 2544763"/>
              <a:gd name="T36" fmla="*/ 106 w 2482850"/>
              <a:gd name="T37" fmla="*/ 106 h 2544763"/>
              <a:gd name="T38" fmla="*/ 91 w 2482850"/>
              <a:gd name="T39" fmla="*/ 107 h 2544763"/>
              <a:gd name="T40" fmla="*/ 77 w 2482850"/>
              <a:gd name="T41" fmla="*/ 87 h 2544763"/>
              <a:gd name="T42" fmla="*/ 80 w 2482850"/>
              <a:gd name="T43" fmla="*/ 74 h 2544763"/>
              <a:gd name="T44" fmla="*/ 98 w 2482850"/>
              <a:gd name="T45" fmla="*/ 66 h 2544763"/>
              <a:gd name="T46" fmla="*/ 192 w 2482850"/>
              <a:gd name="T47" fmla="*/ 67 h 2544763"/>
              <a:gd name="T48" fmla="*/ 192 w 2482850"/>
              <a:gd name="T49" fmla="*/ 96 h 2544763"/>
              <a:gd name="T50" fmla="*/ 108 w 2482850"/>
              <a:gd name="T51" fmla="*/ 52 h 2544763"/>
              <a:gd name="T52" fmla="*/ 117 w 2482850"/>
              <a:gd name="T53" fmla="*/ 59 h 2544763"/>
              <a:gd name="T54" fmla="*/ 115 w 2482850"/>
              <a:gd name="T55" fmla="*/ 73 h 2544763"/>
              <a:gd name="T56" fmla="*/ 105 w 2482850"/>
              <a:gd name="T57" fmla="*/ 62 h 2544763"/>
              <a:gd name="T58" fmla="*/ 82 w 2482850"/>
              <a:gd name="T59" fmla="*/ 64 h 2544763"/>
              <a:gd name="T60" fmla="*/ 76 w 2482850"/>
              <a:gd name="T61" fmla="*/ 71 h 2544763"/>
              <a:gd name="T62" fmla="*/ 84 w 2482850"/>
              <a:gd name="T63" fmla="*/ 52 h 2544763"/>
              <a:gd name="T64" fmla="*/ 33 w 2482850"/>
              <a:gd name="T65" fmla="*/ 43 h 2544763"/>
              <a:gd name="T66" fmla="*/ 35 w 2482850"/>
              <a:gd name="T67" fmla="*/ 52 h 2544763"/>
              <a:gd name="T68" fmla="*/ 5 w 2482850"/>
              <a:gd name="T69" fmla="*/ 56 h 2544763"/>
              <a:gd name="T70" fmla="*/ 0 w 2482850"/>
              <a:gd name="T71" fmla="*/ 49 h 2544763"/>
              <a:gd name="T72" fmla="*/ 7 w 2482850"/>
              <a:gd name="T73" fmla="*/ 42 h 2544763"/>
              <a:gd name="T74" fmla="*/ 193 w 2482850"/>
              <a:gd name="T75" fmla="*/ 54 h 2544763"/>
              <a:gd name="T76" fmla="*/ 36 w 2482850"/>
              <a:gd name="T77" fmla="*/ 2 h 2544763"/>
              <a:gd name="T78" fmla="*/ 20 w 2482850"/>
              <a:gd name="T79" fmla="*/ 15 h 2544763"/>
              <a:gd name="T80" fmla="*/ 39 w 2482850"/>
              <a:gd name="T81" fmla="*/ 45 h 2544763"/>
              <a:gd name="T82" fmla="*/ 34 w 2482850"/>
              <a:gd name="T83" fmla="*/ 58 h 2544763"/>
              <a:gd name="T84" fmla="*/ 36 w 2482850"/>
              <a:gd name="T85" fmla="*/ 91 h 2544763"/>
              <a:gd name="T86" fmla="*/ 38 w 2482850"/>
              <a:gd name="T87" fmla="*/ 105 h 2544763"/>
              <a:gd name="T88" fmla="*/ 32 w 2482850"/>
              <a:gd name="T89" fmla="*/ 139 h 2544763"/>
              <a:gd name="T90" fmla="*/ 39 w 2482850"/>
              <a:gd name="T91" fmla="*/ 151 h 2544763"/>
              <a:gd name="T92" fmla="*/ 29 w 2482850"/>
              <a:gd name="T93" fmla="*/ 160 h 2544763"/>
              <a:gd name="T94" fmla="*/ 32 w 2482850"/>
              <a:gd name="T95" fmla="*/ 196 h 2544763"/>
              <a:gd name="T96" fmla="*/ 173 w 2482850"/>
              <a:gd name="T97" fmla="*/ 188 h 2544763"/>
              <a:gd name="T98" fmla="*/ 168 w 2482850"/>
              <a:gd name="T99" fmla="*/ 5 h 2544763"/>
              <a:gd name="T100" fmla="*/ 169 w 2482850"/>
              <a:gd name="T101" fmla="*/ 4 h 2544763"/>
              <a:gd name="T102" fmla="*/ 174 w 2482850"/>
              <a:gd name="T103" fmla="*/ 189 h 2544763"/>
              <a:gd name="T104" fmla="*/ 31 w 2482850"/>
              <a:gd name="T105" fmla="*/ 198 h 2544763"/>
              <a:gd name="T106" fmla="*/ 29 w 2482850"/>
              <a:gd name="T107" fmla="*/ 158 h 2544763"/>
              <a:gd name="T108" fmla="*/ 38 w 2482850"/>
              <a:gd name="T109" fmla="*/ 151 h 2544763"/>
              <a:gd name="T110" fmla="*/ 31 w 2482850"/>
              <a:gd name="T111" fmla="*/ 141 h 2544763"/>
              <a:gd name="T112" fmla="*/ 36 w 2482850"/>
              <a:gd name="T113" fmla="*/ 104 h 2544763"/>
              <a:gd name="T114" fmla="*/ 35 w 2482850"/>
              <a:gd name="T115" fmla="*/ 93 h 2544763"/>
              <a:gd name="T116" fmla="*/ 33 w 2482850"/>
              <a:gd name="T117" fmla="*/ 57 h 2544763"/>
              <a:gd name="T118" fmla="*/ 37 w 2482850"/>
              <a:gd name="T119" fmla="*/ 46 h 2544763"/>
              <a:gd name="T120" fmla="*/ 18 w 2482850"/>
              <a:gd name="T121" fmla="*/ 15 h 2544763"/>
              <a:gd name="T122" fmla="*/ 36 w 2482850"/>
              <a:gd name="T123" fmla="*/ 0 h 25447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82850"/>
              <a:gd name="T187" fmla="*/ 0 h 2544763"/>
              <a:gd name="T188" fmla="*/ 2482850 w 2482850"/>
              <a:gd name="T189" fmla="*/ 2544763 h 25447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82850" h="2544763">
                <a:moveTo>
                  <a:pt x="86902" y="1822450"/>
                </a:moveTo>
                <a:lnTo>
                  <a:pt x="91667" y="1822450"/>
                </a:lnTo>
                <a:lnTo>
                  <a:pt x="370523" y="1822450"/>
                </a:lnTo>
                <a:lnTo>
                  <a:pt x="375061" y="1822450"/>
                </a:lnTo>
                <a:lnTo>
                  <a:pt x="379826" y="1822903"/>
                </a:lnTo>
                <a:lnTo>
                  <a:pt x="384137" y="1823583"/>
                </a:lnTo>
                <a:lnTo>
                  <a:pt x="388902" y="1824262"/>
                </a:lnTo>
                <a:lnTo>
                  <a:pt x="393213" y="1825395"/>
                </a:lnTo>
                <a:lnTo>
                  <a:pt x="397524" y="1826527"/>
                </a:lnTo>
                <a:lnTo>
                  <a:pt x="401835" y="1827886"/>
                </a:lnTo>
                <a:lnTo>
                  <a:pt x="405919" y="1829472"/>
                </a:lnTo>
                <a:lnTo>
                  <a:pt x="409777" y="1831284"/>
                </a:lnTo>
                <a:lnTo>
                  <a:pt x="414088" y="1833322"/>
                </a:lnTo>
                <a:lnTo>
                  <a:pt x="417718" y="1835587"/>
                </a:lnTo>
                <a:lnTo>
                  <a:pt x="421575" y="1838079"/>
                </a:lnTo>
                <a:lnTo>
                  <a:pt x="425206" y="1840344"/>
                </a:lnTo>
                <a:lnTo>
                  <a:pt x="428609" y="1843062"/>
                </a:lnTo>
                <a:lnTo>
                  <a:pt x="432013" y="1846006"/>
                </a:lnTo>
                <a:lnTo>
                  <a:pt x="434962" y="1848951"/>
                </a:lnTo>
                <a:lnTo>
                  <a:pt x="438139" y="1852122"/>
                </a:lnTo>
                <a:lnTo>
                  <a:pt x="441088" y="1855293"/>
                </a:lnTo>
                <a:lnTo>
                  <a:pt x="443584" y="1858691"/>
                </a:lnTo>
                <a:lnTo>
                  <a:pt x="446307" y="1862315"/>
                </a:lnTo>
                <a:lnTo>
                  <a:pt x="448803" y="1865939"/>
                </a:lnTo>
                <a:lnTo>
                  <a:pt x="450845" y="1869789"/>
                </a:lnTo>
                <a:lnTo>
                  <a:pt x="452887" y="1873640"/>
                </a:lnTo>
                <a:lnTo>
                  <a:pt x="454702" y="1877490"/>
                </a:lnTo>
                <a:lnTo>
                  <a:pt x="456291" y="1881794"/>
                </a:lnTo>
                <a:lnTo>
                  <a:pt x="457879" y="1885871"/>
                </a:lnTo>
                <a:lnTo>
                  <a:pt x="459240" y="1890401"/>
                </a:lnTo>
                <a:lnTo>
                  <a:pt x="460148" y="1894704"/>
                </a:lnTo>
                <a:lnTo>
                  <a:pt x="461055" y="1899008"/>
                </a:lnTo>
                <a:lnTo>
                  <a:pt x="461509" y="1903538"/>
                </a:lnTo>
                <a:lnTo>
                  <a:pt x="461736" y="1908068"/>
                </a:lnTo>
                <a:lnTo>
                  <a:pt x="461963" y="1912824"/>
                </a:lnTo>
                <a:lnTo>
                  <a:pt x="461736" y="1917581"/>
                </a:lnTo>
                <a:lnTo>
                  <a:pt x="461509" y="1922111"/>
                </a:lnTo>
                <a:lnTo>
                  <a:pt x="461055" y="1926641"/>
                </a:lnTo>
                <a:lnTo>
                  <a:pt x="460148" y="1930945"/>
                </a:lnTo>
                <a:lnTo>
                  <a:pt x="459240" y="1935248"/>
                </a:lnTo>
                <a:lnTo>
                  <a:pt x="457879" y="1939778"/>
                </a:lnTo>
                <a:lnTo>
                  <a:pt x="456291" y="1943855"/>
                </a:lnTo>
                <a:lnTo>
                  <a:pt x="454702" y="1947932"/>
                </a:lnTo>
                <a:lnTo>
                  <a:pt x="452887" y="1952009"/>
                </a:lnTo>
                <a:lnTo>
                  <a:pt x="450845" y="1955860"/>
                </a:lnTo>
                <a:lnTo>
                  <a:pt x="448803" y="1959710"/>
                </a:lnTo>
                <a:lnTo>
                  <a:pt x="446307" y="1963334"/>
                </a:lnTo>
                <a:lnTo>
                  <a:pt x="443584" y="1966958"/>
                </a:lnTo>
                <a:lnTo>
                  <a:pt x="441088" y="1970356"/>
                </a:lnTo>
                <a:lnTo>
                  <a:pt x="438139" y="1973753"/>
                </a:lnTo>
                <a:lnTo>
                  <a:pt x="434962" y="1976698"/>
                </a:lnTo>
                <a:lnTo>
                  <a:pt x="432013" y="1979643"/>
                </a:lnTo>
                <a:lnTo>
                  <a:pt x="428609" y="1982587"/>
                </a:lnTo>
                <a:lnTo>
                  <a:pt x="425206" y="1985305"/>
                </a:lnTo>
                <a:lnTo>
                  <a:pt x="421575" y="1988023"/>
                </a:lnTo>
                <a:lnTo>
                  <a:pt x="417718" y="1990288"/>
                </a:lnTo>
                <a:lnTo>
                  <a:pt x="414088" y="1992327"/>
                </a:lnTo>
                <a:lnTo>
                  <a:pt x="409777" y="1994365"/>
                </a:lnTo>
                <a:lnTo>
                  <a:pt x="405919" y="1996177"/>
                </a:lnTo>
                <a:lnTo>
                  <a:pt x="401835" y="1997763"/>
                </a:lnTo>
                <a:lnTo>
                  <a:pt x="397524" y="1999348"/>
                </a:lnTo>
                <a:lnTo>
                  <a:pt x="393213" y="2000254"/>
                </a:lnTo>
                <a:lnTo>
                  <a:pt x="388902" y="2001387"/>
                </a:lnTo>
                <a:lnTo>
                  <a:pt x="384137" y="2002066"/>
                </a:lnTo>
                <a:lnTo>
                  <a:pt x="379826" y="2002972"/>
                </a:lnTo>
                <a:lnTo>
                  <a:pt x="375061" y="2003199"/>
                </a:lnTo>
                <a:lnTo>
                  <a:pt x="370523" y="2003425"/>
                </a:lnTo>
                <a:lnTo>
                  <a:pt x="91667" y="2003425"/>
                </a:lnTo>
                <a:lnTo>
                  <a:pt x="86902" y="2003199"/>
                </a:lnTo>
                <a:lnTo>
                  <a:pt x="82364" y="2002972"/>
                </a:lnTo>
                <a:lnTo>
                  <a:pt x="77599" y="2002066"/>
                </a:lnTo>
                <a:lnTo>
                  <a:pt x="73288" y="2001387"/>
                </a:lnTo>
                <a:lnTo>
                  <a:pt x="68750" y="2000254"/>
                </a:lnTo>
                <a:lnTo>
                  <a:pt x="64439" y="1999348"/>
                </a:lnTo>
                <a:lnTo>
                  <a:pt x="60128" y="1997763"/>
                </a:lnTo>
                <a:lnTo>
                  <a:pt x="56044" y="1996177"/>
                </a:lnTo>
                <a:lnTo>
                  <a:pt x="51959" y="1994365"/>
                </a:lnTo>
                <a:lnTo>
                  <a:pt x="48102" y="1992327"/>
                </a:lnTo>
                <a:lnTo>
                  <a:pt x="44245" y="1990288"/>
                </a:lnTo>
                <a:lnTo>
                  <a:pt x="40615" y="1988023"/>
                </a:lnTo>
                <a:lnTo>
                  <a:pt x="36757" y="1985305"/>
                </a:lnTo>
                <a:lnTo>
                  <a:pt x="33581" y="1982587"/>
                </a:lnTo>
                <a:lnTo>
                  <a:pt x="30177" y="1979643"/>
                </a:lnTo>
                <a:lnTo>
                  <a:pt x="26774" y="1976698"/>
                </a:lnTo>
                <a:lnTo>
                  <a:pt x="23824" y="1973753"/>
                </a:lnTo>
                <a:lnTo>
                  <a:pt x="21101" y="1970356"/>
                </a:lnTo>
                <a:lnTo>
                  <a:pt x="18152" y="1966958"/>
                </a:lnTo>
                <a:lnTo>
                  <a:pt x="15656" y="1963334"/>
                </a:lnTo>
                <a:lnTo>
                  <a:pt x="13160" y="1959710"/>
                </a:lnTo>
                <a:lnTo>
                  <a:pt x="11118" y="1955860"/>
                </a:lnTo>
                <a:lnTo>
                  <a:pt x="9076" y="1952009"/>
                </a:lnTo>
                <a:lnTo>
                  <a:pt x="7261" y="1947932"/>
                </a:lnTo>
                <a:lnTo>
                  <a:pt x="5446" y="1943855"/>
                </a:lnTo>
                <a:lnTo>
                  <a:pt x="4084" y="1939778"/>
                </a:lnTo>
                <a:lnTo>
                  <a:pt x="2950" y="1935248"/>
                </a:lnTo>
                <a:lnTo>
                  <a:pt x="1815" y="1930945"/>
                </a:lnTo>
                <a:lnTo>
                  <a:pt x="1134" y="1926641"/>
                </a:lnTo>
                <a:lnTo>
                  <a:pt x="454" y="1922111"/>
                </a:lnTo>
                <a:lnTo>
                  <a:pt x="0" y="1917581"/>
                </a:lnTo>
                <a:lnTo>
                  <a:pt x="0" y="1912824"/>
                </a:lnTo>
                <a:lnTo>
                  <a:pt x="0" y="1908068"/>
                </a:lnTo>
                <a:lnTo>
                  <a:pt x="454" y="1903538"/>
                </a:lnTo>
                <a:lnTo>
                  <a:pt x="1134" y="1899008"/>
                </a:lnTo>
                <a:lnTo>
                  <a:pt x="1815" y="1894704"/>
                </a:lnTo>
                <a:lnTo>
                  <a:pt x="2950" y="1890401"/>
                </a:lnTo>
                <a:lnTo>
                  <a:pt x="4084" y="1885871"/>
                </a:lnTo>
                <a:lnTo>
                  <a:pt x="5446" y="1881794"/>
                </a:lnTo>
                <a:lnTo>
                  <a:pt x="7261" y="1877490"/>
                </a:lnTo>
                <a:lnTo>
                  <a:pt x="9076" y="1873640"/>
                </a:lnTo>
                <a:lnTo>
                  <a:pt x="11118" y="1869789"/>
                </a:lnTo>
                <a:lnTo>
                  <a:pt x="13160" y="1865939"/>
                </a:lnTo>
                <a:lnTo>
                  <a:pt x="15656" y="1862315"/>
                </a:lnTo>
                <a:lnTo>
                  <a:pt x="18152" y="1858691"/>
                </a:lnTo>
                <a:lnTo>
                  <a:pt x="21101" y="1855293"/>
                </a:lnTo>
                <a:lnTo>
                  <a:pt x="23824" y="1852122"/>
                </a:lnTo>
                <a:lnTo>
                  <a:pt x="26774" y="1848951"/>
                </a:lnTo>
                <a:lnTo>
                  <a:pt x="30177" y="1846006"/>
                </a:lnTo>
                <a:lnTo>
                  <a:pt x="33581" y="1843062"/>
                </a:lnTo>
                <a:lnTo>
                  <a:pt x="36757" y="1840344"/>
                </a:lnTo>
                <a:lnTo>
                  <a:pt x="40615" y="1838079"/>
                </a:lnTo>
                <a:lnTo>
                  <a:pt x="44245" y="1835587"/>
                </a:lnTo>
                <a:lnTo>
                  <a:pt x="48102" y="1833322"/>
                </a:lnTo>
                <a:lnTo>
                  <a:pt x="51959" y="1831284"/>
                </a:lnTo>
                <a:lnTo>
                  <a:pt x="56044" y="1829472"/>
                </a:lnTo>
                <a:lnTo>
                  <a:pt x="60128" y="1827886"/>
                </a:lnTo>
                <a:lnTo>
                  <a:pt x="64439" y="1826527"/>
                </a:lnTo>
                <a:lnTo>
                  <a:pt x="68750" y="1825395"/>
                </a:lnTo>
                <a:lnTo>
                  <a:pt x="73288" y="1824262"/>
                </a:lnTo>
                <a:lnTo>
                  <a:pt x="77599" y="1823583"/>
                </a:lnTo>
                <a:lnTo>
                  <a:pt x="82364" y="1822903"/>
                </a:lnTo>
                <a:lnTo>
                  <a:pt x="86902" y="1822450"/>
                </a:lnTo>
                <a:close/>
                <a:moveTo>
                  <a:pt x="2282825" y="1685925"/>
                </a:moveTo>
                <a:lnTo>
                  <a:pt x="2412173" y="1745797"/>
                </a:lnTo>
                <a:lnTo>
                  <a:pt x="2422140" y="1750786"/>
                </a:lnTo>
                <a:lnTo>
                  <a:pt x="2426897" y="1753281"/>
                </a:lnTo>
                <a:lnTo>
                  <a:pt x="2431201" y="1756002"/>
                </a:lnTo>
                <a:lnTo>
                  <a:pt x="2435732" y="1758724"/>
                </a:lnTo>
                <a:lnTo>
                  <a:pt x="2439583" y="1761445"/>
                </a:lnTo>
                <a:lnTo>
                  <a:pt x="2443434" y="1764166"/>
                </a:lnTo>
                <a:lnTo>
                  <a:pt x="2447058" y="1767115"/>
                </a:lnTo>
                <a:lnTo>
                  <a:pt x="2450456" y="1769836"/>
                </a:lnTo>
                <a:lnTo>
                  <a:pt x="2453628" y="1773011"/>
                </a:lnTo>
                <a:lnTo>
                  <a:pt x="2456799" y="1775959"/>
                </a:lnTo>
                <a:lnTo>
                  <a:pt x="2459518" y="1778907"/>
                </a:lnTo>
                <a:lnTo>
                  <a:pt x="2462236" y="1782082"/>
                </a:lnTo>
                <a:lnTo>
                  <a:pt x="2464501" y="1785257"/>
                </a:lnTo>
                <a:lnTo>
                  <a:pt x="2466766" y="1788432"/>
                </a:lnTo>
                <a:lnTo>
                  <a:pt x="2468805" y="1791607"/>
                </a:lnTo>
                <a:lnTo>
                  <a:pt x="2470617" y="1794782"/>
                </a:lnTo>
                <a:lnTo>
                  <a:pt x="2472430" y="1798184"/>
                </a:lnTo>
                <a:lnTo>
                  <a:pt x="2474015" y="1801813"/>
                </a:lnTo>
                <a:lnTo>
                  <a:pt x="2475601" y="1805215"/>
                </a:lnTo>
                <a:lnTo>
                  <a:pt x="2477866" y="1812245"/>
                </a:lnTo>
                <a:lnTo>
                  <a:pt x="2479905" y="1819502"/>
                </a:lnTo>
                <a:lnTo>
                  <a:pt x="2481264" y="1826986"/>
                </a:lnTo>
                <a:lnTo>
                  <a:pt x="2482397" y="1834697"/>
                </a:lnTo>
                <a:lnTo>
                  <a:pt x="2482850" y="1842861"/>
                </a:lnTo>
                <a:lnTo>
                  <a:pt x="2482850" y="1851025"/>
                </a:lnTo>
                <a:lnTo>
                  <a:pt x="2482850" y="2068286"/>
                </a:lnTo>
                <a:lnTo>
                  <a:pt x="2482850" y="2076677"/>
                </a:lnTo>
                <a:lnTo>
                  <a:pt x="2482397" y="2084388"/>
                </a:lnTo>
                <a:lnTo>
                  <a:pt x="2481264" y="2092326"/>
                </a:lnTo>
                <a:lnTo>
                  <a:pt x="2479905" y="2099810"/>
                </a:lnTo>
                <a:lnTo>
                  <a:pt x="2477866" y="2107067"/>
                </a:lnTo>
                <a:lnTo>
                  <a:pt x="2475601" y="2114324"/>
                </a:lnTo>
                <a:lnTo>
                  <a:pt x="2474015" y="2117726"/>
                </a:lnTo>
                <a:lnTo>
                  <a:pt x="2472430" y="2121127"/>
                </a:lnTo>
                <a:lnTo>
                  <a:pt x="2470617" y="2124302"/>
                </a:lnTo>
                <a:lnTo>
                  <a:pt x="2468805" y="2127704"/>
                </a:lnTo>
                <a:lnTo>
                  <a:pt x="2466766" y="2130879"/>
                </a:lnTo>
                <a:lnTo>
                  <a:pt x="2464501" y="2134281"/>
                </a:lnTo>
                <a:lnTo>
                  <a:pt x="2462236" y="2137456"/>
                </a:lnTo>
                <a:lnTo>
                  <a:pt x="2459518" y="2140404"/>
                </a:lnTo>
                <a:lnTo>
                  <a:pt x="2456799" y="2143352"/>
                </a:lnTo>
                <a:lnTo>
                  <a:pt x="2453628" y="2146527"/>
                </a:lnTo>
                <a:lnTo>
                  <a:pt x="2450456" y="2149249"/>
                </a:lnTo>
                <a:lnTo>
                  <a:pt x="2447058" y="2152197"/>
                </a:lnTo>
                <a:lnTo>
                  <a:pt x="2443434" y="2154919"/>
                </a:lnTo>
                <a:lnTo>
                  <a:pt x="2439583" y="2157867"/>
                </a:lnTo>
                <a:lnTo>
                  <a:pt x="2435732" y="2160588"/>
                </a:lnTo>
                <a:lnTo>
                  <a:pt x="2431201" y="2163310"/>
                </a:lnTo>
                <a:lnTo>
                  <a:pt x="2426897" y="2165804"/>
                </a:lnTo>
                <a:lnTo>
                  <a:pt x="2422140" y="2168526"/>
                </a:lnTo>
                <a:lnTo>
                  <a:pt x="2412173" y="2173742"/>
                </a:lnTo>
                <a:lnTo>
                  <a:pt x="2282825" y="2233613"/>
                </a:lnTo>
                <a:lnTo>
                  <a:pt x="2282825" y="1685925"/>
                </a:lnTo>
                <a:close/>
                <a:moveTo>
                  <a:pt x="1216535" y="1436687"/>
                </a:moveTo>
                <a:lnTo>
                  <a:pt x="1274253" y="1436687"/>
                </a:lnTo>
                <a:lnTo>
                  <a:pt x="1303338" y="1492629"/>
                </a:lnTo>
                <a:lnTo>
                  <a:pt x="1283046" y="1513778"/>
                </a:lnTo>
                <a:lnTo>
                  <a:pt x="1301534" y="1642262"/>
                </a:lnTo>
                <a:lnTo>
                  <a:pt x="1245394" y="1852612"/>
                </a:lnTo>
                <a:lnTo>
                  <a:pt x="1189254" y="1642262"/>
                </a:lnTo>
                <a:lnTo>
                  <a:pt x="1207516" y="1513778"/>
                </a:lnTo>
                <a:lnTo>
                  <a:pt x="1187450" y="1492629"/>
                </a:lnTo>
                <a:lnTo>
                  <a:pt x="1216535" y="1436687"/>
                </a:lnTo>
                <a:close/>
                <a:moveTo>
                  <a:pt x="1389519" y="1379537"/>
                </a:moveTo>
                <a:lnTo>
                  <a:pt x="1401785" y="1384753"/>
                </a:lnTo>
                <a:lnTo>
                  <a:pt x="1434494" y="1399267"/>
                </a:lnTo>
                <a:lnTo>
                  <a:pt x="1456754" y="1409246"/>
                </a:lnTo>
                <a:lnTo>
                  <a:pt x="1481740" y="1420358"/>
                </a:lnTo>
                <a:lnTo>
                  <a:pt x="1508543" y="1432831"/>
                </a:lnTo>
                <a:lnTo>
                  <a:pt x="1536709" y="1446212"/>
                </a:lnTo>
                <a:lnTo>
                  <a:pt x="1565557" y="1460273"/>
                </a:lnTo>
                <a:lnTo>
                  <a:pt x="1593950" y="1474560"/>
                </a:lnTo>
                <a:lnTo>
                  <a:pt x="1607578" y="1481818"/>
                </a:lnTo>
                <a:lnTo>
                  <a:pt x="1621207" y="1489075"/>
                </a:lnTo>
                <a:lnTo>
                  <a:pt x="1634154" y="1496105"/>
                </a:lnTo>
                <a:lnTo>
                  <a:pt x="1646647" y="1503362"/>
                </a:lnTo>
                <a:lnTo>
                  <a:pt x="1658232" y="1509939"/>
                </a:lnTo>
                <a:lnTo>
                  <a:pt x="1669589" y="1516743"/>
                </a:lnTo>
                <a:lnTo>
                  <a:pt x="1679584" y="1523546"/>
                </a:lnTo>
                <a:lnTo>
                  <a:pt x="1688669" y="1529669"/>
                </a:lnTo>
                <a:lnTo>
                  <a:pt x="1697074" y="1536019"/>
                </a:lnTo>
                <a:lnTo>
                  <a:pt x="1704115" y="1541689"/>
                </a:lnTo>
                <a:lnTo>
                  <a:pt x="1707068" y="1544410"/>
                </a:lnTo>
                <a:lnTo>
                  <a:pt x="1709794" y="1547132"/>
                </a:lnTo>
                <a:lnTo>
                  <a:pt x="1712292" y="1549853"/>
                </a:lnTo>
                <a:lnTo>
                  <a:pt x="1714337" y="1552348"/>
                </a:lnTo>
                <a:lnTo>
                  <a:pt x="1716154" y="1554843"/>
                </a:lnTo>
                <a:lnTo>
                  <a:pt x="1717971" y="1558018"/>
                </a:lnTo>
                <a:lnTo>
                  <a:pt x="1721833" y="1565048"/>
                </a:lnTo>
                <a:lnTo>
                  <a:pt x="1726148" y="1573666"/>
                </a:lnTo>
                <a:lnTo>
                  <a:pt x="1730237" y="1583191"/>
                </a:lnTo>
                <a:lnTo>
                  <a:pt x="1734326" y="1593850"/>
                </a:lnTo>
                <a:lnTo>
                  <a:pt x="1738869" y="1605416"/>
                </a:lnTo>
                <a:lnTo>
                  <a:pt x="1742957" y="1618116"/>
                </a:lnTo>
                <a:lnTo>
                  <a:pt x="1747500" y="1631269"/>
                </a:lnTo>
                <a:lnTo>
                  <a:pt x="1751816" y="1645330"/>
                </a:lnTo>
                <a:lnTo>
                  <a:pt x="1755904" y="1659844"/>
                </a:lnTo>
                <a:lnTo>
                  <a:pt x="1764536" y="1690460"/>
                </a:lnTo>
                <a:lnTo>
                  <a:pt x="1773168" y="1722210"/>
                </a:lnTo>
                <a:lnTo>
                  <a:pt x="1781118" y="1753960"/>
                </a:lnTo>
                <a:lnTo>
                  <a:pt x="1788613" y="1785030"/>
                </a:lnTo>
                <a:lnTo>
                  <a:pt x="1795428" y="1814966"/>
                </a:lnTo>
                <a:lnTo>
                  <a:pt x="1801561" y="1842180"/>
                </a:lnTo>
                <a:lnTo>
                  <a:pt x="1807012" y="1866446"/>
                </a:lnTo>
                <a:lnTo>
                  <a:pt x="1814962" y="1902505"/>
                </a:lnTo>
                <a:lnTo>
                  <a:pt x="1817688" y="1916112"/>
                </a:lnTo>
                <a:lnTo>
                  <a:pt x="1244600" y="1916112"/>
                </a:lnTo>
                <a:lnTo>
                  <a:pt x="1389519" y="1379537"/>
                </a:lnTo>
                <a:close/>
                <a:moveTo>
                  <a:pt x="1100083" y="1379537"/>
                </a:moveTo>
                <a:lnTo>
                  <a:pt x="1244600" y="1916112"/>
                </a:lnTo>
                <a:lnTo>
                  <a:pt x="673100" y="1916112"/>
                </a:lnTo>
                <a:lnTo>
                  <a:pt x="676045" y="1902505"/>
                </a:lnTo>
                <a:lnTo>
                  <a:pt x="683520" y="1866446"/>
                </a:lnTo>
                <a:lnTo>
                  <a:pt x="688956" y="1842180"/>
                </a:lnTo>
                <a:lnTo>
                  <a:pt x="695072" y="1814966"/>
                </a:lnTo>
                <a:lnTo>
                  <a:pt x="702094" y="1785030"/>
                </a:lnTo>
                <a:lnTo>
                  <a:pt x="709569" y="1753960"/>
                </a:lnTo>
                <a:lnTo>
                  <a:pt x="717724" y="1722210"/>
                </a:lnTo>
                <a:lnTo>
                  <a:pt x="725878" y="1690460"/>
                </a:lnTo>
                <a:lnTo>
                  <a:pt x="734486" y="1659844"/>
                </a:lnTo>
                <a:lnTo>
                  <a:pt x="739016" y="1645330"/>
                </a:lnTo>
                <a:lnTo>
                  <a:pt x="743320" y="1631269"/>
                </a:lnTo>
                <a:lnTo>
                  <a:pt x="747397" y="1618116"/>
                </a:lnTo>
                <a:lnTo>
                  <a:pt x="751928" y="1605416"/>
                </a:lnTo>
                <a:lnTo>
                  <a:pt x="756005" y="1593850"/>
                </a:lnTo>
                <a:lnTo>
                  <a:pt x="760082" y="1583191"/>
                </a:lnTo>
                <a:lnTo>
                  <a:pt x="764386" y="1573666"/>
                </a:lnTo>
                <a:lnTo>
                  <a:pt x="768463" y="1565048"/>
                </a:lnTo>
                <a:lnTo>
                  <a:pt x="772314" y="1558018"/>
                </a:lnTo>
                <a:lnTo>
                  <a:pt x="774353" y="1554843"/>
                </a:lnTo>
                <a:lnTo>
                  <a:pt x="776165" y="1552348"/>
                </a:lnTo>
                <a:lnTo>
                  <a:pt x="778203" y="1549853"/>
                </a:lnTo>
                <a:lnTo>
                  <a:pt x="780695" y="1547132"/>
                </a:lnTo>
                <a:lnTo>
                  <a:pt x="783413" y="1544410"/>
                </a:lnTo>
                <a:lnTo>
                  <a:pt x="786358" y="1541689"/>
                </a:lnTo>
                <a:lnTo>
                  <a:pt x="793607" y="1536019"/>
                </a:lnTo>
                <a:lnTo>
                  <a:pt x="801535" y="1529669"/>
                </a:lnTo>
                <a:lnTo>
                  <a:pt x="810822" y="1523546"/>
                </a:lnTo>
                <a:lnTo>
                  <a:pt x="821015" y="1516743"/>
                </a:lnTo>
                <a:lnTo>
                  <a:pt x="831888" y="1509939"/>
                </a:lnTo>
                <a:lnTo>
                  <a:pt x="843893" y="1503362"/>
                </a:lnTo>
                <a:lnTo>
                  <a:pt x="855898" y="1496105"/>
                </a:lnTo>
                <a:lnTo>
                  <a:pt x="869263" y="1489075"/>
                </a:lnTo>
                <a:lnTo>
                  <a:pt x="882401" y="1481818"/>
                </a:lnTo>
                <a:lnTo>
                  <a:pt x="896445" y="1474560"/>
                </a:lnTo>
                <a:lnTo>
                  <a:pt x="924533" y="1460273"/>
                </a:lnTo>
                <a:lnTo>
                  <a:pt x="953074" y="1446212"/>
                </a:lnTo>
                <a:lnTo>
                  <a:pt x="981388" y="1432831"/>
                </a:lnTo>
                <a:lnTo>
                  <a:pt x="1008117" y="1420358"/>
                </a:lnTo>
                <a:lnTo>
                  <a:pt x="1033034" y="1409246"/>
                </a:lnTo>
                <a:lnTo>
                  <a:pt x="1055006" y="1399267"/>
                </a:lnTo>
                <a:lnTo>
                  <a:pt x="1088077" y="1384753"/>
                </a:lnTo>
                <a:lnTo>
                  <a:pt x="1100083" y="1379537"/>
                </a:lnTo>
                <a:close/>
                <a:moveTo>
                  <a:pt x="2282825" y="1227137"/>
                </a:moveTo>
                <a:lnTo>
                  <a:pt x="2412173" y="1287064"/>
                </a:lnTo>
                <a:lnTo>
                  <a:pt x="2422140" y="1292285"/>
                </a:lnTo>
                <a:lnTo>
                  <a:pt x="2426897" y="1294782"/>
                </a:lnTo>
                <a:lnTo>
                  <a:pt x="2431201" y="1297505"/>
                </a:lnTo>
                <a:lnTo>
                  <a:pt x="2435732" y="1300002"/>
                </a:lnTo>
                <a:lnTo>
                  <a:pt x="2439583" y="1302953"/>
                </a:lnTo>
                <a:lnTo>
                  <a:pt x="2443434" y="1305677"/>
                </a:lnTo>
                <a:lnTo>
                  <a:pt x="2447058" y="1308628"/>
                </a:lnTo>
                <a:lnTo>
                  <a:pt x="2450456" y="1311352"/>
                </a:lnTo>
                <a:lnTo>
                  <a:pt x="2453628" y="1314303"/>
                </a:lnTo>
                <a:lnTo>
                  <a:pt x="2456799" y="1317481"/>
                </a:lnTo>
                <a:lnTo>
                  <a:pt x="2459518" y="1320205"/>
                </a:lnTo>
                <a:lnTo>
                  <a:pt x="2462236" y="1323383"/>
                </a:lnTo>
                <a:lnTo>
                  <a:pt x="2464501" y="1326561"/>
                </a:lnTo>
                <a:lnTo>
                  <a:pt x="2466766" y="1329966"/>
                </a:lnTo>
                <a:lnTo>
                  <a:pt x="2468805" y="1332917"/>
                </a:lnTo>
                <a:lnTo>
                  <a:pt x="2470617" y="1336322"/>
                </a:lnTo>
                <a:lnTo>
                  <a:pt x="2472430" y="1339727"/>
                </a:lnTo>
                <a:lnTo>
                  <a:pt x="2474015" y="1343132"/>
                </a:lnTo>
                <a:lnTo>
                  <a:pt x="2475601" y="1346537"/>
                </a:lnTo>
                <a:lnTo>
                  <a:pt x="2477866" y="1353800"/>
                </a:lnTo>
                <a:lnTo>
                  <a:pt x="2479905" y="1361064"/>
                </a:lnTo>
                <a:lnTo>
                  <a:pt x="2481264" y="1368555"/>
                </a:lnTo>
                <a:lnTo>
                  <a:pt x="2482397" y="1376273"/>
                </a:lnTo>
                <a:lnTo>
                  <a:pt x="2482850" y="1384445"/>
                </a:lnTo>
                <a:lnTo>
                  <a:pt x="2482850" y="1392390"/>
                </a:lnTo>
                <a:lnTo>
                  <a:pt x="2482850" y="1609852"/>
                </a:lnTo>
                <a:lnTo>
                  <a:pt x="2482850" y="1618251"/>
                </a:lnTo>
                <a:lnTo>
                  <a:pt x="2482397" y="1626196"/>
                </a:lnTo>
                <a:lnTo>
                  <a:pt x="2481264" y="1634141"/>
                </a:lnTo>
                <a:lnTo>
                  <a:pt x="2479905" y="1641632"/>
                </a:lnTo>
                <a:lnTo>
                  <a:pt x="2477866" y="1648895"/>
                </a:lnTo>
                <a:lnTo>
                  <a:pt x="2475601" y="1655932"/>
                </a:lnTo>
                <a:lnTo>
                  <a:pt x="2474015" y="1659337"/>
                </a:lnTo>
                <a:lnTo>
                  <a:pt x="2472430" y="1662969"/>
                </a:lnTo>
                <a:lnTo>
                  <a:pt x="2470617" y="1666147"/>
                </a:lnTo>
                <a:lnTo>
                  <a:pt x="2468805" y="1669325"/>
                </a:lnTo>
                <a:lnTo>
                  <a:pt x="2466766" y="1672730"/>
                </a:lnTo>
                <a:lnTo>
                  <a:pt x="2464501" y="1675908"/>
                </a:lnTo>
                <a:lnTo>
                  <a:pt x="2462236" y="1678859"/>
                </a:lnTo>
                <a:lnTo>
                  <a:pt x="2459518" y="1682037"/>
                </a:lnTo>
                <a:lnTo>
                  <a:pt x="2456799" y="1685215"/>
                </a:lnTo>
                <a:lnTo>
                  <a:pt x="2453628" y="1687939"/>
                </a:lnTo>
                <a:lnTo>
                  <a:pt x="2450456" y="1691117"/>
                </a:lnTo>
                <a:lnTo>
                  <a:pt x="2447058" y="1694068"/>
                </a:lnTo>
                <a:lnTo>
                  <a:pt x="2443434" y="1696792"/>
                </a:lnTo>
                <a:lnTo>
                  <a:pt x="2439583" y="1699743"/>
                </a:lnTo>
                <a:lnTo>
                  <a:pt x="2435732" y="1702240"/>
                </a:lnTo>
                <a:lnTo>
                  <a:pt x="2431201" y="1705190"/>
                </a:lnTo>
                <a:lnTo>
                  <a:pt x="2426897" y="1707687"/>
                </a:lnTo>
                <a:lnTo>
                  <a:pt x="2422140" y="1710411"/>
                </a:lnTo>
                <a:lnTo>
                  <a:pt x="2412173" y="1715178"/>
                </a:lnTo>
                <a:lnTo>
                  <a:pt x="2406963" y="1717675"/>
                </a:lnTo>
                <a:lnTo>
                  <a:pt x="2282825" y="1660018"/>
                </a:lnTo>
                <a:lnTo>
                  <a:pt x="2282825" y="1227137"/>
                </a:lnTo>
                <a:close/>
                <a:moveTo>
                  <a:pt x="91667" y="1182687"/>
                </a:moveTo>
                <a:lnTo>
                  <a:pt x="370523" y="1182687"/>
                </a:lnTo>
                <a:lnTo>
                  <a:pt x="375061" y="1182913"/>
                </a:lnTo>
                <a:lnTo>
                  <a:pt x="379826" y="1183140"/>
                </a:lnTo>
                <a:lnTo>
                  <a:pt x="384137" y="1183593"/>
                </a:lnTo>
                <a:lnTo>
                  <a:pt x="388902" y="1184499"/>
                </a:lnTo>
                <a:lnTo>
                  <a:pt x="393213" y="1185405"/>
                </a:lnTo>
                <a:lnTo>
                  <a:pt x="397524" y="1186764"/>
                </a:lnTo>
                <a:lnTo>
                  <a:pt x="401835" y="1188349"/>
                </a:lnTo>
                <a:lnTo>
                  <a:pt x="405919" y="1189935"/>
                </a:lnTo>
                <a:lnTo>
                  <a:pt x="409777" y="1191747"/>
                </a:lnTo>
                <a:lnTo>
                  <a:pt x="414088" y="1193785"/>
                </a:lnTo>
                <a:lnTo>
                  <a:pt x="417718" y="1195824"/>
                </a:lnTo>
                <a:lnTo>
                  <a:pt x="421575" y="1198089"/>
                </a:lnTo>
                <a:lnTo>
                  <a:pt x="425206" y="1200807"/>
                </a:lnTo>
                <a:lnTo>
                  <a:pt x="428609" y="1203298"/>
                </a:lnTo>
                <a:lnTo>
                  <a:pt x="432013" y="1206243"/>
                </a:lnTo>
                <a:lnTo>
                  <a:pt x="434962" y="1209187"/>
                </a:lnTo>
                <a:lnTo>
                  <a:pt x="438139" y="1212358"/>
                </a:lnTo>
                <a:lnTo>
                  <a:pt x="441088" y="1215756"/>
                </a:lnTo>
                <a:lnTo>
                  <a:pt x="443584" y="1219154"/>
                </a:lnTo>
                <a:lnTo>
                  <a:pt x="446307" y="1222778"/>
                </a:lnTo>
                <a:lnTo>
                  <a:pt x="448803" y="1226402"/>
                </a:lnTo>
                <a:lnTo>
                  <a:pt x="450845" y="1230026"/>
                </a:lnTo>
                <a:lnTo>
                  <a:pt x="452887" y="1233876"/>
                </a:lnTo>
                <a:lnTo>
                  <a:pt x="454702" y="1237953"/>
                </a:lnTo>
                <a:lnTo>
                  <a:pt x="456291" y="1242257"/>
                </a:lnTo>
                <a:lnTo>
                  <a:pt x="457879" y="1246334"/>
                </a:lnTo>
                <a:lnTo>
                  <a:pt x="459240" y="1250411"/>
                </a:lnTo>
                <a:lnTo>
                  <a:pt x="460148" y="1254941"/>
                </a:lnTo>
                <a:lnTo>
                  <a:pt x="461055" y="1259471"/>
                </a:lnTo>
                <a:lnTo>
                  <a:pt x="461509" y="1264001"/>
                </a:lnTo>
                <a:lnTo>
                  <a:pt x="461736" y="1268531"/>
                </a:lnTo>
                <a:lnTo>
                  <a:pt x="461963" y="1273061"/>
                </a:lnTo>
                <a:lnTo>
                  <a:pt x="461736" y="1277591"/>
                </a:lnTo>
                <a:lnTo>
                  <a:pt x="461509" y="1282348"/>
                </a:lnTo>
                <a:lnTo>
                  <a:pt x="461055" y="1286651"/>
                </a:lnTo>
                <a:lnTo>
                  <a:pt x="460148" y="1291408"/>
                </a:lnTo>
                <a:lnTo>
                  <a:pt x="459240" y="1295485"/>
                </a:lnTo>
                <a:lnTo>
                  <a:pt x="457879" y="1300015"/>
                </a:lnTo>
                <a:lnTo>
                  <a:pt x="456291" y="1304092"/>
                </a:lnTo>
                <a:lnTo>
                  <a:pt x="454702" y="1308169"/>
                </a:lnTo>
                <a:lnTo>
                  <a:pt x="452887" y="1312246"/>
                </a:lnTo>
                <a:lnTo>
                  <a:pt x="450845" y="1316323"/>
                </a:lnTo>
                <a:lnTo>
                  <a:pt x="448803" y="1319947"/>
                </a:lnTo>
                <a:lnTo>
                  <a:pt x="446307" y="1323571"/>
                </a:lnTo>
                <a:lnTo>
                  <a:pt x="443584" y="1327195"/>
                </a:lnTo>
                <a:lnTo>
                  <a:pt x="441088" y="1330366"/>
                </a:lnTo>
                <a:lnTo>
                  <a:pt x="438139" y="1333764"/>
                </a:lnTo>
                <a:lnTo>
                  <a:pt x="434962" y="1336935"/>
                </a:lnTo>
                <a:lnTo>
                  <a:pt x="432013" y="1340106"/>
                </a:lnTo>
                <a:lnTo>
                  <a:pt x="428609" y="1342824"/>
                </a:lnTo>
                <a:lnTo>
                  <a:pt x="425206" y="1345542"/>
                </a:lnTo>
                <a:lnTo>
                  <a:pt x="421575" y="1348033"/>
                </a:lnTo>
                <a:lnTo>
                  <a:pt x="417718" y="1350525"/>
                </a:lnTo>
                <a:lnTo>
                  <a:pt x="414088" y="1352563"/>
                </a:lnTo>
                <a:lnTo>
                  <a:pt x="409777" y="1354602"/>
                </a:lnTo>
                <a:lnTo>
                  <a:pt x="405919" y="1356414"/>
                </a:lnTo>
                <a:lnTo>
                  <a:pt x="401835" y="1357999"/>
                </a:lnTo>
                <a:lnTo>
                  <a:pt x="397524" y="1359585"/>
                </a:lnTo>
                <a:lnTo>
                  <a:pt x="393213" y="1360717"/>
                </a:lnTo>
                <a:lnTo>
                  <a:pt x="388902" y="1361850"/>
                </a:lnTo>
                <a:lnTo>
                  <a:pt x="384137" y="1362529"/>
                </a:lnTo>
                <a:lnTo>
                  <a:pt x="379826" y="1363209"/>
                </a:lnTo>
                <a:lnTo>
                  <a:pt x="375061" y="1363435"/>
                </a:lnTo>
                <a:lnTo>
                  <a:pt x="370523" y="1363662"/>
                </a:lnTo>
                <a:lnTo>
                  <a:pt x="91667" y="1363662"/>
                </a:lnTo>
                <a:lnTo>
                  <a:pt x="86902" y="1363435"/>
                </a:lnTo>
                <a:lnTo>
                  <a:pt x="82364" y="1363209"/>
                </a:lnTo>
                <a:lnTo>
                  <a:pt x="77599" y="1362529"/>
                </a:lnTo>
                <a:lnTo>
                  <a:pt x="73288" y="1361850"/>
                </a:lnTo>
                <a:lnTo>
                  <a:pt x="68750" y="1360717"/>
                </a:lnTo>
                <a:lnTo>
                  <a:pt x="64439" y="1359585"/>
                </a:lnTo>
                <a:lnTo>
                  <a:pt x="60128" y="1357999"/>
                </a:lnTo>
                <a:lnTo>
                  <a:pt x="56044" y="1356414"/>
                </a:lnTo>
                <a:lnTo>
                  <a:pt x="51959" y="1354602"/>
                </a:lnTo>
                <a:lnTo>
                  <a:pt x="48102" y="1352563"/>
                </a:lnTo>
                <a:lnTo>
                  <a:pt x="44245" y="1350525"/>
                </a:lnTo>
                <a:lnTo>
                  <a:pt x="40615" y="1348033"/>
                </a:lnTo>
                <a:lnTo>
                  <a:pt x="36757" y="1345542"/>
                </a:lnTo>
                <a:lnTo>
                  <a:pt x="33581" y="1342824"/>
                </a:lnTo>
                <a:lnTo>
                  <a:pt x="30177" y="1340106"/>
                </a:lnTo>
                <a:lnTo>
                  <a:pt x="26774" y="1336935"/>
                </a:lnTo>
                <a:lnTo>
                  <a:pt x="23824" y="1333764"/>
                </a:lnTo>
                <a:lnTo>
                  <a:pt x="21101" y="1330366"/>
                </a:lnTo>
                <a:lnTo>
                  <a:pt x="18152" y="1327195"/>
                </a:lnTo>
                <a:lnTo>
                  <a:pt x="15656" y="1323571"/>
                </a:lnTo>
                <a:lnTo>
                  <a:pt x="13160" y="1319947"/>
                </a:lnTo>
                <a:lnTo>
                  <a:pt x="11118" y="1316323"/>
                </a:lnTo>
                <a:lnTo>
                  <a:pt x="9076" y="1312246"/>
                </a:lnTo>
                <a:lnTo>
                  <a:pt x="7261" y="1308169"/>
                </a:lnTo>
                <a:lnTo>
                  <a:pt x="5446" y="1304092"/>
                </a:lnTo>
                <a:lnTo>
                  <a:pt x="4084" y="1300015"/>
                </a:lnTo>
                <a:lnTo>
                  <a:pt x="2950" y="1295485"/>
                </a:lnTo>
                <a:lnTo>
                  <a:pt x="1815" y="1291408"/>
                </a:lnTo>
                <a:lnTo>
                  <a:pt x="1134" y="1286651"/>
                </a:lnTo>
                <a:lnTo>
                  <a:pt x="454" y="1282348"/>
                </a:lnTo>
                <a:lnTo>
                  <a:pt x="0" y="1277591"/>
                </a:lnTo>
                <a:lnTo>
                  <a:pt x="0" y="1273061"/>
                </a:lnTo>
                <a:lnTo>
                  <a:pt x="0" y="1268531"/>
                </a:lnTo>
                <a:lnTo>
                  <a:pt x="454" y="1264001"/>
                </a:lnTo>
                <a:lnTo>
                  <a:pt x="1134" y="1259471"/>
                </a:lnTo>
                <a:lnTo>
                  <a:pt x="1815" y="1254941"/>
                </a:lnTo>
                <a:lnTo>
                  <a:pt x="2950" y="1250411"/>
                </a:lnTo>
                <a:lnTo>
                  <a:pt x="4084" y="1246334"/>
                </a:lnTo>
                <a:lnTo>
                  <a:pt x="5446" y="1242257"/>
                </a:lnTo>
                <a:lnTo>
                  <a:pt x="7261" y="1237953"/>
                </a:lnTo>
                <a:lnTo>
                  <a:pt x="9076" y="1233876"/>
                </a:lnTo>
                <a:lnTo>
                  <a:pt x="11118" y="1230026"/>
                </a:lnTo>
                <a:lnTo>
                  <a:pt x="13160" y="1226402"/>
                </a:lnTo>
                <a:lnTo>
                  <a:pt x="15656" y="1222778"/>
                </a:lnTo>
                <a:lnTo>
                  <a:pt x="18152" y="1219154"/>
                </a:lnTo>
                <a:lnTo>
                  <a:pt x="21101" y="1215756"/>
                </a:lnTo>
                <a:lnTo>
                  <a:pt x="23824" y="1212358"/>
                </a:lnTo>
                <a:lnTo>
                  <a:pt x="26774" y="1209187"/>
                </a:lnTo>
                <a:lnTo>
                  <a:pt x="30177" y="1206243"/>
                </a:lnTo>
                <a:lnTo>
                  <a:pt x="33581" y="1203298"/>
                </a:lnTo>
                <a:lnTo>
                  <a:pt x="36757" y="1200807"/>
                </a:lnTo>
                <a:lnTo>
                  <a:pt x="40615" y="1198089"/>
                </a:lnTo>
                <a:lnTo>
                  <a:pt x="44245" y="1195824"/>
                </a:lnTo>
                <a:lnTo>
                  <a:pt x="48102" y="1193785"/>
                </a:lnTo>
                <a:lnTo>
                  <a:pt x="51959" y="1191747"/>
                </a:lnTo>
                <a:lnTo>
                  <a:pt x="56044" y="1189935"/>
                </a:lnTo>
                <a:lnTo>
                  <a:pt x="60128" y="1188349"/>
                </a:lnTo>
                <a:lnTo>
                  <a:pt x="64439" y="1186764"/>
                </a:lnTo>
                <a:lnTo>
                  <a:pt x="68750" y="1185405"/>
                </a:lnTo>
                <a:lnTo>
                  <a:pt x="73288" y="1184499"/>
                </a:lnTo>
                <a:lnTo>
                  <a:pt x="77599" y="1183593"/>
                </a:lnTo>
                <a:lnTo>
                  <a:pt x="82364" y="1183140"/>
                </a:lnTo>
                <a:lnTo>
                  <a:pt x="86902" y="1182913"/>
                </a:lnTo>
                <a:lnTo>
                  <a:pt x="91667" y="1182687"/>
                </a:lnTo>
                <a:close/>
                <a:moveTo>
                  <a:pt x="1390308" y="782637"/>
                </a:moveTo>
                <a:lnTo>
                  <a:pt x="1396663" y="786039"/>
                </a:lnTo>
                <a:lnTo>
                  <a:pt x="1402564" y="789894"/>
                </a:lnTo>
                <a:lnTo>
                  <a:pt x="1408238" y="793749"/>
                </a:lnTo>
                <a:lnTo>
                  <a:pt x="1413458" y="797831"/>
                </a:lnTo>
                <a:lnTo>
                  <a:pt x="1418225" y="802140"/>
                </a:lnTo>
                <a:lnTo>
                  <a:pt x="1422764" y="806449"/>
                </a:lnTo>
                <a:lnTo>
                  <a:pt x="1426849" y="811439"/>
                </a:lnTo>
                <a:lnTo>
                  <a:pt x="1430935" y="816428"/>
                </a:lnTo>
                <a:lnTo>
                  <a:pt x="1434112" y="821417"/>
                </a:lnTo>
                <a:lnTo>
                  <a:pt x="1437516" y="826860"/>
                </a:lnTo>
                <a:lnTo>
                  <a:pt x="1440694" y="832303"/>
                </a:lnTo>
                <a:lnTo>
                  <a:pt x="1443644" y="837973"/>
                </a:lnTo>
                <a:lnTo>
                  <a:pt x="1446141" y="843869"/>
                </a:lnTo>
                <a:lnTo>
                  <a:pt x="1448411" y="849765"/>
                </a:lnTo>
                <a:lnTo>
                  <a:pt x="1450907" y="856115"/>
                </a:lnTo>
                <a:lnTo>
                  <a:pt x="1452723" y="862465"/>
                </a:lnTo>
                <a:lnTo>
                  <a:pt x="1454766" y="869042"/>
                </a:lnTo>
                <a:lnTo>
                  <a:pt x="1456581" y="875846"/>
                </a:lnTo>
                <a:lnTo>
                  <a:pt x="1459759" y="889680"/>
                </a:lnTo>
                <a:lnTo>
                  <a:pt x="1462709" y="904648"/>
                </a:lnTo>
                <a:lnTo>
                  <a:pt x="1465433" y="919842"/>
                </a:lnTo>
                <a:lnTo>
                  <a:pt x="1471107" y="952499"/>
                </a:lnTo>
                <a:lnTo>
                  <a:pt x="1474284" y="969735"/>
                </a:lnTo>
                <a:lnTo>
                  <a:pt x="1477462" y="987424"/>
                </a:lnTo>
                <a:lnTo>
                  <a:pt x="1483363" y="988785"/>
                </a:lnTo>
                <a:lnTo>
                  <a:pt x="1489037" y="990146"/>
                </a:lnTo>
                <a:lnTo>
                  <a:pt x="1494484" y="992187"/>
                </a:lnTo>
                <a:lnTo>
                  <a:pt x="1499704" y="994228"/>
                </a:lnTo>
                <a:lnTo>
                  <a:pt x="1504470" y="996949"/>
                </a:lnTo>
                <a:lnTo>
                  <a:pt x="1509237" y="999671"/>
                </a:lnTo>
                <a:lnTo>
                  <a:pt x="1513549" y="1003073"/>
                </a:lnTo>
                <a:lnTo>
                  <a:pt x="1517407" y="1006474"/>
                </a:lnTo>
                <a:lnTo>
                  <a:pt x="1521493" y="1010330"/>
                </a:lnTo>
                <a:lnTo>
                  <a:pt x="1525124" y="1014185"/>
                </a:lnTo>
                <a:lnTo>
                  <a:pt x="1528075" y="1018721"/>
                </a:lnTo>
                <a:lnTo>
                  <a:pt x="1530798" y="1023030"/>
                </a:lnTo>
                <a:lnTo>
                  <a:pt x="1533068" y="1027792"/>
                </a:lnTo>
                <a:lnTo>
                  <a:pt x="1535110" y="1032555"/>
                </a:lnTo>
                <a:lnTo>
                  <a:pt x="1536472" y="1037771"/>
                </a:lnTo>
                <a:lnTo>
                  <a:pt x="1537607" y="1043214"/>
                </a:lnTo>
                <a:lnTo>
                  <a:pt x="1538288" y="1048657"/>
                </a:lnTo>
                <a:lnTo>
                  <a:pt x="1538288" y="1054326"/>
                </a:lnTo>
                <a:lnTo>
                  <a:pt x="1537834" y="1060223"/>
                </a:lnTo>
                <a:lnTo>
                  <a:pt x="1536699" y="1066119"/>
                </a:lnTo>
                <a:lnTo>
                  <a:pt x="1535110" y="1072016"/>
                </a:lnTo>
                <a:lnTo>
                  <a:pt x="1533068" y="1078366"/>
                </a:lnTo>
                <a:lnTo>
                  <a:pt x="1530117" y="1084489"/>
                </a:lnTo>
                <a:lnTo>
                  <a:pt x="1526940" y="1091066"/>
                </a:lnTo>
                <a:lnTo>
                  <a:pt x="1522854" y="1097416"/>
                </a:lnTo>
                <a:lnTo>
                  <a:pt x="1518315" y="1103766"/>
                </a:lnTo>
                <a:lnTo>
                  <a:pt x="1512868" y="1110342"/>
                </a:lnTo>
                <a:lnTo>
                  <a:pt x="1506967" y="1116919"/>
                </a:lnTo>
                <a:lnTo>
                  <a:pt x="1500158" y="1123496"/>
                </a:lnTo>
                <a:lnTo>
                  <a:pt x="1492668" y="1129846"/>
                </a:lnTo>
                <a:lnTo>
                  <a:pt x="1484271" y="1136650"/>
                </a:lnTo>
                <a:lnTo>
                  <a:pt x="1474965" y="1143000"/>
                </a:lnTo>
                <a:lnTo>
                  <a:pt x="1472696" y="1155019"/>
                </a:lnTo>
                <a:lnTo>
                  <a:pt x="1469745" y="1167266"/>
                </a:lnTo>
                <a:lnTo>
                  <a:pt x="1466568" y="1179059"/>
                </a:lnTo>
                <a:lnTo>
                  <a:pt x="1462936" y="1190851"/>
                </a:lnTo>
                <a:lnTo>
                  <a:pt x="1459078" y="1202417"/>
                </a:lnTo>
                <a:lnTo>
                  <a:pt x="1454993" y="1213984"/>
                </a:lnTo>
                <a:lnTo>
                  <a:pt x="1450680" y="1225323"/>
                </a:lnTo>
                <a:lnTo>
                  <a:pt x="1445687" y="1236435"/>
                </a:lnTo>
                <a:lnTo>
                  <a:pt x="1440467" y="1247321"/>
                </a:lnTo>
                <a:lnTo>
                  <a:pt x="1435020" y="1257980"/>
                </a:lnTo>
                <a:lnTo>
                  <a:pt x="1429346" y="1268412"/>
                </a:lnTo>
                <a:lnTo>
                  <a:pt x="1423218" y="1278391"/>
                </a:lnTo>
                <a:lnTo>
                  <a:pt x="1416863" y="1288369"/>
                </a:lnTo>
                <a:lnTo>
                  <a:pt x="1410281" y="1297894"/>
                </a:lnTo>
                <a:lnTo>
                  <a:pt x="1403245" y="1307193"/>
                </a:lnTo>
                <a:lnTo>
                  <a:pt x="1395982" y="1316037"/>
                </a:lnTo>
                <a:lnTo>
                  <a:pt x="1388719" y="1324655"/>
                </a:lnTo>
                <a:lnTo>
                  <a:pt x="1381003" y="1332593"/>
                </a:lnTo>
                <a:lnTo>
                  <a:pt x="1373059" y="1340077"/>
                </a:lnTo>
                <a:lnTo>
                  <a:pt x="1364661" y="1347334"/>
                </a:lnTo>
                <a:lnTo>
                  <a:pt x="1356037" y="1354364"/>
                </a:lnTo>
                <a:lnTo>
                  <a:pt x="1347639" y="1360714"/>
                </a:lnTo>
                <a:lnTo>
                  <a:pt x="1338561" y="1366610"/>
                </a:lnTo>
                <a:lnTo>
                  <a:pt x="1329028" y="1371827"/>
                </a:lnTo>
                <a:lnTo>
                  <a:pt x="1319723" y="1376816"/>
                </a:lnTo>
                <a:lnTo>
                  <a:pt x="1310190" y="1380898"/>
                </a:lnTo>
                <a:lnTo>
                  <a:pt x="1300431" y="1384527"/>
                </a:lnTo>
                <a:lnTo>
                  <a:pt x="1295211" y="1386341"/>
                </a:lnTo>
                <a:lnTo>
                  <a:pt x="1290218" y="1387702"/>
                </a:lnTo>
                <a:lnTo>
                  <a:pt x="1284997" y="1389062"/>
                </a:lnTo>
                <a:lnTo>
                  <a:pt x="1279777" y="1390196"/>
                </a:lnTo>
                <a:lnTo>
                  <a:pt x="1274557" y="1391330"/>
                </a:lnTo>
                <a:lnTo>
                  <a:pt x="1269110" y="1392010"/>
                </a:lnTo>
                <a:lnTo>
                  <a:pt x="1264117" y="1392691"/>
                </a:lnTo>
                <a:lnTo>
                  <a:pt x="1258670" y="1393371"/>
                </a:lnTo>
                <a:lnTo>
                  <a:pt x="1253223" y="1393825"/>
                </a:lnTo>
                <a:lnTo>
                  <a:pt x="1247776" y="1393825"/>
                </a:lnTo>
                <a:lnTo>
                  <a:pt x="1242328" y="1393825"/>
                </a:lnTo>
                <a:lnTo>
                  <a:pt x="1236881" y="1393371"/>
                </a:lnTo>
                <a:lnTo>
                  <a:pt x="1231661" y="1392691"/>
                </a:lnTo>
                <a:lnTo>
                  <a:pt x="1226214" y="1392010"/>
                </a:lnTo>
                <a:lnTo>
                  <a:pt x="1220994" y="1391330"/>
                </a:lnTo>
                <a:lnTo>
                  <a:pt x="1215774" y="1390196"/>
                </a:lnTo>
                <a:lnTo>
                  <a:pt x="1210554" y="1389062"/>
                </a:lnTo>
                <a:lnTo>
                  <a:pt x="1205333" y="1387702"/>
                </a:lnTo>
                <a:lnTo>
                  <a:pt x="1200113" y="1386341"/>
                </a:lnTo>
                <a:lnTo>
                  <a:pt x="1195347" y="1384527"/>
                </a:lnTo>
                <a:lnTo>
                  <a:pt x="1185361" y="1380898"/>
                </a:lnTo>
                <a:lnTo>
                  <a:pt x="1175828" y="1376816"/>
                </a:lnTo>
                <a:lnTo>
                  <a:pt x="1166296" y="1371827"/>
                </a:lnTo>
                <a:lnTo>
                  <a:pt x="1157217" y="1366610"/>
                </a:lnTo>
                <a:lnTo>
                  <a:pt x="1148139" y="1360714"/>
                </a:lnTo>
                <a:lnTo>
                  <a:pt x="1139514" y="1354364"/>
                </a:lnTo>
                <a:lnTo>
                  <a:pt x="1130890" y="1347334"/>
                </a:lnTo>
                <a:lnTo>
                  <a:pt x="1122492" y="1340077"/>
                </a:lnTo>
                <a:lnTo>
                  <a:pt x="1114548" y="1332593"/>
                </a:lnTo>
                <a:lnTo>
                  <a:pt x="1106832" y="1324655"/>
                </a:lnTo>
                <a:lnTo>
                  <a:pt x="1099569" y="1316037"/>
                </a:lnTo>
                <a:lnTo>
                  <a:pt x="1092306" y="1307193"/>
                </a:lnTo>
                <a:lnTo>
                  <a:pt x="1085270" y="1297894"/>
                </a:lnTo>
                <a:lnTo>
                  <a:pt x="1078688" y="1288369"/>
                </a:lnTo>
                <a:lnTo>
                  <a:pt x="1072333" y="1278391"/>
                </a:lnTo>
                <a:lnTo>
                  <a:pt x="1066205" y="1268412"/>
                </a:lnTo>
                <a:lnTo>
                  <a:pt x="1060531" y="1257980"/>
                </a:lnTo>
                <a:lnTo>
                  <a:pt x="1055084" y="1247321"/>
                </a:lnTo>
                <a:lnTo>
                  <a:pt x="1049864" y="1236435"/>
                </a:lnTo>
                <a:lnTo>
                  <a:pt x="1045098" y="1225323"/>
                </a:lnTo>
                <a:lnTo>
                  <a:pt x="1040558" y="1213984"/>
                </a:lnTo>
                <a:lnTo>
                  <a:pt x="1036473" y="1202417"/>
                </a:lnTo>
                <a:lnTo>
                  <a:pt x="1032615" y="1190851"/>
                </a:lnTo>
                <a:lnTo>
                  <a:pt x="1028983" y="1179059"/>
                </a:lnTo>
                <a:lnTo>
                  <a:pt x="1025806" y="1167266"/>
                </a:lnTo>
                <a:lnTo>
                  <a:pt x="1022855" y="1155019"/>
                </a:lnTo>
                <a:lnTo>
                  <a:pt x="1020586" y="1143000"/>
                </a:lnTo>
                <a:lnTo>
                  <a:pt x="1011507" y="1136650"/>
                </a:lnTo>
                <a:lnTo>
                  <a:pt x="1003336" y="1129846"/>
                </a:lnTo>
                <a:lnTo>
                  <a:pt x="995620" y="1123496"/>
                </a:lnTo>
                <a:lnTo>
                  <a:pt x="988811" y="1116919"/>
                </a:lnTo>
                <a:lnTo>
                  <a:pt x="982683" y="1110342"/>
                </a:lnTo>
                <a:lnTo>
                  <a:pt x="977236" y="1103766"/>
                </a:lnTo>
                <a:lnTo>
                  <a:pt x="972696" y="1097416"/>
                </a:lnTo>
                <a:lnTo>
                  <a:pt x="968838" y="1091066"/>
                </a:lnTo>
                <a:lnTo>
                  <a:pt x="965434" y="1084489"/>
                </a:lnTo>
                <a:lnTo>
                  <a:pt x="962483" y="1078366"/>
                </a:lnTo>
                <a:lnTo>
                  <a:pt x="960440" y="1072016"/>
                </a:lnTo>
                <a:lnTo>
                  <a:pt x="958852" y="1066119"/>
                </a:lnTo>
                <a:lnTo>
                  <a:pt x="957944" y="1060223"/>
                </a:lnTo>
                <a:lnTo>
                  <a:pt x="957263" y="1054326"/>
                </a:lnTo>
                <a:lnTo>
                  <a:pt x="957263" y="1048657"/>
                </a:lnTo>
                <a:lnTo>
                  <a:pt x="958171" y="1043214"/>
                </a:lnTo>
                <a:lnTo>
                  <a:pt x="959079" y="1037771"/>
                </a:lnTo>
                <a:lnTo>
                  <a:pt x="960440" y="1032555"/>
                </a:lnTo>
                <a:lnTo>
                  <a:pt x="962483" y="1027792"/>
                </a:lnTo>
                <a:lnTo>
                  <a:pt x="964753" y="1023030"/>
                </a:lnTo>
                <a:lnTo>
                  <a:pt x="967476" y="1018721"/>
                </a:lnTo>
                <a:lnTo>
                  <a:pt x="970654" y="1014185"/>
                </a:lnTo>
                <a:lnTo>
                  <a:pt x="974285" y="1010330"/>
                </a:lnTo>
                <a:lnTo>
                  <a:pt x="978144" y="1006474"/>
                </a:lnTo>
                <a:lnTo>
                  <a:pt x="982002" y="1003073"/>
                </a:lnTo>
                <a:lnTo>
                  <a:pt x="986541" y="999671"/>
                </a:lnTo>
                <a:lnTo>
                  <a:pt x="991307" y="996949"/>
                </a:lnTo>
                <a:lnTo>
                  <a:pt x="996301" y="994228"/>
                </a:lnTo>
                <a:lnTo>
                  <a:pt x="1001521" y="992187"/>
                </a:lnTo>
                <a:lnTo>
                  <a:pt x="1006514" y="990146"/>
                </a:lnTo>
                <a:lnTo>
                  <a:pt x="1012415" y="988785"/>
                </a:lnTo>
                <a:lnTo>
                  <a:pt x="1018089" y="987424"/>
                </a:lnTo>
                <a:lnTo>
                  <a:pt x="1022401" y="964292"/>
                </a:lnTo>
                <a:lnTo>
                  <a:pt x="1026260" y="941840"/>
                </a:lnTo>
                <a:lnTo>
                  <a:pt x="1029891" y="920523"/>
                </a:lnTo>
                <a:lnTo>
                  <a:pt x="1033749" y="900339"/>
                </a:lnTo>
                <a:lnTo>
                  <a:pt x="1035792" y="890587"/>
                </a:lnTo>
                <a:lnTo>
                  <a:pt x="1037835" y="881289"/>
                </a:lnTo>
                <a:lnTo>
                  <a:pt x="1040104" y="872217"/>
                </a:lnTo>
                <a:lnTo>
                  <a:pt x="1042374" y="863373"/>
                </a:lnTo>
                <a:lnTo>
                  <a:pt x="1045325" y="854981"/>
                </a:lnTo>
                <a:lnTo>
                  <a:pt x="1048048" y="846817"/>
                </a:lnTo>
                <a:lnTo>
                  <a:pt x="1051453" y="838880"/>
                </a:lnTo>
                <a:lnTo>
                  <a:pt x="1055311" y="831396"/>
                </a:lnTo>
                <a:lnTo>
                  <a:pt x="1062574" y="834117"/>
                </a:lnTo>
                <a:lnTo>
                  <a:pt x="1072787" y="837065"/>
                </a:lnTo>
                <a:lnTo>
                  <a:pt x="1085270" y="840467"/>
                </a:lnTo>
                <a:lnTo>
                  <a:pt x="1092306" y="842281"/>
                </a:lnTo>
                <a:lnTo>
                  <a:pt x="1100023" y="843869"/>
                </a:lnTo>
                <a:lnTo>
                  <a:pt x="1108420" y="845456"/>
                </a:lnTo>
                <a:lnTo>
                  <a:pt x="1116818" y="847044"/>
                </a:lnTo>
                <a:lnTo>
                  <a:pt x="1126123" y="848178"/>
                </a:lnTo>
                <a:lnTo>
                  <a:pt x="1135883" y="849539"/>
                </a:lnTo>
                <a:lnTo>
                  <a:pt x="1145869" y="850673"/>
                </a:lnTo>
                <a:lnTo>
                  <a:pt x="1156309" y="851126"/>
                </a:lnTo>
                <a:lnTo>
                  <a:pt x="1167204" y="851580"/>
                </a:lnTo>
                <a:lnTo>
                  <a:pt x="1178552" y="851806"/>
                </a:lnTo>
                <a:lnTo>
                  <a:pt x="1190354" y="851580"/>
                </a:lnTo>
                <a:lnTo>
                  <a:pt x="1202156" y="851126"/>
                </a:lnTo>
                <a:lnTo>
                  <a:pt x="1214412" y="849992"/>
                </a:lnTo>
                <a:lnTo>
                  <a:pt x="1226895" y="848631"/>
                </a:lnTo>
                <a:lnTo>
                  <a:pt x="1239605" y="846364"/>
                </a:lnTo>
                <a:lnTo>
                  <a:pt x="1252542" y="844096"/>
                </a:lnTo>
                <a:lnTo>
                  <a:pt x="1265933" y="840921"/>
                </a:lnTo>
                <a:lnTo>
                  <a:pt x="1279323" y="837292"/>
                </a:lnTo>
                <a:lnTo>
                  <a:pt x="1292714" y="832983"/>
                </a:lnTo>
                <a:lnTo>
                  <a:pt x="1306559" y="827994"/>
                </a:lnTo>
                <a:lnTo>
                  <a:pt x="1313368" y="825499"/>
                </a:lnTo>
                <a:lnTo>
                  <a:pt x="1320404" y="822551"/>
                </a:lnTo>
                <a:lnTo>
                  <a:pt x="1327212" y="819603"/>
                </a:lnTo>
                <a:lnTo>
                  <a:pt x="1334248" y="816201"/>
                </a:lnTo>
                <a:lnTo>
                  <a:pt x="1341057" y="812799"/>
                </a:lnTo>
                <a:lnTo>
                  <a:pt x="1348093" y="809171"/>
                </a:lnTo>
                <a:lnTo>
                  <a:pt x="1355129" y="805315"/>
                </a:lnTo>
                <a:lnTo>
                  <a:pt x="1362165" y="801006"/>
                </a:lnTo>
                <a:lnTo>
                  <a:pt x="1369201" y="796924"/>
                </a:lnTo>
                <a:lnTo>
                  <a:pt x="1376463" y="792389"/>
                </a:lnTo>
                <a:lnTo>
                  <a:pt x="1383272" y="787626"/>
                </a:lnTo>
                <a:lnTo>
                  <a:pt x="1390308" y="782637"/>
                </a:lnTo>
                <a:close/>
                <a:moveTo>
                  <a:pt x="2282825" y="769937"/>
                </a:moveTo>
                <a:lnTo>
                  <a:pt x="2412173" y="829864"/>
                </a:lnTo>
                <a:lnTo>
                  <a:pt x="2422140" y="834858"/>
                </a:lnTo>
                <a:lnTo>
                  <a:pt x="2426897" y="837355"/>
                </a:lnTo>
                <a:lnTo>
                  <a:pt x="2431201" y="840078"/>
                </a:lnTo>
                <a:lnTo>
                  <a:pt x="2435732" y="842802"/>
                </a:lnTo>
                <a:lnTo>
                  <a:pt x="2439583" y="845526"/>
                </a:lnTo>
                <a:lnTo>
                  <a:pt x="2443434" y="848250"/>
                </a:lnTo>
                <a:lnTo>
                  <a:pt x="2447058" y="851201"/>
                </a:lnTo>
                <a:lnTo>
                  <a:pt x="2450456" y="853925"/>
                </a:lnTo>
                <a:lnTo>
                  <a:pt x="2453628" y="857103"/>
                </a:lnTo>
                <a:lnTo>
                  <a:pt x="2456799" y="860054"/>
                </a:lnTo>
                <a:lnTo>
                  <a:pt x="2459518" y="863005"/>
                </a:lnTo>
                <a:lnTo>
                  <a:pt x="2462236" y="866183"/>
                </a:lnTo>
                <a:lnTo>
                  <a:pt x="2464501" y="869361"/>
                </a:lnTo>
                <a:lnTo>
                  <a:pt x="2466766" y="872539"/>
                </a:lnTo>
                <a:lnTo>
                  <a:pt x="2468805" y="875717"/>
                </a:lnTo>
                <a:lnTo>
                  <a:pt x="2470617" y="878895"/>
                </a:lnTo>
                <a:lnTo>
                  <a:pt x="2472430" y="882300"/>
                </a:lnTo>
                <a:lnTo>
                  <a:pt x="2474015" y="885932"/>
                </a:lnTo>
                <a:lnTo>
                  <a:pt x="2475601" y="889337"/>
                </a:lnTo>
                <a:lnTo>
                  <a:pt x="2477866" y="896373"/>
                </a:lnTo>
                <a:lnTo>
                  <a:pt x="2479905" y="903637"/>
                </a:lnTo>
                <a:lnTo>
                  <a:pt x="2481264" y="911128"/>
                </a:lnTo>
                <a:lnTo>
                  <a:pt x="2482397" y="918846"/>
                </a:lnTo>
                <a:lnTo>
                  <a:pt x="2482850" y="927018"/>
                </a:lnTo>
                <a:lnTo>
                  <a:pt x="2482850" y="935190"/>
                </a:lnTo>
                <a:lnTo>
                  <a:pt x="2482850" y="1152652"/>
                </a:lnTo>
                <a:lnTo>
                  <a:pt x="2482850" y="1160824"/>
                </a:lnTo>
                <a:lnTo>
                  <a:pt x="2482397" y="1168768"/>
                </a:lnTo>
                <a:lnTo>
                  <a:pt x="2481264" y="1176486"/>
                </a:lnTo>
                <a:lnTo>
                  <a:pt x="2479905" y="1184204"/>
                </a:lnTo>
                <a:lnTo>
                  <a:pt x="2477866" y="1191468"/>
                </a:lnTo>
                <a:lnTo>
                  <a:pt x="2475601" y="1198732"/>
                </a:lnTo>
                <a:lnTo>
                  <a:pt x="2474015" y="1202137"/>
                </a:lnTo>
                <a:lnTo>
                  <a:pt x="2472430" y="1205315"/>
                </a:lnTo>
                <a:lnTo>
                  <a:pt x="2470617" y="1208720"/>
                </a:lnTo>
                <a:lnTo>
                  <a:pt x="2468805" y="1212125"/>
                </a:lnTo>
                <a:lnTo>
                  <a:pt x="2466766" y="1215303"/>
                </a:lnTo>
                <a:lnTo>
                  <a:pt x="2464501" y="1218708"/>
                </a:lnTo>
                <a:lnTo>
                  <a:pt x="2462236" y="1221658"/>
                </a:lnTo>
                <a:lnTo>
                  <a:pt x="2459518" y="1224836"/>
                </a:lnTo>
                <a:lnTo>
                  <a:pt x="2456799" y="1227787"/>
                </a:lnTo>
                <a:lnTo>
                  <a:pt x="2453628" y="1230738"/>
                </a:lnTo>
                <a:lnTo>
                  <a:pt x="2450456" y="1233689"/>
                </a:lnTo>
                <a:lnTo>
                  <a:pt x="2447058" y="1236640"/>
                </a:lnTo>
                <a:lnTo>
                  <a:pt x="2443434" y="1239364"/>
                </a:lnTo>
                <a:lnTo>
                  <a:pt x="2439583" y="1242315"/>
                </a:lnTo>
                <a:lnTo>
                  <a:pt x="2435732" y="1245039"/>
                </a:lnTo>
                <a:lnTo>
                  <a:pt x="2431201" y="1247763"/>
                </a:lnTo>
                <a:lnTo>
                  <a:pt x="2426897" y="1250260"/>
                </a:lnTo>
                <a:lnTo>
                  <a:pt x="2422140" y="1252984"/>
                </a:lnTo>
                <a:lnTo>
                  <a:pt x="2412173" y="1257978"/>
                </a:lnTo>
                <a:lnTo>
                  <a:pt x="2406963" y="1260475"/>
                </a:lnTo>
                <a:lnTo>
                  <a:pt x="2282825" y="1202818"/>
                </a:lnTo>
                <a:lnTo>
                  <a:pt x="2282825" y="769937"/>
                </a:lnTo>
                <a:close/>
                <a:moveTo>
                  <a:pt x="1247774" y="628650"/>
                </a:moveTo>
                <a:lnTo>
                  <a:pt x="1262265" y="628876"/>
                </a:lnTo>
                <a:lnTo>
                  <a:pt x="1276302" y="629556"/>
                </a:lnTo>
                <a:lnTo>
                  <a:pt x="1290113" y="631143"/>
                </a:lnTo>
                <a:lnTo>
                  <a:pt x="1303472" y="632956"/>
                </a:lnTo>
                <a:lnTo>
                  <a:pt x="1316830" y="635222"/>
                </a:lnTo>
                <a:lnTo>
                  <a:pt x="1329282" y="638169"/>
                </a:lnTo>
                <a:lnTo>
                  <a:pt x="1341282" y="641569"/>
                </a:lnTo>
                <a:lnTo>
                  <a:pt x="1353056" y="645195"/>
                </a:lnTo>
                <a:lnTo>
                  <a:pt x="1363923" y="649274"/>
                </a:lnTo>
                <a:lnTo>
                  <a:pt x="1374338" y="654034"/>
                </a:lnTo>
                <a:lnTo>
                  <a:pt x="1378866" y="656300"/>
                </a:lnTo>
                <a:lnTo>
                  <a:pt x="1383847" y="658794"/>
                </a:lnTo>
                <a:lnTo>
                  <a:pt x="1388149" y="661513"/>
                </a:lnTo>
                <a:lnTo>
                  <a:pt x="1392677" y="664006"/>
                </a:lnTo>
                <a:lnTo>
                  <a:pt x="1396753" y="666953"/>
                </a:lnTo>
                <a:lnTo>
                  <a:pt x="1400602" y="669672"/>
                </a:lnTo>
                <a:lnTo>
                  <a:pt x="1404451" y="672619"/>
                </a:lnTo>
                <a:lnTo>
                  <a:pt x="1407847" y="675565"/>
                </a:lnTo>
                <a:lnTo>
                  <a:pt x="1411243" y="678512"/>
                </a:lnTo>
                <a:lnTo>
                  <a:pt x="1414413" y="681685"/>
                </a:lnTo>
                <a:lnTo>
                  <a:pt x="1417130" y="685084"/>
                </a:lnTo>
                <a:lnTo>
                  <a:pt x="1419847" y="688257"/>
                </a:lnTo>
                <a:lnTo>
                  <a:pt x="1425507" y="688484"/>
                </a:lnTo>
                <a:lnTo>
                  <a:pt x="1430941" y="689164"/>
                </a:lnTo>
                <a:lnTo>
                  <a:pt x="1436148" y="690297"/>
                </a:lnTo>
                <a:lnTo>
                  <a:pt x="1441356" y="691430"/>
                </a:lnTo>
                <a:lnTo>
                  <a:pt x="1446110" y="693017"/>
                </a:lnTo>
                <a:lnTo>
                  <a:pt x="1450865" y="694830"/>
                </a:lnTo>
                <a:lnTo>
                  <a:pt x="1455167" y="697323"/>
                </a:lnTo>
                <a:lnTo>
                  <a:pt x="1459695" y="699816"/>
                </a:lnTo>
                <a:lnTo>
                  <a:pt x="1463544" y="702763"/>
                </a:lnTo>
                <a:lnTo>
                  <a:pt x="1467619" y="705709"/>
                </a:lnTo>
                <a:lnTo>
                  <a:pt x="1471242" y="708882"/>
                </a:lnTo>
                <a:lnTo>
                  <a:pt x="1474865" y="712508"/>
                </a:lnTo>
                <a:lnTo>
                  <a:pt x="1478261" y="716361"/>
                </a:lnTo>
                <a:lnTo>
                  <a:pt x="1481657" y="720668"/>
                </a:lnTo>
                <a:lnTo>
                  <a:pt x="1484827" y="724747"/>
                </a:lnTo>
                <a:lnTo>
                  <a:pt x="1487544" y="729053"/>
                </a:lnTo>
                <a:lnTo>
                  <a:pt x="1490487" y="733813"/>
                </a:lnTo>
                <a:lnTo>
                  <a:pt x="1492977" y="738799"/>
                </a:lnTo>
                <a:lnTo>
                  <a:pt x="1495468" y="743785"/>
                </a:lnTo>
                <a:lnTo>
                  <a:pt x="1497732" y="748998"/>
                </a:lnTo>
                <a:lnTo>
                  <a:pt x="1499996" y="754211"/>
                </a:lnTo>
                <a:lnTo>
                  <a:pt x="1502034" y="759877"/>
                </a:lnTo>
                <a:lnTo>
                  <a:pt x="1503845" y="765543"/>
                </a:lnTo>
                <a:lnTo>
                  <a:pt x="1505656" y="771436"/>
                </a:lnTo>
                <a:lnTo>
                  <a:pt x="1509053" y="783222"/>
                </a:lnTo>
                <a:lnTo>
                  <a:pt x="1511996" y="795460"/>
                </a:lnTo>
                <a:lnTo>
                  <a:pt x="1514260" y="808153"/>
                </a:lnTo>
                <a:lnTo>
                  <a:pt x="1516071" y="821071"/>
                </a:lnTo>
                <a:lnTo>
                  <a:pt x="1517656" y="833990"/>
                </a:lnTo>
                <a:lnTo>
                  <a:pt x="1519015" y="846909"/>
                </a:lnTo>
                <a:lnTo>
                  <a:pt x="1519694" y="860281"/>
                </a:lnTo>
                <a:lnTo>
                  <a:pt x="1520147" y="873200"/>
                </a:lnTo>
                <a:lnTo>
                  <a:pt x="1520826" y="886118"/>
                </a:lnTo>
                <a:lnTo>
                  <a:pt x="1520826" y="898584"/>
                </a:lnTo>
                <a:lnTo>
                  <a:pt x="1520373" y="910823"/>
                </a:lnTo>
                <a:lnTo>
                  <a:pt x="1520147" y="922608"/>
                </a:lnTo>
                <a:lnTo>
                  <a:pt x="1519241" y="945046"/>
                </a:lnTo>
                <a:lnTo>
                  <a:pt x="1517883" y="964311"/>
                </a:lnTo>
                <a:lnTo>
                  <a:pt x="1516524" y="981083"/>
                </a:lnTo>
                <a:lnTo>
                  <a:pt x="1514939" y="993321"/>
                </a:lnTo>
                <a:lnTo>
                  <a:pt x="1511996" y="991508"/>
                </a:lnTo>
                <a:lnTo>
                  <a:pt x="1508600" y="990148"/>
                </a:lnTo>
                <a:lnTo>
                  <a:pt x="1505204" y="988562"/>
                </a:lnTo>
                <a:lnTo>
                  <a:pt x="1501808" y="987202"/>
                </a:lnTo>
                <a:lnTo>
                  <a:pt x="1498185" y="985842"/>
                </a:lnTo>
                <a:lnTo>
                  <a:pt x="1494562" y="984936"/>
                </a:lnTo>
                <a:lnTo>
                  <a:pt x="1490713" y="983802"/>
                </a:lnTo>
                <a:lnTo>
                  <a:pt x="1487091" y="983349"/>
                </a:lnTo>
                <a:lnTo>
                  <a:pt x="1481657" y="946859"/>
                </a:lnTo>
                <a:lnTo>
                  <a:pt x="1479166" y="929408"/>
                </a:lnTo>
                <a:lnTo>
                  <a:pt x="1476223" y="912636"/>
                </a:lnTo>
                <a:lnTo>
                  <a:pt x="1473280" y="896544"/>
                </a:lnTo>
                <a:lnTo>
                  <a:pt x="1469657" y="881132"/>
                </a:lnTo>
                <a:lnTo>
                  <a:pt x="1467846" y="873653"/>
                </a:lnTo>
                <a:lnTo>
                  <a:pt x="1465808" y="866400"/>
                </a:lnTo>
                <a:lnTo>
                  <a:pt x="1463770" y="859374"/>
                </a:lnTo>
                <a:lnTo>
                  <a:pt x="1461506" y="852802"/>
                </a:lnTo>
                <a:lnTo>
                  <a:pt x="1459242" y="846002"/>
                </a:lnTo>
                <a:lnTo>
                  <a:pt x="1456299" y="839430"/>
                </a:lnTo>
                <a:lnTo>
                  <a:pt x="1453356" y="833310"/>
                </a:lnTo>
                <a:lnTo>
                  <a:pt x="1450412" y="826964"/>
                </a:lnTo>
                <a:lnTo>
                  <a:pt x="1447242" y="821071"/>
                </a:lnTo>
                <a:lnTo>
                  <a:pt x="1443620" y="815405"/>
                </a:lnTo>
                <a:lnTo>
                  <a:pt x="1439771" y="809966"/>
                </a:lnTo>
                <a:lnTo>
                  <a:pt x="1435922" y="804526"/>
                </a:lnTo>
                <a:lnTo>
                  <a:pt x="1431394" y="799313"/>
                </a:lnTo>
                <a:lnTo>
                  <a:pt x="1426865" y="794780"/>
                </a:lnTo>
                <a:lnTo>
                  <a:pt x="1421884" y="789794"/>
                </a:lnTo>
                <a:lnTo>
                  <a:pt x="1416677" y="785261"/>
                </a:lnTo>
                <a:lnTo>
                  <a:pt x="1411017" y="781182"/>
                </a:lnTo>
                <a:lnTo>
                  <a:pt x="1405130" y="777102"/>
                </a:lnTo>
                <a:lnTo>
                  <a:pt x="1398791" y="773249"/>
                </a:lnTo>
                <a:lnTo>
                  <a:pt x="1391998" y="769623"/>
                </a:lnTo>
                <a:lnTo>
                  <a:pt x="1384753" y="774609"/>
                </a:lnTo>
                <a:lnTo>
                  <a:pt x="1377508" y="779595"/>
                </a:lnTo>
                <a:lnTo>
                  <a:pt x="1370263" y="784355"/>
                </a:lnTo>
                <a:lnTo>
                  <a:pt x="1363018" y="788661"/>
                </a:lnTo>
                <a:lnTo>
                  <a:pt x="1355772" y="793194"/>
                </a:lnTo>
                <a:lnTo>
                  <a:pt x="1348301" y="797047"/>
                </a:lnTo>
                <a:lnTo>
                  <a:pt x="1341056" y="800900"/>
                </a:lnTo>
                <a:lnTo>
                  <a:pt x="1334037" y="804526"/>
                </a:lnTo>
                <a:lnTo>
                  <a:pt x="1326792" y="807926"/>
                </a:lnTo>
                <a:lnTo>
                  <a:pt x="1319547" y="811326"/>
                </a:lnTo>
                <a:lnTo>
                  <a:pt x="1312302" y="814045"/>
                </a:lnTo>
                <a:lnTo>
                  <a:pt x="1305283" y="816992"/>
                </a:lnTo>
                <a:lnTo>
                  <a:pt x="1298038" y="819711"/>
                </a:lnTo>
                <a:lnTo>
                  <a:pt x="1291245" y="822205"/>
                </a:lnTo>
                <a:lnTo>
                  <a:pt x="1277208" y="826511"/>
                </a:lnTo>
                <a:lnTo>
                  <a:pt x="1263397" y="830364"/>
                </a:lnTo>
                <a:lnTo>
                  <a:pt x="1249812" y="833537"/>
                </a:lnTo>
                <a:lnTo>
                  <a:pt x="1236454" y="836030"/>
                </a:lnTo>
                <a:lnTo>
                  <a:pt x="1223322" y="838296"/>
                </a:lnTo>
                <a:lnTo>
                  <a:pt x="1210417" y="839656"/>
                </a:lnTo>
                <a:lnTo>
                  <a:pt x="1197964" y="840789"/>
                </a:lnTo>
                <a:lnTo>
                  <a:pt x="1185511" y="841469"/>
                </a:lnTo>
                <a:lnTo>
                  <a:pt x="1173738" y="841469"/>
                </a:lnTo>
                <a:lnTo>
                  <a:pt x="1162191" y="841469"/>
                </a:lnTo>
                <a:lnTo>
                  <a:pt x="1151097" y="841016"/>
                </a:lnTo>
                <a:lnTo>
                  <a:pt x="1140229" y="840336"/>
                </a:lnTo>
                <a:lnTo>
                  <a:pt x="1129814" y="839203"/>
                </a:lnTo>
                <a:lnTo>
                  <a:pt x="1120079" y="837843"/>
                </a:lnTo>
                <a:lnTo>
                  <a:pt x="1110796" y="836710"/>
                </a:lnTo>
                <a:lnTo>
                  <a:pt x="1101739" y="835123"/>
                </a:lnTo>
                <a:lnTo>
                  <a:pt x="1093362" y="833310"/>
                </a:lnTo>
                <a:lnTo>
                  <a:pt x="1085438" y="831724"/>
                </a:lnTo>
                <a:lnTo>
                  <a:pt x="1078193" y="829910"/>
                </a:lnTo>
                <a:lnTo>
                  <a:pt x="1065514" y="826284"/>
                </a:lnTo>
                <a:lnTo>
                  <a:pt x="1055099" y="823111"/>
                </a:lnTo>
                <a:lnTo>
                  <a:pt x="1047401" y="820391"/>
                </a:lnTo>
                <a:lnTo>
                  <a:pt x="1043552" y="828097"/>
                </a:lnTo>
                <a:lnTo>
                  <a:pt x="1040156" y="836483"/>
                </a:lnTo>
                <a:lnTo>
                  <a:pt x="1036986" y="844869"/>
                </a:lnTo>
                <a:lnTo>
                  <a:pt x="1034043" y="853708"/>
                </a:lnTo>
                <a:lnTo>
                  <a:pt x="1031552" y="862774"/>
                </a:lnTo>
                <a:lnTo>
                  <a:pt x="1029288" y="872520"/>
                </a:lnTo>
                <a:lnTo>
                  <a:pt x="1027024" y="882265"/>
                </a:lnTo>
                <a:lnTo>
                  <a:pt x="1024986" y="892464"/>
                </a:lnTo>
                <a:lnTo>
                  <a:pt x="1021137" y="913316"/>
                </a:lnTo>
                <a:lnTo>
                  <a:pt x="1017288" y="935527"/>
                </a:lnTo>
                <a:lnTo>
                  <a:pt x="1013213" y="958871"/>
                </a:lnTo>
                <a:lnTo>
                  <a:pt x="1011175" y="970884"/>
                </a:lnTo>
                <a:lnTo>
                  <a:pt x="1008458" y="983349"/>
                </a:lnTo>
                <a:lnTo>
                  <a:pt x="1004609" y="984029"/>
                </a:lnTo>
                <a:lnTo>
                  <a:pt x="1000760" y="984936"/>
                </a:lnTo>
                <a:lnTo>
                  <a:pt x="997138" y="985842"/>
                </a:lnTo>
                <a:lnTo>
                  <a:pt x="993515" y="987202"/>
                </a:lnTo>
                <a:lnTo>
                  <a:pt x="989892" y="988789"/>
                </a:lnTo>
                <a:lnTo>
                  <a:pt x="986496" y="990375"/>
                </a:lnTo>
                <a:lnTo>
                  <a:pt x="983100" y="991962"/>
                </a:lnTo>
                <a:lnTo>
                  <a:pt x="979704" y="993775"/>
                </a:lnTo>
                <a:lnTo>
                  <a:pt x="977666" y="979723"/>
                </a:lnTo>
                <a:lnTo>
                  <a:pt x="976761" y="970657"/>
                </a:lnTo>
                <a:lnTo>
                  <a:pt x="975402" y="960458"/>
                </a:lnTo>
                <a:lnTo>
                  <a:pt x="974496" y="949352"/>
                </a:lnTo>
                <a:lnTo>
                  <a:pt x="973817" y="937340"/>
                </a:lnTo>
                <a:lnTo>
                  <a:pt x="973364" y="924421"/>
                </a:lnTo>
                <a:lnTo>
                  <a:pt x="973138" y="911049"/>
                </a:lnTo>
                <a:lnTo>
                  <a:pt x="973364" y="896771"/>
                </a:lnTo>
                <a:lnTo>
                  <a:pt x="974044" y="882039"/>
                </a:lnTo>
                <a:lnTo>
                  <a:pt x="975402" y="866854"/>
                </a:lnTo>
                <a:lnTo>
                  <a:pt x="977213" y="851442"/>
                </a:lnTo>
                <a:lnTo>
                  <a:pt x="978119" y="843736"/>
                </a:lnTo>
                <a:lnTo>
                  <a:pt x="979704" y="835577"/>
                </a:lnTo>
                <a:lnTo>
                  <a:pt x="981062" y="827871"/>
                </a:lnTo>
                <a:lnTo>
                  <a:pt x="982874" y="819711"/>
                </a:lnTo>
                <a:lnTo>
                  <a:pt x="984911" y="812006"/>
                </a:lnTo>
                <a:lnTo>
                  <a:pt x="986949" y="804073"/>
                </a:lnTo>
                <a:lnTo>
                  <a:pt x="989440" y="796140"/>
                </a:lnTo>
                <a:lnTo>
                  <a:pt x="991930" y="788208"/>
                </a:lnTo>
                <a:lnTo>
                  <a:pt x="994873" y="780502"/>
                </a:lnTo>
                <a:lnTo>
                  <a:pt x="997817" y="772569"/>
                </a:lnTo>
                <a:lnTo>
                  <a:pt x="1001213" y="765090"/>
                </a:lnTo>
                <a:lnTo>
                  <a:pt x="1004836" y="757384"/>
                </a:lnTo>
                <a:lnTo>
                  <a:pt x="1008685" y="749905"/>
                </a:lnTo>
                <a:lnTo>
                  <a:pt x="1012986" y="742652"/>
                </a:lnTo>
                <a:lnTo>
                  <a:pt x="1017288" y="735400"/>
                </a:lnTo>
                <a:lnTo>
                  <a:pt x="1022043" y="728147"/>
                </a:lnTo>
                <a:lnTo>
                  <a:pt x="1027024" y="721121"/>
                </a:lnTo>
                <a:lnTo>
                  <a:pt x="1032458" y="714095"/>
                </a:lnTo>
                <a:lnTo>
                  <a:pt x="1038118" y="707522"/>
                </a:lnTo>
                <a:lnTo>
                  <a:pt x="1044231" y="701176"/>
                </a:lnTo>
                <a:lnTo>
                  <a:pt x="1050344" y="694603"/>
                </a:lnTo>
                <a:lnTo>
                  <a:pt x="1057136" y="688711"/>
                </a:lnTo>
                <a:lnTo>
                  <a:pt x="1064382" y="682818"/>
                </a:lnTo>
                <a:lnTo>
                  <a:pt x="1071627" y="676925"/>
                </a:lnTo>
                <a:lnTo>
                  <a:pt x="1079778" y="671486"/>
                </a:lnTo>
                <a:lnTo>
                  <a:pt x="1087702" y="666726"/>
                </a:lnTo>
                <a:lnTo>
                  <a:pt x="1096306" y="661740"/>
                </a:lnTo>
                <a:lnTo>
                  <a:pt x="1105362" y="656980"/>
                </a:lnTo>
                <a:lnTo>
                  <a:pt x="1114645" y="652674"/>
                </a:lnTo>
                <a:lnTo>
                  <a:pt x="1124380" y="648821"/>
                </a:lnTo>
                <a:lnTo>
                  <a:pt x="1134795" y="645195"/>
                </a:lnTo>
                <a:lnTo>
                  <a:pt x="1145437" y="641795"/>
                </a:lnTo>
                <a:lnTo>
                  <a:pt x="1156531" y="638622"/>
                </a:lnTo>
                <a:lnTo>
                  <a:pt x="1168304" y="636129"/>
                </a:lnTo>
                <a:lnTo>
                  <a:pt x="1180304" y="634089"/>
                </a:lnTo>
                <a:lnTo>
                  <a:pt x="1192757" y="631823"/>
                </a:lnTo>
                <a:lnTo>
                  <a:pt x="1205662" y="630690"/>
                </a:lnTo>
                <a:lnTo>
                  <a:pt x="1219247" y="629330"/>
                </a:lnTo>
                <a:lnTo>
                  <a:pt x="1233058" y="628876"/>
                </a:lnTo>
                <a:lnTo>
                  <a:pt x="1247774" y="628650"/>
                </a:lnTo>
                <a:close/>
                <a:moveTo>
                  <a:pt x="91667" y="541337"/>
                </a:moveTo>
                <a:lnTo>
                  <a:pt x="370523" y="541337"/>
                </a:lnTo>
                <a:lnTo>
                  <a:pt x="375061" y="541563"/>
                </a:lnTo>
                <a:lnTo>
                  <a:pt x="379826" y="542015"/>
                </a:lnTo>
                <a:lnTo>
                  <a:pt x="384137" y="542468"/>
                </a:lnTo>
                <a:lnTo>
                  <a:pt x="388902" y="543373"/>
                </a:lnTo>
                <a:lnTo>
                  <a:pt x="393213" y="544278"/>
                </a:lnTo>
                <a:lnTo>
                  <a:pt x="397524" y="545635"/>
                </a:lnTo>
                <a:lnTo>
                  <a:pt x="401835" y="546992"/>
                </a:lnTo>
                <a:lnTo>
                  <a:pt x="405919" y="548576"/>
                </a:lnTo>
                <a:lnTo>
                  <a:pt x="409777" y="550386"/>
                </a:lnTo>
                <a:lnTo>
                  <a:pt x="414088" y="552421"/>
                </a:lnTo>
                <a:lnTo>
                  <a:pt x="417718" y="554684"/>
                </a:lnTo>
                <a:lnTo>
                  <a:pt x="421575" y="556946"/>
                </a:lnTo>
                <a:lnTo>
                  <a:pt x="425206" y="559434"/>
                </a:lnTo>
                <a:lnTo>
                  <a:pt x="428609" y="562149"/>
                </a:lnTo>
                <a:lnTo>
                  <a:pt x="432013" y="564864"/>
                </a:lnTo>
                <a:lnTo>
                  <a:pt x="434962" y="568031"/>
                </a:lnTo>
                <a:lnTo>
                  <a:pt x="438139" y="571198"/>
                </a:lnTo>
                <a:lnTo>
                  <a:pt x="441088" y="574591"/>
                </a:lnTo>
                <a:lnTo>
                  <a:pt x="443584" y="577984"/>
                </a:lnTo>
                <a:lnTo>
                  <a:pt x="446307" y="581604"/>
                </a:lnTo>
                <a:lnTo>
                  <a:pt x="448803" y="585223"/>
                </a:lnTo>
                <a:lnTo>
                  <a:pt x="450845" y="589069"/>
                </a:lnTo>
                <a:lnTo>
                  <a:pt x="452887" y="592915"/>
                </a:lnTo>
                <a:lnTo>
                  <a:pt x="454702" y="596760"/>
                </a:lnTo>
                <a:lnTo>
                  <a:pt x="456291" y="600832"/>
                </a:lnTo>
                <a:lnTo>
                  <a:pt x="457879" y="605130"/>
                </a:lnTo>
                <a:lnTo>
                  <a:pt x="459240" y="609429"/>
                </a:lnTo>
                <a:lnTo>
                  <a:pt x="460148" y="613727"/>
                </a:lnTo>
                <a:lnTo>
                  <a:pt x="461055" y="618251"/>
                </a:lnTo>
                <a:lnTo>
                  <a:pt x="461509" y="622549"/>
                </a:lnTo>
                <a:lnTo>
                  <a:pt x="461736" y="627300"/>
                </a:lnTo>
                <a:lnTo>
                  <a:pt x="461963" y="631824"/>
                </a:lnTo>
                <a:lnTo>
                  <a:pt x="461736" y="636575"/>
                </a:lnTo>
                <a:lnTo>
                  <a:pt x="461509" y="641099"/>
                </a:lnTo>
                <a:lnTo>
                  <a:pt x="461055" y="645624"/>
                </a:lnTo>
                <a:lnTo>
                  <a:pt x="460148" y="650148"/>
                </a:lnTo>
                <a:lnTo>
                  <a:pt x="459240" y="654446"/>
                </a:lnTo>
                <a:lnTo>
                  <a:pt x="457879" y="658518"/>
                </a:lnTo>
                <a:lnTo>
                  <a:pt x="456291" y="662816"/>
                </a:lnTo>
                <a:lnTo>
                  <a:pt x="454702" y="666888"/>
                </a:lnTo>
                <a:lnTo>
                  <a:pt x="452887" y="670960"/>
                </a:lnTo>
                <a:lnTo>
                  <a:pt x="450845" y="674806"/>
                </a:lnTo>
                <a:lnTo>
                  <a:pt x="448803" y="678652"/>
                </a:lnTo>
                <a:lnTo>
                  <a:pt x="446307" y="682271"/>
                </a:lnTo>
                <a:lnTo>
                  <a:pt x="443584" y="685664"/>
                </a:lnTo>
                <a:lnTo>
                  <a:pt x="441088" y="689284"/>
                </a:lnTo>
                <a:lnTo>
                  <a:pt x="438139" y="692451"/>
                </a:lnTo>
                <a:lnTo>
                  <a:pt x="434962" y="695618"/>
                </a:lnTo>
                <a:lnTo>
                  <a:pt x="432013" y="698559"/>
                </a:lnTo>
                <a:lnTo>
                  <a:pt x="428609" y="701500"/>
                </a:lnTo>
                <a:lnTo>
                  <a:pt x="425206" y="703988"/>
                </a:lnTo>
                <a:lnTo>
                  <a:pt x="421575" y="706703"/>
                </a:lnTo>
                <a:lnTo>
                  <a:pt x="417718" y="708965"/>
                </a:lnTo>
                <a:lnTo>
                  <a:pt x="414088" y="711227"/>
                </a:lnTo>
                <a:lnTo>
                  <a:pt x="409777" y="713489"/>
                </a:lnTo>
                <a:lnTo>
                  <a:pt x="405919" y="715299"/>
                </a:lnTo>
                <a:lnTo>
                  <a:pt x="401835" y="716883"/>
                </a:lnTo>
                <a:lnTo>
                  <a:pt x="397524" y="718014"/>
                </a:lnTo>
                <a:lnTo>
                  <a:pt x="393213" y="719371"/>
                </a:lnTo>
                <a:lnTo>
                  <a:pt x="388902" y="720502"/>
                </a:lnTo>
                <a:lnTo>
                  <a:pt x="384137" y="721181"/>
                </a:lnTo>
                <a:lnTo>
                  <a:pt x="379826" y="721633"/>
                </a:lnTo>
                <a:lnTo>
                  <a:pt x="375061" y="722312"/>
                </a:lnTo>
                <a:lnTo>
                  <a:pt x="370523" y="722312"/>
                </a:lnTo>
                <a:lnTo>
                  <a:pt x="91667" y="722312"/>
                </a:lnTo>
                <a:lnTo>
                  <a:pt x="86902" y="722312"/>
                </a:lnTo>
                <a:lnTo>
                  <a:pt x="82364" y="721633"/>
                </a:lnTo>
                <a:lnTo>
                  <a:pt x="77599" y="721181"/>
                </a:lnTo>
                <a:lnTo>
                  <a:pt x="73288" y="720502"/>
                </a:lnTo>
                <a:lnTo>
                  <a:pt x="68750" y="719371"/>
                </a:lnTo>
                <a:lnTo>
                  <a:pt x="64439" y="718014"/>
                </a:lnTo>
                <a:lnTo>
                  <a:pt x="60128" y="716883"/>
                </a:lnTo>
                <a:lnTo>
                  <a:pt x="56044" y="715299"/>
                </a:lnTo>
                <a:lnTo>
                  <a:pt x="51959" y="713489"/>
                </a:lnTo>
                <a:lnTo>
                  <a:pt x="48102" y="711227"/>
                </a:lnTo>
                <a:lnTo>
                  <a:pt x="44245" y="708965"/>
                </a:lnTo>
                <a:lnTo>
                  <a:pt x="40615" y="706703"/>
                </a:lnTo>
                <a:lnTo>
                  <a:pt x="36757" y="703988"/>
                </a:lnTo>
                <a:lnTo>
                  <a:pt x="33581" y="701500"/>
                </a:lnTo>
                <a:lnTo>
                  <a:pt x="30177" y="698559"/>
                </a:lnTo>
                <a:lnTo>
                  <a:pt x="26774" y="695618"/>
                </a:lnTo>
                <a:lnTo>
                  <a:pt x="23824" y="692451"/>
                </a:lnTo>
                <a:lnTo>
                  <a:pt x="21101" y="689284"/>
                </a:lnTo>
                <a:lnTo>
                  <a:pt x="18152" y="685664"/>
                </a:lnTo>
                <a:lnTo>
                  <a:pt x="15656" y="682271"/>
                </a:lnTo>
                <a:lnTo>
                  <a:pt x="13160" y="678652"/>
                </a:lnTo>
                <a:lnTo>
                  <a:pt x="11118" y="674806"/>
                </a:lnTo>
                <a:lnTo>
                  <a:pt x="9076" y="670960"/>
                </a:lnTo>
                <a:lnTo>
                  <a:pt x="7261" y="666888"/>
                </a:lnTo>
                <a:lnTo>
                  <a:pt x="5446" y="662816"/>
                </a:lnTo>
                <a:lnTo>
                  <a:pt x="4084" y="658518"/>
                </a:lnTo>
                <a:lnTo>
                  <a:pt x="2950" y="654446"/>
                </a:lnTo>
                <a:lnTo>
                  <a:pt x="1815" y="650148"/>
                </a:lnTo>
                <a:lnTo>
                  <a:pt x="1134" y="645624"/>
                </a:lnTo>
                <a:lnTo>
                  <a:pt x="454" y="641099"/>
                </a:lnTo>
                <a:lnTo>
                  <a:pt x="0" y="636575"/>
                </a:lnTo>
                <a:lnTo>
                  <a:pt x="0" y="631824"/>
                </a:lnTo>
                <a:lnTo>
                  <a:pt x="0" y="627300"/>
                </a:lnTo>
                <a:lnTo>
                  <a:pt x="454" y="622549"/>
                </a:lnTo>
                <a:lnTo>
                  <a:pt x="1134" y="618251"/>
                </a:lnTo>
                <a:lnTo>
                  <a:pt x="1815" y="613727"/>
                </a:lnTo>
                <a:lnTo>
                  <a:pt x="2950" y="609429"/>
                </a:lnTo>
                <a:lnTo>
                  <a:pt x="4084" y="605130"/>
                </a:lnTo>
                <a:lnTo>
                  <a:pt x="5446" y="600832"/>
                </a:lnTo>
                <a:lnTo>
                  <a:pt x="7261" y="596760"/>
                </a:lnTo>
                <a:lnTo>
                  <a:pt x="9076" y="592915"/>
                </a:lnTo>
                <a:lnTo>
                  <a:pt x="11118" y="589069"/>
                </a:lnTo>
                <a:lnTo>
                  <a:pt x="13160" y="585223"/>
                </a:lnTo>
                <a:lnTo>
                  <a:pt x="15656" y="581604"/>
                </a:lnTo>
                <a:lnTo>
                  <a:pt x="18152" y="577984"/>
                </a:lnTo>
                <a:lnTo>
                  <a:pt x="21101" y="574591"/>
                </a:lnTo>
                <a:lnTo>
                  <a:pt x="23824" y="571198"/>
                </a:lnTo>
                <a:lnTo>
                  <a:pt x="26774" y="568031"/>
                </a:lnTo>
                <a:lnTo>
                  <a:pt x="30177" y="564864"/>
                </a:lnTo>
                <a:lnTo>
                  <a:pt x="33581" y="562149"/>
                </a:lnTo>
                <a:lnTo>
                  <a:pt x="36757" y="559434"/>
                </a:lnTo>
                <a:lnTo>
                  <a:pt x="40615" y="556946"/>
                </a:lnTo>
                <a:lnTo>
                  <a:pt x="44245" y="554684"/>
                </a:lnTo>
                <a:lnTo>
                  <a:pt x="48102" y="552421"/>
                </a:lnTo>
                <a:lnTo>
                  <a:pt x="51959" y="550386"/>
                </a:lnTo>
                <a:lnTo>
                  <a:pt x="56044" y="548576"/>
                </a:lnTo>
                <a:lnTo>
                  <a:pt x="60128" y="546992"/>
                </a:lnTo>
                <a:lnTo>
                  <a:pt x="64439" y="545635"/>
                </a:lnTo>
                <a:lnTo>
                  <a:pt x="68750" y="544278"/>
                </a:lnTo>
                <a:lnTo>
                  <a:pt x="73288" y="543373"/>
                </a:lnTo>
                <a:lnTo>
                  <a:pt x="77599" y="542468"/>
                </a:lnTo>
                <a:lnTo>
                  <a:pt x="82364" y="542015"/>
                </a:lnTo>
                <a:lnTo>
                  <a:pt x="86902" y="541563"/>
                </a:lnTo>
                <a:lnTo>
                  <a:pt x="91667" y="541337"/>
                </a:lnTo>
                <a:close/>
                <a:moveTo>
                  <a:pt x="2282825" y="312737"/>
                </a:moveTo>
                <a:lnTo>
                  <a:pt x="2412173" y="372470"/>
                </a:lnTo>
                <a:lnTo>
                  <a:pt x="2422140" y="377674"/>
                </a:lnTo>
                <a:lnTo>
                  <a:pt x="2426897" y="380163"/>
                </a:lnTo>
                <a:lnTo>
                  <a:pt x="2431201" y="382878"/>
                </a:lnTo>
                <a:lnTo>
                  <a:pt x="2435732" y="385367"/>
                </a:lnTo>
                <a:lnTo>
                  <a:pt x="2439583" y="388308"/>
                </a:lnTo>
                <a:lnTo>
                  <a:pt x="2443434" y="391023"/>
                </a:lnTo>
                <a:lnTo>
                  <a:pt x="2447058" y="393964"/>
                </a:lnTo>
                <a:lnTo>
                  <a:pt x="2450456" y="396680"/>
                </a:lnTo>
                <a:lnTo>
                  <a:pt x="2453628" y="399621"/>
                </a:lnTo>
                <a:lnTo>
                  <a:pt x="2456799" y="402562"/>
                </a:lnTo>
                <a:lnTo>
                  <a:pt x="2459518" y="405504"/>
                </a:lnTo>
                <a:lnTo>
                  <a:pt x="2462236" y="408671"/>
                </a:lnTo>
                <a:lnTo>
                  <a:pt x="2464501" y="411839"/>
                </a:lnTo>
                <a:lnTo>
                  <a:pt x="2466766" y="415233"/>
                </a:lnTo>
                <a:lnTo>
                  <a:pt x="2468805" y="418174"/>
                </a:lnTo>
                <a:lnTo>
                  <a:pt x="2470617" y="421568"/>
                </a:lnTo>
                <a:lnTo>
                  <a:pt x="2472430" y="424962"/>
                </a:lnTo>
                <a:lnTo>
                  <a:pt x="2474015" y="428356"/>
                </a:lnTo>
                <a:lnTo>
                  <a:pt x="2475601" y="431750"/>
                </a:lnTo>
                <a:lnTo>
                  <a:pt x="2477866" y="438990"/>
                </a:lnTo>
                <a:lnTo>
                  <a:pt x="2479905" y="446231"/>
                </a:lnTo>
                <a:lnTo>
                  <a:pt x="2481264" y="453697"/>
                </a:lnTo>
                <a:lnTo>
                  <a:pt x="2482397" y="461390"/>
                </a:lnTo>
                <a:lnTo>
                  <a:pt x="2482850" y="469536"/>
                </a:lnTo>
                <a:lnTo>
                  <a:pt x="2482850" y="477455"/>
                </a:lnTo>
                <a:lnTo>
                  <a:pt x="2482850" y="694213"/>
                </a:lnTo>
                <a:lnTo>
                  <a:pt x="2482850" y="702584"/>
                </a:lnTo>
                <a:lnTo>
                  <a:pt x="2482397" y="710504"/>
                </a:lnTo>
                <a:lnTo>
                  <a:pt x="2481264" y="718423"/>
                </a:lnTo>
                <a:lnTo>
                  <a:pt x="2479905" y="725889"/>
                </a:lnTo>
                <a:lnTo>
                  <a:pt x="2477866" y="733130"/>
                </a:lnTo>
                <a:lnTo>
                  <a:pt x="2475601" y="740144"/>
                </a:lnTo>
                <a:lnTo>
                  <a:pt x="2474015" y="743311"/>
                </a:lnTo>
                <a:lnTo>
                  <a:pt x="2472430" y="746932"/>
                </a:lnTo>
                <a:lnTo>
                  <a:pt x="2470617" y="750326"/>
                </a:lnTo>
                <a:lnTo>
                  <a:pt x="2468805" y="753493"/>
                </a:lnTo>
                <a:lnTo>
                  <a:pt x="2466766" y="756887"/>
                </a:lnTo>
                <a:lnTo>
                  <a:pt x="2464501" y="760055"/>
                </a:lnTo>
                <a:lnTo>
                  <a:pt x="2462236" y="762996"/>
                </a:lnTo>
                <a:lnTo>
                  <a:pt x="2459518" y="766164"/>
                </a:lnTo>
                <a:lnTo>
                  <a:pt x="2456799" y="769331"/>
                </a:lnTo>
                <a:lnTo>
                  <a:pt x="2453628" y="772047"/>
                </a:lnTo>
                <a:lnTo>
                  <a:pt x="2450456" y="775214"/>
                </a:lnTo>
                <a:lnTo>
                  <a:pt x="2447058" y="778156"/>
                </a:lnTo>
                <a:lnTo>
                  <a:pt x="2443434" y="780871"/>
                </a:lnTo>
                <a:lnTo>
                  <a:pt x="2439583" y="783812"/>
                </a:lnTo>
                <a:lnTo>
                  <a:pt x="2435732" y="786301"/>
                </a:lnTo>
                <a:lnTo>
                  <a:pt x="2431201" y="789242"/>
                </a:lnTo>
                <a:lnTo>
                  <a:pt x="2426897" y="791731"/>
                </a:lnTo>
                <a:lnTo>
                  <a:pt x="2422140" y="794446"/>
                </a:lnTo>
                <a:lnTo>
                  <a:pt x="2412173" y="799198"/>
                </a:lnTo>
                <a:lnTo>
                  <a:pt x="2406963" y="801687"/>
                </a:lnTo>
                <a:lnTo>
                  <a:pt x="2282825" y="744216"/>
                </a:lnTo>
                <a:lnTo>
                  <a:pt x="2282825" y="312737"/>
                </a:lnTo>
                <a:close/>
                <a:moveTo>
                  <a:pt x="458964" y="22907"/>
                </a:moveTo>
                <a:lnTo>
                  <a:pt x="448307" y="23134"/>
                </a:lnTo>
                <a:lnTo>
                  <a:pt x="438104" y="24041"/>
                </a:lnTo>
                <a:lnTo>
                  <a:pt x="427674" y="25175"/>
                </a:lnTo>
                <a:lnTo>
                  <a:pt x="417471" y="26990"/>
                </a:lnTo>
                <a:lnTo>
                  <a:pt x="407722" y="29485"/>
                </a:lnTo>
                <a:lnTo>
                  <a:pt x="397745" y="32206"/>
                </a:lnTo>
                <a:lnTo>
                  <a:pt x="388222" y="35382"/>
                </a:lnTo>
                <a:lnTo>
                  <a:pt x="378926" y="39237"/>
                </a:lnTo>
                <a:lnTo>
                  <a:pt x="369857" y="43320"/>
                </a:lnTo>
                <a:lnTo>
                  <a:pt x="361014" y="47856"/>
                </a:lnTo>
                <a:lnTo>
                  <a:pt x="352171" y="52846"/>
                </a:lnTo>
                <a:lnTo>
                  <a:pt x="344009" y="58289"/>
                </a:lnTo>
                <a:lnTo>
                  <a:pt x="335847" y="63959"/>
                </a:lnTo>
                <a:lnTo>
                  <a:pt x="328138" y="70083"/>
                </a:lnTo>
                <a:lnTo>
                  <a:pt x="320655" y="76660"/>
                </a:lnTo>
                <a:lnTo>
                  <a:pt x="313626" y="83238"/>
                </a:lnTo>
                <a:lnTo>
                  <a:pt x="306598" y="90722"/>
                </a:lnTo>
                <a:lnTo>
                  <a:pt x="300022" y="98207"/>
                </a:lnTo>
                <a:lnTo>
                  <a:pt x="294127" y="105918"/>
                </a:lnTo>
                <a:lnTo>
                  <a:pt x="288232" y="113856"/>
                </a:lnTo>
                <a:lnTo>
                  <a:pt x="283017" y="122248"/>
                </a:lnTo>
                <a:lnTo>
                  <a:pt x="278029" y="130867"/>
                </a:lnTo>
                <a:lnTo>
                  <a:pt x="273494" y="139939"/>
                </a:lnTo>
                <a:lnTo>
                  <a:pt x="269186" y="149011"/>
                </a:lnTo>
                <a:lnTo>
                  <a:pt x="265559" y="158310"/>
                </a:lnTo>
                <a:lnTo>
                  <a:pt x="262158" y="167836"/>
                </a:lnTo>
                <a:lnTo>
                  <a:pt x="259664" y="177589"/>
                </a:lnTo>
                <a:lnTo>
                  <a:pt x="257396" y="187568"/>
                </a:lnTo>
                <a:lnTo>
                  <a:pt x="255582" y="197775"/>
                </a:lnTo>
                <a:lnTo>
                  <a:pt x="254222" y="207754"/>
                </a:lnTo>
                <a:lnTo>
                  <a:pt x="253542" y="218414"/>
                </a:lnTo>
                <a:lnTo>
                  <a:pt x="253088" y="229074"/>
                </a:lnTo>
                <a:lnTo>
                  <a:pt x="253088" y="495117"/>
                </a:lnTo>
                <a:lnTo>
                  <a:pt x="369630" y="495117"/>
                </a:lnTo>
                <a:lnTo>
                  <a:pt x="376659" y="495344"/>
                </a:lnTo>
                <a:lnTo>
                  <a:pt x="383461" y="496024"/>
                </a:lnTo>
                <a:lnTo>
                  <a:pt x="390263" y="496705"/>
                </a:lnTo>
                <a:lnTo>
                  <a:pt x="397065" y="498066"/>
                </a:lnTo>
                <a:lnTo>
                  <a:pt x="403867" y="499653"/>
                </a:lnTo>
                <a:lnTo>
                  <a:pt x="410216" y="501468"/>
                </a:lnTo>
                <a:lnTo>
                  <a:pt x="416791" y="503509"/>
                </a:lnTo>
                <a:lnTo>
                  <a:pt x="422913" y="505777"/>
                </a:lnTo>
                <a:lnTo>
                  <a:pt x="428808" y="508726"/>
                </a:lnTo>
                <a:lnTo>
                  <a:pt x="434930" y="511674"/>
                </a:lnTo>
                <a:lnTo>
                  <a:pt x="440598" y="514849"/>
                </a:lnTo>
                <a:lnTo>
                  <a:pt x="446266" y="518478"/>
                </a:lnTo>
                <a:lnTo>
                  <a:pt x="451481" y="522334"/>
                </a:lnTo>
                <a:lnTo>
                  <a:pt x="456923" y="526190"/>
                </a:lnTo>
                <a:lnTo>
                  <a:pt x="461911" y="530726"/>
                </a:lnTo>
                <a:lnTo>
                  <a:pt x="466446" y="535035"/>
                </a:lnTo>
                <a:lnTo>
                  <a:pt x="471207" y="539798"/>
                </a:lnTo>
                <a:lnTo>
                  <a:pt x="475289" y="545015"/>
                </a:lnTo>
                <a:lnTo>
                  <a:pt x="479370" y="549777"/>
                </a:lnTo>
                <a:lnTo>
                  <a:pt x="483451" y="555221"/>
                </a:lnTo>
                <a:lnTo>
                  <a:pt x="487079" y="560664"/>
                </a:lnTo>
                <a:lnTo>
                  <a:pt x="490026" y="566561"/>
                </a:lnTo>
                <a:lnTo>
                  <a:pt x="493201" y="572458"/>
                </a:lnTo>
                <a:lnTo>
                  <a:pt x="496148" y="578355"/>
                </a:lnTo>
                <a:lnTo>
                  <a:pt x="498416" y="584706"/>
                </a:lnTo>
                <a:lnTo>
                  <a:pt x="500683" y="591056"/>
                </a:lnTo>
                <a:lnTo>
                  <a:pt x="502497" y="597407"/>
                </a:lnTo>
                <a:lnTo>
                  <a:pt x="504084" y="603984"/>
                </a:lnTo>
                <a:lnTo>
                  <a:pt x="505218" y="610788"/>
                </a:lnTo>
                <a:lnTo>
                  <a:pt x="506125" y="617592"/>
                </a:lnTo>
                <a:lnTo>
                  <a:pt x="506578" y="624623"/>
                </a:lnTo>
                <a:lnTo>
                  <a:pt x="506578" y="631428"/>
                </a:lnTo>
                <a:lnTo>
                  <a:pt x="506578" y="638459"/>
                </a:lnTo>
                <a:lnTo>
                  <a:pt x="506125" y="645263"/>
                </a:lnTo>
                <a:lnTo>
                  <a:pt x="505218" y="652294"/>
                </a:lnTo>
                <a:lnTo>
                  <a:pt x="504084" y="659098"/>
                </a:lnTo>
                <a:lnTo>
                  <a:pt x="502497" y="665449"/>
                </a:lnTo>
                <a:lnTo>
                  <a:pt x="500683" y="672026"/>
                </a:lnTo>
                <a:lnTo>
                  <a:pt x="498416" y="678150"/>
                </a:lnTo>
                <a:lnTo>
                  <a:pt x="496148" y="684500"/>
                </a:lnTo>
                <a:lnTo>
                  <a:pt x="493201" y="690397"/>
                </a:lnTo>
                <a:lnTo>
                  <a:pt x="490026" y="696294"/>
                </a:lnTo>
                <a:lnTo>
                  <a:pt x="487079" y="701964"/>
                </a:lnTo>
                <a:lnTo>
                  <a:pt x="483451" y="707861"/>
                </a:lnTo>
                <a:lnTo>
                  <a:pt x="479370" y="712851"/>
                </a:lnTo>
                <a:lnTo>
                  <a:pt x="475289" y="718067"/>
                </a:lnTo>
                <a:lnTo>
                  <a:pt x="471207" y="723057"/>
                </a:lnTo>
                <a:lnTo>
                  <a:pt x="466446" y="727820"/>
                </a:lnTo>
                <a:lnTo>
                  <a:pt x="461911" y="732356"/>
                </a:lnTo>
                <a:lnTo>
                  <a:pt x="456923" y="736666"/>
                </a:lnTo>
                <a:lnTo>
                  <a:pt x="451481" y="740748"/>
                </a:lnTo>
                <a:lnTo>
                  <a:pt x="446266" y="744604"/>
                </a:lnTo>
                <a:lnTo>
                  <a:pt x="440598" y="748006"/>
                </a:lnTo>
                <a:lnTo>
                  <a:pt x="434930" y="751408"/>
                </a:lnTo>
                <a:lnTo>
                  <a:pt x="428808" y="754356"/>
                </a:lnTo>
                <a:lnTo>
                  <a:pt x="422913" y="757078"/>
                </a:lnTo>
                <a:lnTo>
                  <a:pt x="416791" y="759573"/>
                </a:lnTo>
                <a:lnTo>
                  <a:pt x="410216" y="761614"/>
                </a:lnTo>
                <a:lnTo>
                  <a:pt x="403867" y="763429"/>
                </a:lnTo>
                <a:lnTo>
                  <a:pt x="397065" y="765016"/>
                </a:lnTo>
                <a:lnTo>
                  <a:pt x="390263" y="766377"/>
                </a:lnTo>
                <a:lnTo>
                  <a:pt x="383461" y="767058"/>
                </a:lnTo>
                <a:lnTo>
                  <a:pt x="376659" y="767738"/>
                </a:lnTo>
                <a:lnTo>
                  <a:pt x="369630" y="767965"/>
                </a:lnTo>
                <a:lnTo>
                  <a:pt x="253088" y="767965"/>
                </a:lnTo>
                <a:lnTo>
                  <a:pt x="253088" y="1135844"/>
                </a:lnTo>
                <a:lnTo>
                  <a:pt x="369630" y="1135844"/>
                </a:lnTo>
                <a:lnTo>
                  <a:pt x="376659" y="1136071"/>
                </a:lnTo>
                <a:lnTo>
                  <a:pt x="383461" y="1136751"/>
                </a:lnTo>
                <a:lnTo>
                  <a:pt x="390263" y="1137659"/>
                </a:lnTo>
                <a:lnTo>
                  <a:pt x="397065" y="1138793"/>
                </a:lnTo>
                <a:lnTo>
                  <a:pt x="403867" y="1140380"/>
                </a:lnTo>
                <a:lnTo>
                  <a:pt x="410216" y="1142195"/>
                </a:lnTo>
                <a:lnTo>
                  <a:pt x="416791" y="1144236"/>
                </a:lnTo>
                <a:lnTo>
                  <a:pt x="422913" y="1146731"/>
                </a:lnTo>
                <a:lnTo>
                  <a:pt x="428808" y="1149452"/>
                </a:lnTo>
                <a:lnTo>
                  <a:pt x="434930" y="1152401"/>
                </a:lnTo>
                <a:lnTo>
                  <a:pt x="440598" y="1155803"/>
                </a:lnTo>
                <a:lnTo>
                  <a:pt x="446266" y="1159205"/>
                </a:lnTo>
                <a:lnTo>
                  <a:pt x="451481" y="1163061"/>
                </a:lnTo>
                <a:lnTo>
                  <a:pt x="456923" y="1167370"/>
                </a:lnTo>
                <a:lnTo>
                  <a:pt x="461911" y="1171453"/>
                </a:lnTo>
                <a:lnTo>
                  <a:pt x="466446" y="1175989"/>
                </a:lnTo>
                <a:lnTo>
                  <a:pt x="471207" y="1180752"/>
                </a:lnTo>
                <a:lnTo>
                  <a:pt x="475289" y="1185741"/>
                </a:lnTo>
                <a:lnTo>
                  <a:pt x="479370" y="1190958"/>
                </a:lnTo>
                <a:lnTo>
                  <a:pt x="483451" y="1196401"/>
                </a:lnTo>
                <a:lnTo>
                  <a:pt x="487079" y="1201845"/>
                </a:lnTo>
                <a:lnTo>
                  <a:pt x="490026" y="1207515"/>
                </a:lnTo>
                <a:lnTo>
                  <a:pt x="493201" y="1213412"/>
                </a:lnTo>
                <a:lnTo>
                  <a:pt x="496148" y="1219309"/>
                </a:lnTo>
                <a:lnTo>
                  <a:pt x="498416" y="1225659"/>
                </a:lnTo>
                <a:lnTo>
                  <a:pt x="500683" y="1231783"/>
                </a:lnTo>
                <a:lnTo>
                  <a:pt x="502497" y="1238360"/>
                </a:lnTo>
                <a:lnTo>
                  <a:pt x="504084" y="1245165"/>
                </a:lnTo>
                <a:lnTo>
                  <a:pt x="505218" y="1251742"/>
                </a:lnTo>
                <a:lnTo>
                  <a:pt x="506125" y="1258546"/>
                </a:lnTo>
                <a:lnTo>
                  <a:pt x="506578" y="1265350"/>
                </a:lnTo>
                <a:lnTo>
                  <a:pt x="506578" y="1272381"/>
                </a:lnTo>
                <a:lnTo>
                  <a:pt x="506578" y="1279639"/>
                </a:lnTo>
                <a:lnTo>
                  <a:pt x="506125" y="1286216"/>
                </a:lnTo>
                <a:lnTo>
                  <a:pt x="505218" y="1293021"/>
                </a:lnTo>
                <a:lnTo>
                  <a:pt x="504084" y="1299825"/>
                </a:lnTo>
                <a:lnTo>
                  <a:pt x="502497" y="1306629"/>
                </a:lnTo>
                <a:lnTo>
                  <a:pt x="500683" y="1312980"/>
                </a:lnTo>
                <a:lnTo>
                  <a:pt x="498416" y="1319330"/>
                </a:lnTo>
                <a:lnTo>
                  <a:pt x="496148" y="1325454"/>
                </a:lnTo>
                <a:lnTo>
                  <a:pt x="493201" y="1331351"/>
                </a:lnTo>
                <a:lnTo>
                  <a:pt x="490026" y="1337475"/>
                </a:lnTo>
                <a:lnTo>
                  <a:pt x="487079" y="1343145"/>
                </a:lnTo>
                <a:lnTo>
                  <a:pt x="483451" y="1348588"/>
                </a:lnTo>
                <a:lnTo>
                  <a:pt x="479370" y="1354031"/>
                </a:lnTo>
                <a:lnTo>
                  <a:pt x="475289" y="1359248"/>
                </a:lnTo>
                <a:lnTo>
                  <a:pt x="471207" y="1364011"/>
                </a:lnTo>
                <a:lnTo>
                  <a:pt x="466446" y="1368774"/>
                </a:lnTo>
                <a:lnTo>
                  <a:pt x="461911" y="1373537"/>
                </a:lnTo>
                <a:lnTo>
                  <a:pt x="456923" y="1377619"/>
                </a:lnTo>
                <a:lnTo>
                  <a:pt x="451481" y="1381702"/>
                </a:lnTo>
                <a:lnTo>
                  <a:pt x="446266" y="1385557"/>
                </a:lnTo>
                <a:lnTo>
                  <a:pt x="440598" y="1388960"/>
                </a:lnTo>
                <a:lnTo>
                  <a:pt x="434930" y="1392362"/>
                </a:lnTo>
                <a:lnTo>
                  <a:pt x="428808" y="1395537"/>
                </a:lnTo>
                <a:lnTo>
                  <a:pt x="422913" y="1398032"/>
                </a:lnTo>
                <a:lnTo>
                  <a:pt x="416791" y="1400300"/>
                </a:lnTo>
                <a:lnTo>
                  <a:pt x="410216" y="1402795"/>
                </a:lnTo>
                <a:lnTo>
                  <a:pt x="403867" y="1404609"/>
                </a:lnTo>
                <a:lnTo>
                  <a:pt x="397065" y="1406197"/>
                </a:lnTo>
                <a:lnTo>
                  <a:pt x="390263" y="1407104"/>
                </a:lnTo>
                <a:lnTo>
                  <a:pt x="383461" y="1408238"/>
                </a:lnTo>
                <a:lnTo>
                  <a:pt x="376659" y="1408692"/>
                </a:lnTo>
                <a:lnTo>
                  <a:pt x="369630" y="1408692"/>
                </a:lnTo>
                <a:lnTo>
                  <a:pt x="253088" y="1408692"/>
                </a:lnTo>
                <a:lnTo>
                  <a:pt x="253088" y="1777025"/>
                </a:lnTo>
                <a:lnTo>
                  <a:pt x="369630" y="1777025"/>
                </a:lnTo>
                <a:lnTo>
                  <a:pt x="376659" y="1777252"/>
                </a:lnTo>
                <a:lnTo>
                  <a:pt x="383461" y="1777705"/>
                </a:lnTo>
                <a:lnTo>
                  <a:pt x="390263" y="1778386"/>
                </a:lnTo>
                <a:lnTo>
                  <a:pt x="397065" y="1779747"/>
                </a:lnTo>
                <a:lnTo>
                  <a:pt x="403867" y="1781334"/>
                </a:lnTo>
                <a:lnTo>
                  <a:pt x="410216" y="1783149"/>
                </a:lnTo>
                <a:lnTo>
                  <a:pt x="416791" y="1785190"/>
                </a:lnTo>
                <a:lnTo>
                  <a:pt x="422913" y="1787912"/>
                </a:lnTo>
                <a:lnTo>
                  <a:pt x="428808" y="1790407"/>
                </a:lnTo>
                <a:lnTo>
                  <a:pt x="434930" y="1793582"/>
                </a:lnTo>
                <a:lnTo>
                  <a:pt x="440598" y="1796984"/>
                </a:lnTo>
                <a:lnTo>
                  <a:pt x="446266" y="1800159"/>
                </a:lnTo>
                <a:lnTo>
                  <a:pt x="451481" y="1804242"/>
                </a:lnTo>
                <a:lnTo>
                  <a:pt x="456923" y="1808324"/>
                </a:lnTo>
                <a:lnTo>
                  <a:pt x="461911" y="1812407"/>
                </a:lnTo>
                <a:lnTo>
                  <a:pt x="466446" y="1817170"/>
                </a:lnTo>
                <a:lnTo>
                  <a:pt x="471207" y="1821706"/>
                </a:lnTo>
                <a:lnTo>
                  <a:pt x="475289" y="1826695"/>
                </a:lnTo>
                <a:lnTo>
                  <a:pt x="479370" y="1831912"/>
                </a:lnTo>
                <a:lnTo>
                  <a:pt x="483451" y="1837129"/>
                </a:lnTo>
                <a:lnTo>
                  <a:pt x="487079" y="1842799"/>
                </a:lnTo>
                <a:lnTo>
                  <a:pt x="490026" y="1848469"/>
                </a:lnTo>
                <a:lnTo>
                  <a:pt x="493201" y="1854139"/>
                </a:lnTo>
                <a:lnTo>
                  <a:pt x="496148" y="1860490"/>
                </a:lnTo>
                <a:lnTo>
                  <a:pt x="498416" y="1866613"/>
                </a:lnTo>
                <a:lnTo>
                  <a:pt x="500683" y="1872964"/>
                </a:lnTo>
                <a:lnTo>
                  <a:pt x="502497" y="1879314"/>
                </a:lnTo>
                <a:lnTo>
                  <a:pt x="504084" y="1885892"/>
                </a:lnTo>
                <a:lnTo>
                  <a:pt x="505218" y="1892696"/>
                </a:lnTo>
                <a:lnTo>
                  <a:pt x="506125" y="1899273"/>
                </a:lnTo>
                <a:lnTo>
                  <a:pt x="506578" y="1906304"/>
                </a:lnTo>
                <a:lnTo>
                  <a:pt x="506578" y="1913335"/>
                </a:lnTo>
                <a:lnTo>
                  <a:pt x="506578" y="1920366"/>
                </a:lnTo>
                <a:lnTo>
                  <a:pt x="506125" y="1927397"/>
                </a:lnTo>
                <a:lnTo>
                  <a:pt x="505218" y="1933975"/>
                </a:lnTo>
                <a:lnTo>
                  <a:pt x="504084" y="1940779"/>
                </a:lnTo>
                <a:lnTo>
                  <a:pt x="502497" y="1947356"/>
                </a:lnTo>
                <a:lnTo>
                  <a:pt x="500683" y="1953707"/>
                </a:lnTo>
                <a:lnTo>
                  <a:pt x="498416" y="1960284"/>
                </a:lnTo>
                <a:lnTo>
                  <a:pt x="496148" y="1966408"/>
                </a:lnTo>
                <a:lnTo>
                  <a:pt x="493201" y="1972532"/>
                </a:lnTo>
                <a:lnTo>
                  <a:pt x="490026" y="1978429"/>
                </a:lnTo>
                <a:lnTo>
                  <a:pt x="487079" y="1984099"/>
                </a:lnTo>
                <a:lnTo>
                  <a:pt x="483451" y="1989542"/>
                </a:lnTo>
                <a:lnTo>
                  <a:pt x="479370" y="1994986"/>
                </a:lnTo>
                <a:lnTo>
                  <a:pt x="475289" y="1999975"/>
                </a:lnTo>
                <a:lnTo>
                  <a:pt x="471207" y="2004965"/>
                </a:lnTo>
                <a:lnTo>
                  <a:pt x="466446" y="2009728"/>
                </a:lnTo>
                <a:lnTo>
                  <a:pt x="461911" y="2014264"/>
                </a:lnTo>
                <a:lnTo>
                  <a:pt x="456923" y="2018573"/>
                </a:lnTo>
                <a:lnTo>
                  <a:pt x="451481" y="2022429"/>
                </a:lnTo>
                <a:lnTo>
                  <a:pt x="446266" y="2026285"/>
                </a:lnTo>
                <a:lnTo>
                  <a:pt x="440598" y="2029914"/>
                </a:lnTo>
                <a:lnTo>
                  <a:pt x="434930" y="2033089"/>
                </a:lnTo>
                <a:lnTo>
                  <a:pt x="428808" y="2036264"/>
                </a:lnTo>
                <a:lnTo>
                  <a:pt x="422913" y="2038759"/>
                </a:lnTo>
                <a:lnTo>
                  <a:pt x="416791" y="2041481"/>
                </a:lnTo>
                <a:lnTo>
                  <a:pt x="410216" y="2043522"/>
                </a:lnTo>
                <a:lnTo>
                  <a:pt x="403867" y="2045336"/>
                </a:lnTo>
                <a:lnTo>
                  <a:pt x="397065" y="2046924"/>
                </a:lnTo>
                <a:lnTo>
                  <a:pt x="390263" y="2048285"/>
                </a:lnTo>
                <a:lnTo>
                  <a:pt x="383461" y="2048965"/>
                </a:lnTo>
                <a:lnTo>
                  <a:pt x="376659" y="2049419"/>
                </a:lnTo>
                <a:lnTo>
                  <a:pt x="369630" y="2049646"/>
                </a:lnTo>
                <a:lnTo>
                  <a:pt x="253088" y="2049646"/>
                </a:lnTo>
                <a:lnTo>
                  <a:pt x="253088" y="2315689"/>
                </a:lnTo>
                <a:lnTo>
                  <a:pt x="253542" y="2326349"/>
                </a:lnTo>
                <a:lnTo>
                  <a:pt x="254222" y="2336782"/>
                </a:lnTo>
                <a:lnTo>
                  <a:pt x="255582" y="2347215"/>
                </a:lnTo>
                <a:lnTo>
                  <a:pt x="257396" y="2357195"/>
                </a:lnTo>
                <a:lnTo>
                  <a:pt x="259664" y="2367401"/>
                </a:lnTo>
                <a:lnTo>
                  <a:pt x="262158" y="2376927"/>
                </a:lnTo>
                <a:lnTo>
                  <a:pt x="265559" y="2386679"/>
                </a:lnTo>
                <a:lnTo>
                  <a:pt x="269186" y="2395978"/>
                </a:lnTo>
                <a:lnTo>
                  <a:pt x="273494" y="2405051"/>
                </a:lnTo>
                <a:lnTo>
                  <a:pt x="278029" y="2414123"/>
                </a:lnTo>
                <a:lnTo>
                  <a:pt x="283017" y="2422515"/>
                </a:lnTo>
                <a:lnTo>
                  <a:pt x="288232" y="2430907"/>
                </a:lnTo>
                <a:lnTo>
                  <a:pt x="294127" y="2439072"/>
                </a:lnTo>
                <a:lnTo>
                  <a:pt x="300022" y="2446783"/>
                </a:lnTo>
                <a:lnTo>
                  <a:pt x="306598" y="2454268"/>
                </a:lnTo>
                <a:lnTo>
                  <a:pt x="313626" y="2461525"/>
                </a:lnTo>
                <a:lnTo>
                  <a:pt x="320655" y="2468330"/>
                </a:lnTo>
                <a:lnTo>
                  <a:pt x="328138" y="2474680"/>
                </a:lnTo>
                <a:lnTo>
                  <a:pt x="335847" y="2481031"/>
                </a:lnTo>
                <a:lnTo>
                  <a:pt x="344009" y="2486701"/>
                </a:lnTo>
                <a:lnTo>
                  <a:pt x="352171" y="2492144"/>
                </a:lnTo>
                <a:lnTo>
                  <a:pt x="361014" y="2497134"/>
                </a:lnTo>
                <a:lnTo>
                  <a:pt x="369857" y="2501443"/>
                </a:lnTo>
                <a:lnTo>
                  <a:pt x="378926" y="2505526"/>
                </a:lnTo>
                <a:lnTo>
                  <a:pt x="388222" y="2509608"/>
                </a:lnTo>
                <a:lnTo>
                  <a:pt x="397745" y="2512557"/>
                </a:lnTo>
                <a:lnTo>
                  <a:pt x="407722" y="2515505"/>
                </a:lnTo>
                <a:lnTo>
                  <a:pt x="417471" y="2517773"/>
                </a:lnTo>
                <a:lnTo>
                  <a:pt x="427674" y="2519588"/>
                </a:lnTo>
                <a:lnTo>
                  <a:pt x="438104" y="2520948"/>
                </a:lnTo>
                <a:lnTo>
                  <a:pt x="448307" y="2521629"/>
                </a:lnTo>
                <a:lnTo>
                  <a:pt x="458964" y="2521856"/>
                </a:lnTo>
                <a:lnTo>
                  <a:pt x="2030011" y="2521856"/>
                </a:lnTo>
                <a:lnTo>
                  <a:pt x="2040667" y="2521629"/>
                </a:lnTo>
                <a:lnTo>
                  <a:pt x="2051324" y="2520948"/>
                </a:lnTo>
                <a:lnTo>
                  <a:pt x="2061527" y="2519588"/>
                </a:lnTo>
                <a:lnTo>
                  <a:pt x="2071503" y="2517773"/>
                </a:lnTo>
                <a:lnTo>
                  <a:pt x="2081706" y="2515505"/>
                </a:lnTo>
                <a:lnTo>
                  <a:pt x="2091456" y="2512557"/>
                </a:lnTo>
                <a:lnTo>
                  <a:pt x="2100752" y="2509608"/>
                </a:lnTo>
                <a:lnTo>
                  <a:pt x="2110502" y="2505526"/>
                </a:lnTo>
                <a:lnTo>
                  <a:pt x="2119571" y="2501443"/>
                </a:lnTo>
                <a:lnTo>
                  <a:pt x="2128187" y="2497134"/>
                </a:lnTo>
                <a:lnTo>
                  <a:pt x="2136803" y="2492144"/>
                </a:lnTo>
                <a:lnTo>
                  <a:pt x="2145192" y="2486701"/>
                </a:lnTo>
                <a:lnTo>
                  <a:pt x="2153354" y="2481031"/>
                </a:lnTo>
                <a:lnTo>
                  <a:pt x="2161290" y="2474680"/>
                </a:lnTo>
                <a:lnTo>
                  <a:pt x="2168546" y="2468330"/>
                </a:lnTo>
                <a:lnTo>
                  <a:pt x="2175801" y="2461525"/>
                </a:lnTo>
                <a:lnTo>
                  <a:pt x="2182376" y="2454268"/>
                </a:lnTo>
                <a:lnTo>
                  <a:pt x="2188952" y="2446783"/>
                </a:lnTo>
                <a:lnTo>
                  <a:pt x="2195074" y="2439072"/>
                </a:lnTo>
                <a:lnTo>
                  <a:pt x="2200969" y="2430907"/>
                </a:lnTo>
                <a:lnTo>
                  <a:pt x="2206410" y="2422515"/>
                </a:lnTo>
                <a:lnTo>
                  <a:pt x="2211172" y="2414123"/>
                </a:lnTo>
                <a:lnTo>
                  <a:pt x="2215933" y="2405051"/>
                </a:lnTo>
                <a:lnTo>
                  <a:pt x="2219788" y="2395978"/>
                </a:lnTo>
                <a:lnTo>
                  <a:pt x="2223642" y="2386679"/>
                </a:lnTo>
                <a:lnTo>
                  <a:pt x="2226817" y="2376927"/>
                </a:lnTo>
                <a:lnTo>
                  <a:pt x="2229538" y="2367401"/>
                </a:lnTo>
                <a:lnTo>
                  <a:pt x="2232032" y="2357195"/>
                </a:lnTo>
                <a:lnTo>
                  <a:pt x="2233845" y="2347215"/>
                </a:lnTo>
                <a:lnTo>
                  <a:pt x="2235206" y="2336782"/>
                </a:lnTo>
                <a:lnTo>
                  <a:pt x="2235886" y="2326349"/>
                </a:lnTo>
                <a:lnTo>
                  <a:pt x="2236113" y="2315689"/>
                </a:lnTo>
                <a:lnTo>
                  <a:pt x="2236113" y="229074"/>
                </a:lnTo>
                <a:lnTo>
                  <a:pt x="2235886" y="218414"/>
                </a:lnTo>
                <a:lnTo>
                  <a:pt x="2235206" y="207754"/>
                </a:lnTo>
                <a:lnTo>
                  <a:pt x="2233845" y="197775"/>
                </a:lnTo>
                <a:lnTo>
                  <a:pt x="2232032" y="187568"/>
                </a:lnTo>
                <a:lnTo>
                  <a:pt x="2229538" y="177589"/>
                </a:lnTo>
                <a:lnTo>
                  <a:pt x="2226817" y="167836"/>
                </a:lnTo>
                <a:lnTo>
                  <a:pt x="2223642" y="158310"/>
                </a:lnTo>
                <a:lnTo>
                  <a:pt x="2219788" y="149011"/>
                </a:lnTo>
                <a:lnTo>
                  <a:pt x="2215933" y="139939"/>
                </a:lnTo>
                <a:lnTo>
                  <a:pt x="2211172" y="130867"/>
                </a:lnTo>
                <a:lnTo>
                  <a:pt x="2206410" y="122248"/>
                </a:lnTo>
                <a:lnTo>
                  <a:pt x="2200969" y="113856"/>
                </a:lnTo>
                <a:lnTo>
                  <a:pt x="2195074" y="105918"/>
                </a:lnTo>
                <a:lnTo>
                  <a:pt x="2188952" y="98207"/>
                </a:lnTo>
                <a:lnTo>
                  <a:pt x="2182376" y="90722"/>
                </a:lnTo>
                <a:lnTo>
                  <a:pt x="2175801" y="83238"/>
                </a:lnTo>
                <a:lnTo>
                  <a:pt x="2168546" y="76660"/>
                </a:lnTo>
                <a:lnTo>
                  <a:pt x="2161290" y="70083"/>
                </a:lnTo>
                <a:lnTo>
                  <a:pt x="2153354" y="63959"/>
                </a:lnTo>
                <a:lnTo>
                  <a:pt x="2145192" y="58289"/>
                </a:lnTo>
                <a:lnTo>
                  <a:pt x="2136803" y="52846"/>
                </a:lnTo>
                <a:lnTo>
                  <a:pt x="2128187" y="47856"/>
                </a:lnTo>
                <a:lnTo>
                  <a:pt x="2119571" y="43320"/>
                </a:lnTo>
                <a:lnTo>
                  <a:pt x="2110502" y="39237"/>
                </a:lnTo>
                <a:lnTo>
                  <a:pt x="2100752" y="35382"/>
                </a:lnTo>
                <a:lnTo>
                  <a:pt x="2091456" y="32206"/>
                </a:lnTo>
                <a:lnTo>
                  <a:pt x="2081706" y="29485"/>
                </a:lnTo>
                <a:lnTo>
                  <a:pt x="2071503" y="26990"/>
                </a:lnTo>
                <a:lnTo>
                  <a:pt x="2061527" y="25175"/>
                </a:lnTo>
                <a:lnTo>
                  <a:pt x="2051324" y="24041"/>
                </a:lnTo>
                <a:lnTo>
                  <a:pt x="2040667" y="23134"/>
                </a:lnTo>
                <a:lnTo>
                  <a:pt x="2030011" y="22907"/>
                </a:lnTo>
                <a:lnTo>
                  <a:pt x="458964" y="22907"/>
                </a:lnTo>
                <a:close/>
                <a:moveTo>
                  <a:pt x="458964" y="0"/>
                </a:moveTo>
                <a:lnTo>
                  <a:pt x="2030011" y="0"/>
                </a:lnTo>
                <a:lnTo>
                  <a:pt x="2042028" y="453"/>
                </a:lnTo>
                <a:lnTo>
                  <a:pt x="2053364" y="1134"/>
                </a:lnTo>
                <a:lnTo>
                  <a:pt x="2064701" y="2722"/>
                </a:lnTo>
                <a:lnTo>
                  <a:pt x="2076265" y="4763"/>
                </a:lnTo>
                <a:lnTo>
                  <a:pt x="2087148" y="7258"/>
                </a:lnTo>
                <a:lnTo>
                  <a:pt x="2098031" y="10433"/>
                </a:lnTo>
                <a:lnTo>
                  <a:pt x="2108688" y="14062"/>
                </a:lnTo>
                <a:lnTo>
                  <a:pt x="2118891" y="18371"/>
                </a:lnTo>
                <a:lnTo>
                  <a:pt x="2129094" y="22680"/>
                </a:lnTo>
                <a:lnTo>
                  <a:pt x="2138843" y="27897"/>
                </a:lnTo>
                <a:lnTo>
                  <a:pt x="2148593" y="33340"/>
                </a:lnTo>
                <a:lnTo>
                  <a:pt x="2157889" y="39237"/>
                </a:lnTo>
                <a:lnTo>
                  <a:pt x="2166959" y="45815"/>
                </a:lnTo>
                <a:lnTo>
                  <a:pt x="2175574" y="52392"/>
                </a:lnTo>
                <a:lnTo>
                  <a:pt x="2183737" y="59650"/>
                </a:lnTo>
                <a:lnTo>
                  <a:pt x="2191899" y="67361"/>
                </a:lnTo>
                <a:lnTo>
                  <a:pt x="2199382" y="75299"/>
                </a:lnTo>
                <a:lnTo>
                  <a:pt x="2206637" y="83691"/>
                </a:lnTo>
                <a:lnTo>
                  <a:pt x="2213212" y="92083"/>
                </a:lnTo>
                <a:lnTo>
                  <a:pt x="2219788" y="101155"/>
                </a:lnTo>
                <a:lnTo>
                  <a:pt x="2225683" y="110681"/>
                </a:lnTo>
                <a:lnTo>
                  <a:pt x="2231125" y="120207"/>
                </a:lnTo>
                <a:lnTo>
                  <a:pt x="2236340" y="129960"/>
                </a:lnTo>
                <a:lnTo>
                  <a:pt x="2241101" y="140166"/>
                </a:lnTo>
                <a:lnTo>
                  <a:pt x="2244955" y="150599"/>
                </a:lnTo>
                <a:lnTo>
                  <a:pt x="2248583" y="161032"/>
                </a:lnTo>
                <a:lnTo>
                  <a:pt x="2251758" y="172145"/>
                </a:lnTo>
                <a:lnTo>
                  <a:pt x="2254252" y="183032"/>
                </a:lnTo>
                <a:lnTo>
                  <a:pt x="2256292" y="194372"/>
                </a:lnTo>
                <a:lnTo>
                  <a:pt x="2257879" y="205713"/>
                </a:lnTo>
                <a:lnTo>
                  <a:pt x="2258786" y="217053"/>
                </a:lnTo>
                <a:lnTo>
                  <a:pt x="2259013" y="229074"/>
                </a:lnTo>
                <a:lnTo>
                  <a:pt x="2259013" y="2315689"/>
                </a:lnTo>
                <a:lnTo>
                  <a:pt x="2258786" y="2327483"/>
                </a:lnTo>
                <a:lnTo>
                  <a:pt x="2257879" y="2339050"/>
                </a:lnTo>
                <a:lnTo>
                  <a:pt x="2256292" y="2350617"/>
                </a:lnTo>
                <a:lnTo>
                  <a:pt x="2254252" y="2361958"/>
                </a:lnTo>
                <a:lnTo>
                  <a:pt x="2251758" y="2372844"/>
                </a:lnTo>
                <a:lnTo>
                  <a:pt x="2248583" y="2383731"/>
                </a:lnTo>
                <a:lnTo>
                  <a:pt x="2244955" y="2394391"/>
                </a:lnTo>
                <a:lnTo>
                  <a:pt x="2241101" y="2404824"/>
                </a:lnTo>
                <a:lnTo>
                  <a:pt x="2236340" y="2414803"/>
                </a:lnTo>
                <a:lnTo>
                  <a:pt x="2231125" y="2424783"/>
                </a:lnTo>
                <a:lnTo>
                  <a:pt x="2225683" y="2434309"/>
                </a:lnTo>
                <a:lnTo>
                  <a:pt x="2219788" y="2443608"/>
                </a:lnTo>
                <a:lnTo>
                  <a:pt x="2213212" y="2452680"/>
                </a:lnTo>
                <a:lnTo>
                  <a:pt x="2206637" y="2461299"/>
                </a:lnTo>
                <a:lnTo>
                  <a:pt x="2199382" y="2469464"/>
                </a:lnTo>
                <a:lnTo>
                  <a:pt x="2191899" y="2477629"/>
                </a:lnTo>
                <a:lnTo>
                  <a:pt x="2183737" y="2485113"/>
                </a:lnTo>
                <a:lnTo>
                  <a:pt x="2175574" y="2492371"/>
                </a:lnTo>
                <a:lnTo>
                  <a:pt x="2166959" y="2499175"/>
                </a:lnTo>
                <a:lnTo>
                  <a:pt x="2157889" y="2505526"/>
                </a:lnTo>
                <a:lnTo>
                  <a:pt x="2148593" y="2511649"/>
                </a:lnTo>
                <a:lnTo>
                  <a:pt x="2138843" y="2517093"/>
                </a:lnTo>
                <a:lnTo>
                  <a:pt x="2129094" y="2522309"/>
                </a:lnTo>
                <a:lnTo>
                  <a:pt x="2118891" y="2526619"/>
                </a:lnTo>
                <a:lnTo>
                  <a:pt x="2108688" y="2530701"/>
                </a:lnTo>
                <a:lnTo>
                  <a:pt x="2098031" y="2534330"/>
                </a:lnTo>
                <a:lnTo>
                  <a:pt x="2087148" y="2537505"/>
                </a:lnTo>
                <a:lnTo>
                  <a:pt x="2076265" y="2540000"/>
                </a:lnTo>
                <a:lnTo>
                  <a:pt x="2064701" y="2542268"/>
                </a:lnTo>
                <a:lnTo>
                  <a:pt x="2053364" y="2543402"/>
                </a:lnTo>
                <a:lnTo>
                  <a:pt x="2042028" y="2544536"/>
                </a:lnTo>
                <a:lnTo>
                  <a:pt x="2030011" y="2544763"/>
                </a:lnTo>
                <a:lnTo>
                  <a:pt x="458964" y="2544763"/>
                </a:lnTo>
                <a:lnTo>
                  <a:pt x="447400" y="2544536"/>
                </a:lnTo>
                <a:lnTo>
                  <a:pt x="435610" y="2543402"/>
                </a:lnTo>
                <a:lnTo>
                  <a:pt x="424273" y="2542268"/>
                </a:lnTo>
                <a:lnTo>
                  <a:pt x="413163" y="2540000"/>
                </a:lnTo>
                <a:lnTo>
                  <a:pt x="402053" y="2537505"/>
                </a:lnTo>
                <a:lnTo>
                  <a:pt x="391170" y="2534330"/>
                </a:lnTo>
                <a:lnTo>
                  <a:pt x="380513" y="2530701"/>
                </a:lnTo>
                <a:lnTo>
                  <a:pt x="370084" y="2526619"/>
                </a:lnTo>
                <a:lnTo>
                  <a:pt x="359880" y="2522309"/>
                </a:lnTo>
                <a:lnTo>
                  <a:pt x="350131" y="2517093"/>
                </a:lnTo>
                <a:lnTo>
                  <a:pt x="340608" y="2511649"/>
                </a:lnTo>
                <a:lnTo>
                  <a:pt x="331085" y="2505526"/>
                </a:lnTo>
                <a:lnTo>
                  <a:pt x="322469" y="2499175"/>
                </a:lnTo>
                <a:lnTo>
                  <a:pt x="313626" y="2492371"/>
                </a:lnTo>
                <a:lnTo>
                  <a:pt x="305237" y="2485113"/>
                </a:lnTo>
                <a:lnTo>
                  <a:pt x="297528" y="2477629"/>
                </a:lnTo>
                <a:lnTo>
                  <a:pt x="289819" y="2469464"/>
                </a:lnTo>
                <a:lnTo>
                  <a:pt x="282564" y="2461299"/>
                </a:lnTo>
                <a:lnTo>
                  <a:pt x="275762" y="2452680"/>
                </a:lnTo>
                <a:lnTo>
                  <a:pt x="269413" y="2443608"/>
                </a:lnTo>
                <a:lnTo>
                  <a:pt x="263518" y="2434309"/>
                </a:lnTo>
                <a:lnTo>
                  <a:pt x="257850" y="2424783"/>
                </a:lnTo>
                <a:lnTo>
                  <a:pt x="252862" y="2414803"/>
                </a:lnTo>
                <a:lnTo>
                  <a:pt x="248327" y="2404824"/>
                </a:lnTo>
                <a:lnTo>
                  <a:pt x="244019" y="2394391"/>
                </a:lnTo>
                <a:lnTo>
                  <a:pt x="240391" y="2383731"/>
                </a:lnTo>
                <a:lnTo>
                  <a:pt x="237444" y="2372844"/>
                </a:lnTo>
                <a:lnTo>
                  <a:pt x="234723" y="2361958"/>
                </a:lnTo>
                <a:lnTo>
                  <a:pt x="232682" y="2350617"/>
                </a:lnTo>
                <a:lnTo>
                  <a:pt x="231322" y="2339050"/>
                </a:lnTo>
                <a:lnTo>
                  <a:pt x="230415" y="2327483"/>
                </a:lnTo>
                <a:lnTo>
                  <a:pt x="230188" y="2315689"/>
                </a:lnTo>
                <a:lnTo>
                  <a:pt x="230188" y="2026965"/>
                </a:lnTo>
                <a:lnTo>
                  <a:pt x="369630" y="2026965"/>
                </a:lnTo>
                <a:lnTo>
                  <a:pt x="375298" y="2026738"/>
                </a:lnTo>
                <a:lnTo>
                  <a:pt x="381194" y="2026285"/>
                </a:lnTo>
                <a:lnTo>
                  <a:pt x="386862" y="2025604"/>
                </a:lnTo>
                <a:lnTo>
                  <a:pt x="392530" y="2024470"/>
                </a:lnTo>
                <a:lnTo>
                  <a:pt x="397972" y="2023336"/>
                </a:lnTo>
                <a:lnTo>
                  <a:pt x="403414" y="2021749"/>
                </a:lnTo>
                <a:lnTo>
                  <a:pt x="408628" y="2019934"/>
                </a:lnTo>
                <a:lnTo>
                  <a:pt x="413843" y="2017893"/>
                </a:lnTo>
                <a:lnTo>
                  <a:pt x="419058" y="2015852"/>
                </a:lnTo>
                <a:lnTo>
                  <a:pt x="424046" y="2013130"/>
                </a:lnTo>
                <a:lnTo>
                  <a:pt x="428581" y="2010408"/>
                </a:lnTo>
                <a:lnTo>
                  <a:pt x="433343" y="2007460"/>
                </a:lnTo>
                <a:lnTo>
                  <a:pt x="438104" y="2004285"/>
                </a:lnTo>
                <a:lnTo>
                  <a:pt x="442185" y="2000882"/>
                </a:lnTo>
                <a:lnTo>
                  <a:pt x="446266" y="1997254"/>
                </a:lnTo>
                <a:lnTo>
                  <a:pt x="450348" y="1993398"/>
                </a:lnTo>
                <a:lnTo>
                  <a:pt x="453975" y="1989542"/>
                </a:lnTo>
                <a:lnTo>
                  <a:pt x="457603" y="1985460"/>
                </a:lnTo>
                <a:lnTo>
                  <a:pt x="461004" y="1981377"/>
                </a:lnTo>
                <a:lnTo>
                  <a:pt x="464405" y="1976841"/>
                </a:lnTo>
                <a:lnTo>
                  <a:pt x="467353" y="1972305"/>
                </a:lnTo>
                <a:lnTo>
                  <a:pt x="470074" y="1967315"/>
                </a:lnTo>
                <a:lnTo>
                  <a:pt x="472794" y="1962552"/>
                </a:lnTo>
                <a:lnTo>
                  <a:pt x="474835" y="1957336"/>
                </a:lnTo>
                <a:lnTo>
                  <a:pt x="476876" y="1952119"/>
                </a:lnTo>
                <a:lnTo>
                  <a:pt x="478690" y="1947129"/>
                </a:lnTo>
                <a:lnTo>
                  <a:pt x="480277" y="1941686"/>
                </a:lnTo>
                <a:lnTo>
                  <a:pt x="481637" y="1936243"/>
                </a:lnTo>
                <a:lnTo>
                  <a:pt x="482544" y="1930799"/>
                </a:lnTo>
                <a:lnTo>
                  <a:pt x="483451" y="1924902"/>
                </a:lnTo>
                <a:lnTo>
                  <a:pt x="483904" y="1919232"/>
                </a:lnTo>
                <a:lnTo>
                  <a:pt x="483904" y="1913335"/>
                </a:lnTo>
                <a:lnTo>
                  <a:pt x="483904" y="1907665"/>
                </a:lnTo>
                <a:lnTo>
                  <a:pt x="483451" y="1901768"/>
                </a:lnTo>
                <a:lnTo>
                  <a:pt x="482544" y="1896325"/>
                </a:lnTo>
                <a:lnTo>
                  <a:pt x="481637" y="1890428"/>
                </a:lnTo>
                <a:lnTo>
                  <a:pt x="480277" y="1884985"/>
                </a:lnTo>
                <a:lnTo>
                  <a:pt x="478690" y="1879541"/>
                </a:lnTo>
                <a:lnTo>
                  <a:pt x="476876" y="1874325"/>
                </a:lnTo>
                <a:lnTo>
                  <a:pt x="474835" y="1869335"/>
                </a:lnTo>
                <a:lnTo>
                  <a:pt x="472794" y="1864345"/>
                </a:lnTo>
                <a:lnTo>
                  <a:pt x="470074" y="1859356"/>
                </a:lnTo>
                <a:lnTo>
                  <a:pt x="467353" y="1854366"/>
                </a:lnTo>
                <a:lnTo>
                  <a:pt x="464405" y="1850056"/>
                </a:lnTo>
                <a:lnTo>
                  <a:pt x="461004" y="1845747"/>
                </a:lnTo>
                <a:lnTo>
                  <a:pt x="457603" y="1841211"/>
                </a:lnTo>
                <a:lnTo>
                  <a:pt x="453975" y="1837129"/>
                </a:lnTo>
                <a:lnTo>
                  <a:pt x="450348" y="1833273"/>
                </a:lnTo>
                <a:lnTo>
                  <a:pt x="446266" y="1829417"/>
                </a:lnTo>
                <a:lnTo>
                  <a:pt x="442185" y="1826015"/>
                </a:lnTo>
                <a:lnTo>
                  <a:pt x="438104" y="1822613"/>
                </a:lnTo>
                <a:lnTo>
                  <a:pt x="433343" y="1819211"/>
                </a:lnTo>
                <a:lnTo>
                  <a:pt x="428581" y="1816262"/>
                </a:lnTo>
                <a:lnTo>
                  <a:pt x="424046" y="1813541"/>
                </a:lnTo>
                <a:lnTo>
                  <a:pt x="419058" y="1811273"/>
                </a:lnTo>
                <a:lnTo>
                  <a:pt x="413843" y="1808778"/>
                </a:lnTo>
                <a:lnTo>
                  <a:pt x="408628" y="1806737"/>
                </a:lnTo>
                <a:lnTo>
                  <a:pt x="403414" y="1804922"/>
                </a:lnTo>
                <a:lnTo>
                  <a:pt x="397972" y="1803334"/>
                </a:lnTo>
                <a:lnTo>
                  <a:pt x="392530" y="1801974"/>
                </a:lnTo>
                <a:lnTo>
                  <a:pt x="386862" y="1801293"/>
                </a:lnTo>
                <a:lnTo>
                  <a:pt x="381194" y="1800613"/>
                </a:lnTo>
                <a:lnTo>
                  <a:pt x="375298" y="1799932"/>
                </a:lnTo>
                <a:lnTo>
                  <a:pt x="369630" y="1799932"/>
                </a:lnTo>
                <a:lnTo>
                  <a:pt x="230188" y="1799932"/>
                </a:lnTo>
                <a:lnTo>
                  <a:pt x="230188" y="1385784"/>
                </a:lnTo>
                <a:lnTo>
                  <a:pt x="369630" y="1385784"/>
                </a:lnTo>
                <a:lnTo>
                  <a:pt x="375298" y="1385557"/>
                </a:lnTo>
                <a:lnTo>
                  <a:pt x="381194" y="1385331"/>
                </a:lnTo>
                <a:lnTo>
                  <a:pt x="386862" y="1384650"/>
                </a:lnTo>
                <a:lnTo>
                  <a:pt x="392530" y="1383516"/>
                </a:lnTo>
                <a:lnTo>
                  <a:pt x="397972" y="1382155"/>
                </a:lnTo>
                <a:lnTo>
                  <a:pt x="403414" y="1380795"/>
                </a:lnTo>
                <a:lnTo>
                  <a:pt x="408628" y="1378980"/>
                </a:lnTo>
                <a:lnTo>
                  <a:pt x="413843" y="1376712"/>
                </a:lnTo>
                <a:lnTo>
                  <a:pt x="419058" y="1374671"/>
                </a:lnTo>
                <a:lnTo>
                  <a:pt x="424046" y="1372176"/>
                </a:lnTo>
                <a:lnTo>
                  <a:pt x="428581" y="1369227"/>
                </a:lnTo>
                <a:lnTo>
                  <a:pt x="433343" y="1366506"/>
                </a:lnTo>
                <a:lnTo>
                  <a:pt x="438104" y="1363331"/>
                </a:lnTo>
                <a:lnTo>
                  <a:pt x="442185" y="1359928"/>
                </a:lnTo>
                <a:lnTo>
                  <a:pt x="446266" y="1356300"/>
                </a:lnTo>
                <a:lnTo>
                  <a:pt x="450348" y="1352671"/>
                </a:lnTo>
                <a:lnTo>
                  <a:pt x="453975" y="1348588"/>
                </a:lnTo>
                <a:lnTo>
                  <a:pt x="457603" y="1344732"/>
                </a:lnTo>
                <a:lnTo>
                  <a:pt x="461004" y="1340196"/>
                </a:lnTo>
                <a:lnTo>
                  <a:pt x="464405" y="1335887"/>
                </a:lnTo>
                <a:lnTo>
                  <a:pt x="467353" y="1331124"/>
                </a:lnTo>
                <a:lnTo>
                  <a:pt x="470074" y="1326588"/>
                </a:lnTo>
                <a:lnTo>
                  <a:pt x="472794" y="1321598"/>
                </a:lnTo>
                <a:lnTo>
                  <a:pt x="474835" y="1316608"/>
                </a:lnTo>
                <a:lnTo>
                  <a:pt x="476876" y="1311392"/>
                </a:lnTo>
                <a:lnTo>
                  <a:pt x="478690" y="1305949"/>
                </a:lnTo>
                <a:lnTo>
                  <a:pt x="480277" y="1300732"/>
                </a:lnTo>
                <a:lnTo>
                  <a:pt x="481637" y="1295289"/>
                </a:lnTo>
                <a:lnTo>
                  <a:pt x="482544" y="1289619"/>
                </a:lnTo>
                <a:lnTo>
                  <a:pt x="483451" y="1283948"/>
                </a:lnTo>
                <a:lnTo>
                  <a:pt x="483904" y="1278278"/>
                </a:lnTo>
                <a:lnTo>
                  <a:pt x="483904" y="1272381"/>
                </a:lnTo>
                <a:lnTo>
                  <a:pt x="483904" y="1266711"/>
                </a:lnTo>
                <a:lnTo>
                  <a:pt x="483451" y="1260814"/>
                </a:lnTo>
                <a:lnTo>
                  <a:pt x="482544" y="1255144"/>
                </a:lnTo>
                <a:lnTo>
                  <a:pt x="481637" y="1249474"/>
                </a:lnTo>
                <a:lnTo>
                  <a:pt x="480277" y="1244031"/>
                </a:lnTo>
                <a:lnTo>
                  <a:pt x="478690" y="1238814"/>
                </a:lnTo>
                <a:lnTo>
                  <a:pt x="476876" y="1233371"/>
                </a:lnTo>
                <a:lnTo>
                  <a:pt x="474835" y="1228154"/>
                </a:lnTo>
                <a:lnTo>
                  <a:pt x="472794" y="1223391"/>
                </a:lnTo>
                <a:lnTo>
                  <a:pt x="470074" y="1218401"/>
                </a:lnTo>
                <a:lnTo>
                  <a:pt x="467353" y="1213639"/>
                </a:lnTo>
                <a:lnTo>
                  <a:pt x="464405" y="1209102"/>
                </a:lnTo>
                <a:lnTo>
                  <a:pt x="461004" y="1204566"/>
                </a:lnTo>
                <a:lnTo>
                  <a:pt x="457603" y="1200257"/>
                </a:lnTo>
                <a:lnTo>
                  <a:pt x="453975" y="1196175"/>
                </a:lnTo>
                <a:lnTo>
                  <a:pt x="450348" y="1192092"/>
                </a:lnTo>
                <a:lnTo>
                  <a:pt x="446266" y="1188463"/>
                </a:lnTo>
                <a:lnTo>
                  <a:pt x="442185" y="1184834"/>
                </a:lnTo>
                <a:lnTo>
                  <a:pt x="438104" y="1181659"/>
                </a:lnTo>
                <a:lnTo>
                  <a:pt x="433343" y="1178484"/>
                </a:lnTo>
                <a:lnTo>
                  <a:pt x="428581" y="1175308"/>
                </a:lnTo>
                <a:lnTo>
                  <a:pt x="424046" y="1172813"/>
                </a:lnTo>
                <a:lnTo>
                  <a:pt x="419058" y="1170092"/>
                </a:lnTo>
                <a:lnTo>
                  <a:pt x="413843" y="1167824"/>
                </a:lnTo>
                <a:lnTo>
                  <a:pt x="408628" y="1165783"/>
                </a:lnTo>
                <a:lnTo>
                  <a:pt x="403414" y="1164195"/>
                </a:lnTo>
                <a:lnTo>
                  <a:pt x="397972" y="1162607"/>
                </a:lnTo>
                <a:lnTo>
                  <a:pt x="392530" y="1161246"/>
                </a:lnTo>
                <a:lnTo>
                  <a:pt x="386862" y="1160339"/>
                </a:lnTo>
                <a:lnTo>
                  <a:pt x="381194" y="1159432"/>
                </a:lnTo>
                <a:lnTo>
                  <a:pt x="375298" y="1158978"/>
                </a:lnTo>
                <a:lnTo>
                  <a:pt x="369630" y="1158978"/>
                </a:lnTo>
                <a:lnTo>
                  <a:pt x="230188" y="1158978"/>
                </a:lnTo>
                <a:lnTo>
                  <a:pt x="230188" y="744831"/>
                </a:lnTo>
                <a:lnTo>
                  <a:pt x="369630" y="744831"/>
                </a:lnTo>
                <a:lnTo>
                  <a:pt x="375298" y="744831"/>
                </a:lnTo>
                <a:lnTo>
                  <a:pt x="381194" y="744377"/>
                </a:lnTo>
                <a:lnTo>
                  <a:pt x="386862" y="743470"/>
                </a:lnTo>
                <a:lnTo>
                  <a:pt x="392530" y="742563"/>
                </a:lnTo>
                <a:lnTo>
                  <a:pt x="397972" y="741429"/>
                </a:lnTo>
                <a:lnTo>
                  <a:pt x="403414" y="739841"/>
                </a:lnTo>
                <a:lnTo>
                  <a:pt x="408628" y="738026"/>
                </a:lnTo>
                <a:lnTo>
                  <a:pt x="413843" y="735985"/>
                </a:lnTo>
                <a:lnTo>
                  <a:pt x="419058" y="733717"/>
                </a:lnTo>
                <a:lnTo>
                  <a:pt x="424046" y="731222"/>
                </a:lnTo>
                <a:lnTo>
                  <a:pt x="428581" y="728501"/>
                </a:lnTo>
                <a:lnTo>
                  <a:pt x="433343" y="725325"/>
                </a:lnTo>
                <a:lnTo>
                  <a:pt x="438104" y="722377"/>
                </a:lnTo>
                <a:lnTo>
                  <a:pt x="442185" y="718975"/>
                </a:lnTo>
                <a:lnTo>
                  <a:pt x="446266" y="715573"/>
                </a:lnTo>
                <a:lnTo>
                  <a:pt x="450348" y="711717"/>
                </a:lnTo>
                <a:lnTo>
                  <a:pt x="453975" y="707861"/>
                </a:lnTo>
                <a:lnTo>
                  <a:pt x="457603" y="703552"/>
                </a:lnTo>
                <a:lnTo>
                  <a:pt x="461004" y="699243"/>
                </a:lnTo>
                <a:lnTo>
                  <a:pt x="464405" y="694706"/>
                </a:lnTo>
                <a:lnTo>
                  <a:pt x="467353" y="690170"/>
                </a:lnTo>
                <a:lnTo>
                  <a:pt x="470074" y="685407"/>
                </a:lnTo>
                <a:lnTo>
                  <a:pt x="472794" y="680645"/>
                </a:lnTo>
                <a:lnTo>
                  <a:pt x="474835" y="675655"/>
                </a:lnTo>
                <a:lnTo>
                  <a:pt x="476876" y="670438"/>
                </a:lnTo>
                <a:lnTo>
                  <a:pt x="478690" y="665222"/>
                </a:lnTo>
                <a:lnTo>
                  <a:pt x="480277" y="659778"/>
                </a:lnTo>
                <a:lnTo>
                  <a:pt x="481637" y="654335"/>
                </a:lnTo>
                <a:lnTo>
                  <a:pt x="482544" y="648665"/>
                </a:lnTo>
                <a:lnTo>
                  <a:pt x="483451" y="642995"/>
                </a:lnTo>
                <a:lnTo>
                  <a:pt x="483904" y="637325"/>
                </a:lnTo>
                <a:lnTo>
                  <a:pt x="483904" y="631428"/>
                </a:lnTo>
                <a:lnTo>
                  <a:pt x="483904" y="625531"/>
                </a:lnTo>
                <a:lnTo>
                  <a:pt x="483451" y="619861"/>
                </a:lnTo>
                <a:lnTo>
                  <a:pt x="482544" y="614190"/>
                </a:lnTo>
                <a:lnTo>
                  <a:pt x="481637" y="608747"/>
                </a:lnTo>
                <a:lnTo>
                  <a:pt x="480277" y="603077"/>
                </a:lnTo>
                <a:lnTo>
                  <a:pt x="478690" y="597860"/>
                </a:lnTo>
                <a:lnTo>
                  <a:pt x="476876" y="592417"/>
                </a:lnTo>
                <a:lnTo>
                  <a:pt x="474835" y="587427"/>
                </a:lnTo>
                <a:lnTo>
                  <a:pt x="472794" y="582211"/>
                </a:lnTo>
                <a:lnTo>
                  <a:pt x="470074" y="577448"/>
                </a:lnTo>
                <a:lnTo>
                  <a:pt x="467353" y="572685"/>
                </a:lnTo>
                <a:lnTo>
                  <a:pt x="464405" y="567922"/>
                </a:lnTo>
                <a:lnTo>
                  <a:pt x="461004" y="563613"/>
                </a:lnTo>
                <a:lnTo>
                  <a:pt x="457603" y="559530"/>
                </a:lnTo>
                <a:lnTo>
                  <a:pt x="453975" y="555221"/>
                </a:lnTo>
                <a:lnTo>
                  <a:pt x="450348" y="551138"/>
                </a:lnTo>
                <a:lnTo>
                  <a:pt x="446266" y="547509"/>
                </a:lnTo>
                <a:lnTo>
                  <a:pt x="442185" y="543881"/>
                </a:lnTo>
                <a:lnTo>
                  <a:pt x="438104" y="540478"/>
                </a:lnTo>
                <a:lnTo>
                  <a:pt x="433343" y="537303"/>
                </a:lnTo>
                <a:lnTo>
                  <a:pt x="428581" y="534581"/>
                </a:lnTo>
                <a:lnTo>
                  <a:pt x="424046" y="531633"/>
                </a:lnTo>
                <a:lnTo>
                  <a:pt x="419058" y="529138"/>
                </a:lnTo>
                <a:lnTo>
                  <a:pt x="413843" y="527097"/>
                </a:lnTo>
                <a:lnTo>
                  <a:pt x="408628" y="525056"/>
                </a:lnTo>
                <a:lnTo>
                  <a:pt x="403414" y="523241"/>
                </a:lnTo>
                <a:lnTo>
                  <a:pt x="397972" y="521654"/>
                </a:lnTo>
                <a:lnTo>
                  <a:pt x="392530" y="520293"/>
                </a:lnTo>
                <a:lnTo>
                  <a:pt x="386862" y="519159"/>
                </a:lnTo>
                <a:lnTo>
                  <a:pt x="381194" y="518478"/>
                </a:lnTo>
                <a:lnTo>
                  <a:pt x="375298" y="518251"/>
                </a:lnTo>
                <a:lnTo>
                  <a:pt x="369630" y="518025"/>
                </a:lnTo>
                <a:lnTo>
                  <a:pt x="230188" y="518025"/>
                </a:lnTo>
                <a:lnTo>
                  <a:pt x="230188" y="229074"/>
                </a:lnTo>
                <a:lnTo>
                  <a:pt x="230415" y="217053"/>
                </a:lnTo>
                <a:lnTo>
                  <a:pt x="231322" y="205713"/>
                </a:lnTo>
                <a:lnTo>
                  <a:pt x="232682" y="194372"/>
                </a:lnTo>
                <a:lnTo>
                  <a:pt x="234723" y="183032"/>
                </a:lnTo>
                <a:lnTo>
                  <a:pt x="237444" y="172145"/>
                </a:lnTo>
                <a:lnTo>
                  <a:pt x="240391" y="161032"/>
                </a:lnTo>
                <a:lnTo>
                  <a:pt x="244019" y="150599"/>
                </a:lnTo>
                <a:lnTo>
                  <a:pt x="248327" y="140166"/>
                </a:lnTo>
                <a:lnTo>
                  <a:pt x="252862" y="129960"/>
                </a:lnTo>
                <a:lnTo>
                  <a:pt x="257850" y="120207"/>
                </a:lnTo>
                <a:lnTo>
                  <a:pt x="263518" y="110681"/>
                </a:lnTo>
                <a:lnTo>
                  <a:pt x="269413" y="101155"/>
                </a:lnTo>
                <a:lnTo>
                  <a:pt x="275762" y="92083"/>
                </a:lnTo>
                <a:lnTo>
                  <a:pt x="282564" y="83691"/>
                </a:lnTo>
                <a:lnTo>
                  <a:pt x="289819" y="75299"/>
                </a:lnTo>
                <a:lnTo>
                  <a:pt x="297528" y="67361"/>
                </a:lnTo>
                <a:lnTo>
                  <a:pt x="305237" y="59650"/>
                </a:lnTo>
                <a:lnTo>
                  <a:pt x="313626" y="52392"/>
                </a:lnTo>
                <a:lnTo>
                  <a:pt x="322469" y="45815"/>
                </a:lnTo>
                <a:lnTo>
                  <a:pt x="331085" y="39237"/>
                </a:lnTo>
                <a:lnTo>
                  <a:pt x="340608" y="33340"/>
                </a:lnTo>
                <a:lnTo>
                  <a:pt x="350131" y="27897"/>
                </a:lnTo>
                <a:lnTo>
                  <a:pt x="359880" y="22680"/>
                </a:lnTo>
                <a:lnTo>
                  <a:pt x="370084" y="18371"/>
                </a:lnTo>
                <a:lnTo>
                  <a:pt x="380513" y="14062"/>
                </a:lnTo>
                <a:lnTo>
                  <a:pt x="391170" y="10433"/>
                </a:lnTo>
                <a:lnTo>
                  <a:pt x="402053" y="7258"/>
                </a:lnTo>
                <a:lnTo>
                  <a:pt x="413163" y="4763"/>
                </a:lnTo>
                <a:lnTo>
                  <a:pt x="424273" y="2722"/>
                </a:lnTo>
                <a:lnTo>
                  <a:pt x="435610" y="1134"/>
                </a:lnTo>
                <a:lnTo>
                  <a:pt x="447400" y="453"/>
                </a:lnTo>
                <a:lnTo>
                  <a:pt x="458964" y="0"/>
                </a:lnTo>
                <a:close/>
              </a:path>
            </a:pathLst>
          </a:custGeom>
          <a:solidFill>
            <a:srgbClr val="602629"/>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endParaRPr lang="zh-CN" altLang="en-US"/>
          </a:p>
        </p:txBody>
      </p:sp>
      <p:sp>
        <p:nvSpPr>
          <p:cNvPr id="5134" name="矩形 18"/>
          <p:cNvSpPr>
            <a:spLocks noChangeArrowheads="1"/>
          </p:cNvSpPr>
          <p:nvPr/>
        </p:nvSpPr>
        <p:spPr bwMode="auto">
          <a:xfrm>
            <a:off x="4206875" y="4365625"/>
            <a:ext cx="21971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1600">
                <a:solidFill>
                  <a:srgbClr val="602629"/>
                </a:solidFill>
                <a:latin typeface="微软雅黑" pitchFamily="34" charset="-122"/>
                <a:ea typeface="微软雅黑" pitchFamily="34" charset="-122"/>
                <a:sym typeface="微软雅黑" pitchFamily="34" charset="-122"/>
              </a:rPr>
              <a:t>生日： </a:t>
            </a:r>
            <a:r>
              <a:rPr lang="en-US" altLang="zh-CN" sz="1600">
                <a:solidFill>
                  <a:srgbClr val="602629"/>
                </a:solidFill>
                <a:latin typeface="微软雅黑" pitchFamily="34" charset="-122"/>
                <a:ea typeface="微软雅黑" pitchFamily="34" charset="-122"/>
                <a:sym typeface="微软雅黑" pitchFamily="34" charset="-122"/>
              </a:rPr>
              <a:t>1988</a:t>
            </a:r>
            <a:r>
              <a:rPr lang="zh-CN" altLang="en-US" sz="1600">
                <a:solidFill>
                  <a:srgbClr val="602629"/>
                </a:solidFill>
                <a:latin typeface="微软雅黑" pitchFamily="34" charset="-122"/>
                <a:ea typeface="微软雅黑" pitchFamily="34" charset="-122"/>
                <a:sym typeface="微软雅黑" pitchFamily="34" charset="-122"/>
              </a:rPr>
              <a:t>年</a:t>
            </a:r>
            <a:r>
              <a:rPr lang="en-US" altLang="zh-CN" sz="1600">
                <a:solidFill>
                  <a:srgbClr val="602629"/>
                </a:solidFill>
                <a:latin typeface="微软雅黑" pitchFamily="34" charset="-122"/>
                <a:ea typeface="微软雅黑" pitchFamily="34" charset="-122"/>
                <a:sym typeface="微软雅黑" pitchFamily="34" charset="-122"/>
              </a:rPr>
              <a:t>8</a:t>
            </a:r>
            <a:r>
              <a:rPr lang="zh-CN" altLang="en-US" sz="1600">
                <a:solidFill>
                  <a:srgbClr val="602629"/>
                </a:solidFill>
                <a:latin typeface="微软雅黑" pitchFamily="34" charset="-122"/>
                <a:ea typeface="微软雅黑" pitchFamily="34" charset="-122"/>
                <a:sym typeface="微软雅黑" pitchFamily="34" charset="-122"/>
              </a:rPr>
              <a:t>月</a:t>
            </a:r>
            <a:r>
              <a:rPr lang="en-US" altLang="zh-CN" sz="1600">
                <a:solidFill>
                  <a:srgbClr val="602629"/>
                </a:solidFill>
                <a:latin typeface="微软雅黑" pitchFamily="34" charset="-122"/>
                <a:ea typeface="微软雅黑" pitchFamily="34" charset="-122"/>
                <a:sym typeface="微软雅黑" pitchFamily="34" charset="-122"/>
              </a:rPr>
              <a:t>8</a:t>
            </a:r>
            <a:r>
              <a:rPr lang="zh-CN" altLang="en-US" sz="1600">
                <a:solidFill>
                  <a:srgbClr val="602629"/>
                </a:solidFill>
                <a:latin typeface="微软雅黑" pitchFamily="34" charset="-122"/>
                <a:ea typeface="微软雅黑" pitchFamily="34" charset="-122"/>
                <a:sym typeface="微软雅黑" pitchFamily="34" charset="-122"/>
              </a:rPr>
              <a:t>日</a:t>
            </a:r>
          </a:p>
        </p:txBody>
      </p:sp>
      <p:sp>
        <p:nvSpPr>
          <p:cNvPr id="5135" name="矩形 64"/>
          <p:cNvSpPr>
            <a:spLocks noChangeArrowheads="1"/>
          </p:cNvSpPr>
          <p:nvPr/>
        </p:nvSpPr>
        <p:spPr bwMode="auto">
          <a:xfrm>
            <a:off x="3027363" y="406400"/>
            <a:ext cx="34163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个人基本资料篇</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64"/>
          <p:cNvSpPr>
            <a:spLocks noChangeArrowheads="1"/>
          </p:cNvSpPr>
          <p:nvPr/>
        </p:nvSpPr>
        <p:spPr bwMode="auto">
          <a:xfrm>
            <a:off x="3549650" y="406400"/>
            <a:ext cx="2030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求职意向</a:t>
            </a:r>
          </a:p>
        </p:txBody>
      </p:sp>
      <p:sp>
        <p:nvSpPr>
          <p:cNvPr id="6147" name="同心圆 2"/>
          <p:cNvSpPr>
            <a:spLocks noChangeArrowheads="1"/>
          </p:cNvSpPr>
          <p:nvPr/>
        </p:nvSpPr>
        <p:spPr bwMode="auto">
          <a:xfrm>
            <a:off x="3413125" y="2489200"/>
            <a:ext cx="2438400" cy="24384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77" y="10800"/>
                </a:moveTo>
                <a:cubicBezTo>
                  <a:pt x="2077" y="15618"/>
                  <a:pt x="5982" y="19523"/>
                  <a:pt x="10800" y="19523"/>
                </a:cubicBezTo>
                <a:cubicBezTo>
                  <a:pt x="15618" y="19523"/>
                  <a:pt x="19523" y="15618"/>
                  <a:pt x="19523" y="10800"/>
                </a:cubicBezTo>
                <a:cubicBezTo>
                  <a:pt x="19523" y="5982"/>
                  <a:pt x="15618" y="2077"/>
                  <a:pt x="10800" y="2077"/>
                </a:cubicBezTo>
                <a:cubicBezTo>
                  <a:pt x="5982" y="2077"/>
                  <a:pt x="2077" y="5982"/>
                  <a:pt x="2077" y="10800"/>
                </a:cubicBez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48" name="同心圆 3"/>
          <p:cNvSpPr>
            <a:spLocks noChangeArrowheads="1"/>
          </p:cNvSpPr>
          <p:nvPr/>
        </p:nvSpPr>
        <p:spPr bwMode="auto">
          <a:xfrm>
            <a:off x="3883025" y="2959100"/>
            <a:ext cx="1498600" cy="14986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445" y="10800"/>
                </a:moveTo>
                <a:cubicBezTo>
                  <a:pt x="3445" y="14862"/>
                  <a:pt x="6738" y="18155"/>
                  <a:pt x="10800" y="18155"/>
                </a:cubicBezTo>
                <a:cubicBezTo>
                  <a:pt x="14862" y="18155"/>
                  <a:pt x="18155" y="14862"/>
                  <a:pt x="18155" y="10800"/>
                </a:cubicBezTo>
                <a:cubicBezTo>
                  <a:pt x="18155" y="6738"/>
                  <a:pt x="14862" y="3445"/>
                  <a:pt x="10800" y="3445"/>
                </a:cubicBezTo>
                <a:cubicBezTo>
                  <a:pt x="6738" y="3445"/>
                  <a:pt x="3445" y="6738"/>
                  <a:pt x="3445" y="10800"/>
                </a:cubicBez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49" name="矩形 4"/>
          <p:cNvSpPr>
            <a:spLocks noChangeArrowheads="1"/>
          </p:cNvSpPr>
          <p:nvPr/>
        </p:nvSpPr>
        <p:spPr bwMode="auto">
          <a:xfrm rot="-1260000">
            <a:off x="5491163" y="3049588"/>
            <a:ext cx="719137" cy="152400"/>
          </a:xfrm>
          <a:prstGeom prst="rect">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6150" name="同心圆 5"/>
          <p:cNvSpPr>
            <a:spLocks noChangeArrowheads="1"/>
          </p:cNvSpPr>
          <p:nvPr/>
        </p:nvSpPr>
        <p:spPr bwMode="auto">
          <a:xfrm>
            <a:off x="4340225" y="3416300"/>
            <a:ext cx="584200" cy="584200"/>
          </a:xfrm>
          <a:custGeom>
            <a:avLst/>
            <a:gdLst>
              <a:gd name="T0" fmla="*/ 2147483647 w 21600"/>
              <a:gd name="T1" fmla="*/ 0 h 21600"/>
              <a:gd name="T2" fmla="*/ 1692498190 w 21600"/>
              <a:gd name="T3" fmla="*/ 1692498190 h 21600"/>
              <a:gd name="T4" fmla="*/ 0 w 21600"/>
              <a:gd name="T5" fmla="*/ 2147483647 h 21600"/>
              <a:gd name="T6" fmla="*/ 1692498190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1692498190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6388" y="10800"/>
                </a:moveTo>
                <a:cubicBezTo>
                  <a:pt x="6388" y="13237"/>
                  <a:pt x="8363" y="15212"/>
                  <a:pt x="10800" y="15212"/>
                </a:cubicBezTo>
                <a:cubicBezTo>
                  <a:pt x="13237" y="15212"/>
                  <a:pt x="15212" y="13237"/>
                  <a:pt x="15212" y="10800"/>
                </a:cubicBezTo>
                <a:cubicBezTo>
                  <a:pt x="15212" y="8363"/>
                  <a:pt x="13237" y="6388"/>
                  <a:pt x="10800" y="6388"/>
                </a:cubicBezTo>
                <a:cubicBezTo>
                  <a:pt x="8363" y="6388"/>
                  <a:pt x="6388" y="8363"/>
                  <a:pt x="6388" y="10800"/>
                </a:cubicBez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6151" name="矩形 6"/>
          <p:cNvSpPr>
            <a:spLocks noChangeArrowheads="1"/>
          </p:cNvSpPr>
          <p:nvPr/>
        </p:nvSpPr>
        <p:spPr bwMode="auto">
          <a:xfrm rot="3420000">
            <a:off x="4693444" y="4517232"/>
            <a:ext cx="1081087" cy="152400"/>
          </a:xfrm>
          <a:prstGeom prst="rect">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6152" name="椭圆 7"/>
          <p:cNvSpPr>
            <a:spLocks noChangeArrowheads="1"/>
          </p:cNvSpPr>
          <p:nvPr/>
        </p:nvSpPr>
        <p:spPr bwMode="auto">
          <a:xfrm>
            <a:off x="5281613" y="4813300"/>
            <a:ext cx="504825" cy="503238"/>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sz="2400">
                <a:solidFill>
                  <a:srgbClr val="FFFFFF"/>
                </a:solidFill>
                <a:latin typeface="Arial Black" pitchFamily="34" charset="0"/>
                <a:sym typeface="Arial Black" pitchFamily="34" charset="0"/>
              </a:rPr>
              <a:t>B</a:t>
            </a:r>
            <a:endParaRPr lang="zh-CN" altLang="en-US" sz="2400">
              <a:solidFill>
                <a:srgbClr val="FFFFFF"/>
              </a:solidFill>
              <a:latin typeface="Arial Black" pitchFamily="34" charset="0"/>
              <a:sym typeface="Arial Black" pitchFamily="34" charset="0"/>
            </a:endParaRPr>
          </a:p>
        </p:txBody>
      </p:sp>
      <p:sp>
        <p:nvSpPr>
          <p:cNvPr id="6153" name="椭圆 8"/>
          <p:cNvSpPr>
            <a:spLocks noChangeArrowheads="1"/>
          </p:cNvSpPr>
          <p:nvPr/>
        </p:nvSpPr>
        <p:spPr bwMode="auto">
          <a:xfrm>
            <a:off x="5957888" y="2728913"/>
            <a:ext cx="503237" cy="504825"/>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sz="2400">
                <a:solidFill>
                  <a:srgbClr val="FFFFFF"/>
                </a:solidFill>
                <a:latin typeface="Arial Black" pitchFamily="34" charset="0"/>
                <a:sym typeface="Arial Black" pitchFamily="34" charset="0"/>
              </a:rPr>
              <a:t>C</a:t>
            </a:r>
            <a:endParaRPr lang="zh-CN" altLang="en-US" sz="2400">
              <a:solidFill>
                <a:srgbClr val="FFFFFF"/>
              </a:solidFill>
              <a:latin typeface="Arial Black" pitchFamily="34" charset="0"/>
              <a:sym typeface="Arial Black" pitchFamily="34" charset="0"/>
            </a:endParaRPr>
          </a:p>
        </p:txBody>
      </p:sp>
      <p:sp>
        <p:nvSpPr>
          <p:cNvPr id="6154" name="矩形 9"/>
          <p:cNvSpPr>
            <a:spLocks noChangeArrowheads="1"/>
          </p:cNvSpPr>
          <p:nvPr/>
        </p:nvSpPr>
        <p:spPr bwMode="auto">
          <a:xfrm rot="840000">
            <a:off x="2965450" y="3414713"/>
            <a:ext cx="1439863" cy="144462"/>
          </a:xfrm>
          <a:prstGeom prst="rect">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a:solidFill>
                <a:srgbClr val="FFFFFF"/>
              </a:solidFill>
            </a:endParaRPr>
          </a:p>
        </p:txBody>
      </p:sp>
      <p:sp>
        <p:nvSpPr>
          <p:cNvPr id="6155" name="椭圆 10"/>
          <p:cNvSpPr>
            <a:spLocks noChangeArrowheads="1"/>
          </p:cNvSpPr>
          <p:nvPr/>
        </p:nvSpPr>
        <p:spPr bwMode="auto">
          <a:xfrm>
            <a:off x="2663825" y="3021013"/>
            <a:ext cx="503238" cy="503237"/>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r>
              <a:rPr lang="en-US" altLang="zh-CN" sz="2400">
                <a:solidFill>
                  <a:srgbClr val="FFFFFF"/>
                </a:solidFill>
                <a:latin typeface="Arial Black" pitchFamily="34" charset="0"/>
                <a:sym typeface="Arial Black" pitchFamily="34" charset="0"/>
              </a:rPr>
              <a:t>A</a:t>
            </a:r>
            <a:endParaRPr lang="zh-CN" altLang="en-US" sz="2400">
              <a:solidFill>
                <a:srgbClr val="FFFFFF"/>
              </a:solidFill>
              <a:latin typeface="Arial Black" pitchFamily="34" charset="0"/>
              <a:sym typeface="Arial Black" pitchFamily="34" charset="0"/>
            </a:endParaRPr>
          </a:p>
        </p:txBody>
      </p:sp>
      <p:sp>
        <p:nvSpPr>
          <p:cNvPr id="6156" name="矩形 11"/>
          <p:cNvSpPr>
            <a:spLocks noChangeArrowheads="1"/>
          </p:cNvSpPr>
          <p:nvPr/>
        </p:nvSpPr>
        <p:spPr bwMode="auto">
          <a:xfrm>
            <a:off x="681038" y="2924175"/>
            <a:ext cx="1946275"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None/>
            </a:pPr>
            <a:r>
              <a:rPr lang="zh-CN" altLang="en-US" sz="2800">
                <a:solidFill>
                  <a:srgbClr val="602629"/>
                </a:solidFill>
                <a:latin typeface="华文隶书" pitchFamily="2" charset="-122"/>
                <a:ea typeface="华文隶书" pitchFamily="2" charset="-122"/>
                <a:sym typeface="华文隶书" pitchFamily="2" charset="-122"/>
              </a:rPr>
              <a:t>创意总监</a:t>
            </a:r>
          </a:p>
        </p:txBody>
      </p:sp>
      <p:sp>
        <p:nvSpPr>
          <p:cNvPr id="6157" name="矩形 14"/>
          <p:cNvSpPr>
            <a:spLocks noChangeArrowheads="1"/>
          </p:cNvSpPr>
          <p:nvPr/>
        </p:nvSpPr>
        <p:spPr bwMode="auto">
          <a:xfrm>
            <a:off x="6732588" y="2646363"/>
            <a:ext cx="19462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None/>
            </a:pPr>
            <a:r>
              <a:rPr lang="zh-CN" altLang="en-US" sz="2800">
                <a:solidFill>
                  <a:srgbClr val="602629"/>
                </a:solidFill>
                <a:latin typeface="华文隶书" pitchFamily="2" charset="-122"/>
                <a:ea typeface="华文隶书" pitchFamily="2" charset="-122"/>
                <a:sym typeface="华文隶书" pitchFamily="2" charset="-122"/>
              </a:rPr>
              <a:t>市场总监</a:t>
            </a:r>
          </a:p>
        </p:txBody>
      </p:sp>
      <p:sp>
        <p:nvSpPr>
          <p:cNvPr id="6158" name="矩形 15"/>
          <p:cNvSpPr>
            <a:spLocks noChangeArrowheads="1"/>
          </p:cNvSpPr>
          <p:nvPr/>
        </p:nvSpPr>
        <p:spPr bwMode="auto">
          <a:xfrm>
            <a:off x="5878513" y="5022850"/>
            <a:ext cx="1946275"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itchFamily="34" charset="0"/>
              <a:buNone/>
            </a:pPr>
            <a:r>
              <a:rPr lang="zh-CN" altLang="en-US" sz="2800">
                <a:solidFill>
                  <a:srgbClr val="602629"/>
                </a:solidFill>
                <a:latin typeface="华文隶书" pitchFamily="2" charset="-122"/>
                <a:ea typeface="华文隶书" pitchFamily="2" charset="-122"/>
                <a:sym typeface="华文隶书" pitchFamily="2" charset="-122"/>
              </a:rPr>
              <a:t>营销总监</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KSO_Shape"/>
          <p:cNvSpPr>
            <a:spLocks noChangeArrowheads="1"/>
          </p:cNvSpPr>
          <p:nvPr/>
        </p:nvSpPr>
        <p:spPr bwMode="auto">
          <a:xfrm rot="16200000" flipV="1">
            <a:off x="544512" y="2925763"/>
            <a:ext cx="1158875" cy="2247900"/>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3401 h 21600"/>
              <a:gd name="T14" fmla="*/ 19221 w 21600"/>
              <a:gd name="T15" fmla="*/ 8757 h 21600"/>
            </a:gdLst>
            <a:ahLst/>
            <a:cxnLst>
              <a:cxn ang="T8">
                <a:pos x="T0" y="T1"/>
              </a:cxn>
              <a:cxn ang="T9">
                <a:pos x="T2" y="T3"/>
              </a:cxn>
              <a:cxn ang="T10">
                <a:pos x="T4" y="T5"/>
              </a:cxn>
              <a:cxn ang="T11">
                <a:pos x="T6" y="T7"/>
              </a:cxn>
            </a:cxnLst>
            <a:rect l="T12" t="T13" r="T14" b="T15"/>
            <a:pathLst>
              <a:path w="21600" h="21600">
                <a:moveTo>
                  <a:pt x="21600" y="6079"/>
                </a:moveTo>
                <a:lnTo>
                  <a:pt x="16200" y="0"/>
                </a:lnTo>
                <a:lnTo>
                  <a:pt x="16200" y="3401"/>
                </a:lnTo>
                <a:lnTo>
                  <a:pt x="12427" y="3401"/>
                </a:lnTo>
                <a:cubicBezTo>
                  <a:pt x="5564" y="3401"/>
                  <a:pt x="0" y="7322"/>
                  <a:pt x="0" y="12158"/>
                </a:cubicBezTo>
                <a:lnTo>
                  <a:pt x="0" y="21600"/>
                </a:lnTo>
                <a:lnTo>
                  <a:pt x="5474" y="21600"/>
                </a:lnTo>
                <a:lnTo>
                  <a:pt x="5474" y="12158"/>
                </a:lnTo>
                <a:cubicBezTo>
                  <a:pt x="5474" y="10280"/>
                  <a:pt x="8587" y="8757"/>
                  <a:pt x="12427" y="8757"/>
                </a:cubicBezTo>
                <a:lnTo>
                  <a:pt x="16200" y="8757"/>
                </a:lnTo>
                <a:lnTo>
                  <a:pt x="16200" y="12158"/>
                </a:lnTo>
                <a:lnTo>
                  <a:pt x="21600" y="6079"/>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1" name="KSO_Shape"/>
          <p:cNvSpPr>
            <a:spLocks noChangeArrowheads="1"/>
          </p:cNvSpPr>
          <p:nvPr/>
        </p:nvSpPr>
        <p:spPr bwMode="auto">
          <a:xfrm rot="16200000" flipV="1">
            <a:off x="3364706" y="3164682"/>
            <a:ext cx="1158875" cy="176688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3401 h 21600"/>
              <a:gd name="T14" fmla="*/ 19221 w 21600"/>
              <a:gd name="T15" fmla="*/ 8757 h 21600"/>
            </a:gdLst>
            <a:ahLst/>
            <a:cxnLst>
              <a:cxn ang="T8">
                <a:pos x="T0" y="T1"/>
              </a:cxn>
              <a:cxn ang="T9">
                <a:pos x="T2" y="T3"/>
              </a:cxn>
              <a:cxn ang="T10">
                <a:pos x="T4" y="T5"/>
              </a:cxn>
              <a:cxn ang="T11">
                <a:pos x="T6" y="T7"/>
              </a:cxn>
            </a:cxnLst>
            <a:rect l="T12" t="T13" r="T14" b="T15"/>
            <a:pathLst>
              <a:path w="21600" h="21600">
                <a:moveTo>
                  <a:pt x="21600" y="6079"/>
                </a:moveTo>
                <a:lnTo>
                  <a:pt x="16200" y="0"/>
                </a:lnTo>
                <a:lnTo>
                  <a:pt x="16200" y="3401"/>
                </a:lnTo>
                <a:lnTo>
                  <a:pt x="12427" y="3401"/>
                </a:lnTo>
                <a:cubicBezTo>
                  <a:pt x="5564" y="3401"/>
                  <a:pt x="0" y="7322"/>
                  <a:pt x="0" y="12158"/>
                </a:cubicBezTo>
                <a:lnTo>
                  <a:pt x="0" y="21600"/>
                </a:lnTo>
                <a:lnTo>
                  <a:pt x="5474" y="21600"/>
                </a:lnTo>
                <a:lnTo>
                  <a:pt x="5474" y="12158"/>
                </a:lnTo>
                <a:cubicBezTo>
                  <a:pt x="5474" y="10280"/>
                  <a:pt x="8587" y="8757"/>
                  <a:pt x="12427" y="8757"/>
                </a:cubicBezTo>
                <a:lnTo>
                  <a:pt x="16200" y="8757"/>
                </a:lnTo>
                <a:lnTo>
                  <a:pt x="16200" y="12158"/>
                </a:lnTo>
                <a:lnTo>
                  <a:pt x="21600" y="6079"/>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2" name="KSO_Shape"/>
          <p:cNvSpPr>
            <a:spLocks noChangeArrowheads="1"/>
          </p:cNvSpPr>
          <p:nvPr/>
        </p:nvSpPr>
        <p:spPr bwMode="auto">
          <a:xfrm rot="16200000" flipV="1">
            <a:off x="5942806" y="3164682"/>
            <a:ext cx="1158875" cy="176688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3401 h 21600"/>
              <a:gd name="T14" fmla="*/ 19221 w 21600"/>
              <a:gd name="T15" fmla="*/ 8757 h 21600"/>
            </a:gdLst>
            <a:ahLst/>
            <a:cxnLst>
              <a:cxn ang="T8">
                <a:pos x="T0" y="T1"/>
              </a:cxn>
              <a:cxn ang="T9">
                <a:pos x="T2" y="T3"/>
              </a:cxn>
              <a:cxn ang="T10">
                <a:pos x="T4" y="T5"/>
              </a:cxn>
              <a:cxn ang="T11">
                <a:pos x="T6" y="T7"/>
              </a:cxn>
            </a:cxnLst>
            <a:rect l="T12" t="T13" r="T14" b="T15"/>
            <a:pathLst>
              <a:path w="21600" h="21600">
                <a:moveTo>
                  <a:pt x="21600" y="6079"/>
                </a:moveTo>
                <a:lnTo>
                  <a:pt x="16200" y="0"/>
                </a:lnTo>
                <a:lnTo>
                  <a:pt x="16200" y="3401"/>
                </a:lnTo>
                <a:lnTo>
                  <a:pt x="12427" y="3401"/>
                </a:lnTo>
                <a:cubicBezTo>
                  <a:pt x="5564" y="3401"/>
                  <a:pt x="0" y="7322"/>
                  <a:pt x="0" y="12158"/>
                </a:cubicBezTo>
                <a:lnTo>
                  <a:pt x="0" y="21600"/>
                </a:lnTo>
                <a:lnTo>
                  <a:pt x="5474" y="21600"/>
                </a:lnTo>
                <a:lnTo>
                  <a:pt x="5474" y="12158"/>
                </a:lnTo>
                <a:cubicBezTo>
                  <a:pt x="5474" y="10280"/>
                  <a:pt x="8587" y="8757"/>
                  <a:pt x="12427" y="8757"/>
                </a:cubicBezTo>
                <a:lnTo>
                  <a:pt x="16200" y="8757"/>
                </a:lnTo>
                <a:lnTo>
                  <a:pt x="16200" y="12158"/>
                </a:lnTo>
                <a:lnTo>
                  <a:pt x="21600" y="6079"/>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3" name="任意多边形 20"/>
          <p:cNvSpPr>
            <a:spLocks noChangeArrowheads="1"/>
          </p:cNvSpPr>
          <p:nvPr/>
        </p:nvSpPr>
        <p:spPr bwMode="auto">
          <a:xfrm rot="5400000">
            <a:off x="7927975" y="3408363"/>
            <a:ext cx="214313" cy="2217737"/>
          </a:xfrm>
          <a:custGeom>
            <a:avLst/>
            <a:gdLst>
              <a:gd name="T0" fmla="*/ 0 w 214382"/>
              <a:gd name="T1" fmla="*/ 7170558 h 1499785"/>
              <a:gd name="T2" fmla="*/ 0 w 214382"/>
              <a:gd name="T3" fmla="*/ 0 h 1499785"/>
              <a:gd name="T4" fmla="*/ 214106 w 214382"/>
              <a:gd name="T5" fmla="*/ 0 h 1499785"/>
              <a:gd name="T6" fmla="*/ 214106 w 214382"/>
              <a:gd name="T7" fmla="*/ 7170558 h 1499785"/>
              <a:gd name="T8" fmla="*/ 0 60000 65536"/>
              <a:gd name="T9" fmla="*/ 0 60000 65536"/>
              <a:gd name="T10" fmla="*/ 0 60000 65536"/>
              <a:gd name="T11" fmla="*/ 0 60000 65536"/>
              <a:gd name="T12" fmla="*/ 0 w 214382"/>
              <a:gd name="T13" fmla="*/ 0 h 1499785"/>
              <a:gd name="T14" fmla="*/ 214382 w 214382"/>
              <a:gd name="T15" fmla="*/ 1499785 h 1499785"/>
            </a:gdLst>
            <a:ahLst/>
            <a:cxnLst>
              <a:cxn ang="T8">
                <a:pos x="T0" y="T1"/>
              </a:cxn>
              <a:cxn ang="T9">
                <a:pos x="T2" y="T3"/>
              </a:cxn>
              <a:cxn ang="T10">
                <a:pos x="T4" y="T5"/>
              </a:cxn>
              <a:cxn ang="T11">
                <a:pos x="T6" y="T7"/>
              </a:cxn>
            </a:cxnLst>
            <a:rect l="T12" t="T13" r="T14" b="T15"/>
            <a:pathLst>
              <a:path w="214382" h="1499785">
                <a:moveTo>
                  <a:pt x="0" y="1499785"/>
                </a:moveTo>
                <a:lnTo>
                  <a:pt x="0" y="0"/>
                </a:lnTo>
                <a:lnTo>
                  <a:pt x="214382" y="0"/>
                </a:lnTo>
                <a:lnTo>
                  <a:pt x="214382" y="1499785"/>
                </a:lnTo>
                <a:lnTo>
                  <a:pt x="0" y="1499785"/>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74" name="矩形 27"/>
          <p:cNvSpPr>
            <a:spLocks noChangeArrowheads="1"/>
          </p:cNvSpPr>
          <p:nvPr/>
        </p:nvSpPr>
        <p:spPr bwMode="auto">
          <a:xfrm>
            <a:off x="942975" y="2349500"/>
            <a:ext cx="2038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buFont typeface="Arial" pitchFamily="34" charset="0"/>
              <a:buNone/>
            </a:pPr>
            <a:r>
              <a:rPr lang="zh-CN" altLang="en-US">
                <a:solidFill>
                  <a:srgbClr val="602629"/>
                </a:solidFill>
                <a:latin typeface="微软雅黑" pitchFamily="34" charset="-122"/>
                <a:ea typeface="微软雅黑" pitchFamily="34" charset="-122"/>
                <a:sym typeface="宋体" pitchFamily="2" charset="-122"/>
              </a:rPr>
              <a:t>填入就读学校相关资料</a:t>
            </a:r>
          </a:p>
        </p:txBody>
      </p:sp>
      <p:sp>
        <p:nvSpPr>
          <p:cNvPr id="7175" name="矩形 32"/>
          <p:cNvSpPr>
            <a:spLocks noChangeArrowheads="1"/>
          </p:cNvSpPr>
          <p:nvPr/>
        </p:nvSpPr>
        <p:spPr bwMode="auto">
          <a:xfrm>
            <a:off x="942975" y="2933700"/>
            <a:ext cx="203835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b="1">
                <a:solidFill>
                  <a:srgbClr val="602629"/>
                </a:solidFill>
                <a:latin typeface="Calibri" pitchFamily="34" charset="0"/>
                <a:ea typeface="幼圆" pitchFamily="49" charset="-122"/>
                <a:sym typeface="宋体" pitchFamily="2" charset="-122"/>
              </a:rPr>
              <a:t>2011.9----2012.7</a:t>
            </a:r>
          </a:p>
        </p:txBody>
      </p:sp>
      <p:sp>
        <p:nvSpPr>
          <p:cNvPr id="7176" name="矩形 35"/>
          <p:cNvSpPr>
            <a:spLocks noChangeArrowheads="1"/>
          </p:cNvSpPr>
          <p:nvPr/>
        </p:nvSpPr>
        <p:spPr bwMode="auto">
          <a:xfrm>
            <a:off x="3514725" y="2933700"/>
            <a:ext cx="203835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b="1">
                <a:solidFill>
                  <a:srgbClr val="602629"/>
                </a:solidFill>
                <a:latin typeface="Calibri" pitchFamily="34" charset="0"/>
                <a:ea typeface="幼圆" pitchFamily="49" charset="-122"/>
                <a:sym typeface="宋体" pitchFamily="2" charset="-122"/>
              </a:rPr>
              <a:t>2013.9-2014.9</a:t>
            </a:r>
          </a:p>
        </p:txBody>
      </p:sp>
      <p:sp>
        <p:nvSpPr>
          <p:cNvPr id="7177" name="矩形 37"/>
          <p:cNvSpPr>
            <a:spLocks noChangeArrowheads="1"/>
          </p:cNvSpPr>
          <p:nvPr/>
        </p:nvSpPr>
        <p:spPr bwMode="auto">
          <a:xfrm>
            <a:off x="6086475" y="2349500"/>
            <a:ext cx="2038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buFont typeface="Arial" pitchFamily="34" charset="0"/>
              <a:buNone/>
            </a:pPr>
            <a:r>
              <a:rPr lang="zh-CN" altLang="en-US">
                <a:solidFill>
                  <a:srgbClr val="602629"/>
                </a:solidFill>
                <a:latin typeface="微软雅黑" pitchFamily="34" charset="-122"/>
                <a:ea typeface="微软雅黑" pitchFamily="34" charset="-122"/>
                <a:sym typeface="宋体" pitchFamily="2" charset="-122"/>
              </a:rPr>
              <a:t>填入就读学校相关资料</a:t>
            </a:r>
          </a:p>
        </p:txBody>
      </p:sp>
      <p:sp>
        <p:nvSpPr>
          <p:cNvPr id="7178" name="矩形 38"/>
          <p:cNvSpPr>
            <a:spLocks noChangeArrowheads="1"/>
          </p:cNvSpPr>
          <p:nvPr/>
        </p:nvSpPr>
        <p:spPr bwMode="auto">
          <a:xfrm>
            <a:off x="6086475" y="2933700"/>
            <a:ext cx="203835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b="1">
                <a:solidFill>
                  <a:srgbClr val="602629"/>
                </a:solidFill>
                <a:latin typeface="Calibri" pitchFamily="34" charset="0"/>
                <a:ea typeface="幼圆" pitchFamily="49" charset="-122"/>
                <a:sym typeface="宋体" pitchFamily="2" charset="-122"/>
              </a:rPr>
              <a:t>2014.10-2015.9</a:t>
            </a:r>
          </a:p>
        </p:txBody>
      </p:sp>
      <p:sp>
        <p:nvSpPr>
          <p:cNvPr id="7179" name="矩形 64"/>
          <p:cNvSpPr>
            <a:spLocks noChangeArrowheads="1"/>
          </p:cNvSpPr>
          <p:nvPr/>
        </p:nvSpPr>
        <p:spPr bwMode="auto">
          <a:xfrm>
            <a:off x="3549650" y="406400"/>
            <a:ext cx="2030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教育背景</a:t>
            </a:r>
          </a:p>
        </p:txBody>
      </p:sp>
      <p:sp>
        <p:nvSpPr>
          <p:cNvPr id="7180" name="任意多边形 23"/>
          <p:cNvSpPr>
            <a:spLocks noChangeArrowheads="1"/>
          </p:cNvSpPr>
          <p:nvPr/>
        </p:nvSpPr>
        <p:spPr bwMode="auto">
          <a:xfrm rot="5400000">
            <a:off x="5214143" y="3409157"/>
            <a:ext cx="214313" cy="2216150"/>
          </a:xfrm>
          <a:custGeom>
            <a:avLst/>
            <a:gdLst>
              <a:gd name="T0" fmla="*/ 0 w 214382"/>
              <a:gd name="T1" fmla="*/ 7150053 h 1499785"/>
              <a:gd name="T2" fmla="*/ 0 w 214382"/>
              <a:gd name="T3" fmla="*/ 0 h 1499785"/>
              <a:gd name="T4" fmla="*/ 214106 w 214382"/>
              <a:gd name="T5" fmla="*/ 0 h 1499785"/>
              <a:gd name="T6" fmla="*/ 214106 w 214382"/>
              <a:gd name="T7" fmla="*/ 7150053 h 1499785"/>
              <a:gd name="T8" fmla="*/ 0 60000 65536"/>
              <a:gd name="T9" fmla="*/ 0 60000 65536"/>
              <a:gd name="T10" fmla="*/ 0 60000 65536"/>
              <a:gd name="T11" fmla="*/ 0 60000 65536"/>
              <a:gd name="T12" fmla="*/ 0 w 214382"/>
              <a:gd name="T13" fmla="*/ 0 h 1499785"/>
              <a:gd name="T14" fmla="*/ 214382 w 214382"/>
              <a:gd name="T15" fmla="*/ 1499785 h 1499785"/>
            </a:gdLst>
            <a:ahLst/>
            <a:cxnLst>
              <a:cxn ang="T8">
                <a:pos x="T0" y="T1"/>
              </a:cxn>
              <a:cxn ang="T9">
                <a:pos x="T2" y="T3"/>
              </a:cxn>
              <a:cxn ang="T10">
                <a:pos x="T4" y="T5"/>
              </a:cxn>
              <a:cxn ang="T11">
                <a:pos x="T6" y="T7"/>
              </a:cxn>
            </a:cxnLst>
            <a:rect l="T12" t="T13" r="T14" b="T15"/>
            <a:pathLst>
              <a:path w="214382" h="1499785">
                <a:moveTo>
                  <a:pt x="0" y="1499785"/>
                </a:moveTo>
                <a:lnTo>
                  <a:pt x="0" y="0"/>
                </a:lnTo>
                <a:lnTo>
                  <a:pt x="214382" y="0"/>
                </a:lnTo>
                <a:lnTo>
                  <a:pt x="214382" y="1499785"/>
                </a:lnTo>
                <a:lnTo>
                  <a:pt x="0" y="1499785"/>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81" name="任意多边形 24"/>
          <p:cNvSpPr>
            <a:spLocks noChangeArrowheads="1"/>
          </p:cNvSpPr>
          <p:nvPr/>
        </p:nvSpPr>
        <p:spPr bwMode="auto">
          <a:xfrm rot="5400000">
            <a:off x="2477293" y="3409157"/>
            <a:ext cx="214313" cy="2216150"/>
          </a:xfrm>
          <a:custGeom>
            <a:avLst/>
            <a:gdLst>
              <a:gd name="T0" fmla="*/ 0 w 214382"/>
              <a:gd name="T1" fmla="*/ 7150053 h 1499785"/>
              <a:gd name="T2" fmla="*/ 0 w 214382"/>
              <a:gd name="T3" fmla="*/ 0 h 1499785"/>
              <a:gd name="T4" fmla="*/ 214106 w 214382"/>
              <a:gd name="T5" fmla="*/ 0 h 1499785"/>
              <a:gd name="T6" fmla="*/ 214106 w 214382"/>
              <a:gd name="T7" fmla="*/ 7150053 h 1499785"/>
              <a:gd name="T8" fmla="*/ 0 60000 65536"/>
              <a:gd name="T9" fmla="*/ 0 60000 65536"/>
              <a:gd name="T10" fmla="*/ 0 60000 65536"/>
              <a:gd name="T11" fmla="*/ 0 60000 65536"/>
              <a:gd name="T12" fmla="*/ 0 w 214382"/>
              <a:gd name="T13" fmla="*/ 0 h 1499785"/>
              <a:gd name="T14" fmla="*/ 214382 w 214382"/>
              <a:gd name="T15" fmla="*/ 1499785 h 1499785"/>
            </a:gdLst>
            <a:ahLst/>
            <a:cxnLst>
              <a:cxn ang="T8">
                <a:pos x="T0" y="T1"/>
              </a:cxn>
              <a:cxn ang="T9">
                <a:pos x="T2" y="T3"/>
              </a:cxn>
              <a:cxn ang="T10">
                <a:pos x="T4" y="T5"/>
              </a:cxn>
              <a:cxn ang="T11">
                <a:pos x="T6" y="T7"/>
              </a:cxn>
            </a:cxnLst>
            <a:rect l="T12" t="T13" r="T14" b="T15"/>
            <a:pathLst>
              <a:path w="214382" h="1499785">
                <a:moveTo>
                  <a:pt x="0" y="1499785"/>
                </a:moveTo>
                <a:lnTo>
                  <a:pt x="0" y="0"/>
                </a:lnTo>
                <a:lnTo>
                  <a:pt x="214382" y="0"/>
                </a:lnTo>
                <a:lnTo>
                  <a:pt x="214382" y="1499785"/>
                </a:lnTo>
                <a:lnTo>
                  <a:pt x="0" y="1499785"/>
                </a:lnTo>
                <a:close/>
              </a:path>
            </a:pathLst>
          </a:cu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endParaRPr lang="zh-CN" altLang="en-US"/>
          </a:p>
        </p:txBody>
      </p:sp>
      <p:sp>
        <p:nvSpPr>
          <p:cNvPr id="7182" name="矩形 25"/>
          <p:cNvSpPr>
            <a:spLocks noChangeArrowheads="1"/>
          </p:cNvSpPr>
          <p:nvPr/>
        </p:nvSpPr>
        <p:spPr bwMode="auto">
          <a:xfrm>
            <a:off x="3563938" y="2349500"/>
            <a:ext cx="2038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algn="ctr">
              <a:buFont typeface="Arial" pitchFamily="34" charset="0"/>
              <a:buNone/>
            </a:pPr>
            <a:r>
              <a:rPr lang="zh-CN" altLang="en-US">
                <a:solidFill>
                  <a:srgbClr val="602629"/>
                </a:solidFill>
                <a:latin typeface="微软雅黑" pitchFamily="34" charset="-122"/>
                <a:ea typeface="微软雅黑" pitchFamily="34" charset="-122"/>
                <a:sym typeface="宋体" pitchFamily="2" charset="-122"/>
              </a:rPr>
              <a:t>填入就读学校相关资料</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64"/>
          <p:cNvSpPr>
            <a:spLocks noChangeArrowheads="1"/>
          </p:cNvSpPr>
          <p:nvPr/>
        </p:nvSpPr>
        <p:spPr bwMode="auto">
          <a:xfrm>
            <a:off x="3549650" y="406400"/>
            <a:ext cx="2030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工作经历</a:t>
            </a:r>
          </a:p>
        </p:txBody>
      </p:sp>
      <p:sp>
        <p:nvSpPr>
          <p:cNvPr id="8195" name="矩形 37"/>
          <p:cNvSpPr>
            <a:spLocks noChangeArrowheads="1"/>
          </p:cNvSpPr>
          <p:nvPr/>
        </p:nvSpPr>
        <p:spPr bwMode="auto">
          <a:xfrm>
            <a:off x="800100" y="3232150"/>
            <a:ext cx="7596188" cy="82550"/>
          </a:xfrm>
          <a:prstGeom prst="rect">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FFFFFF"/>
              </a:solidFill>
              <a:ea typeface="黑体" pitchFamily="49" charset="-122"/>
            </a:endParaRPr>
          </a:p>
        </p:txBody>
      </p:sp>
      <p:grpSp>
        <p:nvGrpSpPr>
          <p:cNvPr id="8196" name="组合 33"/>
          <p:cNvGrpSpPr>
            <a:grpSpLocks/>
          </p:cNvGrpSpPr>
          <p:nvPr/>
        </p:nvGrpSpPr>
        <p:grpSpPr bwMode="auto">
          <a:xfrm>
            <a:off x="1287463" y="2428875"/>
            <a:ext cx="6646862" cy="2749550"/>
            <a:chOff x="0" y="0"/>
            <a:chExt cx="6645747" cy="2747819"/>
          </a:xfrm>
        </p:grpSpPr>
        <p:sp>
          <p:nvSpPr>
            <p:cNvPr id="8212" name="椭圆 39"/>
            <p:cNvSpPr>
              <a:spLocks noChangeArrowheads="1"/>
            </p:cNvSpPr>
            <p:nvPr/>
          </p:nvSpPr>
          <p:spPr bwMode="auto">
            <a:xfrm>
              <a:off x="541285" y="669757"/>
              <a:ext cx="334931" cy="336466"/>
            </a:xfrm>
            <a:prstGeom prst="ellipse">
              <a:avLst/>
            </a:prstGeom>
            <a:solidFill>
              <a:srgbClr val="F9DEDE"/>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13" name="椭圆 40"/>
            <p:cNvSpPr>
              <a:spLocks noChangeArrowheads="1"/>
            </p:cNvSpPr>
            <p:nvPr/>
          </p:nvSpPr>
          <p:spPr bwMode="auto">
            <a:xfrm>
              <a:off x="598429" y="728480"/>
              <a:ext cx="220642" cy="220607"/>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14" name="文本框 20"/>
            <p:cNvSpPr>
              <a:spLocks noChangeArrowheads="1"/>
            </p:cNvSpPr>
            <p:nvPr/>
          </p:nvSpPr>
          <p:spPr bwMode="auto">
            <a:xfrm>
              <a:off x="226990" y="0"/>
              <a:ext cx="973044" cy="520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sz="2800" b="1">
                  <a:solidFill>
                    <a:srgbClr val="602629"/>
                  </a:solidFill>
                  <a:latin typeface="Calibri" pitchFamily="34" charset="0"/>
                  <a:ea typeface="黑体" pitchFamily="49" charset="-122"/>
                  <a:sym typeface="Times New Roman" pitchFamily="18" charset="0"/>
                </a:rPr>
                <a:t>2012</a:t>
              </a:r>
              <a:endParaRPr lang="zh-CN" altLang="en-US" sz="2800" b="1">
                <a:solidFill>
                  <a:srgbClr val="602629"/>
                </a:solidFill>
                <a:latin typeface="Calibri" pitchFamily="34" charset="0"/>
                <a:ea typeface="黑体" pitchFamily="49" charset="-122"/>
                <a:sym typeface="Times New Roman" pitchFamily="18" charset="0"/>
              </a:endParaRPr>
            </a:p>
          </p:txBody>
        </p:sp>
        <p:sp>
          <p:nvSpPr>
            <p:cNvPr id="8215" name="文本框 25"/>
            <p:cNvSpPr>
              <a:spLocks noChangeArrowheads="1"/>
            </p:cNvSpPr>
            <p:nvPr/>
          </p:nvSpPr>
          <p:spPr bwMode="auto">
            <a:xfrm>
              <a:off x="0" y="1083991"/>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公司名称</a:t>
              </a:r>
            </a:p>
          </p:txBody>
        </p:sp>
        <p:sp>
          <p:nvSpPr>
            <p:cNvPr id="8216" name="文本框 25"/>
            <p:cNvSpPr>
              <a:spLocks noChangeArrowheads="1"/>
            </p:cNvSpPr>
            <p:nvPr/>
          </p:nvSpPr>
          <p:spPr bwMode="auto">
            <a:xfrm>
              <a:off x="0" y="1935223"/>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请输入相关</a:t>
              </a:r>
              <a:endParaRPr lang="en-US">
                <a:solidFill>
                  <a:srgbClr val="602629"/>
                </a:solidFill>
                <a:latin typeface="Calibri" pitchFamily="34" charset="0"/>
                <a:ea typeface="黑体" pitchFamily="49" charset="-122"/>
                <a:sym typeface="Calibri" pitchFamily="34" charset="0"/>
              </a:endParaRPr>
            </a:p>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内容</a:t>
              </a:r>
            </a:p>
          </p:txBody>
        </p:sp>
        <p:sp>
          <p:nvSpPr>
            <p:cNvPr id="8217" name="文本框 25"/>
            <p:cNvSpPr>
              <a:spLocks noChangeArrowheads="1"/>
            </p:cNvSpPr>
            <p:nvPr/>
          </p:nvSpPr>
          <p:spPr bwMode="auto">
            <a:xfrm>
              <a:off x="1722717" y="1935223"/>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请输入相关</a:t>
              </a:r>
              <a:endParaRPr lang="en-US">
                <a:solidFill>
                  <a:srgbClr val="602629"/>
                </a:solidFill>
                <a:latin typeface="Calibri" pitchFamily="34" charset="0"/>
                <a:ea typeface="黑体" pitchFamily="49" charset="-122"/>
                <a:sym typeface="Calibri" pitchFamily="34" charset="0"/>
              </a:endParaRPr>
            </a:p>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内容</a:t>
              </a:r>
            </a:p>
          </p:txBody>
        </p:sp>
        <p:sp>
          <p:nvSpPr>
            <p:cNvPr id="8218" name="文本框 25"/>
            <p:cNvSpPr>
              <a:spLocks noChangeArrowheads="1"/>
            </p:cNvSpPr>
            <p:nvPr/>
          </p:nvSpPr>
          <p:spPr bwMode="auto">
            <a:xfrm>
              <a:off x="3450742" y="1935223"/>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请输入相关</a:t>
              </a:r>
              <a:endParaRPr lang="en-US">
                <a:solidFill>
                  <a:srgbClr val="602629"/>
                </a:solidFill>
                <a:latin typeface="Calibri" pitchFamily="34" charset="0"/>
                <a:ea typeface="黑体" pitchFamily="49" charset="-122"/>
                <a:sym typeface="Calibri" pitchFamily="34" charset="0"/>
              </a:endParaRPr>
            </a:p>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内容</a:t>
              </a:r>
            </a:p>
          </p:txBody>
        </p:sp>
        <p:sp>
          <p:nvSpPr>
            <p:cNvPr id="8219" name="文本框 25"/>
            <p:cNvSpPr>
              <a:spLocks noChangeArrowheads="1"/>
            </p:cNvSpPr>
            <p:nvPr/>
          </p:nvSpPr>
          <p:spPr bwMode="auto">
            <a:xfrm>
              <a:off x="5228247" y="1935223"/>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请输入相关</a:t>
              </a:r>
              <a:endParaRPr lang="en-US">
                <a:solidFill>
                  <a:srgbClr val="602629"/>
                </a:solidFill>
                <a:latin typeface="Calibri" pitchFamily="34" charset="0"/>
                <a:ea typeface="黑体" pitchFamily="49" charset="-122"/>
                <a:sym typeface="Calibri" pitchFamily="34" charset="0"/>
              </a:endParaRPr>
            </a:p>
            <a:p>
              <a:pPr algn="ctr">
                <a:buFont typeface="Arial" pitchFamily="34" charset="0"/>
                <a:buNone/>
              </a:pPr>
              <a:r>
                <a:rPr lang="zh-CN" altLang="en-US">
                  <a:solidFill>
                    <a:srgbClr val="602629"/>
                  </a:solidFill>
                  <a:latin typeface="Calibri" pitchFamily="34" charset="0"/>
                  <a:ea typeface="黑体" pitchFamily="49" charset="-122"/>
                  <a:sym typeface="Calibri" pitchFamily="34" charset="0"/>
                </a:rPr>
                <a:t>内容</a:t>
              </a:r>
            </a:p>
          </p:txBody>
        </p:sp>
      </p:grpSp>
      <p:grpSp>
        <p:nvGrpSpPr>
          <p:cNvPr id="8197" name="组合 34"/>
          <p:cNvGrpSpPr>
            <a:grpSpLocks/>
          </p:cNvGrpSpPr>
          <p:nvPr/>
        </p:nvGrpSpPr>
        <p:grpSpPr bwMode="auto">
          <a:xfrm>
            <a:off x="3014663" y="2428875"/>
            <a:ext cx="1417637" cy="1898650"/>
            <a:chOff x="0" y="0"/>
            <a:chExt cx="1417500" cy="1896587"/>
          </a:xfrm>
        </p:grpSpPr>
        <p:sp>
          <p:nvSpPr>
            <p:cNvPr id="8208" name="椭圆 44"/>
            <p:cNvSpPr>
              <a:spLocks noChangeArrowheads="1"/>
            </p:cNvSpPr>
            <p:nvPr/>
          </p:nvSpPr>
          <p:spPr bwMode="auto">
            <a:xfrm>
              <a:off x="541285" y="669757"/>
              <a:ext cx="334931" cy="336466"/>
            </a:xfrm>
            <a:prstGeom prst="ellipse">
              <a:avLst/>
            </a:prstGeom>
            <a:solidFill>
              <a:srgbClr val="F9DEDE"/>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09" name="椭圆 45"/>
            <p:cNvSpPr>
              <a:spLocks noChangeArrowheads="1"/>
            </p:cNvSpPr>
            <p:nvPr/>
          </p:nvSpPr>
          <p:spPr bwMode="auto">
            <a:xfrm>
              <a:off x="598429" y="728480"/>
              <a:ext cx="220642" cy="220607"/>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10" name="文本框 21"/>
            <p:cNvSpPr>
              <a:spLocks noChangeArrowheads="1"/>
            </p:cNvSpPr>
            <p:nvPr/>
          </p:nvSpPr>
          <p:spPr bwMode="auto">
            <a:xfrm>
              <a:off x="222229" y="0"/>
              <a:ext cx="973043" cy="520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sz="2800" b="1">
                  <a:solidFill>
                    <a:srgbClr val="602629"/>
                  </a:solidFill>
                  <a:latin typeface="Calibri" pitchFamily="34" charset="0"/>
                  <a:ea typeface="黑体" pitchFamily="49" charset="-122"/>
                  <a:sym typeface="Times New Roman" pitchFamily="18" charset="0"/>
                </a:rPr>
                <a:t>2013</a:t>
              </a:r>
              <a:endParaRPr lang="zh-CN" altLang="en-US" sz="2800" b="1">
                <a:solidFill>
                  <a:srgbClr val="602629"/>
                </a:solidFill>
                <a:latin typeface="Calibri" pitchFamily="34" charset="0"/>
                <a:ea typeface="黑体" pitchFamily="49" charset="-122"/>
                <a:sym typeface="Times New Roman" pitchFamily="18" charset="0"/>
              </a:endParaRPr>
            </a:p>
          </p:txBody>
        </p:sp>
        <p:sp>
          <p:nvSpPr>
            <p:cNvPr id="8211" name="文本框 26"/>
            <p:cNvSpPr>
              <a:spLocks noChangeArrowheads="1"/>
            </p:cNvSpPr>
            <p:nvPr/>
          </p:nvSpPr>
          <p:spPr bwMode="auto">
            <a:xfrm>
              <a:off x="0" y="1083991"/>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40000"/>
                </a:lnSpc>
                <a:buFont typeface="Arial" pitchFamily="34" charset="0"/>
                <a:buNone/>
              </a:pPr>
              <a:r>
                <a:rPr lang="zh-CN" altLang="en-US">
                  <a:solidFill>
                    <a:srgbClr val="602629"/>
                  </a:solidFill>
                  <a:ea typeface="黑体" pitchFamily="49" charset="-122"/>
                </a:rPr>
                <a:t>公司名称</a:t>
              </a:r>
              <a:endParaRPr lang="zh-CN" altLang="en-US"/>
            </a:p>
          </p:txBody>
        </p:sp>
      </p:grpSp>
      <p:grpSp>
        <p:nvGrpSpPr>
          <p:cNvPr id="8198" name="组合 35"/>
          <p:cNvGrpSpPr>
            <a:grpSpLocks/>
          </p:cNvGrpSpPr>
          <p:nvPr/>
        </p:nvGrpSpPr>
        <p:grpSpPr bwMode="auto">
          <a:xfrm>
            <a:off x="4741863" y="2428875"/>
            <a:ext cx="1417637" cy="1898650"/>
            <a:chOff x="0" y="0"/>
            <a:chExt cx="1417500" cy="1896587"/>
          </a:xfrm>
        </p:grpSpPr>
        <p:sp>
          <p:nvSpPr>
            <p:cNvPr id="8204" name="椭圆 49"/>
            <p:cNvSpPr>
              <a:spLocks noChangeArrowheads="1"/>
            </p:cNvSpPr>
            <p:nvPr/>
          </p:nvSpPr>
          <p:spPr bwMode="auto">
            <a:xfrm>
              <a:off x="541285" y="669757"/>
              <a:ext cx="334931" cy="336466"/>
            </a:xfrm>
            <a:prstGeom prst="ellipse">
              <a:avLst/>
            </a:prstGeom>
            <a:solidFill>
              <a:srgbClr val="F9DEDE"/>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05" name="椭圆 50"/>
            <p:cNvSpPr>
              <a:spLocks noChangeArrowheads="1"/>
            </p:cNvSpPr>
            <p:nvPr/>
          </p:nvSpPr>
          <p:spPr bwMode="auto">
            <a:xfrm>
              <a:off x="598429" y="728480"/>
              <a:ext cx="220642" cy="220607"/>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06" name="文本框 22"/>
            <p:cNvSpPr>
              <a:spLocks noChangeArrowheads="1"/>
            </p:cNvSpPr>
            <p:nvPr/>
          </p:nvSpPr>
          <p:spPr bwMode="auto">
            <a:xfrm>
              <a:off x="217466" y="0"/>
              <a:ext cx="973044" cy="520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sz="2800" b="1">
                  <a:solidFill>
                    <a:srgbClr val="602629"/>
                  </a:solidFill>
                  <a:latin typeface="Calibri" pitchFamily="34" charset="0"/>
                  <a:ea typeface="黑体" pitchFamily="49" charset="-122"/>
                  <a:sym typeface="Times New Roman" pitchFamily="18" charset="0"/>
                </a:rPr>
                <a:t>2014</a:t>
              </a:r>
              <a:endParaRPr lang="zh-CN" altLang="en-US" sz="2800" b="1">
                <a:solidFill>
                  <a:srgbClr val="602629"/>
                </a:solidFill>
                <a:latin typeface="Calibri" pitchFamily="34" charset="0"/>
                <a:ea typeface="黑体" pitchFamily="49" charset="-122"/>
                <a:sym typeface="Times New Roman" pitchFamily="18" charset="0"/>
              </a:endParaRPr>
            </a:p>
          </p:txBody>
        </p:sp>
        <p:sp>
          <p:nvSpPr>
            <p:cNvPr id="8207" name="文本框 27"/>
            <p:cNvSpPr>
              <a:spLocks noChangeArrowheads="1"/>
            </p:cNvSpPr>
            <p:nvPr/>
          </p:nvSpPr>
          <p:spPr bwMode="auto">
            <a:xfrm>
              <a:off x="0" y="1083991"/>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40000"/>
                </a:lnSpc>
                <a:buFont typeface="Arial" pitchFamily="34" charset="0"/>
                <a:buNone/>
              </a:pPr>
              <a:r>
                <a:rPr lang="zh-CN" altLang="en-US">
                  <a:solidFill>
                    <a:srgbClr val="602629"/>
                  </a:solidFill>
                  <a:ea typeface="黑体" pitchFamily="49" charset="-122"/>
                </a:rPr>
                <a:t>公司名称</a:t>
              </a:r>
              <a:endParaRPr lang="zh-CN" altLang="en-US"/>
            </a:p>
          </p:txBody>
        </p:sp>
      </p:grpSp>
      <p:grpSp>
        <p:nvGrpSpPr>
          <p:cNvPr id="8199" name="组合 36"/>
          <p:cNvGrpSpPr>
            <a:grpSpLocks/>
          </p:cNvGrpSpPr>
          <p:nvPr/>
        </p:nvGrpSpPr>
        <p:grpSpPr bwMode="auto">
          <a:xfrm>
            <a:off x="6467475" y="2428875"/>
            <a:ext cx="1417638" cy="1898650"/>
            <a:chOff x="0" y="0"/>
            <a:chExt cx="1417500" cy="1896587"/>
          </a:xfrm>
        </p:grpSpPr>
        <p:sp>
          <p:nvSpPr>
            <p:cNvPr id="8200" name="椭圆 54"/>
            <p:cNvSpPr>
              <a:spLocks noChangeArrowheads="1"/>
            </p:cNvSpPr>
            <p:nvPr/>
          </p:nvSpPr>
          <p:spPr bwMode="auto">
            <a:xfrm>
              <a:off x="541285" y="669757"/>
              <a:ext cx="334929" cy="336466"/>
            </a:xfrm>
            <a:prstGeom prst="ellipse">
              <a:avLst/>
            </a:prstGeom>
            <a:solidFill>
              <a:srgbClr val="F9DEDE"/>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01" name="椭圆 55"/>
            <p:cNvSpPr>
              <a:spLocks noChangeArrowheads="1"/>
            </p:cNvSpPr>
            <p:nvPr/>
          </p:nvSpPr>
          <p:spPr bwMode="auto">
            <a:xfrm>
              <a:off x="598430" y="728480"/>
              <a:ext cx="220641" cy="220607"/>
            </a:xfrm>
            <a:prstGeom prst="ellipse">
              <a:avLst/>
            </a:prstGeom>
            <a:solidFill>
              <a:srgbClr val="602629"/>
            </a:solid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buFont typeface="Arial" pitchFamily="34" charset="0"/>
                <a:buNone/>
              </a:pPr>
              <a:endParaRPr lang="zh-CN" altLang="zh-CN" sz="1400">
                <a:solidFill>
                  <a:srgbClr val="602629"/>
                </a:solidFill>
                <a:ea typeface="黑体" pitchFamily="49" charset="-122"/>
              </a:endParaRPr>
            </a:p>
          </p:txBody>
        </p:sp>
        <p:sp>
          <p:nvSpPr>
            <p:cNvPr id="8202" name="文本框 23"/>
            <p:cNvSpPr>
              <a:spLocks noChangeArrowheads="1"/>
            </p:cNvSpPr>
            <p:nvPr/>
          </p:nvSpPr>
          <p:spPr bwMode="auto">
            <a:xfrm>
              <a:off x="212704" y="0"/>
              <a:ext cx="973043" cy="520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buFont typeface="Arial" pitchFamily="34" charset="0"/>
                <a:buNone/>
              </a:pPr>
              <a:r>
                <a:rPr lang="en-US" altLang="zh-CN" sz="2800" b="1">
                  <a:solidFill>
                    <a:srgbClr val="602629"/>
                  </a:solidFill>
                  <a:latin typeface="Calibri" pitchFamily="34" charset="0"/>
                  <a:ea typeface="黑体" pitchFamily="49" charset="-122"/>
                  <a:sym typeface="Times New Roman" pitchFamily="18" charset="0"/>
                </a:rPr>
                <a:t>2015</a:t>
              </a:r>
              <a:endParaRPr lang="zh-CN" altLang="en-US" sz="2800" b="1">
                <a:solidFill>
                  <a:srgbClr val="602629"/>
                </a:solidFill>
                <a:latin typeface="Calibri" pitchFamily="34" charset="0"/>
                <a:ea typeface="黑体" pitchFamily="49" charset="-122"/>
                <a:sym typeface="Times New Roman" pitchFamily="18" charset="0"/>
              </a:endParaRPr>
            </a:p>
          </p:txBody>
        </p:sp>
        <p:sp>
          <p:nvSpPr>
            <p:cNvPr id="8203" name="文本框 28"/>
            <p:cNvSpPr>
              <a:spLocks noChangeArrowheads="1"/>
            </p:cNvSpPr>
            <p:nvPr/>
          </p:nvSpPr>
          <p:spPr bwMode="auto">
            <a:xfrm>
              <a:off x="0" y="1083991"/>
              <a:ext cx="1417500" cy="81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40000"/>
                </a:lnSpc>
                <a:buFont typeface="Arial" pitchFamily="34" charset="0"/>
                <a:buNone/>
              </a:pPr>
              <a:r>
                <a:rPr lang="zh-CN" altLang="en-US">
                  <a:solidFill>
                    <a:srgbClr val="602629"/>
                  </a:solidFill>
                  <a:ea typeface="黑体" pitchFamily="49" charset="-122"/>
                </a:rPr>
                <a:t>公司名称</a:t>
              </a:r>
              <a:endParaRPr lang="zh-CN" altLang="en-US"/>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64"/>
          <p:cNvSpPr>
            <a:spLocks noChangeArrowheads="1"/>
          </p:cNvSpPr>
          <p:nvPr/>
        </p:nvSpPr>
        <p:spPr bwMode="auto">
          <a:xfrm>
            <a:off x="3492500" y="550863"/>
            <a:ext cx="20304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证书展示</a:t>
            </a:r>
            <a:endParaRPr lang="zh-CN" altLang="en-US"/>
          </a:p>
        </p:txBody>
      </p:sp>
      <p:pic>
        <p:nvPicPr>
          <p:cNvPr id="9219" name="Picture 2" descr="C:\Users\Administrator\Desktop\3041938_093111051136_2.jpg"/>
          <p:cNvPicPr>
            <a:picLocks noChangeAspect="1" noChangeArrowheads="1"/>
          </p:cNvPicPr>
          <p:nvPr/>
        </p:nvPicPr>
        <p:blipFill>
          <a:blip r:embed="rId2">
            <a:extLst>
              <a:ext uri="{28A0092B-C50C-407E-A947-70E740481C1C}">
                <a14:useLocalDpi xmlns:a14="http://schemas.microsoft.com/office/drawing/2010/main" val="0"/>
              </a:ext>
            </a:extLst>
          </a:blip>
          <a:srcRect t="-3685" b="3685"/>
          <a:stretch>
            <a:fillRect/>
          </a:stretch>
        </p:blipFill>
        <p:spPr bwMode="auto">
          <a:xfrm>
            <a:off x="0" y="1784350"/>
            <a:ext cx="4572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2" descr="C:\Users\Administrator\Desktop\3041938_093111051136_2.jpg"/>
          <p:cNvPicPr>
            <a:picLocks noChangeAspect="1" noChangeArrowheads="1"/>
          </p:cNvPicPr>
          <p:nvPr/>
        </p:nvPicPr>
        <p:blipFill>
          <a:blip r:embed="rId2">
            <a:extLst>
              <a:ext uri="{28A0092B-C50C-407E-A947-70E740481C1C}">
                <a14:useLocalDpi xmlns:a14="http://schemas.microsoft.com/office/drawing/2010/main" val="0"/>
              </a:ext>
            </a:extLst>
          </a:blip>
          <a:srcRect t="-3685" b="3685"/>
          <a:stretch>
            <a:fillRect/>
          </a:stretch>
        </p:blipFill>
        <p:spPr bwMode="auto">
          <a:xfrm>
            <a:off x="4606925" y="1784350"/>
            <a:ext cx="4572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文本框 25"/>
          <p:cNvSpPr>
            <a:spLocks noChangeArrowheads="1"/>
          </p:cNvSpPr>
          <p:nvPr/>
        </p:nvSpPr>
        <p:spPr bwMode="auto">
          <a:xfrm>
            <a:off x="495300" y="5092700"/>
            <a:ext cx="4003675"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a:solidFill>
                  <a:srgbClr val="602629"/>
                </a:solidFill>
                <a:latin typeface="Calibri" pitchFamily="34" charset="0"/>
                <a:ea typeface="黑体" pitchFamily="49" charset="-122"/>
                <a:sym typeface="Calibri" pitchFamily="34" charset="0"/>
              </a:rPr>
              <a:t>在此输入你相关证书和内容描述</a:t>
            </a:r>
          </a:p>
        </p:txBody>
      </p:sp>
      <p:sp>
        <p:nvSpPr>
          <p:cNvPr id="9222" name="文本框 25"/>
          <p:cNvSpPr>
            <a:spLocks noChangeArrowheads="1"/>
          </p:cNvSpPr>
          <p:nvPr/>
        </p:nvSpPr>
        <p:spPr bwMode="auto">
          <a:xfrm>
            <a:off x="4889500" y="5092700"/>
            <a:ext cx="4005263"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a:solidFill>
                  <a:srgbClr val="602629"/>
                </a:solidFill>
                <a:latin typeface="Calibri" pitchFamily="34" charset="0"/>
                <a:ea typeface="黑体" pitchFamily="49" charset="-122"/>
                <a:sym typeface="Calibri" pitchFamily="34" charset="0"/>
              </a:rPr>
              <a:t>在此输入你相关证书和内容描述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64"/>
          <p:cNvSpPr>
            <a:spLocks noChangeArrowheads="1"/>
          </p:cNvSpPr>
          <p:nvPr/>
        </p:nvSpPr>
        <p:spPr bwMode="auto">
          <a:xfrm>
            <a:off x="3492500" y="620713"/>
            <a:ext cx="20304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buFont typeface="Arial" pitchFamily="34" charset="0"/>
              <a:buNone/>
            </a:pPr>
            <a:r>
              <a:rPr lang="zh-CN" altLang="en-US" sz="3600">
                <a:solidFill>
                  <a:srgbClr val="602629"/>
                </a:solidFill>
                <a:latin typeface="华文隶书" pitchFamily="2" charset="-122"/>
                <a:ea typeface="华文隶书" pitchFamily="2" charset="-122"/>
                <a:sym typeface="华文隶书" pitchFamily="2" charset="-122"/>
              </a:rPr>
              <a:t>作品展示</a:t>
            </a:r>
          </a:p>
        </p:txBody>
      </p:sp>
      <p:pic>
        <p:nvPicPr>
          <p:cNvPr id="10243" name="Picture 2" descr="C:\Users\Administrator\Desktop\3.jpg"/>
          <p:cNvPicPr>
            <a:picLocks noChangeAspect="1" noChangeArrowheads="1"/>
          </p:cNvPicPr>
          <p:nvPr/>
        </p:nvPicPr>
        <p:blipFill>
          <a:blip r:embed="rId2">
            <a:extLst>
              <a:ext uri="{28A0092B-C50C-407E-A947-70E740481C1C}">
                <a14:useLocalDpi xmlns:a14="http://schemas.microsoft.com/office/drawing/2010/main" val="0"/>
              </a:ext>
            </a:extLst>
          </a:blip>
          <a:srcRect l="1392" r="-1392" b="12598"/>
          <a:stretch>
            <a:fillRect/>
          </a:stretch>
        </p:blipFill>
        <p:spPr bwMode="auto">
          <a:xfrm>
            <a:off x="433388" y="2087563"/>
            <a:ext cx="4211637" cy="367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3" descr="C:\Users\Administrator\Desktop\22.jpg"/>
          <p:cNvPicPr>
            <a:picLocks noChangeAspect="1" noChangeArrowheads="1"/>
          </p:cNvPicPr>
          <p:nvPr/>
        </p:nvPicPr>
        <p:blipFill>
          <a:blip r:embed="rId3">
            <a:extLst>
              <a:ext uri="{28A0092B-C50C-407E-A947-70E740481C1C}">
                <a14:useLocalDpi xmlns:a14="http://schemas.microsoft.com/office/drawing/2010/main" val="0"/>
              </a:ext>
            </a:extLst>
          </a:blip>
          <a:srcRect b="14020"/>
          <a:stretch>
            <a:fillRect/>
          </a:stretch>
        </p:blipFill>
        <p:spPr bwMode="auto">
          <a:xfrm>
            <a:off x="4572000" y="2087563"/>
            <a:ext cx="4322763" cy="368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文本框 25"/>
          <p:cNvSpPr>
            <a:spLocks noChangeArrowheads="1"/>
          </p:cNvSpPr>
          <p:nvPr/>
        </p:nvSpPr>
        <p:spPr bwMode="auto">
          <a:xfrm>
            <a:off x="568325" y="5805488"/>
            <a:ext cx="40036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a:solidFill>
                  <a:srgbClr val="602629"/>
                </a:solidFill>
                <a:latin typeface="Calibri" pitchFamily="34" charset="0"/>
                <a:ea typeface="黑体" pitchFamily="49" charset="-122"/>
                <a:sym typeface="Calibri" pitchFamily="34" charset="0"/>
              </a:rPr>
              <a:t>在此输入你相关作品和内容描述</a:t>
            </a:r>
          </a:p>
        </p:txBody>
      </p:sp>
      <p:sp>
        <p:nvSpPr>
          <p:cNvPr id="10246" name="文本框 25"/>
          <p:cNvSpPr>
            <a:spLocks noChangeArrowheads="1"/>
          </p:cNvSpPr>
          <p:nvPr/>
        </p:nvSpPr>
        <p:spPr bwMode="auto">
          <a:xfrm>
            <a:off x="5032375" y="5805488"/>
            <a:ext cx="40036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buFont typeface="Arial" pitchFamily="34" charset="0"/>
              <a:buNone/>
            </a:pPr>
            <a:r>
              <a:rPr lang="zh-CN" altLang="en-US">
                <a:solidFill>
                  <a:srgbClr val="602629"/>
                </a:solidFill>
                <a:latin typeface="Calibri" pitchFamily="34" charset="0"/>
                <a:ea typeface="黑体" pitchFamily="49" charset="-122"/>
                <a:sym typeface="Calibri" pitchFamily="34" charset="0"/>
              </a:rPr>
              <a:t>在此输入你相关作品和内容描述</a:t>
            </a:r>
          </a:p>
        </p:txBody>
      </p:sp>
    </p:spTree>
  </p:cSld>
  <p:clrMapOvr>
    <a:masterClrMapping/>
  </p:clrMapOvr>
</p:sld>
</file>

<file path=ppt/theme/theme1.xml><?xml version="1.0" encoding="utf-8"?>
<a:theme xmlns:a="http://schemas.openxmlformats.org/drawingml/2006/main" name="A000120140530A99PPBG">
  <a:themeElements>
    <a:clrScheme name="">
      <a:dk1>
        <a:srgbClr val="5F5F5F"/>
      </a:dk1>
      <a:lt1>
        <a:srgbClr val="FFFFFF"/>
      </a:lt1>
      <a:dk2>
        <a:srgbClr val="5F5F5F"/>
      </a:dk2>
      <a:lt2>
        <a:srgbClr val="FFFFFF"/>
      </a:lt2>
      <a:accent1>
        <a:srgbClr val="E26664"/>
      </a:accent1>
      <a:accent2>
        <a:srgbClr val="F8C35D"/>
      </a:accent2>
      <a:accent3>
        <a:srgbClr val="FFFFFF"/>
      </a:accent3>
      <a:accent4>
        <a:srgbClr val="505050"/>
      </a:accent4>
      <a:accent5>
        <a:srgbClr val="EEB8B8"/>
      </a:accent5>
      <a:accent6>
        <a:srgbClr val="E1B053"/>
      </a:accent6>
      <a:hlink>
        <a:srgbClr val="00B0F0"/>
      </a:hlink>
      <a:folHlink>
        <a:srgbClr val="AFB2B4"/>
      </a:folHlink>
    </a:clrScheme>
    <a:fontScheme name="A000120140530A99PPBG">
      <a:majorFont>
        <a:latin typeface="幼圆"/>
        <a:ea typeface="幼圆"/>
        <a:cs typeface=""/>
      </a:majorFont>
      <a:minorFont>
        <a:latin typeface="幼圆"/>
        <a:ea typeface="幼圆"/>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5F5F5F"/>
      </a:dk1>
      <a:lt1>
        <a:srgbClr val="FFFFFF"/>
      </a:lt1>
      <a:dk2>
        <a:srgbClr val="5F5F5F"/>
      </a:dk2>
      <a:lt2>
        <a:srgbClr val="FFFFFF"/>
      </a:lt2>
      <a:accent1>
        <a:srgbClr val="E26664"/>
      </a:accent1>
      <a:accent2>
        <a:srgbClr val="F8C35D"/>
      </a:accent2>
      <a:accent3>
        <a:srgbClr val="FFFFFF"/>
      </a:accent3>
      <a:accent4>
        <a:srgbClr val="505050"/>
      </a:accent4>
      <a:accent5>
        <a:srgbClr val="EEB8B8"/>
      </a:accent5>
      <a:accent6>
        <a:srgbClr val="E1B053"/>
      </a:accent6>
      <a:hlink>
        <a:srgbClr val="00B0F0"/>
      </a:hlink>
      <a:folHlink>
        <a:srgbClr val="AFB2B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TotalTime>
  <Pages>0</Pages>
  <Words>390</Words>
  <Characters>0</Characters>
  <Application>Microsoft Office PowerPoint</Application>
  <DocSecurity>0</DocSecurity>
  <PresentationFormat>全屏显示(4:3)</PresentationFormat>
  <Lines>0</Lines>
  <Paragraphs>83</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A000120140530A99PPBG</vt:lpstr>
      <vt:lpstr>PowerPoint 演示文稿</vt:lpstr>
      <vt:lpstr>自荐信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dc:creator>
  <cp:lastModifiedBy>Administrator</cp:lastModifiedBy>
  <cp:revision>40</cp:revision>
  <dcterms:created xsi:type="dcterms:W3CDTF">2015-07-06T04:02:00Z</dcterms:created>
  <dcterms:modified xsi:type="dcterms:W3CDTF">2016-08-10T05:40:11Z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