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1" r:id="rId2"/>
    <p:sldId id="262" r:id="rId3"/>
    <p:sldId id="305" r:id="rId4"/>
    <p:sldId id="307" r:id="rId5"/>
    <p:sldId id="315" r:id="rId6"/>
    <p:sldId id="314" r:id="rId7"/>
    <p:sldId id="310" r:id="rId8"/>
    <p:sldId id="316" r:id="rId9"/>
    <p:sldId id="302" r:id="rId10"/>
    <p:sldId id="308" r:id="rId11"/>
    <p:sldId id="306" r:id="rId12"/>
    <p:sldId id="311" r:id="rId13"/>
    <p:sldId id="312" r:id="rId14"/>
    <p:sldId id="321" r:id="rId15"/>
    <p:sldId id="320" r:id="rId16"/>
    <p:sldId id="319" r:id="rId17"/>
    <p:sldId id="322" r:id="rId18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E5A"/>
    <a:srgbClr val="485766"/>
    <a:srgbClr val="F1D73B"/>
    <a:srgbClr val="7B3349"/>
    <a:srgbClr val="BFC0C0"/>
    <a:srgbClr val="5D5145"/>
    <a:srgbClr val="080A09"/>
    <a:srgbClr val="060606"/>
    <a:srgbClr val="A59248"/>
    <a:srgbClr val="484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151" autoAdjust="0"/>
  </p:normalViewPr>
  <p:slideViewPr>
    <p:cSldViewPr snapToGrid="0" showGuides="1">
      <p:cViewPr varScale="1">
        <p:scale>
          <a:sx n="93" d="100"/>
          <a:sy n="93" d="100"/>
        </p:scale>
        <p:origin x="-534" y="-108"/>
      </p:cViewPr>
      <p:guideLst>
        <p:guide orient="horz" pos="1207"/>
        <p:guide pos="715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3DE5A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6"/>
        <c:overlap val="-100"/>
        <c:axId val="263464064"/>
        <c:axId val="263465600"/>
      </c:barChart>
      <c:catAx>
        <c:axId val="2634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465600"/>
        <c:crosses val="autoZero"/>
        <c:auto val="1"/>
        <c:lblAlgn val="ctr"/>
        <c:lblOffset val="100"/>
        <c:noMultiLvlLbl val="0"/>
      </c:catAx>
      <c:valAx>
        <c:axId val="263465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346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5400" b="0" i="0" u="none" strike="noStrike" kern="1200" baseline="0">
                      <a:solidFill>
                        <a:srgbClr val="48576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5400" b="0" i="0" u="none" strike="noStrike" kern="1200" baseline="0">
                      <a:solidFill>
                        <a:srgbClr val="F3DE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F3DE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8188672"/>
        <c:axId val="268190848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F3DE5A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F3DE5A"/>
              </a:solidFill>
              <a:ln w="76200">
                <a:solidFill>
                  <a:srgbClr val="F3DE5A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188672"/>
        <c:axId val="268190848"/>
      </c:lineChart>
      <c:catAx>
        <c:axId val="268188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8190848"/>
        <c:crosses val="autoZero"/>
        <c:auto val="1"/>
        <c:lblAlgn val="ctr"/>
        <c:lblOffset val="100"/>
        <c:noMultiLvlLbl val="0"/>
      </c:catAx>
      <c:valAx>
        <c:axId val="268190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81886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34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91012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93257" y="2073376"/>
            <a:ext cx="7605486" cy="2090057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让我们开始吧</a:t>
            </a:r>
            <a:endParaRPr lang="zh-HK" altLang="en-US" sz="8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3257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9605736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10050" y="4261404"/>
            <a:ext cx="3771900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哎呀小小草素材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</a:t>
            </a:r>
            <a:r>
              <a:rPr lang="en-US" altLang="zh-HK" sz="2800" b="1" dirty="0" err="1" smtClean="0">
                <a:solidFill>
                  <a:schemeClr val="bg1"/>
                </a:solidFill>
              </a:rPr>
              <a:t>PPT.vol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1</a:t>
            </a:r>
            <a:endParaRPr lang="zh-HK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4" name="文本框 3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/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/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/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rgbClr val="485766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F3DE5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rgbClr val="485766"/>
                  </a:solidFill>
                </a:rPr>
                <a:t>2</a:t>
              </a:r>
              <a:endParaRPr lang="zh-HK" altLang="en-US" sz="6000" b="1" dirty="0">
                <a:solidFill>
                  <a:srgbClr val="485766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8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F1D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38" b="35781"/>
          <a:stretch>
            <a:fillRect/>
          </a:stretch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7"/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F3DE5A">
              <a:alpha val="36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0" y="-21771"/>
            <a:ext cx="12192000" cy="6879771"/>
          </a:xfrm>
          <a:prstGeom prst="rtTriangl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0" y="-1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更多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PPT</a:t>
              </a:r>
              <a:r>
                <a:rPr lang="zh-HK" altLang="en-US" sz="1200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https://800sucai.taobao.com</a:t>
              </a: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9" name="文本框 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216"/>
            <a:stretch>
              <a:fillRect/>
            </a:stretch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4" r="23346"/>
            <a:stretch>
              <a:fillRect/>
            </a:stretch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91"/>
            <a:stretch>
              <a:fillRect/>
            </a:stretch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/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7" name="文本框 3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F3DE5A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" name="文本框 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/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F3DE5A">
              <a:alpha val="79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F3DE5A">
              <a:alpha val="8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F3DE5A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F3DE5A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rgbClr val="F3DE5A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8" name="文本框 67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863</Words>
  <Application>Microsoft Office PowerPoint</Application>
  <PresentationFormat>自定义</PresentationFormat>
  <Paragraphs>92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231</cp:revision>
  <dcterms:created xsi:type="dcterms:W3CDTF">2015-02-07T06:47:00Z</dcterms:created>
  <dcterms:modified xsi:type="dcterms:W3CDTF">2016-09-09T03:19:37Z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