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B39"/>
    <a:srgbClr val="B9A02D"/>
    <a:srgbClr val="DCC0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23" autoAdjust="0"/>
    <p:restoredTop sz="94660"/>
  </p:normalViewPr>
  <p:slideViewPr>
    <p:cSldViewPr snapToGrid="0" showGuides="1">
      <p:cViewPr>
        <p:scale>
          <a:sx n="111" d="100"/>
          <a:sy n="111" d="100"/>
        </p:scale>
        <p:origin x="-636" y="-12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A00-4418-9CB4-16ADE698A92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A00-4418-9CB4-16ADE698A92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00-4418-9CB4-16ADE698A9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31843200"/>
        <c:axId val="447841408"/>
      </c:barChart>
      <c:catAx>
        <c:axId val="10318432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7841408"/>
        <c:crosses val="autoZero"/>
        <c:auto val="1"/>
        <c:lblAlgn val="ctr"/>
        <c:lblOffset val="100"/>
        <c:noMultiLvlLbl val="0"/>
      </c:catAx>
      <c:valAx>
        <c:axId val="447841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31843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21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4399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00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831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250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8934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4449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412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5098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507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18415-1B45-4373-ACD1-24A935B9E1C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0283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418415-1B45-4373-ACD1-24A935B9E1C6}" type="datetimeFigureOut">
              <a:rPr lang="zh-CN" altLang="en-US" smtClean="0"/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B11774-E2B8-474C-A30B-EED024AE0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269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-138731" y="0"/>
            <a:ext cx="12330731" cy="6877050"/>
          </a:xfrm>
          <a:prstGeom prst="rect">
            <a:avLst/>
          </a:prstGeom>
          <a:solidFill>
            <a:schemeClr val="tx1">
              <a:lumMod val="85000"/>
              <a:lumOff val="1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3" name="梯形 42"/>
          <p:cNvSpPr/>
          <p:nvPr/>
        </p:nvSpPr>
        <p:spPr>
          <a:xfrm>
            <a:off x="-7490864" y="7175652"/>
            <a:ext cx="5716358" cy="1533116"/>
          </a:xfrm>
          <a:prstGeom prst="trapezoid">
            <a:avLst>
              <a:gd name="adj" fmla="val 5730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等腰三角形 41"/>
          <p:cNvSpPr/>
          <p:nvPr/>
        </p:nvSpPr>
        <p:spPr>
          <a:xfrm>
            <a:off x="-6072534" y="116653"/>
            <a:ext cx="2918202" cy="251569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558"/>
          <a:stretch/>
        </p:blipFill>
        <p:spPr>
          <a:xfrm>
            <a:off x="3400259" y="649515"/>
            <a:ext cx="6169687" cy="2573958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6512517" y="2662077"/>
            <a:ext cx="460004" cy="460004"/>
          </a:xfrm>
          <a:prstGeom prst="rect">
            <a:avLst/>
          </a:prstGeom>
          <a:noFill/>
          <a:ln w="31750">
            <a:solidFill>
              <a:srgbClr val="FFDB3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2486700" y="624018"/>
            <a:ext cx="1157067" cy="1864399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472589" y="2223253"/>
            <a:ext cx="558567" cy="943141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3380371" y="3203999"/>
            <a:ext cx="609147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3411" y="3680600"/>
            <a:ext cx="5678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BUSSINES POWNRPPSC DSIENS</a:t>
            </a:r>
            <a:endParaRPr lang="zh-CN" altLang="en-US" sz="2800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6284685" y="1066815"/>
            <a:ext cx="1597254" cy="257367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7217934" y="417611"/>
            <a:ext cx="1652588" cy="266283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1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7567149" y="1242867"/>
            <a:ext cx="1368659" cy="217863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等腰三角形 44"/>
          <p:cNvSpPr/>
          <p:nvPr/>
        </p:nvSpPr>
        <p:spPr>
          <a:xfrm rot="11637754">
            <a:off x="2323929" y="5073880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 rot="12644398">
            <a:off x="2498581" y="5493685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6902695">
            <a:off x="1836168" y="5611910"/>
            <a:ext cx="146483" cy="12627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14370633">
            <a:off x="9312301" y="5839272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等腰三角形 48"/>
          <p:cNvSpPr/>
          <p:nvPr/>
        </p:nvSpPr>
        <p:spPr>
          <a:xfrm>
            <a:off x="10554554" y="5581965"/>
            <a:ext cx="260329" cy="224422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10800000">
            <a:off x="10684718" y="5315134"/>
            <a:ext cx="197949" cy="170646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787"/>
          <a:stretch/>
        </p:blipFill>
        <p:spPr>
          <a:xfrm>
            <a:off x="3413159" y="4201868"/>
            <a:ext cx="6169687" cy="1388627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5906655" y="2208046"/>
            <a:ext cx="695046" cy="695046"/>
          </a:xfrm>
          <a:prstGeom prst="rect">
            <a:avLst/>
          </a:prstGeom>
          <a:noFill/>
          <a:ln w="31750">
            <a:solidFill>
              <a:srgbClr val="FFDB39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466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42801"/>
            <a:ext cx="12192000" cy="861839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181475" y="914400"/>
            <a:ext cx="3829050" cy="3829050"/>
          </a:xfrm>
          <a:prstGeom prst="ellipse">
            <a:avLst/>
          </a:prstGeom>
          <a:solidFill>
            <a:srgbClr val="FFDB39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/>
          <p:cNvSpPr/>
          <p:nvPr/>
        </p:nvSpPr>
        <p:spPr>
          <a:xfrm>
            <a:off x="3971925" y="1200150"/>
            <a:ext cx="3829050" cy="3829050"/>
          </a:xfrm>
          <a:prstGeom prst="ellipse">
            <a:avLst/>
          </a:prstGeom>
          <a:solidFill>
            <a:srgbClr val="FFDB39">
              <a:alpha val="5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/>
          <p:cNvSpPr/>
          <p:nvPr/>
        </p:nvSpPr>
        <p:spPr>
          <a:xfrm>
            <a:off x="4357687" y="752475"/>
            <a:ext cx="3829050" cy="3829050"/>
          </a:xfrm>
          <a:prstGeom prst="ellipse">
            <a:avLst/>
          </a:prstGeom>
          <a:solidFill>
            <a:srgbClr val="FFDB39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899985" y="353961"/>
            <a:ext cx="1281490" cy="1799405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472590" y="2211973"/>
            <a:ext cx="679060" cy="954421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284686" y="1253663"/>
            <a:ext cx="1826292" cy="2386829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217934" y="752475"/>
            <a:ext cx="1968928" cy="2327973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1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024660" y="2711167"/>
            <a:ext cx="1767792" cy="1858650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 rot="11637754">
            <a:off x="3752127" y="4265758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等腰三角形 16"/>
          <p:cNvSpPr/>
          <p:nvPr/>
        </p:nvSpPr>
        <p:spPr>
          <a:xfrm rot="2617076">
            <a:off x="3188730" y="4775988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0800000">
            <a:off x="9507201" y="1328253"/>
            <a:ext cx="260329" cy="224422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等腰三角形 20"/>
          <p:cNvSpPr/>
          <p:nvPr/>
        </p:nvSpPr>
        <p:spPr>
          <a:xfrm rot="20988204">
            <a:off x="3828049" y="4705047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等腰三角形 21"/>
          <p:cNvSpPr/>
          <p:nvPr/>
        </p:nvSpPr>
        <p:spPr>
          <a:xfrm>
            <a:off x="8449697" y="1712944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>
            <a:off x="9411980" y="1559718"/>
            <a:ext cx="190443" cy="164175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8528084" y="3876036"/>
            <a:ext cx="1767792" cy="1858650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4877512" y="1897559"/>
            <a:ext cx="26290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538472" y="2497723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699166" y="2836277"/>
            <a:ext cx="298272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UP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Freeform 201"/>
          <p:cNvSpPr>
            <a:spLocks noEditPoints="1"/>
          </p:cNvSpPr>
          <p:nvPr/>
        </p:nvSpPr>
        <p:spPr bwMode="auto">
          <a:xfrm>
            <a:off x="5665734" y="1226626"/>
            <a:ext cx="862180" cy="985347"/>
          </a:xfrm>
          <a:custGeom>
            <a:avLst/>
            <a:gdLst>
              <a:gd name="T0" fmla="*/ 51 w 83"/>
              <a:gd name="T1" fmla="*/ 28 h 95"/>
              <a:gd name="T2" fmla="*/ 57 w 83"/>
              <a:gd name="T3" fmla="*/ 58 h 95"/>
              <a:gd name="T4" fmla="*/ 70 w 83"/>
              <a:gd name="T5" fmla="*/ 95 h 95"/>
              <a:gd name="T6" fmla="*/ 20 w 83"/>
              <a:gd name="T7" fmla="*/ 95 h 95"/>
              <a:gd name="T8" fmla="*/ 16 w 83"/>
              <a:gd name="T9" fmla="*/ 89 h 95"/>
              <a:gd name="T10" fmla="*/ 35 w 83"/>
              <a:gd name="T11" fmla="*/ 35 h 95"/>
              <a:gd name="T12" fmla="*/ 42 w 83"/>
              <a:gd name="T13" fmla="*/ 18 h 95"/>
              <a:gd name="T14" fmla="*/ 44 w 83"/>
              <a:gd name="T15" fmla="*/ 45 h 95"/>
              <a:gd name="T16" fmla="*/ 39 w 83"/>
              <a:gd name="T17" fmla="*/ 50 h 95"/>
              <a:gd name="T18" fmla="*/ 45 w 83"/>
              <a:gd name="T19" fmla="*/ 50 h 95"/>
              <a:gd name="T20" fmla="*/ 48 w 83"/>
              <a:gd name="T21" fmla="*/ 58 h 95"/>
              <a:gd name="T22" fmla="*/ 50 w 83"/>
              <a:gd name="T23" fmla="*/ 64 h 95"/>
              <a:gd name="T24" fmla="*/ 54 w 83"/>
              <a:gd name="T25" fmla="*/ 73 h 95"/>
              <a:gd name="T26" fmla="*/ 56 w 83"/>
              <a:gd name="T27" fmla="*/ 79 h 95"/>
              <a:gd name="T28" fmla="*/ 58 w 83"/>
              <a:gd name="T29" fmla="*/ 86 h 95"/>
              <a:gd name="T30" fmla="*/ 29 w 83"/>
              <a:gd name="T31" fmla="*/ 86 h 95"/>
              <a:gd name="T32" fmla="*/ 29 w 83"/>
              <a:gd name="T33" fmla="*/ 78 h 95"/>
              <a:gd name="T34" fmla="*/ 29 w 83"/>
              <a:gd name="T35" fmla="*/ 86 h 95"/>
              <a:gd name="T36" fmla="*/ 43 w 83"/>
              <a:gd name="T37" fmla="*/ 63 h 95"/>
              <a:gd name="T38" fmla="*/ 31 w 83"/>
              <a:gd name="T39" fmla="*/ 70 h 95"/>
              <a:gd name="T40" fmla="*/ 67 w 83"/>
              <a:gd name="T41" fmla="*/ 6 h 95"/>
              <a:gd name="T42" fmla="*/ 66 w 83"/>
              <a:gd name="T43" fmla="*/ 49 h 95"/>
              <a:gd name="T44" fmla="*/ 83 w 83"/>
              <a:gd name="T45" fmla="*/ 28 h 95"/>
              <a:gd name="T46" fmla="*/ 11 w 83"/>
              <a:gd name="T47" fmla="*/ 55 h 95"/>
              <a:gd name="T48" fmla="*/ 9 w 83"/>
              <a:gd name="T49" fmla="*/ 28 h 95"/>
              <a:gd name="T50" fmla="*/ 10 w 83"/>
              <a:gd name="T51" fmla="*/ 1 h 95"/>
              <a:gd name="T52" fmla="*/ 11 w 83"/>
              <a:gd name="T53" fmla="*/ 55 h 95"/>
              <a:gd name="T54" fmla="*/ 55 w 83"/>
              <a:gd name="T55" fmla="*/ 16 h 95"/>
              <a:gd name="T56" fmla="*/ 55 w 83"/>
              <a:gd name="T57" fmla="*/ 39 h 95"/>
              <a:gd name="T58" fmla="*/ 68 w 83"/>
              <a:gd name="T59" fmla="*/ 28 h 95"/>
              <a:gd name="T60" fmla="*/ 22 w 83"/>
              <a:gd name="T61" fmla="*/ 45 h 95"/>
              <a:gd name="T62" fmla="*/ 24 w 83"/>
              <a:gd name="T63" fmla="*/ 28 h 95"/>
              <a:gd name="T64" fmla="*/ 22 w 83"/>
              <a:gd name="T65" fmla="*/ 10 h 95"/>
              <a:gd name="T66" fmla="*/ 22 w 83"/>
              <a:gd name="T67" fmla="*/ 4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3" h="95">
                <a:moveTo>
                  <a:pt x="42" y="18"/>
                </a:moveTo>
                <a:cubicBezTo>
                  <a:pt x="47" y="18"/>
                  <a:pt x="51" y="22"/>
                  <a:pt x="51" y="28"/>
                </a:cubicBezTo>
                <a:cubicBezTo>
                  <a:pt x="51" y="30"/>
                  <a:pt x="50" y="33"/>
                  <a:pt x="49" y="34"/>
                </a:cubicBezTo>
                <a:cubicBezTo>
                  <a:pt x="57" y="58"/>
                  <a:pt x="57" y="58"/>
                  <a:pt x="57" y="58"/>
                </a:cubicBezTo>
                <a:cubicBezTo>
                  <a:pt x="68" y="89"/>
                  <a:pt x="68" y="89"/>
                  <a:pt x="68" y="89"/>
                </a:cubicBezTo>
                <a:cubicBezTo>
                  <a:pt x="70" y="95"/>
                  <a:pt x="70" y="95"/>
                  <a:pt x="70" y="95"/>
                </a:cubicBezTo>
                <a:cubicBezTo>
                  <a:pt x="64" y="95"/>
                  <a:pt x="64" y="95"/>
                  <a:pt x="64" y="95"/>
                </a:cubicBezTo>
                <a:cubicBezTo>
                  <a:pt x="26" y="95"/>
                  <a:pt x="56" y="95"/>
                  <a:pt x="20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6" y="89"/>
                  <a:pt x="16" y="89"/>
                  <a:pt x="16" y="89"/>
                </a:cubicBezTo>
                <a:cubicBezTo>
                  <a:pt x="27" y="58"/>
                  <a:pt x="27" y="58"/>
                  <a:pt x="27" y="58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3"/>
                  <a:pt x="32" y="30"/>
                  <a:pt x="32" y="28"/>
                </a:cubicBezTo>
                <a:cubicBezTo>
                  <a:pt x="32" y="22"/>
                  <a:pt x="36" y="18"/>
                  <a:pt x="42" y="18"/>
                </a:cubicBezTo>
                <a:close/>
                <a:moveTo>
                  <a:pt x="44" y="46"/>
                </a:moveTo>
                <a:cubicBezTo>
                  <a:pt x="44" y="45"/>
                  <a:pt x="44" y="45"/>
                  <a:pt x="44" y="45"/>
                </a:cubicBezTo>
                <a:cubicBezTo>
                  <a:pt x="42" y="41"/>
                  <a:pt x="42" y="41"/>
                  <a:pt x="42" y="41"/>
                </a:cubicBezTo>
                <a:cubicBezTo>
                  <a:pt x="39" y="50"/>
                  <a:pt x="39" y="50"/>
                  <a:pt x="39" y="50"/>
                </a:cubicBezTo>
                <a:cubicBezTo>
                  <a:pt x="44" y="46"/>
                  <a:pt x="44" y="46"/>
                  <a:pt x="44" y="46"/>
                </a:cubicBezTo>
                <a:close/>
                <a:moveTo>
                  <a:pt x="45" y="50"/>
                </a:moveTo>
                <a:cubicBezTo>
                  <a:pt x="37" y="58"/>
                  <a:pt x="37" y="58"/>
                  <a:pt x="37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45" y="50"/>
                  <a:pt x="45" y="50"/>
                  <a:pt x="45" y="50"/>
                </a:cubicBezTo>
                <a:close/>
                <a:moveTo>
                  <a:pt x="50" y="64"/>
                </a:moveTo>
                <a:cubicBezTo>
                  <a:pt x="36" y="73"/>
                  <a:pt x="36" y="73"/>
                  <a:pt x="36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0" y="64"/>
                  <a:pt x="50" y="64"/>
                  <a:pt x="50" y="64"/>
                </a:cubicBezTo>
                <a:close/>
                <a:moveTo>
                  <a:pt x="56" y="79"/>
                </a:moveTo>
                <a:cubicBezTo>
                  <a:pt x="40" y="86"/>
                  <a:pt x="40" y="86"/>
                  <a:pt x="40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6" y="79"/>
                  <a:pt x="56" y="79"/>
                  <a:pt x="56" y="79"/>
                </a:cubicBezTo>
                <a:close/>
                <a:moveTo>
                  <a:pt x="29" y="86"/>
                </a:moveTo>
                <a:cubicBezTo>
                  <a:pt x="47" y="78"/>
                  <a:pt x="47" y="78"/>
                  <a:pt x="47" y="78"/>
                </a:cubicBezTo>
                <a:cubicBezTo>
                  <a:pt x="29" y="78"/>
                  <a:pt x="29" y="78"/>
                  <a:pt x="29" y="78"/>
                </a:cubicBezTo>
                <a:cubicBezTo>
                  <a:pt x="26" y="86"/>
                  <a:pt x="26" y="86"/>
                  <a:pt x="26" y="86"/>
                </a:cubicBezTo>
                <a:cubicBezTo>
                  <a:pt x="29" y="86"/>
                  <a:pt x="29" y="86"/>
                  <a:pt x="29" y="86"/>
                </a:cubicBezTo>
                <a:close/>
                <a:moveTo>
                  <a:pt x="31" y="70"/>
                </a:moveTo>
                <a:cubicBezTo>
                  <a:pt x="43" y="63"/>
                  <a:pt x="43" y="63"/>
                  <a:pt x="43" y="63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73" y="0"/>
                </a:moveTo>
                <a:cubicBezTo>
                  <a:pt x="67" y="6"/>
                  <a:pt x="67" y="6"/>
                  <a:pt x="67" y="6"/>
                </a:cubicBezTo>
                <a:cubicBezTo>
                  <a:pt x="72" y="12"/>
                  <a:pt x="75" y="19"/>
                  <a:pt x="75" y="28"/>
                </a:cubicBezTo>
                <a:cubicBezTo>
                  <a:pt x="75" y="36"/>
                  <a:pt x="71" y="44"/>
                  <a:pt x="66" y="49"/>
                </a:cubicBezTo>
                <a:cubicBezTo>
                  <a:pt x="73" y="55"/>
                  <a:pt x="73" y="55"/>
                  <a:pt x="73" y="55"/>
                </a:cubicBezTo>
                <a:cubicBezTo>
                  <a:pt x="79" y="48"/>
                  <a:pt x="83" y="38"/>
                  <a:pt x="83" y="28"/>
                </a:cubicBezTo>
                <a:cubicBezTo>
                  <a:pt x="83" y="17"/>
                  <a:pt x="79" y="8"/>
                  <a:pt x="73" y="0"/>
                </a:cubicBezTo>
                <a:close/>
                <a:moveTo>
                  <a:pt x="11" y="55"/>
                </a:moveTo>
                <a:cubicBezTo>
                  <a:pt x="17" y="49"/>
                  <a:pt x="17" y="49"/>
                  <a:pt x="17" y="49"/>
                </a:cubicBezTo>
                <a:cubicBezTo>
                  <a:pt x="12" y="44"/>
                  <a:pt x="9" y="36"/>
                  <a:pt x="9" y="28"/>
                </a:cubicBezTo>
                <a:cubicBezTo>
                  <a:pt x="9" y="19"/>
                  <a:pt x="12" y="12"/>
                  <a:pt x="17" y="6"/>
                </a:cubicBezTo>
                <a:cubicBezTo>
                  <a:pt x="10" y="1"/>
                  <a:pt x="10" y="1"/>
                  <a:pt x="10" y="1"/>
                </a:cubicBezTo>
                <a:cubicBezTo>
                  <a:pt x="4" y="8"/>
                  <a:pt x="0" y="17"/>
                  <a:pt x="0" y="28"/>
                </a:cubicBezTo>
                <a:cubicBezTo>
                  <a:pt x="0" y="38"/>
                  <a:pt x="4" y="47"/>
                  <a:pt x="11" y="55"/>
                </a:cubicBezTo>
                <a:close/>
                <a:moveTo>
                  <a:pt x="61" y="10"/>
                </a:moveTo>
                <a:cubicBezTo>
                  <a:pt x="55" y="16"/>
                  <a:pt x="55" y="16"/>
                  <a:pt x="55" y="16"/>
                </a:cubicBezTo>
                <a:cubicBezTo>
                  <a:pt x="58" y="19"/>
                  <a:pt x="59" y="23"/>
                  <a:pt x="59" y="28"/>
                </a:cubicBezTo>
                <a:cubicBezTo>
                  <a:pt x="59" y="32"/>
                  <a:pt x="57" y="36"/>
                  <a:pt x="55" y="39"/>
                </a:cubicBezTo>
                <a:cubicBezTo>
                  <a:pt x="61" y="45"/>
                  <a:pt x="61" y="45"/>
                  <a:pt x="61" y="45"/>
                </a:cubicBezTo>
                <a:cubicBezTo>
                  <a:pt x="65" y="40"/>
                  <a:pt x="68" y="34"/>
                  <a:pt x="68" y="28"/>
                </a:cubicBezTo>
                <a:cubicBezTo>
                  <a:pt x="68" y="21"/>
                  <a:pt x="65" y="15"/>
                  <a:pt x="61" y="10"/>
                </a:cubicBezTo>
                <a:close/>
                <a:moveTo>
                  <a:pt x="22" y="45"/>
                </a:moveTo>
                <a:cubicBezTo>
                  <a:pt x="29" y="39"/>
                  <a:pt x="29" y="39"/>
                  <a:pt x="29" y="39"/>
                </a:cubicBezTo>
                <a:cubicBezTo>
                  <a:pt x="26" y="36"/>
                  <a:pt x="24" y="32"/>
                  <a:pt x="24" y="28"/>
                </a:cubicBezTo>
                <a:cubicBezTo>
                  <a:pt x="24" y="23"/>
                  <a:pt x="26" y="19"/>
                  <a:pt x="29" y="16"/>
                </a:cubicBezTo>
                <a:cubicBezTo>
                  <a:pt x="22" y="10"/>
                  <a:pt x="22" y="10"/>
                  <a:pt x="22" y="10"/>
                </a:cubicBezTo>
                <a:cubicBezTo>
                  <a:pt x="18" y="15"/>
                  <a:pt x="16" y="21"/>
                  <a:pt x="16" y="28"/>
                </a:cubicBezTo>
                <a:cubicBezTo>
                  <a:pt x="16" y="34"/>
                  <a:pt x="18" y="40"/>
                  <a:pt x="22" y="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089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986873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467350" y="1291733"/>
            <a:ext cx="13716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-1" y="1887795"/>
            <a:ext cx="6499685" cy="4413866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2939" y="1887794"/>
            <a:ext cx="4819038" cy="2684206"/>
          </a:xfrm>
          <a:prstGeom prst="rect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78951" y="4925962"/>
            <a:ext cx="4833026" cy="137569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0" y="6060771"/>
            <a:ext cx="4818743" cy="5618"/>
          </a:xfrm>
          <a:prstGeom prst="line">
            <a:avLst/>
          </a:prstGeom>
          <a:ln w="4445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818743" y="5417160"/>
            <a:ext cx="413439" cy="666182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019912" y="5146875"/>
            <a:ext cx="589178" cy="949355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09785" y="5298091"/>
            <a:ext cx="0" cy="664367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82951" y="5182464"/>
            <a:ext cx="3581173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</a:p>
          <a:p>
            <a:r>
              <a:rPr lang="en-US" altLang="zh-CN" sz="2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 ADCF</a:t>
            </a:r>
            <a:endParaRPr lang="zh-CN" altLang="en-US" sz="24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61270" y="5402712"/>
            <a:ext cx="475070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playd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sada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dasasdasfasfffffffffffsfffffa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wadas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fsa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fasga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027369" y="5013187"/>
            <a:ext cx="24092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 SDSDC FSD </a:t>
            </a:r>
            <a:endParaRPr lang="zh-CN" altLang="en-US" sz="1600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3781570304"/>
              </p:ext>
            </p:extLst>
          </p:nvPr>
        </p:nvGraphicFramePr>
        <p:xfrm>
          <a:off x="6992939" y="1789249"/>
          <a:ext cx="4339771" cy="2074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7109053" y="3807954"/>
            <a:ext cx="24092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AON ONE SDSDC FSD  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09053" y="4092657"/>
            <a:ext cx="4223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AON ONE SDSDC FSD SUDNC CJAKXXIX SXCKVMV VMSXXAKICM CMSIFJDKL SJCJICLC,ALCAMCAL  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150"/>
          <p:cNvSpPr>
            <a:spLocks noEditPoints="1"/>
          </p:cNvSpPr>
          <p:nvPr/>
        </p:nvSpPr>
        <p:spPr bwMode="auto">
          <a:xfrm>
            <a:off x="108978" y="5298091"/>
            <a:ext cx="676950" cy="646925"/>
          </a:xfrm>
          <a:custGeom>
            <a:avLst/>
            <a:gdLst>
              <a:gd name="T0" fmla="*/ 86 w 109"/>
              <a:gd name="T1" fmla="*/ 10 h 104"/>
              <a:gd name="T2" fmla="*/ 94 w 109"/>
              <a:gd name="T3" fmla="*/ 46 h 104"/>
              <a:gd name="T4" fmla="*/ 83 w 109"/>
              <a:gd name="T5" fmla="*/ 58 h 104"/>
              <a:gd name="T6" fmla="*/ 82 w 109"/>
              <a:gd name="T7" fmla="*/ 53 h 104"/>
              <a:gd name="T8" fmla="*/ 85 w 109"/>
              <a:gd name="T9" fmla="*/ 47 h 104"/>
              <a:gd name="T10" fmla="*/ 77 w 109"/>
              <a:gd name="T11" fmla="*/ 51 h 104"/>
              <a:gd name="T12" fmla="*/ 38 w 109"/>
              <a:gd name="T13" fmla="*/ 47 h 104"/>
              <a:gd name="T14" fmla="*/ 39 w 109"/>
              <a:gd name="T15" fmla="*/ 51 h 104"/>
              <a:gd name="T16" fmla="*/ 28 w 109"/>
              <a:gd name="T17" fmla="*/ 34 h 104"/>
              <a:gd name="T18" fmla="*/ 62 w 109"/>
              <a:gd name="T19" fmla="*/ 0 h 104"/>
              <a:gd name="T20" fmla="*/ 37 w 109"/>
              <a:gd name="T21" fmla="*/ 103 h 104"/>
              <a:gd name="T22" fmla="*/ 88 w 109"/>
              <a:gd name="T23" fmla="*/ 84 h 104"/>
              <a:gd name="T24" fmla="*/ 98 w 109"/>
              <a:gd name="T25" fmla="*/ 51 h 104"/>
              <a:gd name="T26" fmla="*/ 49 w 109"/>
              <a:gd name="T27" fmla="*/ 67 h 104"/>
              <a:gd name="T28" fmla="*/ 77 w 109"/>
              <a:gd name="T29" fmla="*/ 58 h 104"/>
              <a:gd name="T30" fmla="*/ 90 w 109"/>
              <a:gd name="T31" fmla="*/ 35 h 104"/>
              <a:gd name="T32" fmla="*/ 79 w 109"/>
              <a:gd name="T33" fmla="*/ 43 h 104"/>
              <a:gd name="T34" fmla="*/ 90 w 109"/>
              <a:gd name="T35" fmla="*/ 35 h 104"/>
              <a:gd name="T36" fmla="*/ 64 w 109"/>
              <a:gd name="T37" fmla="*/ 35 h 104"/>
              <a:gd name="T38" fmla="*/ 73 w 109"/>
              <a:gd name="T39" fmla="*/ 45 h 104"/>
              <a:gd name="T40" fmla="*/ 59 w 109"/>
              <a:gd name="T41" fmla="*/ 35 h 104"/>
              <a:gd name="T42" fmla="*/ 51 w 109"/>
              <a:gd name="T43" fmla="*/ 45 h 104"/>
              <a:gd name="T44" fmla="*/ 59 w 109"/>
              <a:gd name="T45" fmla="*/ 35 h 104"/>
              <a:gd name="T46" fmla="*/ 34 w 109"/>
              <a:gd name="T47" fmla="*/ 35 h 104"/>
              <a:gd name="T48" fmla="*/ 44 w 109"/>
              <a:gd name="T49" fmla="*/ 43 h 104"/>
              <a:gd name="T50" fmla="*/ 35 w 109"/>
              <a:gd name="T51" fmla="*/ 30 h 104"/>
              <a:gd name="T52" fmla="*/ 44 w 109"/>
              <a:gd name="T53" fmla="*/ 24 h 104"/>
              <a:gd name="T54" fmla="*/ 35 w 109"/>
              <a:gd name="T55" fmla="*/ 30 h 104"/>
              <a:gd name="T56" fmla="*/ 59 w 109"/>
              <a:gd name="T57" fmla="*/ 30 h 104"/>
              <a:gd name="T58" fmla="*/ 51 w 109"/>
              <a:gd name="T59" fmla="*/ 22 h 104"/>
              <a:gd name="T60" fmla="*/ 64 w 109"/>
              <a:gd name="T61" fmla="*/ 30 h 104"/>
              <a:gd name="T62" fmla="*/ 73 w 109"/>
              <a:gd name="T63" fmla="*/ 22 h 104"/>
              <a:gd name="T64" fmla="*/ 64 w 109"/>
              <a:gd name="T65" fmla="*/ 30 h 104"/>
              <a:gd name="T66" fmla="*/ 89 w 109"/>
              <a:gd name="T67" fmla="*/ 30 h 104"/>
              <a:gd name="T68" fmla="*/ 79 w 109"/>
              <a:gd name="T69" fmla="*/ 24 h 104"/>
              <a:gd name="T70" fmla="*/ 64 w 109"/>
              <a:gd name="T71" fmla="*/ 6 h 104"/>
              <a:gd name="T72" fmla="*/ 71 w 109"/>
              <a:gd name="T73" fmla="*/ 16 h 104"/>
              <a:gd name="T74" fmla="*/ 64 w 109"/>
              <a:gd name="T75" fmla="*/ 6 h 104"/>
              <a:gd name="T76" fmla="*/ 59 w 109"/>
              <a:gd name="T77" fmla="*/ 6 h 104"/>
              <a:gd name="T78" fmla="*/ 52 w 109"/>
              <a:gd name="T79" fmla="*/ 16 h 104"/>
              <a:gd name="T80" fmla="*/ 46 w 109"/>
              <a:gd name="T81" fmla="*/ 17 h 104"/>
              <a:gd name="T82" fmla="*/ 50 w 109"/>
              <a:gd name="T83" fmla="*/ 8 h 104"/>
              <a:gd name="T84" fmla="*/ 36 w 109"/>
              <a:gd name="T85" fmla="*/ 21 h 104"/>
              <a:gd name="T86" fmla="*/ 46 w 109"/>
              <a:gd name="T87" fmla="*/ 17 h 104"/>
              <a:gd name="T88" fmla="*/ 75 w 109"/>
              <a:gd name="T89" fmla="*/ 10 h 104"/>
              <a:gd name="T90" fmla="*/ 85 w 109"/>
              <a:gd name="T91" fmla="*/ 20 h 104"/>
              <a:gd name="T92" fmla="*/ 82 w 109"/>
              <a:gd name="T93" fmla="*/ 1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9" h="104">
                <a:moveTo>
                  <a:pt x="62" y="0"/>
                </a:moveTo>
                <a:cubicBezTo>
                  <a:pt x="71" y="0"/>
                  <a:pt x="80" y="3"/>
                  <a:pt x="86" y="10"/>
                </a:cubicBezTo>
                <a:cubicBezTo>
                  <a:pt x="92" y="16"/>
                  <a:pt x="96" y="24"/>
                  <a:pt x="96" y="34"/>
                </a:cubicBezTo>
                <a:cubicBezTo>
                  <a:pt x="96" y="38"/>
                  <a:pt x="95" y="42"/>
                  <a:pt x="94" y="46"/>
                </a:cubicBezTo>
                <a:cubicBezTo>
                  <a:pt x="92" y="48"/>
                  <a:pt x="92" y="48"/>
                  <a:pt x="92" y="48"/>
                </a:cubicBezTo>
                <a:cubicBezTo>
                  <a:pt x="89" y="52"/>
                  <a:pt x="86" y="56"/>
                  <a:pt x="83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4" y="51"/>
                  <a:pt x="86" y="49"/>
                  <a:pt x="87" y="46"/>
                </a:cubicBezTo>
                <a:cubicBezTo>
                  <a:pt x="86" y="46"/>
                  <a:pt x="86" y="47"/>
                  <a:pt x="85" y="47"/>
                </a:cubicBezTo>
                <a:cubicBezTo>
                  <a:pt x="83" y="48"/>
                  <a:pt x="80" y="49"/>
                  <a:pt x="78" y="50"/>
                </a:cubicBezTo>
                <a:cubicBezTo>
                  <a:pt x="78" y="50"/>
                  <a:pt x="77" y="51"/>
                  <a:pt x="77" y="51"/>
                </a:cubicBezTo>
                <a:cubicBezTo>
                  <a:pt x="65" y="47"/>
                  <a:pt x="54" y="47"/>
                  <a:pt x="44" y="49"/>
                </a:cubicBezTo>
                <a:cubicBezTo>
                  <a:pt x="42" y="49"/>
                  <a:pt x="40" y="48"/>
                  <a:pt x="38" y="47"/>
                </a:cubicBezTo>
                <a:cubicBezTo>
                  <a:pt x="38" y="47"/>
                  <a:pt x="37" y="46"/>
                  <a:pt x="36" y="46"/>
                </a:cubicBezTo>
                <a:cubicBezTo>
                  <a:pt x="37" y="48"/>
                  <a:pt x="38" y="49"/>
                  <a:pt x="39" y="51"/>
                </a:cubicBezTo>
                <a:cubicBezTo>
                  <a:pt x="38" y="52"/>
                  <a:pt x="36" y="52"/>
                  <a:pt x="34" y="53"/>
                </a:cubicBezTo>
                <a:cubicBezTo>
                  <a:pt x="30" y="48"/>
                  <a:pt x="28" y="41"/>
                  <a:pt x="28" y="34"/>
                </a:cubicBezTo>
                <a:cubicBezTo>
                  <a:pt x="28" y="24"/>
                  <a:pt x="31" y="16"/>
                  <a:pt x="38" y="10"/>
                </a:cubicBezTo>
                <a:cubicBezTo>
                  <a:pt x="44" y="3"/>
                  <a:pt x="52" y="0"/>
                  <a:pt x="62" y="0"/>
                </a:cubicBezTo>
                <a:close/>
                <a:moveTo>
                  <a:pt x="0" y="104"/>
                </a:moveTo>
                <a:cubicBezTo>
                  <a:pt x="37" y="103"/>
                  <a:pt x="37" y="103"/>
                  <a:pt x="37" y="103"/>
                </a:cubicBezTo>
                <a:cubicBezTo>
                  <a:pt x="42" y="86"/>
                  <a:pt x="42" y="86"/>
                  <a:pt x="42" y="86"/>
                </a:cubicBezTo>
                <a:cubicBezTo>
                  <a:pt x="88" y="84"/>
                  <a:pt x="88" y="84"/>
                  <a:pt x="88" y="84"/>
                </a:cubicBezTo>
                <a:cubicBezTo>
                  <a:pt x="109" y="52"/>
                  <a:pt x="109" y="52"/>
                  <a:pt x="109" y="52"/>
                </a:cubicBezTo>
                <a:cubicBezTo>
                  <a:pt x="98" y="51"/>
                  <a:pt x="98" y="51"/>
                  <a:pt x="98" y="51"/>
                </a:cubicBezTo>
                <a:cubicBezTo>
                  <a:pt x="83" y="72"/>
                  <a:pt x="70" y="74"/>
                  <a:pt x="49" y="68"/>
                </a:cubicBezTo>
                <a:cubicBezTo>
                  <a:pt x="49" y="67"/>
                  <a:pt x="49" y="67"/>
                  <a:pt x="49" y="67"/>
                </a:cubicBezTo>
                <a:cubicBezTo>
                  <a:pt x="66" y="70"/>
                  <a:pt x="73" y="68"/>
                  <a:pt x="77" y="64"/>
                </a:cubicBezTo>
                <a:cubicBezTo>
                  <a:pt x="77" y="58"/>
                  <a:pt x="77" y="58"/>
                  <a:pt x="77" y="58"/>
                </a:cubicBezTo>
                <a:cubicBezTo>
                  <a:pt x="38" y="44"/>
                  <a:pt x="15" y="73"/>
                  <a:pt x="0" y="104"/>
                </a:cubicBezTo>
                <a:close/>
                <a:moveTo>
                  <a:pt x="90" y="35"/>
                </a:moveTo>
                <a:cubicBezTo>
                  <a:pt x="80" y="35"/>
                  <a:pt x="80" y="35"/>
                  <a:pt x="80" y="35"/>
                </a:cubicBezTo>
                <a:cubicBezTo>
                  <a:pt x="80" y="38"/>
                  <a:pt x="80" y="41"/>
                  <a:pt x="79" y="43"/>
                </a:cubicBezTo>
                <a:cubicBezTo>
                  <a:pt x="80" y="43"/>
                  <a:pt x="81" y="42"/>
                  <a:pt x="83" y="42"/>
                </a:cubicBezTo>
                <a:cubicBezTo>
                  <a:pt x="86" y="40"/>
                  <a:pt x="89" y="38"/>
                  <a:pt x="90" y="35"/>
                </a:cubicBezTo>
                <a:close/>
                <a:moveTo>
                  <a:pt x="74" y="35"/>
                </a:moveTo>
                <a:cubicBezTo>
                  <a:pt x="64" y="35"/>
                  <a:pt x="64" y="35"/>
                  <a:pt x="64" y="35"/>
                </a:cubicBezTo>
                <a:cubicBezTo>
                  <a:pt x="64" y="46"/>
                  <a:pt x="64" y="46"/>
                  <a:pt x="64" y="46"/>
                </a:cubicBezTo>
                <a:cubicBezTo>
                  <a:pt x="67" y="46"/>
                  <a:pt x="70" y="46"/>
                  <a:pt x="73" y="45"/>
                </a:cubicBezTo>
                <a:cubicBezTo>
                  <a:pt x="74" y="42"/>
                  <a:pt x="74" y="39"/>
                  <a:pt x="74" y="35"/>
                </a:cubicBezTo>
                <a:close/>
                <a:moveTo>
                  <a:pt x="59" y="35"/>
                </a:moveTo>
                <a:cubicBezTo>
                  <a:pt x="50" y="35"/>
                  <a:pt x="50" y="35"/>
                  <a:pt x="50" y="35"/>
                </a:cubicBezTo>
                <a:cubicBezTo>
                  <a:pt x="50" y="39"/>
                  <a:pt x="50" y="42"/>
                  <a:pt x="51" y="45"/>
                </a:cubicBezTo>
                <a:cubicBezTo>
                  <a:pt x="53" y="46"/>
                  <a:pt x="56" y="46"/>
                  <a:pt x="59" y="46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44" y="35"/>
                </a:moveTo>
                <a:cubicBezTo>
                  <a:pt x="34" y="35"/>
                  <a:pt x="34" y="35"/>
                  <a:pt x="34" y="35"/>
                </a:cubicBezTo>
                <a:cubicBezTo>
                  <a:pt x="35" y="38"/>
                  <a:pt x="37" y="40"/>
                  <a:pt x="41" y="42"/>
                </a:cubicBezTo>
                <a:cubicBezTo>
                  <a:pt x="42" y="42"/>
                  <a:pt x="43" y="43"/>
                  <a:pt x="44" y="43"/>
                </a:cubicBezTo>
                <a:cubicBezTo>
                  <a:pt x="44" y="41"/>
                  <a:pt x="44" y="38"/>
                  <a:pt x="44" y="35"/>
                </a:cubicBezTo>
                <a:close/>
                <a:moveTo>
                  <a:pt x="35" y="30"/>
                </a:moveTo>
                <a:cubicBezTo>
                  <a:pt x="44" y="30"/>
                  <a:pt x="44" y="30"/>
                  <a:pt x="44" y="30"/>
                </a:cubicBezTo>
                <a:cubicBezTo>
                  <a:pt x="44" y="28"/>
                  <a:pt x="44" y="26"/>
                  <a:pt x="44" y="24"/>
                </a:cubicBezTo>
                <a:cubicBezTo>
                  <a:pt x="43" y="24"/>
                  <a:pt x="42" y="25"/>
                  <a:pt x="41" y="25"/>
                </a:cubicBezTo>
                <a:cubicBezTo>
                  <a:pt x="38" y="27"/>
                  <a:pt x="36" y="28"/>
                  <a:pt x="35" y="30"/>
                </a:cubicBezTo>
                <a:close/>
                <a:moveTo>
                  <a:pt x="50" y="30"/>
                </a:moveTo>
                <a:cubicBezTo>
                  <a:pt x="59" y="30"/>
                  <a:pt x="59" y="30"/>
                  <a:pt x="59" y="30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1"/>
                  <a:pt x="53" y="22"/>
                  <a:pt x="51" y="22"/>
                </a:cubicBezTo>
                <a:cubicBezTo>
                  <a:pt x="50" y="25"/>
                  <a:pt x="50" y="27"/>
                  <a:pt x="50" y="30"/>
                </a:cubicBezTo>
                <a:close/>
                <a:moveTo>
                  <a:pt x="64" y="30"/>
                </a:moveTo>
                <a:cubicBezTo>
                  <a:pt x="74" y="30"/>
                  <a:pt x="74" y="30"/>
                  <a:pt x="74" y="30"/>
                </a:cubicBezTo>
                <a:cubicBezTo>
                  <a:pt x="74" y="27"/>
                  <a:pt x="73" y="25"/>
                  <a:pt x="73" y="22"/>
                </a:cubicBezTo>
                <a:cubicBezTo>
                  <a:pt x="70" y="22"/>
                  <a:pt x="67" y="21"/>
                  <a:pt x="64" y="21"/>
                </a:cubicBezTo>
                <a:cubicBezTo>
                  <a:pt x="64" y="30"/>
                  <a:pt x="64" y="30"/>
                  <a:pt x="64" y="30"/>
                </a:cubicBezTo>
                <a:close/>
                <a:moveTo>
                  <a:pt x="80" y="30"/>
                </a:moveTo>
                <a:cubicBezTo>
                  <a:pt x="89" y="30"/>
                  <a:pt x="89" y="30"/>
                  <a:pt x="89" y="30"/>
                </a:cubicBezTo>
                <a:cubicBezTo>
                  <a:pt x="87" y="28"/>
                  <a:pt x="85" y="27"/>
                  <a:pt x="83" y="25"/>
                </a:cubicBezTo>
                <a:cubicBezTo>
                  <a:pt x="81" y="25"/>
                  <a:pt x="80" y="24"/>
                  <a:pt x="79" y="24"/>
                </a:cubicBezTo>
                <a:cubicBezTo>
                  <a:pt x="79" y="26"/>
                  <a:pt x="80" y="28"/>
                  <a:pt x="80" y="30"/>
                </a:cubicBezTo>
                <a:close/>
                <a:moveTo>
                  <a:pt x="64" y="6"/>
                </a:moveTo>
                <a:cubicBezTo>
                  <a:pt x="64" y="15"/>
                  <a:pt x="64" y="15"/>
                  <a:pt x="64" y="15"/>
                </a:cubicBezTo>
                <a:cubicBezTo>
                  <a:pt x="67" y="15"/>
                  <a:pt x="69" y="16"/>
                  <a:pt x="71" y="16"/>
                </a:cubicBezTo>
                <a:cubicBezTo>
                  <a:pt x="71" y="15"/>
                  <a:pt x="70" y="14"/>
                  <a:pt x="70" y="13"/>
                </a:cubicBezTo>
                <a:cubicBezTo>
                  <a:pt x="68" y="10"/>
                  <a:pt x="66" y="7"/>
                  <a:pt x="64" y="6"/>
                </a:cubicBezTo>
                <a:close/>
                <a:moveTo>
                  <a:pt x="59" y="15"/>
                </a:moveTo>
                <a:cubicBezTo>
                  <a:pt x="59" y="6"/>
                  <a:pt x="59" y="6"/>
                  <a:pt x="59" y="6"/>
                </a:cubicBezTo>
                <a:cubicBezTo>
                  <a:pt x="57" y="7"/>
                  <a:pt x="55" y="10"/>
                  <a:pt x="54" y="13"/>
                </a:cubicBezTo>
                <a:cubicBezTo>
                  <a:pt x="53" y="14"/>
                  <a:pt x="53" y="15"/>
                  <a:pt x="52" y="16"/>
                </a:cubicBezTo>
                <a:cubicBezTo>
                  <a:pt x="55" y="16"/>
                  <a:pt x="57" y="15"/>
                  <a:pt x="59" y="15"/>
                </a:cubicBezTo>
                <a:close/>
                <a:moveTo>
                  <a:pt x="46" y="17"/>
                </a:moveTo>
                <a:cubicBezTo>
                  <a:pt x="46" y="15"/>
                  <a:pt x="47" y="12"/>
                  <a:pt x="48" y="10"/>
                </a:cubicBezTo>
                <a:cubicBezTo>
                  <a:pt x="49" y="10"/>
                  <a:pt x="49" y="9"/>
                  <a:pt x="50" y="8"/>
                </a:cubicBezTo>
                <a:cubicBezTo>
                  <a:pt x="47" y="10"/>
                  <a:pt x="44" y="11"/>
                  <a:pt x="42" y="14"/>
                </a:cubicBezTo>
                <a:cubicBezTo>
                  <a:pt x="40" y="16"/>
                  <a:pt x="38" y="18"/>
                  <a:pt x="36" y="21"/>
                </a:cubicBezTo>
                <a:cubicBezTo>
                  <a:pt x="37" y="21"/>
                  <a:pt x="38" y="20"/>
                  <a:pt x="38" y="20"/>
                </a:cubicBezTo>
                <a:cubicBezTo>
                  <a:pt x="41" y="19"/>
                  <a:pt x="43" y="18"/>
                  <a:pt x="46" y="17"/>
                </a:cubicBezTo>
                <a:close/>
                <a:moveTo>
                  <a:pt x="74" y="8"/>
                </a:moveTo>
                <a:cubicBezTo>
                  <a:pt x="74" y="9"/>
                  <a:pt x="75" y="10"/>
                  <a:pt x="75" y="10"/>
                </a:cubicBezTo>
                <a:cubicBezTo>
                  <a:pt x="76" y="12"/>
                  <a:pt x="77" y="15"/>
                  <a:pt x="78" y="17"/>
                </a:cubicBezTo>
                <a:cubicBezTo>
                  <a:pt x="80" y="18"/>
                  <a:pt x="83" y="19"/>
                  <a:pt x="85" y="20"/>
                </a:cubicBezTo>
                <a:cubicBezTo>
                  <a:pt x="86" y="20"/>
                  <a:pt x="86" y="21"/>
                  <a:pt x="87" y="21"/>
                </a:cubicBezTo>
                <a:cubicBezTo>
                  <a:pt x="86" y="18"/>
                  <a:pt x="84" y="16"/>
                  <a:pt x="82" y="14"/>
                </a:cubicBezTo>
                <a:cubicBezTo>
                  <a:pt x="79" y="11"/>
                  <a:pt x="77" y="10"/>
                  <a:pt x="74" y="8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095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077200" y="1371600"/>
            <a:ext cx="3390900" cy="438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00550" y="1371600"/>
            <a:ext cx="3390900" cy="438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900" y="1371600"/>
            <a:ext cx="3390900" cy="43815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23900" y="1371600"/>
            <a:ext cx="3390900" cy="838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00550" y="1371600"/>
            <a:ext cx="3390900" cy="12954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4685" y="1371600"/>
            <a:ext cx="3390900" cy="838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900" y="5235388"/>
            <a:ext cx="3390900" cy="517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00550" y="5410200"/>
            <a:ext cx="3390900" cy="8001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77200" y="5235388"/>
            <a:ext cx="3390900" cy="51771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825500" y="3354196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23900" y="4772329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23900" y="3924604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417001" y="3734363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4400550" y="4857750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077200" y="3354196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077200" y="4801824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077200" y="3954099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876425" y="1825850"/>
            <a:ext cx="1085850" cy="1085850"/>
          </a:xfrm>
          <a:prstGeom prst="ellipse">
            <a:avLst/>
          </a:prstGeom>
          <a:solidFill>
            <a:srgbClr val="FFDB3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229725" y="1825850"/>
            <a:ext cx="1085850" cy="1085850"/>
          </a:xfrm>
          <a:prstGeom prst="ellipse">
            <a:avLst/>
          </a:prstGeom>
          <a:solidFill>
            <a:srgbClr val="FFDB3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383933" y="1830196"/>
            <a:ext cx="1524000" cy="1524000"/>
          </a:xfrm>
          <a:prstGeom prst="ellipse">
            <a:avLst/>
          </a:prstGeom>
          <a:solidFill>
            <a:srgbClr val="FFDB3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304925" y="5338622"/>
            <a:ext cx="2228850" cy="316006"/>
          </a:xfrm>
          <a:prstGeom prst="roundRect">
            <a:avLst>
              <a:gd name="adj" fmla="val 50000"/>
            </a:avLst>
          </a:prstGeom>
          <a:solidFill>
            <a:srgbClr val="FFDB3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8658225" y="5338622"/>
            <a:ext cx="2228850" cy="316006"/>
          </a:xfrm>
          <a:prstGeom prst="roundRect">
            <a:avLst>
              <a:gd name="adj" fmla="val 50000"/>
            </a:avLst>
          </a:prstGeom>
          <a:solidFill>
            <a:srgbClr val="FFDB3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811153" y="5654628"/>
            <a:ext cx="2569695" cy="364331"/>
          </a:xfrm>
          <a:prstGeom prst="roundRect">
            <a:avLst>
              <a:gd name="adj" fmla="val 50000"/>
            </a:avLst>
          </a:prstGeom>
          <a:solidFill>
            <a:srgbClr val="FFDB3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180167" y="348259"/>
            <a:ext cx="3529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/>
          </a:p>
        </p:txBody>
      </p:sp>
      <p:cxnSp>
        <p:nvCxnSpPr>
          <p:cNvPr id="36" name="直接连接符 35"/>
          <p:cNvCxnSpPr/>
          <p:nvPr/>
        </p:nvCxnSpPr>
        <p:spPr>
          <a:xfrm>
            <a:off x="4417001" y="4360091"/>
            <a:ext cx="33909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5301552" y="2225827"/>
            <a:ext cx="1588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000</a:t>
            </a:r>
          </a:p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/month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29725" y="2231400"/>
            <a:ext cx="1120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000</a:t>
            </a:r>
          </a:p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/month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841455" y="2245914"/>
            <a:ext cx="1120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000</a:t>
            </a:r>
          </a:p>
          <a:p>
            <a:pPr algn="ctr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/month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240895" y="1488712"/>
            <a:ext cx="1795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 01</a:t>
            </a:r>
            <a:endParaRPr lang="zh-CN" altLang="en-US" sz="1600" dirty="0"/>
          </a:p>
        </p:txBody>
      </p:sp>
      <p:sp>
        <p:nvSpPr>
          <p:cNvPr id="42" name="矩形 41"/>
          <p:cNvSpPr/>
          <p:nvPr/>
        </p:nvSpPr>
        <p:spPr>
          <a:xfrm>
            <a:off x="8774833" y="1488712"/>
            <a:ext cx="1795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 02</a:t>
            </a:r>
            <a:endParaRPr lang="zh-CN" altLang="en-US" sz="1600" dirty="0"/>
          </a:p>
        </p:txBody>
      </p:sp>
      <p:sp>
        <p:nvSpPr>
          <p:cNvPr id="43" name="矩形 42"/>
          <p:cNvSpPr/>
          <p:nvPr/>
        </p:nvSpPr>
        <p:spPr>
          <a:xfrm>
            <a:off x="1521540" y="1488712"/>
            <a:ext cx="1795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sz="1600" dirty="0"/>
          </a:p>
        </p:txBody>
      </p:sp>
      <p:sp>
        <p:nvSpPr>
          <p:cNvPr id="44" name="矩形 43"/>
          <p:cNvSpPr/>
          <p:nvPr/>
        </p:nvSpPr>
        <p:spPr>
          <a:xfrm>
            <a:off x="1605078" y="5352215"/>
            <a:ext cx="1414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sz="1200" dirty="0"/>
          </a:p>
        </p:txBody>
      </p:sp>
      <p:sp>
        <p:nvSpPr>
          <p:cNvPr id="45" name="矩形 44"/>
          <p:cNvSpPr/>
          <p:nvPr/>
        </p:nvSpPr>
        <p:spPr>
          <a:xfrm>
            <a:off x="8986710" y="5324967"/>
            <a:ext cx="1606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02</a:t>
            </a:r>
            <a:endParaRPr lang="zh-CN" altLang="en-US" sz="1400" dirty="0"/>
          </a:p>
        </p:txBody>
      </p:sp>
      <p:sp>
        <p:nvSpPr>
          <p:cNvPr id="46" name="矩形 45"/>
          <p:cNvSpPr/>
          <p:nvPr/>
        </p:nvSpPr>
        <p:spPr>
          <a:xfrm>
            <a:off x="5198190" y="5659992"/>
            <a:ext cx="1606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01</a:t>
            </a:r>
            <a:endParaRPr lang="zh-CN" altLang="en-US" sz="1400" dirty="0"/>
          </a:p>
        </p:txBody>
      </p:sp>
      <p:sp>
        <p:nvSpPr>
          <p:cNvPr id="47" name="矩形 46"/>
          <p:cNvSpPr/>
          <p:nvPr/>
        </p:nvSpPr>
        <p:spPr>
          <a:xfrm>
            <a:off x="1385179" y="3007881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48" name="矩形 47"/>
          <p:cNvSpPr/>
          <p:nvPr/>
        </p:nvSpPr>
        <p:spPr>
          <a:xfrm>
            <a:off x="1385179" y="3517698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1385179" y="4226394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55" name="矩形 54"/>
          <p:cNvSpPr/>
          <p:nvPr/>
        </p:nvSpPr>
        <p:spPr>
          <a:xfrm>
            <a:off x="8774833" y="3007881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8774833" y="3517698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57" name="矩形 56"/>
          <p:cNvSpPr/>
          <p:nvPr/>
        </p:nvSpPr>
        <p:spPr>
          <a:xfrm>
            <a:off x="8774833" y="4226394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62" name="矩形 61"/>
          <p:cNvSpPr/>
          <p:nvPr/>
        </p:nvSpPr>
        <p:spPr>
          <a:xfrm>
            <a:off x="5170926" y="3341703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63" name="矩形 62"/>
          <p:cNvSpPr/>
          <p:nvPr/>
        </p:nvSpPr>
        <p:spPr>
          <a:xfrm>
            <a:off x="5154539" y="3910217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  <p:sp>
        <p:nvSpPr>
          <p:cNvPr id="64" name="矩形 63"/>
          <p:cNvSpPr/>
          <p:nvPr/>
        </p:nvSpPr>
        <p:spPr>
          <a:xfrm>
            <a:off x="5170926" y="4560216"/>
            <a:ext cx="19827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SSD 03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54813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" y="1407886"/>
            <a:ext cx="12192001" cy="31786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407886"/>
            <a:ext cx="3323771" cy="3178628"/>
          </a:xfrm>
          <a:prstGeom prst="rect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/>
        </p:nvSpPr>
        <p:spPr>
          <a:xfrm>
            <a:off x="3207326" y="5721288"/>
            <a:ext cx="241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13851" y="5721288"/>
            <a:ext cx="241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20376" y="5745164"/>
            <a:ext cx="24193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07326" y="5437705"/>
            <a:ext cx="2026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32170" y="5379648"/>
            <a:ext cx="2026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</a:t>
            </a:r>
            <a:endParaRPr lang="zh-CN" altLang="en-US" sz="16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18176" y="5379648"/>
            <a:ext cx="20263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23771" y="479131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72073" y="479131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18176" y="4791316"/>
            <a:ext cx="6912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8458" y="3267019"/>
            <a:ext cx="35331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</a:p>
          <a:p>
            <a:r>
              <a:rPr lang="en-US" altLang="zh-CN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Freeform 176"/>
          <p:cNvSpPr>
            <a:spLocks noEditPoints="1"/>
          </p:cNvSpPr>
          <p:nvPr/>
        </p:nvSpPr>
        <p:spPr bwMode="auto">
          <a:xfrm>
            <a:off x="745484" y="1507645"/>
            <a:ext cx="1832803" cy="1816365"/>
          </a:xfrm>
          <a:custGeom>
            <a:avLst/>
            <a:gdLst>
              <a:gd name="T0" fmla="*/ 38 w 98"/>
              <a:gd name="T1" fmla="*/ 17 h 97"/>
              <a:gd name="T2" fmla="*/ 61 w 98"/>
              <a:gd name="T3" fmla="*/ 17 h 97"/>
              <a:gd name="T4" fmla="*/ 86 w 98"/>
              <a:gd name="T5" fmla="*/ 33 h 97"/>
              <a:gd name="T6" fmla="*/ 89 w 98"/>
              <a:gd name="T7" fmla="*/ 79 h 97"/>
              <a:gd name="T8" fmla="*/ 49 w 98"/>
              <a:gd name="T9" fmla="*/ 97 h 97"/>
              <a:gd name="T10" fmla="*/ 10 w 98"/>
              <a:gd name="T11" fmla="*/ 79 h 97"/>
              <a:gd name="T12" fmla="*/ 12 w 98"/>
              <a:gd name="T13" fmla="*/ 33 h 97"/>
              <a:gd name="T14" fmla="*/ 38 w 98"/>
              <a:gd name="T15" fmla="*/ 17 h 97"/>
              <a:gd name="T16" fmla="*/ 42 w 98"/>
              <a:gd name="T17" fmla="*/ 76 h 97"/>
              <a:gd name="T18" fmla="*/ 42 w 98"/>
              <a:gd name="T19" fmla="*/ 80 h 97"/>
              <a:gd name="T20" fmla="*/ 57 w 98"/>
              <a:gd name="T21" fmla="*/ 80 h 97"/>
              <a:gd name="T22" fmla="*/ 57 w 98"/>
              <a:gd name="T23" fmla="*/ 76 h 97"/>
              <a:gd name="T24" fmla="*/ 42 w 98"/>
              <a:gd name="T25" fmla="*/ 76 h 97"/>
              <a:gd name="T26" fmla="*/ 50 w 98"/>
              <a:gd name="T27" fmla="*/ 70 h 97"/>
              <a:gd name="T28" fmla="*/ 56 w 98"/>
              <a:gd name="T29" fmla="*/ 60 h 97"/>
              <a:gd name="T30" fmla="*/ 44 w 98"/>
              <a:gd name="T31" fmla="*/ 60 h 97"/>
              <a:gd name="T32" fmla="*/ 50 w 98"/>
              <a:gd name="T33" fmla="*/ 70 h 97"/>
              <a:gd name="T34" fmla="*/ 49 w 98"/>
              <a:gd name="T35" fmla="*/ 86 h 97"/>
              <a:gd name="T36" fmla="*/ 69 w 98"/>
              <a:gd name="T37" fmla="*/ 77 h 97"/>
              <a:gd name="T38" fmla="*/ 59 w 98"/>
              <a:gd name="T39" fmla="*/ 57 h 97"/>
              <a:gd name="T40" fmla="*/ 49 w 98"/>
              <a:gd name="T41" fmla="*/ 55 h 97"/>
              <a:gd name="T42" fmla="*/ 39 w 98"/>
              <a:gd name="T43" fmla="*/ 57 h 97"/>
              <a:gd name="T44" fmla="*/ 29 w 98"/>
              <a:gd name="T45" fmla="*/ 77 h 97"/>
              <a:gd name="T46" fmla="*/ 49 w 98"/>
              <a:gd name="T47" fmla="*/ 86 h 97"/>
              <a:gd name="T48" fmla="*/ 26 w 98"/>
              <a:gd name="T49" fmla="*/ 43 h 97"/>
              <a:gd name="T50" fmla="*/ 29 w 98"/>
              <a:gd name="T51" fmla="*/ 51 h 97"/>
              <a:gd name="T52" fmla="*/ 42 w 98"/>
              <a:gd name="T53" fmla="*/ 51 h 97"/>
              <a:gd name="T54" fmla="*/ 35 w 98"/>
              <a:gd name="T55" fmla="*/ 43 h 97"/>
              <a:gd name="T56" fmla="*/ 26 w 98"/>
              <a:gd name="T57" fmla="*/ 43 h 97"/>
              <a:gd name="T58" fmla="*/ 74 w 98"/>
              <a:gd name="T59" fmla="*/ 43 h 97"/>
              <a:gd name="T60" fmla="*/ 65 w 98"/>
              <a:gd name="T61" fmla="*/ 43 h 97"/>
              <a:gd name="T62" fmla="*/ 58 w 98"/>
              <a:gd name="T63" fmla="*/ 51 h 97"/>
              <a:gd name="T64" fmla="*/ 71 w 98"/>
              <a:gd name="T65" fmla="*/ 51 h 97"/>
              <a:gd name="T66" fmla="*/ 74 w 98"/>
              <a:gd name="T67" fmla="*/ 43 h 97"/>
              <a:gd name="T68" fmla="*/ 67 w 98"/>
              <a:gd name="T69" fmla="*/ 21 h 97"/>
              <a:gd name="T70" fmla="*/ 79 w 98"/>
              <a:gd name="T71" fmla="*/ 29 h 97"/>
              <a:gd name="T72" fmla="*/ 79 w 98"/>
              <a:gd name="T73" fmla="*/ 19 h 97"/>
              <a:gd name="T74" fmla="*/ 67 w 98"/>
              <a:gd name="T75" fmla="*/ 21 h 97"/>
              <a:gd name="T76" fmla="*/ 19 w 98"/>
              <a:gd name="T77" fmla="*/ 29 h 97"/>
              <a:gd name="T78" fmla="*/ 31 w 98"/>
              <a:gd name="T79" fmla="*/ 21 h 97"/>
              <a:gd name="T80" fmla="*/ 19 w 98"/>
              <a:gd name="T81" fmla="*/ 2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8" h="97">
                <a:moveTo>
                  <a:pt x="38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71" y="0"/>
                  <a:pt x="98" y="9"/>
                  <a:pt x="86" y="33"/>
                </a:cubicBezTo>
                <a:cubicBezTo>
                  <a:pt x="88" y="48"/>
                  <a:pt x="89" y="63"/>
                  <a:pt x="89" y="79"/>
                </a:cubicBezTo>
                <a:cubicBezTo>
                  <a:pt x="76" y="90"/>
                  <a:pt x="63" y="94"/>
                  <a:pt x="49" y="97"/>
                </a:cubicBezTo>
                <a:cubicBezTo>
                  <a:pt x="35" y="94"/>
                  <a:pt x="22" y="90"/>
                  <a:pt x="10" y="79"/>
                </a:cubicBezTo>
                <a:cubicBezTo>
                  <a:pt x="10" y="63"/>
                  <a:pt x="10" y="48"/>
                  <a:pt x="12" y="33"/>
                </a:cubicBezTo>
                <a:cubicBezTo>
                  <a:pt x="0" y="9"/>
                  <a:pt x="27" y="0"/>
                  <a:pt x="38" y="17"/>
                </a:cubicBezTo>
                <a:close/>
                <a:moveTo>
                  <a:pt x="42" y="76"/>
                </a:moveTo>
                <a:cubicBezTo>
                  <a:pt x="42" y="80"/>
                  <a:pt x="42" y="80"/>
                  <a:pt x="42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7" y="76"/>
                  <a:pt x="57" y="76"/>
                  <a:pt x="57" y="76"/>
                </a:cubicBezTo>
                <a:cubicBezTo>
                  <a:pt x="42" y="76"/>
                  <a:pt x="42" y="76"/>
                  <a:pt x="42" y="76"/>
                </a:cubicBezTo>
                <a:close/>
                <a:moveTo>
                  <a:pt x="50" y="70"/>
                </a:moveTo>
                <a:cubicBezTo>
                  <a:pt x="56" y="69"/>
                  <a:pt x="59" y="66"/>
                  <a:pt x="56" y="60"/>
                </a:cubicBezTo>
                <a:cubicBezTo>
                  <a:pt x="52" y="60"/>
                  <a:pt x="48" y="60"/>
                  <a:pt x="44" y="60"/>
                </a:cubicBezTo>
                <a:cubicBezTo>
                  <a:pt x="41" y="67"/>
                  <a:pt x="45" y="69"/>
                  <a:pt x="50" y="70"/>
                </a:cubicBezTo>
                <a:close/>
                <a:moveTo>
                  <a:pt x="49" y="86"/>
                </a:moveTo>
                <a:cubicBezTo>
                  <a:pt x="49" y="86"/>
                  <a:pt x="67" y="82"/>
                  <a:pt x="69" y="77"/>
                </a:cubicBezTo>
                <a:cubicBezTo>
                  <a:pt x="71" y="73"/>
                  <a:pt x="66" y="63"/>
                  <a:pt x="59" y="57"/>
                </a:cubicBezTo>
                <a:cubicBezTo>
                  <a:pt x="56" y="54"/>
                  <a:pt x="49" y="55"/>
                  <a:pt x="49" y="55"/>
                </a:cubicBezTo>
                <a:cubicBezTo>
                  <a:pt x="49" y="55"/>
                  <a:pt x="42" y="54"/>
                  <a:pt x="39" y="57"/>
                </a:cubicBezTo>
                <a:cubicBezTo>
                  <a:pt x="32" y="63"/>
                  <a:pt x="27" y="73"/>
                  <a:pt x="29" y="77"/>
                </a:cubicBezTo>
                <a:cubicBezTo>
                  <a:pt x="31" y="82"/>
                  <a:pt x="49" y="86"/>
                  <a:pt x="49" y="86"/>
                </a:cubicBezTo>
                <a:close/>
                <a:moveTo>
                  <a:pt x="26" y="43"/>
                </a:moveTo>
                <a:cubicBezTo>
                  <a:pt x="26" y="43"/>
                  <a:pt x="26" y="50"/>
                  <a:pt x="29" y="51"/>
                </a:cubicBezTo>
                <a:cubicBezTo>
                  <a:pt x="32" y="52"/>
                  <a:pt x="42" y="51"/>
                  <a:pt x="42" y="51"/>
                </a:cubicBezTo>
                <a:cubicBezTo>
                  <a:pt x="42" y="51"/>
                  <a:pt x="39" y="45"/>
                  <a:pt x="35" y="43"/>
                </a:cubicBezTo>
                <a:cubicBezTo>
                  <a:pt x="31" y="42"/>
                  <a:pt x="26" y="43"/>
                  <a:pt x="26" y="43"/>
                </a:cubicBezTo>
                <a:close/>
                <a:moveTo>
                  <a:pt x="74" y="43"/>
                </a:moveTo>
                <a:cubicBezTo>
                  <a:pt x="74" y="43"/>
                  <a:pt x="69" y="42"/>
                  <a:pt x="65" y="43"/>
                </a:cubicBezTo>
                <a:cubicBezTo>
                  <a:pt x="61" y="45"/>
                  <a:pt x="58" y="51"/>
                  <a:pt x="58" y="51"/>
                </a:cubicBezTo>
                <a:cubicBezTo>
                  <a:pt x="58" y="51"/>
                  <a:pt x="68" y="52"/>
                  <a:pt x="71" y="51"/>
                </a:cubicBezTo>
                <a:cubicBezTo>
                  <a:pt x="73" y="50"/>
                  <a:pt x="74" y="43"/>
                  <a:pt x="74" y="43"/>
                </a:cubicBezTo>
                <a:close/>
                <a:moveTo>
                  <a:pt x="67" y="21"/>
                </a:moveTo>
                <a:cubicBezTo>
                  <a:pt x="79" y="29"/>
                  <a:pt x="79" y="29"/>
                  <a:pt x="79" y="29"/>
                </a:cubicBezTo>
                <a:cubicBezTo>
                  <a:pt x="81" y="26"/>
                  <a:pt x="82" y="21"/>
                  <a:pt x="79" y="19"/>
                </a:cubicBezTo>
                <a:cubicBezTo>
                  <a:pt x="76" y="16"/>
                  <a:pt x="71" y="15"/>
                  <a:pt x="67" y="21"/>
                </a:cubicBezTo>
                <a:close/>
                <a:moveTo>
                  <a:pt x="19" y="29"/>
                </a:moveTo>
                <a:cubicBezTo>
                  <a:pt x="31" y="21"/>
                  <a:pt x="31" y="21"/>
                  <a:pt x="31" y="21"/>
                </a:cubicBezTo>
                <a:cubicBezTo>
                  <a:pt x="26" y="13"/>
                  <a:pt x="13" y="17"/>
                  <a:pt x="19" y="29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544961" y="1775514"/>
            <a:ext cx="47135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28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69378" y="2591046"/>
            <a:ext cx="52530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9525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694698" y="1352550"/>
            <a:ext cx="3458201" cy="2147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85648" y="1352550"/>
            <a:ext cx="3458201" cy="2147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6598" y="1352550"/>
            <a:ext cx="3458201" cy="2147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798" y="3742710"/>
            <a:ext cx="3458201" cy="2147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23748" y="3742710"/>
            <a:ext cx="3458201" cy="2147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14698" y="3742710"/>
            <a:ext cx="3458201" cy="21478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85360" y="4521113"/>
            <a:ext cx="230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 </a:t>
            </a:r>
            <a:r>
              <a:rPr lang="en-US" altLang="zh-CN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 </a:t>
            </a:r>
            <a:r>
              <a:rPr lang="en-US" altLang="zh-CN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945994" y="4816654"/>
            <a:ext cx="2864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Boy and His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Treessaxascasca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59940" y="4521113"/>
            <a:ext cx="230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 </a:t>
            </a:r>
            <a:r>
              <a:rPr lang="en-US" altLang="zh-CN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 </a:t>
            </a:r>
            <a:r>
              <a:rPr lang="en-US" altLang="zh-CN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4706452" y="4816654"/>
            <a:ext cx="2864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Boy and His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Treessaxascasca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22090" y="4521113"/>
            <a:ext cx="230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 </a:t>
            </a:r>
            <a:r>
              <a:rPr lang="en-US" altLang="zh-CN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 </a:t>
            </a:r>
            <a:r>
              <a:rPr lang="en-US" altLang="zh-CN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8682724" y="4816654"/>
            <a:ext cx="2864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Boy and His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Treessaxascasca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85360" y="2087778"/>
            <a:ext cx="230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 </a:t>
            </a:r>
            <a:r>
              <a:rPr lang="en-US" altLang="zh-CN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 </a:t>
            </a:r>
            <a:r>
              <a:rPr lang="en-US" altLang="zh-CN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945994" y="2373225"/>
            <a:ext cx="2864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Boy and His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Treessaxascasca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845818" y="2087778"/>
            <a:ext cx="230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 </a:t>
            </a:r>
            <a:r>
              <a:rPr lang="en-US" altLang="zh-CN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 </a:t>
            </a:r>
            <a:r>
              <a:rPr lang="en-US" altLang="zh-CN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4706452" y="2373225"/>
            <a:ext cx="2864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Boy and His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Treessaxascasca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82724" y="2087778"/>
            <a:ext cx="23067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 </a:t>
            </a:r>
            <a:r>
              <a:rPr lang="en-US" altLang="zh-CN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SSA </a:t>
            </a:r>
            <a:r>
              <a:rPr lang="en-US" altLang="zh-CN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8543358" y="2373225"/>
            <a:ext cx="28640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</a:t>
            </a:r>
            <a:r>
              <a:rPr lang="en-US" altLang="zh-CN" sz="1600" dirty="0" err="1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Boy and His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Treessaxascasca</a:t>
            </a:r>
            <a:endParaRPr lang="en-US" altLang="zh-CN" sz="1600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</a:t>
            </a:r>
            <a:r>
              <a:rPr lang="en-US" altLang="zh-CN" sz="1600" dirty="0" err="1" smtClean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ee</a:t>
            </a:r>
            <a:r>
              <a:rPr lang="en-US" altLang="zh-CN" sz="1600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zh-CN" altLang="en-US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76"/>
          <p:cNvSpPr>
            <a:spLocks noEditPoints="1"/>
          </p:cNvSpPr>
          <p:nvPr/>
        </p:nvSpPr>
        <p:spPr bwMode="auto">
          <a:xfrm>
            <a:off x="5789729" y="3891485"/>
            <a:ext cx="719098" cy="712649"/>
          </a:xfrm>
          <a:custGeom>
            <a:avLst/>
            <a:gdLst>
              <a:gd name="T0" fmla="*/ 38 w 98"/>
              <a:gd name="T1" fmla="*/ 17 h 97"/>
              <a:gd name="T2" fmla="*/ 61 w 98"/>
              <a:gd name="T3" fmla="*/ 17 h 97"/>
              <a:gd name="T4" fmla="*/ 86 w 98"/>
              <a:gd name="T5" fmla="*/ 33 h 97"/>
              <a:gd name="T6" fmla="*/ 89 w 98"/>
              <a:gd name="T7" fmla="*/ 79 h 97"/>
              <a:gd name="T8" fmla="*/ 49 w 98"/>
              <a:gd name="T9" fmla="*/ 97 h 97"/>
              <a:gd name="T10" fmla="*/ 10 w 98"/>
              <a:gd name="T11" fmla="*/ 79 h 97"/>
              <a:gd name="T12" fmla="*/ 12 w 98"/>
              <a:gd name="T13" fmla="*/ 33 h 97"/>
              <a:gd name="T14" fmla="*/ 38 w 98"/>
              <a:gd name="T15" fmla="*/ 17 h 97"/>
              <a:gd name="T16" fmla="*/ 42 w 98"/>
              <a:gd name="T17" fmla="*/ 76 h 97"/>
              <a:gd name="T18" fmla="*/ 42 w 98"/>
              <a:gd name="T19" fmla="*/ 80 h 97"/>
              <a:gd name="T20" fmla="*/ 57 w 98"/>
              <a:gd name="T21" fmla="*/ 80 h 97"/>
              <a:gd name="T22" fmla="*/ 57 w 98"/>
              <a:gd name="T23" fmla="*/ 76 h 97"/>
              <a:gd name="T24" fmla="*/ 42 w 98"/>
              <a:gd name="T25" fmla="*/ 76 h 97"/>
              <a:gd name="T26" fmla="*/ 50 w 98"/>
              <a:gd name="T27" fmla="*/ 70 h 97"/>
              <a:gd name="T28" fmla="*/ 56 w 98"/>
              <a:gd name="T29" fmla="*/ 60 h 97"/>
              <a:gd name="T30" fmla="*/ 44 w 98"/>
              <a:gd name="T31" fmla="*/ 60 h 97"/>
              <a:gd name="T32" fmla="*/ 50 w 98"/>
              <a:gd name="T33" fmla="*/ 70 h 97"/>
              <a:gd name="T34" fmla="*/ 49 w 98"/>
              <a:gd name="T35" fmla="*/ 86 h 97"/>
              <a:gd name="T36" fmla="*/ 69 w 98"/>
              <a:gd name="T37" fmla="*/ 77 h 97"/>
              <a:gd name="T38" fmla="*/ 59 w 98"/>
              <a:gd name="T39" fmla="*/ 57 h 97"/>
              <a:gd name="T40" fmla="*/ 49 w 98"/>
              <a:gd name="T41" fmla="*/ 55 h 97"/>
              <a:gd name="T42" fmla="*/ 39 w 98"/>
              <a:gd name="T43" fmla="*/ 57 h 97"/>
              <a:gd name="T44" fmla="*/ 29 w 98"/>
              <a:gd name="T45" fmla="*/ 77 h 97"/>
              <a:gd name="T46" fmla="*/ 49 w 98"/>
              <a:gd name="T47" fmla="*/ 86 h 97"/>
              <a:gd name="T48" fmla="*/ 26 w 98"/>
              <a:gd name="T49" fmla="*/ 43 h 97"/>
              <a:gd name="T50" fmla="*/ 29 w 98"/>
              <a:gd name="T51" fmla="*/ 51 h 97"/>
              <a:gd name="T52" fmla="*/ 42 w 98"/>
              <a:gd name="T53" fmla="*/ 51 h 97"/>
              <a:gd name="T54" fmla="*/ 35 w 98"/>
              <a:gd name="T55" fmla="*/ 43 h 97"/>
              <a:gd name="T56" fmla="*/ 26 w 98"/>
              <a:gd name="T57" fmla="*/ 43 h 97"/>
              <a:gd name="T58" fmla="*/ 74 w 98"/>
              <a:gd name="T59" fmla="*/ 43 h 97"/>
              <a:gd name="T60" fmla="*/ 65 w 98"/>
              <a:gd name="T61" fmla="*/ 43 h 97"/>
              <a:gd name="T62" fmla="*/ 58 w 98"/>
              <a:gd name="T63" fmla="*/ 51 h 97"/>
              <a:gd name="T64" fmla="*/ 71 w 98"/>
              <a:gd name="T65" fmla="*/ 51 h 97"/>
              <a:gd name="T66" fmla="*/ 74 w 98"/>
              <a:gd name="T67" fmla="*/ 43 h 97"/>
              <a:gd name="T68" fmla="*/ 67 w 98"/>
              <a:gd name="T69" fmla="*/ 21 h 97"/>
              <a:gd name="T70" fmla="*/ 79 w 98"/>
              <a:gd name="T71" fmla="*/ 29 h 97"/>
              <a:gd name="T72" fmla="*/ 79 w 98"/>
              <a:gd name="T73" fmla="*/ 19 h 97"/>
              <a:gd name="T74" fmla="*/ 67 w 98"/>
              <a:gd name="T75" fmla="*/ 21 h 97"/>
              <a:gd name="T76" fmla="*/ 19 w 98"/>
              <a:gd name="T77" fmla="*/ 29 h 97"/>
              <a:gd name="T78" fmla="*/ 31 w 98"/>
              <a:gd name="T79" fmla="*/ 21 h 97"/>
              <a:gd name="T80" fmla="*/ 19 w 98"/>
              <a:gd name="T81" fmla="*/ 2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8" h="97">
                <a:moveTo>
                  <a:pt x="38" y="17"/>
                </a:moveTo>
                <a:cubicBezTo>
                  <a:pt x="61" y="17"/>
                  <a:pt x="61" y="17"/>
                  <a:pt x="61" y="17"/>
                </a:cubicBezTo>
                <a:cubicBezTo>
                  <a:pt x="71" y="0"/>
                  <a:pt x="98" y="9"/>
                  <a:pt x="86" y="33"/>
                </a:cubicBezTo>
                <a:cubicBezTo>
                  <a:pt x="88" y="48"/>
                  <a:pt x="89" y="63"/>
                  <a:pt x="89" y="79"/>
                </a:cubicBezTo>
                <a:cubicBezTo>
                  <a:pt x="76" y="90"/>
                  <a:pt x="63" y="94"/>
                  <a:pt x="49" y="97"/>
                </a:cubicBezTo>
                <a:cubicBezTo>
                  <a:pt x="35" y="94"/>
                  <a:pt x="22" y="90"/>
                  <a:pt x="10" y="79"/>
                </a:cubicBezTo>
                <a:cubicBezTo>
                  <a:pt x="10" y="63"/>
                  <a:pt x="10" y="48"/>
                  <a:pt x="12" y="33"/>
                </a:cubicBezTo>
                <a:cubicBezTo>
                  <a:pt x="0" y="9"/>
                  <a:pt x="27" y="0"/>
                  <a:pt x="38" y="17"/>
                </a:cubicBezTo>
                <a:close/>
                <a:moveTo>
                  <a:pt x="42" y="76"/>
                </a:moveTo>
                <a:cubicBezTo>
                  <a:pt x="42" y="80"/>
                  <a:pt x="42" y="80"/>
                  <a:pt x="42" y="80"/>
                </a:cubicBezTo>
                <a:cubicBezTo>
                  <a:pt x="57" y="80"/>
                  <a:pt x="57" y="80"/>
                  <a:pt x="57" y="80"/>
                </a:cubicBezTo>
                <a:cubicBezTo>
                  <a:pt x="57" y="76"/>
                  <a:pt x="57" y="76"/>
                  <a:pt x="57" y="76"/>
                </a:cubicBezTo>
                <a:cubicBezTo>
                  <a:pt x="42" y="76"/>
                  <a:pt x="42" y="76"/>
                  <a:pt x="42" y="76"/>
                </a:cubicBezTo>
                <a:close/>
                <a:moveTo>
                  <a:pt x="50" y="70"/>
                </a:moveTo>
                <a:cubicBezTo>
                  <a:pt x="56" y="69"/>
                  <a:pt x="59" y="66"/>
                  <a:pt x="56" y="60"/>
                </a:cubicBezTo>
                <a:cubicBezTo>
                  <a:pt x="52" y="60"/>
                  <a:pt x="48" y="60"/>
                  <a:pt x="44" y="60"/>
                </a:cubicBezTo>
                <a:cubicBezTo>
                  <a:pt x="41" y="67"/>
                  <a:pt x="45" y="69"/>
                  <a:pt x="50" y="70"/>
                </a:cubicBezTo>
                <a:close/>
                <a:moveTo>
                  <a:pt x="49" y="86"/>
                </a:moveTo>
                <a:cubicBezTo>
                  <a:pt x="49" y="86"/>
                  <a:pt x="67" y="82"/>
                  <a:pt x="69" y="77"/>
                </a:cubicBezTo>
                <a:cubicBezTo>
                  <a:pt x="71" y="73"/>
                  <a:pt x="66" y="63"/>
                  <a:pt x="59" y="57"/>
                </a:cubicBezTo>
                <a:cubicBezTo>
                  <a:pt x="56" y="54"/>
                  <a:pt x="49" y="55"/>
                  <a:pt x="49" y="55"/>
                </a:cubicBezTo>
                <a:cubicBezTo>
                  <a:pt x="49" y="55"/>
                  <a:pt x="42" y="54"/>
                  <a:pt x="39" y="57"/>
                </a:cubicBezTo>
                <a:cubicBezTo>
                  <a:pt x="32" y="63"/>
                  <a:pt x="27" y="73"/>
                  <a:pt x="29" y="77"/>
                </a:cubicBezTo>
                <a:cubicBezTo>
                  <a:pt x="31" y="82"/>
                  <a:pt x="49" y="86"/>
                  <a:pt x="49" y="86"/>
                </a:cubicBezTo>
                <a:close/>
                <a:moveTo>
                  <a:pt x="26" y="43"/>
                </a:moveTo>
                <a:cubicBezTo>
                  <a:pt x="26" y="43"/>
                  <a:pt x="26" y="50"/>
                  <a:pt x="29" y="51"/>
                </a:cubicBezTo>
                <a:cubicBezTo>
                  <a:pt x="32" y="52"/>
                  <a:pt x="42" y="51"/>
                  <a:pt x="42" y="51"/>
                </a:cubicBezTo>
                <a:cubicBezTo>
                  <a:pt x="42" y="51"/>
                  <a:pt x="39" y="45"/>
                  <a:pt x="35" y="43"/>
                </a:cubicBezTo>
                <a:cubicBezTo>
                  <a:pt x="31" y="42"/>
                  <a:pt x="26" y="43"/>
                  <a:pt x="26" y="43"/>
                </a:cubicBezTo>
                <a:close/>
                <a:moveTo>
                  <a:pt x="74" y="43"/>
                </a:moveTo>
                <a:cubicBezTo>
                  <a:pt x="74" y="43"/>
                  <a:pt x="69" y="42"/>
                  <a:pt x="65" y="43"/>
                </a:cubicBezTo>
                <a:cubicBezTo>
                  <a:pt x="61" y="45"/>
                  <a:pt x="58" y="51"/>
                  <a:pt x="58" y="51"/>
                </a:cubicBezTo>
                <a:cubicBezTo>
                  <a:pt x="58" y="51"/>
                  <a:pt x="68" y="52"/>
                  <a:pt x="71" y="51"/>
                </a:cubicBezTo>
                <a:cubicBezTo>
                  <a:pt x="73" y="50"/>
                  <a:pt x="74" y="43"/>
                  <a:pt x="74" y="43"/>
                </a:cubicBezTo>
                <a:close/>
                <a:moveTo>
                  <a:pt x="67" y="21"/>
                </a:moveTo>
                <a:cubicBezTo>
                  <a:pt x="79" y="29"/>
                  <a:pt x="79" y="29"/>
                  <a:pt x="79" y="29"/>
                </a:cubicBezTo>
                <a:cubicBezTo>
                  <a:pt x="81" y="26"/>
                  <a:pt x="82" y="21"/>
                  <a:pt x="79" y="19"/>
                </a:cubicBezTo>
                <a:cubicBezTo>
                  <a:pt x="76" y="16"/>
                  <a:pt x="71" y="15"/>
                  <a:pt x="67" y="21"/>
                </a:cubicBezTo>
                <a:close/>
                <a:moveTo>
                  <a:pt x="19" y="29"/>
                </a:moveTo>
                <a:cubicBezTo>
                  <a:pt x="31" y="21"/>
                  <a:pt x="31" y="21"/>
                  <a:pt x="31" y="21"/>
                </a:cubicBezTo>
                <a:cubicBezTo>
                  <a:pt x="26" y="13"/>
                  <a:pt x="13" y="17"/>
                  <a:pt x="19" y="29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7"/>
          <p:cNvSpPr>
            <a:spLocks noEditPoints="1"/>
          </p:cNvSpPr>
          <p:nvPr/>
        </p:nvSpPr>
        <p:spPr bwMode="auto">
          <a:xfrm>
            <a:off x="2069996" y="3982625"/>
            <a:ext cx="431337" cy="635785"/>
          </a:xfrm>
          <a:custGeom>
            <a:avLst/>
            <a:gdLst>
              <a:gd name="T0" fmla="*/ 18 w 76"/>
              <a:gd name="T1" fmla="*/ 0 h 112"/>
              <a:gd name="T2" fmla="*/ 59 w 76"/>
              <a:gd name="T3" fmla="*/ 0 h 112"/>
              <a:gd name="T4" fmla="*/ 61 w 76"/>
              <a:gd name="T5" fmla="*/ 42 h 112"/>
              <a:gd name="T6" fmla="*/ 67 w 76"/>
              <a:gd name="T7" fmla="*/ 42 h 112"/>
              <a:gd name="T8" fmla="*/ 76 w 76"/>
              <a:gd name="T9" fmla="*/ 42 h 112"/>
              <a:gd name="T10" fmla="*/ 76 w 76"/>
              <a:gd name="T11" fmla="*/ 68 h 112"/>
              <a:gd name="T12" fmla="*/ 68 w 76"/>
              <a:gd name="T13" fmla="*/ 68 h 112"/>
              <a:gd name="T14" fmla="*/ 68 w 76"/>
              <a:gd name="T15" fmla="*/ 68 h 112"/>
              <a:gd name="T16" fmla="*/ 62 w 76"/>
              <a:gd name="T17" fmla="*/ 75 h 112"/>
              <a:gd name="T18" fmla="*/ 44 w 76"/>
              <a:gd name="T19" fmla="*/ 75 h 112"/>
              <a:gd name="T20" fmla="*/ 44 w 76"/>
              <a:gd name="T21" fmla="*/ 86 h 112"/>
              <a:gd name="T22" fmla="*/ 41 w 76"/>
              <a:gd name="T23" fmla="*/ 86 h 112"/>
              <a:gd name="T24" fmla="*/ 41 w 76"/>
              <a:gd name="T25" fmla="*/ 97 h 112"/>
              <a:gd name="T26" fmla="*/ 64 w 76"/>
              <a:gd name="T27" fmla="*/ 101 h 112"/>
              <a:gd name="T28" fmla="*/ 67 w 76"/>
              <a:gd name="T29" fmla="*/ 101 h 112"/>
              <a:gd name="T30" fmla="*/ 73 w 76"/>
              <a:gd name="T31" fmla="*/ 106 h 112"/>
              <a:gd name="T32" fmla="*/ 67 w 76"/>
              <a:gd name="T33" fmla="*/ 112 h 112"/>
              <a:gd name="T34" fmla="*/ 62 w 76"/>
              <a:gd name="T35" fmla="*/ 106 h 112"/>
              <a:gd name="T36" fmla="*/ 62 w 76"/>
              <a:gd name="T37" fmla="*/ 105 h 112"/>
              <a:gd name="T38" fmla="*/ 42 w 76"/>
              <a:gd name="T39" fmla="*/ 103 h 112"/>
              <a:gd name="T40" fmla="*/ 42 w 76"/>
              <a:gd name="T41" fmla="*/ 106 h 112"/>
              <a:gd name="T42" fmla="*/ 37 w 76"/>
              <a:gd name="T43" fmla="*/ 112 h 112"/>
              <a:gd name="T44" fmla="*/ 32 w 76"/>
              <a:gd name="T45" fmla="*/ 106 h 112"/>
              <a:gd name="T46" fmla="*/ 32 w 76"/>
              <a:gd name="T47" fmla="*/ 103 h 112"/>
              <a:gd name="T48" fmla="*/ 14 w 76"/>
              <a:gd name="T49" fmla="*/ 105 h 112"/>
              <a:gd name="T50" fmla="*/ 14 w 76"/>
              <a:gd name="T51" fmla="*/ 106 h 112"/>
              <a:gd name="T52" fmla="*/ 9 w 76"/>
              <a:gd name="T53" fmla="*/ 112 h 112"/>
              <a:gd name="T54" fmla="*/ 3 w 76"/>
              <a:gd name="T55" fmla="*/ 106 h 112"/>
              <a:gd name="T56" fmla="*/ 9 w 76"/>
              <a:gd name="T57" fmla="*/ 101 h 112"/>
              <a:gd name="T58" fmla="*/ 11 w 76"/>
              <a:gd name="T59" fmla="*/ 101 h 112"/>
              <a:gd name="T60" fmla="*/ 33 w 76"/>
              <a:gd name="T61" fmla="*/ 97 h 112"/>
              <a:gd name="T62" fmla="*/ 33 w 76"/>
              <a:gd name="T63" fmla="*/ 86 h 112"/>
              <a:gd name="T64" fmla="*/ 30 w 76"/>
              <a:gd name="T65" fmla="*/ 86 h 112"/>
              <a:gd name="T66" fmla="*/ 30 w 76"/>
              <a:gd name="T67" fmla="*/ 75 h 112"/>
              <a:gd name="T68" fmla="*/ 14 w 76"/>
              <a:gd name="T69" fmla="*/ 75 h 112"/>
              <a:gd name="T70" fmla="*/ 8 w 76"/>
              <a:gd name="T71" fmla="*/ 68 h 112"/>
              <a:gd name="T72" fmla="*/ 8 w 76"/>
              <a:gd name="T73" fmla="*/ 68 h 112"/>
              <a:gd name="T74" fmla="*/ 0 w 76"/>
              <a:gd name="T75" fmla="*/ 68 h 112"/>
              <a:gd name="T76" fmla="*/ 0 w 76"/>
              <a:gd name="T77" fmla="*/ 42 h 112"/>
              <a:gd name="T78" fmla="*/ 8 w 76"/>
              <a:gd name="T79" fmla="*/ 42 h 112"/>
              <a:gd name="T80" fmla="*/ 16 w 76"/>
              <a:gd name="T81" fmla="*/ 42 h 112"/>
              <a:gd name="T82" fmla="*/ 18 w 76"/>
              <a:gd name="T83" fmla="*/ 0 h 112"/>
              <a:gd name="T84" fmla="*/ 27 w 76"/>
              <a:gd name="T85" fmla="*/ 15 h 112"/>
              <a:gd name="T86" fmla="*/ 27 w 76"/>
              <a:gd name="T87" fmla="*/ 17 h 112"/>
              <a:gd name="T88" fmla="*/ 50 w 76"/>
              <a:gd name="T89" fmla="*/ 17 h 112"/>
              <a:gd name="T90" fmla="*/ 50 w 76"/>
              <a:gd name="T91" fmla="*/ 15 h 112"/>
              <a:gd name="T92" fmla="*/ 27 w 76"/>
              <a:gd name="T93" fmla="*/ 15 h 112"/>
              <a:gd name="T94" fmla="*/ 27 w 76"/>
              <a:gd name="T95" fmla="*/ 39 h 112"/>
              <a:gd name="T96" fmla="*/ 27 w 76"/>
              <a:gd name="T97" fmla="*/ 42 h 112"/>
              <a:gd name="T98" fmla="*/ 50 w 76"/>
              <a:gd name="T99" fmla="*/ 42 h 112"/>
              <a:gd name="T100" fmla="*/ 50 w 76"/>
              <a:gd name="T101" fmla="*/ 39 h 112"/>
              <a:gd name="T102" fmla="*/ 27 w 76"/>
              <a:gd name="T103" fmla="*/ 39 h 112"/>
              <a:gd name="T104" fmla="*/ 62 w 76"/>
              <a:gd name="T105" fmla="*/ 45 h 112"/>
              <a:gd name="T106" fmla="*/ 62 w 76"/>
              <a:gd name="T107" fmla="*/ 61 h 112"/>
              <a:gd name="T108" fmla="*/ 67 w 76"/>
              <a:gd name="T109" fmla="*/ 64 h 112"/>
              <a:gd name="T110" fmla="*/ 67 w 76"/>
              <a:gd name="T111" fmla="*/ 46 h 112"/>
              <a:gd name="T112" fmla="*/ 62 w 76"/>
              <a:gd name="T113" fmla="*/ 45 h 112"/>
              <a:gd name="T114" fmla="*/ 8 w 76"/>
              <a:gd name="T115" fmla="*/ 46 h 112"/>
              <a:gd name="T116" fmla="*/ 8 w 76"/>
              <a:gd name="T117" fmla="*/ 64 h 112"/>
              <a:gd name="T118" fmla="*/ 14 w 76"/>
              <a:gd name="T119" fmla="*/ 60 h 112"/>
              <a:gd name="T120" fmla="*/ 15 w 76"/>
              <a:gd name="T121" fmla="*/ 45 h 112"/>
              <a:gd name="T122" fmla="*/ 8 w 76"/>
              <a:gd name="T123" fmla="*/ 4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6" h="112">
                <a:moveTo>
                  <a:pt x="18" y="0"/>
                </a:moveTo>
                <a:cubicBezTo>
                  <a:pt x="59" y="0"/>
                  <a:pt x="59" y="0"/>
                  <a:pt x="59" y="0"/>
                </a:cubicBezTo>
                <a:cubicBezTo>
                  <a:pt x="61" y="42"/>
                  <a:pt x="61" y="42"/>
                  <a:pt x="61" y="42"/>
                </a:cubicBezTo>
                <a:cubicBezTo>
                  <a:pt x="67" y="42"/>
                  <a:pt x="67" y="42"/>
                  <a:pt x="67" y="42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68"/>
                  <a:pt x="76" y="68"/>
                  <a:pt x="76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8" y="72"/>
                  <a:pt x="65" y="75"/>
                  <a:pt x="62" y="75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86"/>
                  <a:pt x="44" y="86"/>
                  <a:pt x="44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1" y="97"/>
                  <a:pt x="41" y="97"/>
                  <a:pt x="41" y="97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5" y="101"/>
                  <a:pt x="66" y="101"/>
                  <a:pt x="67" y="101"/>
                </a:cubicBezTo>
                <a:cubicBezTo>
                  <a:pt x="70" y="101"/>
                  <a:pt x="73" y="103"/>
                  <a:pt x="73" y="106"/>
                </a:cubicBezTo>
                <a:cubicBezTo>
                  <a:pt x="73" y="109"/>
                  <a:pt x="70" y="112"/>
                  <a:pt x="67" y="112"/>
                </a:cubicBezTo>
                <a:cubicBezTo>
                  <a:pt x="64" y="112"/>
                  <a:pt x="62" y="109"/>
                  <a:pt x="62" y="106"/>
                </a:cubicBezTo>
                <a:cubicBezTo>
                  <a:pt x="62" y="106"/>
                  <a:pt x="62" y="106"/>
                  <a:pt x="62" y="105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4"/>
                  <a:pt x="42" y="105"/>
                  <a:pt x="42" y="106"/>
                </a:cubicBezTo>
                <a:cubicBezTo>
                  <a:pt x="42" y="109"/>
                  <a:pt x="40" y="112"/>
                  <a:pt x="37" y="112"/>
                </a:cubicBezTo>
                <a:cubicBezTo>
                  <a:pt x="34" y="112"/>
                  <a:pt x="32" y="109"/>
                  <a:pt x="32" y="106"/>
                </a:cubicBezTo>
                <a:cubicBezTo>
                  <a:pt x="32" y="105"/>
                  <a:pt x="32" y="104"/>
                  <a:pt x="32" y="103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105"/>
                  <a:pt x="14" y="106"/>
                  <a:pt x="14" y="106"/>
                </a:cubicBezTo>
                <a:cubicBezTo>
                  <a:pt x="14" y="109"/>
                  <a:pt x="12" y="112"/>
                  <a:pt x="9" y="112"/>
                </a:cubicBezTo>
                <a:cubicBezTo>
                  <a:pt x="6" y="112"/>
                  <a:pt x="3" y="109"/>
                  <a:pt x="3" y="106"/>
                </a:cubicBezTo>
                <a:cubicBezTo>
                  <a:pt x="3" y="103"/>
                  <a:pt x="6" y="101"/>
                  <a:pt x="9" y="101"/>
                </a:cubicBezTo>
                <a:cubicBezTo>
                  <a:pt x="9" y="101"/>
                  <a:pt x="10" y="101"/>
                  <a:pt x="11" y="101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86"/>
                  <a:pt x="33" y="86"/>
                  <a:pt x="33" y="86"/>
                </a:cubicBezTo>
                <a:cubicBezTo>
                  <a:pt x="30" y="86"/>
                  <a:pt x="30" y="86"/>
                  <a:pt x="30" y="86"/>
                </a:cubicBezTo>
                <a:cubicBezTo>
                  <a:pt x="30" y="75"/>
                  <a:pt x="30" y="75"/>
                  <a:pt x="30" y="75"/>
                </a:cubicBezTo>
                <a:cubicBezTo>
                  <a:pt x="14" y="75"/>
                  <a:pt x="14" y="75"/>
                  <a:pt x="14" y="75"/>
                </a:cubicBezTo>
                <a:cubicBezTo>
                  <a:pt x="11" y="75"/>
                  <a:pt x="8" y="72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8" y="0"/>
                  <a:pt x="18" y="0"/>
                  <a:pt x="18" y="0"/>
                </a:cubicBezTo>
                <a:close/>
                <a:moveTo>
                  <a:pt x="27" y="15"/>
                </a:moveTo>
                <a:cubicBezTo>
                  <a:pt x="27" y="17"/>
                  <a:pt x="27" y="17"/>
                  <a:pt x="27" y="17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5"/>
                  <a:pt x="50" y="15"/>
                  <a:pt x="50" y="15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27" y="39"/>
                </a:moveTo>
                <a:cubicBezTo>
                  <a:pt x="27" y="42"/>
                  <a:pt x="27" y="42"/>
                  <a:pt x="27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0" y="39"/>
                  <a:pt x="50" y="39"/>
                  <a:pt x="50" y="39"/>
                </a:cubicBezTo>
                <a:cubicBezTo>
                  <a:pt x="27" y="39"/>
                  <a:pt x="27" y="39"/>
                  <a:pt x="27" y="39"/>
                </a:cubicBezTo>
                <a:close/>
                <a:moveTo>
                  <a:pt x="62" y="45"/>
                </a:moveTo>
                <a:cubicBezTo>
                  <a:pt x="62" y="61"/>
                  <a:pt x="62" y="61"/>
                  <a:pt x="62" y="61"/>
                </a:cubicBezTo>
                <a:cubicBezTo>
                  <a:pt x="65" y="61"/>
                  <a:pt x="66" y="62"/>
                  <a:pt x="67" y="64"/>
                </a:cubicBezTo>
                <a:cubicBezTo>
                  <a:pt x="67" y="46"/>
                  <a:pt x="67" y="46"/>
                  <a:pt x="67" y="46"/>
                </a:cubicBezTo>
                <a:cubicBezTo>
                  <a:pt x="62" y="45"/>
                  <a:pt x="62" y="45"/>
                  <a:pt x="62" y="45"/>
                </a:cubicBezTo>
                <a:close/>
                <a:moveTo>
                  <a:pt x="8" y="46"/>
                </a:moveTo>
                <a:cubicBezTo>
                  <a:pt x="8" y="64"/>
                  <a:pt x="8" y="64"/>
                  <a:pt x="8" y="64"/>
                </a:cubicBezTo>
                <a:cubicBezTo>
                  <a:pt x="10" y="62"/>
                  <a:pt x="12" y="60"/>
                  <a:pt x="14" y="60"/>
                </a:cubicBezTo>
                <a:cubicBezTo>
                  <a:pt x="15" y="45"/>
                  <a:pt x="15" y="45"/>
                  <a:pt x="15" y="45"/>
                </a:cubicBezTo>
                <a:lnTo>
                  <a:pt x="8" y="46"/>
                </a:ln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5"/>
          <p:cNvSpPr>
            <a:spLocks noEditPoints="1"/>
          </p:cNvSpPr>
          <p:nvPr/>
        </p:nvSpPr>
        <p:spPr bwMode="auto">
          <a:xfrm>
            <a:off x="9750955" y="3971533"/>
            <a:ext cx="524080" cy="632602"/>
          </a:xfrm>
          <a:custGeom>
            <a:avLst/>
            <a:gdLst>
              <a:gd name="T0" fmla="*/ 40 w 87"/>
              <a:gd name="T1" fmla="*/ 38 h 105"/>
              <a:gd name="T2" fmla="*/ 77 w 87"/>
              <a:gd name="T3" fmla="*/ 68 h 105"/>
              <a:gd name="T4" fmla="*/ 78 w 87"/>
              <a:gd name="T5" fmla="*/ 69 h 105"/>
              <a:gd name="T6" fmla="*/ 81 w 87"/>
              <a:gd name="T7" fmla="*/ 65 h 105"/>
              <a:gd name="T8" fmla="*/ 84 w 87"/>
              <a:gd name="T9" fmla="*/ 63 h 105"/>
              <a:gd name="T10" fmla="*/ 86 w 87"/>
              <a:gd name="T11" fmla="*/ 68 h 105"/>
              <a:gd name="T12" fmla="*/ 84 w 87"/>
              <a:gd name="T13" fmla="*/ 69 h 105"/>
              <a:gd name="T14" fmla="*/ 83 w 87"/>
              <a:gd name="T15" fmla="*/ 71 h 105"/>
              <a:gd name="T16" fmla="*/ 84 w 87"/>
              <a:gd name="T17" fmla="*/ 71 h 105"/>
              <a:gd name="T18" fmla="*/ 87 w 87"/>
              <a:gd name="T19" fmla="*/ 76 h 105"/>
              <a:gd name="T20" fmla="*/ 85 w 87"/>
              <a:gd name="T21" fmla="*/ 79 h 105"/>
              <a:gd name="T22" fmla="*/ 83 w 87"/>
              <a:gd name="T23" fmla="*/ 80 h 105"/>
              <a:gd name="T24" fmla="*/ 83 w 87"/>
              <a:gd name="T25" fmla="*/ 80 h 105"/>
              <a:gd name="T26" fmla="*/ 78 w 87"/>
              <a:gd name="T27" fmla="*/ 79 h 105"/>
              <a:gd name="T28" fmla="*/ 77 w 87"/>
              <a:gd name="T29" fmla="*/ 77 h 105"/>
              <a:gd name="T30" fmla="*/ 76 w 87"/>
              <a:gd name="T31" fmla="*/ 74 h 105"/>
              <a:gd name="T32" fmla="*/ 76 w 87"/>
              <a:gd name="T33" fmla="*/ 74 h 105"/>
              <a:gd name="T34" fmla="*/ 65 w 87"/>
              <a:gd name="T35" fmla="*/ 92 h 105"/>
              <a:gd name="T36" fmla="*/ 69 w 87"/>
              <a:gd name="T37" fmla="*/ 100 h 105"/>
              <a:gd name="T38" fmla="*/ 59 w 87"/>
              <a:gd name="T39" fmla="*/ 105 h 105"/>
              <a:gd name="T40" fmla="*/ 56 w 87"/>
              <a:gd name="T41" fmla="*/ 98 h 105"/>
              <a:gd name="T42" fmla="*/ 40 w 87"/>
              <a:gd name="T43" fmla="*/ 101 h 105"/>
              <a:gd name="T44" fmla="*/ 24 w 87"/>
              <a:gd name="T45" fmla="*/ 98 h 105"/>
              <a:gd name="T46" fmla="*/ 20 w 87"/>
              <a:gd name="T47" fmla="*/ 105 h 105"/>
              <a:gd name="T48" fmla="*/ 10 w 87"/>
              <a:gd name="T49" fmla="*/ 100 h 105"/>
              <a:gd name="T50" fmla="*/ 15 w 87"/>
              <a:gd name="T51" fmla="*/ 91 h 105"/>
              <a:gd name="T52" fmla="*/ 6 w 87"/>
              <a:gd name="T53" fmla="*/ 80 h 105"/>
              <a:gd name="T54" fmla="*/ 0 w 87"/>
              <a:gd name="T55" fmla="*/ 80 h 105"/>
              <a:gd name="T56" fmla="*/ 0 w 87"/>
              <a:gd name="T57" fmla="*/ 58 h 105"/>
              <a:gd name="T58" fmla="*/ 7 w 87"/>
              <a:gd name="T59" fmla="*/ 58 h 105"/>
              <a:gd name="T60" fmla="*/ 17 w 87"/>
              <a:gd name="T61" fmla="*/ 45 h 105"/>
              <a:gd name="T62" fmla="*/ 16 w 87"/>
              <a:gd name="T63" fmla="*/ 34 h 105"/>
              <a:gd name="T64" fmla="*/ 34 w 87"/>
              <a:gd name="T65" fmla="*/ 47 h 105"/>
              <a:gd name="T66" fmla="*/ 37 w 87"/>
              <a:gd name="T67" fmla="*/ 47 h 105"/>
              <a:gd name="T68" fmla="*/ 34 w 87"/>
              <a:gd name="T69" fmla="*/ 38 h 105"/>
              <a:gd name="T70" fmla="*/ 40 w 87"/>
              <a:gd name="T71" fmla="*/ 38 h 105"/>
              <a:gd name="T72" fmla="*/ 41 w 87"/>
              <a:gd name="T73" fmla="*/ 0 h 105"/>
              <a:gd name="T74" fmla="*/ 58 w 87"/>
              <a:gd name="T75" fmla="*/ 17 h 105"/>
              <a:gd name="T76" fmla="*/ 41 w 87"/>
              <a:gd name="T77" fmla="*/ 33 h 105"/>
              <a:gd name="T78" fmla="*/ 25 w 87"/>
              <a:gd name="T79" fmla="*/ 17 h 105"/>
              <a:gd name="T80" fmla="*/ 41 w 87"/>
              <a:gd name="T81" fmla="*/ 0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7" h="105">
                <a:moveTo>
                  <a:pt x="40" y="38"/>
                </a:moveTo>
                <a:cubicBezTo>
                  <a:pt x="60" y="38"/>
                  <a:pt x="76" y="51"/>
                  <a:pt x="77" y="68"/>
                </a:cubicBezTo>
                <a:cubicBezTo>
                  <a:pt x="77" y="69"/>
                  <a:pt x="77" y="69"/>
                  <a:pt x="78" y="69"/>
                </a:cubicBezTo>
                <a:cubicBezTo>
                  <a:pt x="79" y="67"/>
                  <a:pt x="80" y="66"/>
                  <a:pt x="81" y="65"/>
                </a:cubicBezTo>
                <a:cubicBezTo>
                  <a:pt x="82" y="64"/>
                  <a:pt x="83" y="64"/>
                  <a:pt x="84" y="63"/>
                </a:cubicBezTo>
                <a:cubicBezTo>
                  <a:pt x="86" y="68"/>
                  <a:pt x="86" y="68"/>
                  <a:pt x="86" y="68"/>
                </a:cubicBezTo>
                <a:cubicBezTo>
                  <a:pt x="86" y="68"/>
                  <a:pt x="85" y="69"/>
                  <a:pt x="84" y="69"/>
                </a:cubicBezTo>
                <a:cubicBezTo>
                  <a:pt x="84" y="70"/>
                  <a:pt x="83" y="70"/>
                  <a:pt x="83" y="71"/>
                </a:cubicBezTo>
                <a:cubicBezTo>
                  <a:pt x="83" y="71"/>
                  <a:pt x="83" y="71"/>
                  <a:pt x="84" y="71"/>
                </a:cubicBezTo>
                <a:cubicBezTo>
                  <a:pt x="86" y="73"/>
                  <a:pt x="87" y="75"/>
                  <a:pt x="87" y="76"/>
                </a:cubicBezTo>
                <a:cubicBezTo>
                  <a:pt x="87" y="77"/>
                  <a:pt x="86" y="78"/>
                  <a:pt x="85" y="79"/>
                </a:cubicBezTo>
                <a:cubicBezTo>
                  <a:pt x="85" y="80"/>
                  <a:pt x="84" y="80"/>
                  <a:pt x="83" y="80"/>
                </a:cubicBezTo>
                <a:cubicBezTo>
                  <a:pt x="83" y="80"/>
                  <a:pt x="83" y="80"/>
                  <a:pt x="83" y="80"/>
                </a:cubicBezTo>
                <a:cubicBezTo>
                  <a:pt x="81" y="81"/>
                  <a:pt x="79" y="80"/>
                  <a:pt x="78" y="79"/>
                </a:cubicBezTo>
                <a:cubicBezTo>
                  <a:pt x="78" y="78"/>
                  <a:pt x="77" y="78"/>
                  <a:pt x="77" y="77"/>
                </a:cubicBezTo>
                <a:cubicBezTo>
                  <a:pt x="77" y="76"/>
                  <a:pt x="76" y="75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5" y="81"/>
                  <a:pt x="71" y="88"/>
                  <a:pt x="65" y="92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56" y="98"/>
                  <a:pt x="56" y="98"/>
                  <a:pt x="56" y="98"/>
                </a:cubicBezTo>
                <a:cubicBezTo>
                  <a:pt x="51" y="100"/>
                  <a:pt x="46" y="101"/>
                  <a:pt x="40" y="101"/>
                </a:cubicBezTo>
                <a:cubicBezTo>
                  <a:pt x="35" y="101"/>
                  <a:pt x="29" y="100"/>
                  <a:pt x="24" y="98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10" y="100"/>
                  <a:pt x="10" y="100"/>
                  <a:pt x="10" y="100"/>
                </a:cubicBezTo>
                <a:cubicBezTo>
                  <a:pt x="15" y="91"/>
                  <a:pt x="15" y="91"/>
                  <a:pt x="15" y="91"/>
                </a:cubicBezTo>
                <a:cubicBezTo>
                  <a:pt x="11" y="88"/>
                  <a:pt x="8" y="84"/>
                  <a:pt x="6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58"/>
                  <a:pt x="0" y="58"/>
                  <a:pt x="0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9" y="53"/>
                  <a:pt x="13" y="48"/>
                  <a:pt x="17" y="45"/>
                </a:cubicBezTo>
                <a:cubicBezTo>
                  <a:pt x="16" y="34"/>
                  <a:pt x="16" y="34"/>
                  <a:pt x="16" y="34"/>
                </a:cubicBezTo>
                <a:cubicBezTo>
                  <a:pt x="22" y="36"/>
                  <a:pt x="32" y="40"/>
                  <a:pt x="34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4" y="38"/>
                  <a:pt x="34" y="38"/>
                  <a:pt x="34" y="38"/>
                </a:cubicBezTo>
                <a:cubicBezTo>
                  <a:pt x="36" y="38"/>
                  <a:pt x="38" y="38"/>
                  <a:pt x="40" y="38"/>
                </a:cubicBezTo>
                <a:close/>
                <a:moveTo>
                  <a:pt x="41" y="0"/>
                </a:moveTo>
                <a:cubicBezTo>
                  <a:pt x="50" y="0"/>
                  <a:pt x="58" y="8"/>
                  <a:pt x="58" y="17"/>
                </a:cubicBezTo>
                <a:cubicBezTo>
                  <a:pt x="58" y="26"/>
                  <a:pt x="50" y="33"/>
                  <a:pt x="41" y="33"/>
                </a:cubicBezTo>
                <a:cubicBezTo>
                  <a:pt x="32" y="33"/>
                  <a:pt x="25" y="26"/>
                  <a:pt x="25" y="17"/>
                </a:cubicBezTo>
                <a:cubicBezTo>
                  <a:pt x="25" y="8"/>
                  <a:pt x="32" y="0"/>
                  <a:pt x="41" y="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38"/>
          <p:cNvSpPr>
            <a:spLocks noEditPoints="1"/>
          </p:cNvSpPr>
          <p:nvPr/>
        </p:nvSpPr>
        <p:spPr bwMode="auto">
          <a:xfrm>
            <a:off x="1795916" y="1480380"/>
            <a:ext cx="705418" cy="678629"/>
          </a:xfrm>
          <a:custGeom>
            <a:avLst/>
            <a:gdLst>
              <a:gd name="T0" fmla="*/ 15 w 104"/>
              <a:gd name="T1" fmla="*/ 30 h 100"/>
              <a:gd name="T2" fmla="*/ 39 w 104"/>
              <a:gd name="T3" fmla="*/ 30 h 100"/>
              <a:gd name="T4" fmla="*/ 47 w 104"/>
              <a:gd name="T5" fmla="*/ 44 h 100"/>
              <a:gd name="T6" fmla="*/ 54 w 104"/>
              <a:gd name="T7" fmla="*/ 53 h 100"/>
              <a:gd name="T8" fmla="*/ 69 w 104"/>
              <a:gd name="T9" fmla="*/ 30 h 100"/>
              <a:gd name="T10" fmla="*/ 96 w 104"/>
              <a:gd name="T11" fmla="*/ 30 h 100"/>
              <a:gd name="T12" fmla="*/ 104 w 104"/>
              <a:gd name="T13" fmla="*/ 53 h 100"/>
              <a:gd name="T14" fmla="*/ 100 w 104"/>
              <a:gd name="T15" fmla="*/ 66 h 100"/>
              <a:gd name="T16" fmla="*/ 96 w 104"/>
              <a:gd name="T17" fmla="*/ 65 h 100"/>
              <a:gd name="T18" fmla="*/ 97 w 104"/>
              <a:gd name="T19" fmla="*/ 55 h 100"/>
              <a:gd name="T20" fmla="*/ 94 w 104"/>
              <a:gd name="T21" fmla="*/ 47 h 100"/>
              <a:gd name="T22" fmla="*/ 93 w 104"/>
              <a:gd name="T23" fmla="*/ 65 h 100"/>
              <a:gd name="T24" fmla="*/ 90 w 104"/>
              <a:gd name="T25" fmla="*/ 100 h 100"/>
              <a:gd name="T26" fmla="*/ 83 w 104"/>
              <a:gd name="T27" fmla="*/ 100 h 100"/>
              <a:gd name="T28" fmla="*/ 83 w 104"/>
              <a:gd name="T29" fmla="*/ 68 h 100"/>
              <a:gd name="T30" fmla="*/ 79 w 104"/>
              <a:gd name="T31" fmla="*/ 68 h 100"/>
              <a:gd name="T32" fmla="*/ 74 w 104"/>
              <a:gd name="T33" fmla="*/ 100 h 100"/>
              <a:gd name="T34" fmla="*/ 67 w 104"/>
              <a:gd name="T35" fmla="*/ 100 h 100"/>
              <a:gd name="T36" fmla="*/ 69 w 104"/>
              <a:gd name="T37" fmla="*/ 65 h 100"/>
              <a:gd name="T38" fmla="*/ 69 w 104"/>
              <a:gd name="T39" fmla="*/ 48 h 100"/>
              <a:gd name="T40" fmla="*/ 53 w 104"/>
              <a:gd name="T41" fmla="*/ 61 h 100"/>
              <a:gd name="T42" fmla="*/ 41 w 104"/>
              <a:gd name="T43" fmla="*/ 53 h 100"/>
              <a:gd name="T44" fmla="*/ 41 w 104"/>
              <a:gd name="T45" fmla="*/ 65 h 100"/>
              <a:gd name="T46" fmla="*/ 37 w 104"/>
              <a:gd name="T47" fmla="*/ 100 h 100"/>
              <a:gd name="T48" fmla="*/ 30 w 104"/>
              <a:gd name="T49" fmla="*/ 100 h 100"/>
              <a:gd name="T50" fmla="*/ 30 w 104"/>
              <a:gd name="T51" fmla="*/ 68 h 100"/>
              <a:gd name="T52" fmla="*/ 27 w 104"/>
              <a:gd name="T53" fmla="*/ 68 h 100"/>
              <a:gd name="T54" fmla="*/ 20 w 104"/>
              <a:gd name="T55" fmla="*/ 100 h 100"/>
              <a:gd name="T56" fmla="*/ 14 w 104"/>
              <a:gd name="T57" fmla="*/ 100 h 100"/>
              <a:gd name="T58" fmla="*/ 16 w 104"/>
              <a:gd name="T59" fmla="*/ 65 h 100"/>
              <a:gd name="T60" fmla="*/ 16 w 104"/>
              <a:gd name="T61" fmla="*/ 49 h 100"/>
              <a:gd name="T62" fmla="*/ 7 w 104"/>
              <a:gd name="T63" fmla="*/ 60 h 100"/>
              <a:gd name="T64" fmla="*/ 7 w 104"/>
              <a:gd name="T65" fmla="*/ 65 h 100"/>
              <a:gd name="T66" fmla="*/ 10 w 104"/>
              <a:gd name="T67" fmla="*/ 65 h 100"/>
              <a:gd name="T68" fmla="*/ 10 w 104"/>
              <a:gd name="T69" fmla="*/ 89 h 100"/>
              <a:gd name="T70" fmla="*/ 0 w 104"/>
              <a:gd name="T71" fmla="*/ 89 h 100"/>
              <a:gd name="T72" fmla="*/ 0 w 104"/>
              <a:gd name="T73" fmla="*/ 65 h 100"/>
              <a:gd name="T74" fmla="*/ 3 w 104"/>
              <a:gd name="T75" fmla="*/ 65 h 100"/>
              <a:gd name="T76" fmla="*/ 3 w 104"/>
              <a:gd name="T77" fmla="*/ 60 h 100"/>
              <a:gd name="T78" fmla="*/ 1 w 104"/>
              <a:gd name="T79" fmla="*/ 59 h 100"/>
              <a:gd name="T80" fmla="*/ 15 w 104"/>
              <a:gd name="T81" fmla="*/ 30 h 100"/>
              <a:gd name="T82" fmla="*/ 86 w 104"/>
              <a:gd name="T83" fmla="*/ 4 h 100"/>
              <a:gd name="T84" fmla="*/ 70 w 104"/>
              <a:gd name="T85" fmla="*/ 8 h 100"/>
              <a:gd name="T86" fmla="*/ 74 w 104"/>
              <a:gd name="T87" fmla="*/ 24 h 100"/>
              <a:gd name="T88" fmla="*/ 90 w 104"/>
              <a:gd name="T89" fmla="*/ 20 h 100"/>
              <a:gd name="T90" fmla="*/ 86 w 104"/>
              <a:gd name="T91" fmla="*/ 4 h 100"/>
              <a:gd name="T92" fmla="*/ 22 w 104"/>
              <a:gd name="T93" fmla="*/ 4 h 100"/>
              <a:gd name="T94" fmla="*/ 38 w 104"/>
              <a:gd name="T95" fmla="*/ 8 h 100"/>
              <a:gd name="T96" fmla="*/ 34 w 104"/>
              <a:gd name="T97" fmla="*/ 24 h 100"/>
              <a:gd name="T98" fmla="*/ 18 w 104"/>
              <a:gd name="T99" fmla="*/ 20 h 100"/>
              <a:gd name="T100" fmla="*/ 22 w 104"/>
              <a:gd name="T101" fmla="*/ 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00">
                <a:moveTo>
                  <a:pt x="15" y="30"/>
                </a:moveTo>
                <a:cubicBezTo>
                  <a:pt x="39" y="30"/>
                  <a:pt x="39" y="30"/>
                  <a:pt x="39" y="30"/>
                </a:cubicBezTo>
                <a:cubicBezTo>
                  <a:pt x="47" y="44"/>
                  <a:pt x="47" y="44"/>
                  <a:pt x="47" y="44"/>
                </a:cubicBezTo>
                <a:cubicBezTo>
                  <a:pt x="54" y="53"/>
                  <a:pt x="54" y="53"/>
                  <a:pt x="54" y="53"/>
                </a:cubicBezTo>
                <a:cubicBezTo>
                  <a:pt x="69" y="30"/>
                  <a:pt x="69" y="30"/>
                  <a:pt x="69" y="30"/>
                </a:cubicBezTo>
                <a:cubicBezTo>
                  <a:pt x="96" y="30"/>
                  <a:pt x="96" y="30"/>
                  <a:pt x="96" y="30"/>
                </a:cubicBezTo>
                <a:cubicBezTo>
                  <a:pt x="104" y="53"/>
                  <a:pt x="104" y="53"/>
                  <a:pt x="104" y="53"/>
                </a:cubicBezTo>
                <a:cubicBezTo>
                  <a:pt x="100" y="66"/>
                  <a:pt x="100" y="66"/>
                  <a:pt x="100" y="66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55"/>
                  <a:pt x="97" y="55"/>
                  <a:pt x="97" y="55"/>
                </a:cubicBezTo>
                <a:cubicBezTo>
                  <a:pt x="94" y="47"/>
                  <a:pt x="94" y="47"/>
                  <a:pt x="94" y="47"/>
                </a:cubicBezTo>
                <a:cubicBezTo>
                  <a:pt x="93" y="65"/>
                  <a:pt x="93" y="65"/>
                  <a:pt x="93" y="65"/>
                </a:cubicBezTo>
                <a:cubicBezTo>
                  <a:pt x="90" y="100"/>
                  <a:pt x="90" y="100"/>
                  <a:pt x="90" y="100"/>
                </a:cubicBezTo>
                <a:cubicBezTo>
                  <a:pt x="83" y="100"/>
                  <a:pt x="83" y="100"/>
                  <a:pt x="83" y="100"/>
                </a:cubicBezTo>
                <a:cubicBezTo>
                  <a:pt x="83" y="68"/>
                  <a:pt x="83" y="68"/>
                  <a:pt x="83" y="68"/>
                </a:cubicBezTo>
                <a:cubicBezTo>
                  <a:pt x="79" y="68"/>
                  <a:pt x="79" y="68"/>
                  <a:pt x="79" y="68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67" y="100"/>
                  <a:pt x="67" y="100"/>
                  <a:pt x="67" y="100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48"/>
                  <a:pt x="69" y="48"/>
                  <a:pt x="69" y="48"/>
                </a:cubicBezTo>
                <a:cubicBezTo>
                  <a:pt x="53" y="61"/>
                  <a:pt x="53" y="61"/>
                  <a:pt x="53" y="61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65"/>
                  <a:pt x="41" y="65"/>
                  <a:pt x="41" y="65"/>
                </a:cubicBezTo>
                <a:cubicBezTo>
                  <a:pt x="37" y="100"/>
                  <a:pt x="37" y="100"/>
                  <a:pt x="37" y="100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30" y="68"/>
                  <a:pt x="30" y="68"/>
                  <a:pt x="3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0" y="100"/>
                  <a:pt x="20" y="100"/>
                  <a:pt x="20" y="100"/>
                </a:cubicBezTo>
                <a:cubicBezTo>
                  <a:pt x="14" y="100"/>
                  <a:pt x="14" y="100"/>
                  <a:pt x="14" y="100"/>
                </a:cubicBezTo>
                <a:cubicBezTo>
                  <a:pt x="16" y="65"/>
                  <a:pt x="16" y="65"/>
                  <a:pt x="16" y="65"/>
                </a:cubicBezTo>
                <a:cubicBezTo>
                  <a:pt x="16" y="49"/>
                  <a:pt x="16" y="49"/>
                  <a:pt x="16" y="49"/>
                </a:cubicBezTo>
                <a:cubicBezTo>
                  <a:pt x="7" y="60"/>
                  <a:pt x="7" y="60"/>
                  <a:pt x="7" y="60"/>
                </a:cubicBezTo>
                <a:cubicBezTo>
                  <a:pt x="7" y="65"/>
                  <a:pt x="7" y="65"/>
                  <a:pt x="7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0" y="89"/>
                  <a:pt x="10" y="89"/>
                  <a:pt x="1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65"/>
                  <a:pt x="0" y="65"/>
                  <a:pt x="0" y="65"/>
                </a:cubicBezTo>
                <a:cubicBezTo>
                  <a:pt x="3" y="65"/>
                  <a:pt x="3" y="65"/>
                  <a:pt x="3" y="6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59"/>
                  <a:pt x="1" y="59"/>
                  <a:pt x="1" y="59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86" y="4"/>
                </a:moveTo>
                <a:cubicBezTo>
                  <a:pt x="80" y="0"/>
                  <a:pt x="73" y="2"/>
                  <a:pt x="70" y="8"/>
                </a:cubicBezTo>
                <a:cubicBezTo>
                  <a:pt x="67" y="13"/>
                  <a:pt x="68" y="20"/>
                  <a:pt x="74" y="24"/>
                </a:cubicBezTo>
                <a:cubicBezTo>
                  <a:pt x="79" y="27"/>
                  <a:pt x="87" y="25"/>
                  <a:pt x="90" y="20"/>
                </a:cubicBezTo>
                <a:cubicBezTo>
                  <a:pt x="93" y="14"/>
                  <a:pt x="91" y="7"/>
                  <a:pt x="86" y="4"/>
                </a:cubicBezTo>
                <a:close/>
                <a:moveTo>
                  <a:pt x="22" y="4"/>
                </a:moveTo>
                <a:cubicBezTo>
                  <a:pt x="28" y="0"/>
                  <a:pt x="35" y="2"/>
                  <a:pt x="38" y="8"/>
                </a:cubicBezTo>
                <a:cubicBezTo>
                  <a:pt x="41" y="13"/>
                  <a:pt x="40" y="20"/>
                  <a:pt x="34" y="24"/>
                </a:cubicBezTo>
                <a:cubicBezTo>
                  <a:pt x="29" y="27"/>
                  <a:pt x="21" y="25"/>
                  <a:pt x="18" y="20"/>
                </a:cubicBezTo>
                <a:cubicBezTo>
                  <a:pt x="15" y="14"/>
                  <a:pt x="17" y="7"/>
                  <a:pt x="22" y="4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DB39"/>
              </a:solidFill>
            </a:endParaRPr>
          </a:p>
        </p:txBody>
      </p:sp>
      <p:sp>
        <p:nvSpPr>
          <p:cNvPr id="39" name="Freeform 196"/>
          <p:cNvSpPr>
            <a:spLocks noEditPoints="1"/>
          </p:cNvSpPr>
          <p:nvPr/>
        </p:nvSpPr>
        <p:spPr bwMode="auto">
          <a:xfrm>
            <a:off x="5838801" y="1480380"/>
            <a:ext cx="514398" cy="649898"/>
          </a:xfrm>
          <a:custGeom>
            <a:avLst/>
            <a:gdLst>
              <a:gd name="T0" fmla="*/ 73 w 90"/>
              <a:gd name="T1" fmla="*/ 13 h 114"/>
              <a:gd name="T2" fmla="*/ 78 w 90"/>
              <a:gd name="T3" fmla="*/ 67 h 114"/>
              <a:gd name="T4" fmla="*/ 72 w 90"/>
              <a:gd name="T5" fmla="*/ 45 h 114"/>
              <a:gd name="T6" fmla="*/ 64 w 90"/>
              <a:gd name="T7" fmla="*/ 22 h 114"/>
              <a:gd name="T8" fmla="*/ 21 w 90"/>
              <a:gd name="T9" fmla="*/ 22 h 114"/>
              <a:gd name="T10" fmla="*/ 21 w 90"/>
              <a:gd name="T11" fmla="*/ 64 h 114"/>
              <a:gd name="T12" fmla="*/ 45 w 90"/>
              <a:gd name="T13" fmla="*/ 73 h 114"/>
              <a:gd name="T14" fmla="*/ 45 w 90"/>
              <a:gd name="T15" fmla="*/ 86 h 114"/>
              <a:gd name="T16" fmla="*/ 12 w 90"/>
              <a:gd name="T17" fmla="*/ 73 h 114"/>
              <a:gd name="T18" fmla="*/ 12 w 90"/>
              <a:gd name="T19" fmla="*/ 13 h 114"/>
              <a:gd name="T20" fmla="*/ 58 w 90"/>
              <a:gd name="T21" fmla="*/ 47 h 114"/>
              <a:gd name="T22" fmla="*/ 54 w 90"/>
              <a:gd name="T23" fmla="*/ 75 h 114"/>
              <a:gd name="T24" fmla="*/ 49 w 90"/>
              <a:gd name="T25" fmla="*/ 80 h 114"/>
              <a:gd name="T26" fmla="*/ 60 w 90"/>
              <a:gd name="T27" fmla="*/ 114 h 114"/>
              <a:gd name="T28" fmla="*/ 83 w 90"/>
              <a:gd name="T29" fmla="*/ 104 h 114"/>
              <a:gd name="T30" fmla="*/ 88 w 90"/>
              <a:gd name="T31" fmla="*/ 75 h 114"/>
              <a:gd name="T32" fmla="*/ 81 w 90"/>
              <a:gd name="T33" fmla="*/ 76 h 114"/>
              <a:gd name="T34" fmla="*/ 75 w 90"/>
              <a:gd name="T35" fmla="*/ 73 h 114"/>
              <a:gd name="T36" fmla="*/ 73 w 90"/>
              <a:gd name="T37" fmla="*/ 72 h 114"/>
              <a:gd name="T38" fmla="*/ 66 w 90"/>
              <a:gd name="T39" fmla="*/ 46 h 114"/>
              <a:gd name="T40" fmla="*/ 37 w 90"/>
              <a:gd name="T41" fmla="*/ 25 h 114"/>
              <a:gd name="T42" fmla="*/ 43 w 90"/>
              <a:gd name="T43" fmla="*/ 31 h 114"/>
              <a:gd name="T44" fmla="*/ 49 w 90"/>
              <a:gd name="T45" fmla="*/ 25 h 114"/>
              <a:gd name="T46" fmla="*/ 43 w 90"/>
              <a:gd name="T47" fmla="*/ 20 h 114"/>
              <a:gd name="T48" fmla="*/ 37 w 90"/>
              <a:gd name="T49" fmla="*/ 25 h 114"/>
              <a:gd name="T50" fmla="*/ 50 w 90"/>
              <a:gd name="T51" fmla="*/ 34 h 114"/>
              <a:gd name="T52" fmla="*/ 33 w 90"/>
              <a:gd name="T53" fmla="*/ 40 h 114"/>
              <a:gd name="T54" fmla="*/ 37 w 90"/>
              <a:gd name="T55" fmla="*/ 40 h 114"/>
              <a:gd name="T56" fmla="*/ 37 w 90"/>
              <a:gd name="T57" fmla="*/ 56 h 114"/>
              <a:gd name="T58" fmla="*/ 34 w 90"/>
              <a:gd name="T59" fmla="*/ 59 h 114"/>
              <a:gd name="T60" fmla="*/ 33 w 90"/>
              <a:gd name="T61" fmla="*/ 65 h 114"/>
              <a:gd name="T62" fmla="*/ 51 w 90"/>
              <a:gd name="T63" fmla="*/ 58 h 114"/>
              <a:gd name="T64" fmla="*/ 50 w 90"/>
              <a:gd name="T65" fmla="*/ 56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0" h="114">
                <a:moveTo>
                  <a:pt x="42" y="0"/>
                </a:moveTo>
                <a:cubicBezTo>
                  <a:pt x="54" y="0"/>
                  <a:pt x="65" y="5"/>
                  <a:pt x="73" y="13"/>
                </a:cubicBezTo>
                <a:cubicBezTo>
                  <a:pt x="80" y="20"/>
                  <a:pt x="85" y="31"/>
                  <a:pt x="85" y="43"/>
                </a:cubicBezTo>
                <a:cubicBezTo>
                  <a:pt x="85" y="52"/>
                  <a:pt x="82" y="60"/>
                  <a:pt x="78" y="67"/>
                </a:cubicBezTo>
                <a:cubicBezTo>
                  <a:pt x="74" y="66"/>
                  <a:pt x="74" y="66"/>
                  <a:pt x="74" y="66"/>
                </a:cubicBezTo>
                <a:cubicBezTo>
                  <a:pt x="72" y="45"/>
                  <a:pt x="72" y="45"/>
                  <a:pt x="72" y="45"/>
                </a:cubicBezTo>
                <a:cubicBezTo>
                  <a:pt x="73" y="45"/>
                  <a:pt x="73" y="44"/>
                  <a:pt x="73" y="43"/>
                </a:cubicBezTo>
                <a:cubicBezTo>
                  <a:pt x="73" y="35"/>
                  <a:pt x="69" y="27"/>
                  <a:pt x="64" y="22"/>
                </a:cubicBezTo>
                <a:cubicBezTo>
                  <a:pt x="58" y="16"/>
                  <a:pt x="51" y="13"/>
                  <a:pt x="42" y="13"/>
                </a:cubicBezTo>
                <a:cubicBezTo>
                  <a:pt x="34" y="13"/>
                  <a:pt x="27" y="16"/>
                  <a:pt x="21" y="22"/>
                </a:cubicBezTo>
                <a:cubicBezTo>
                  <a:pt x="16" y="27"/>
                  <a:pt x="12" y="35"/>
                  <a:pt x="12" y="43"/>
                </a:cubicBezTo>
                <a:cubicBezTo>
                  <a:pt x="12" y="51"/>
                  <a:pt x="16" y="59"/>
                  <a:pt x="21" y="64"/>
                </a:cubicBezTo>
                <a:cubicBezTo>
                  <a:pt x="27" y="70"/>
                  <a:pt x="34" y="73"/>
                  <a:pt x="42" y="73"/>
                </a:cubicBezTo>
                <a:cubicBezTo>
                  <a:pt x="43" y="73"/>
                  <a:pt x="44" y="73"/>
                  <a:pt x="45" y="73"/>
                </a:cubicBezTo>
                <a:cubicBezTo>
                  <a:pt x="43" y="81"/>
                  <a:pt x="43" y="81"/>
                  <a:pt x="43" y="81"/>
                </a:cubicBezTo>
                <a:cubicBezTo>
                  <a:pt x="45" y="86"/>
                  <a:pt x="45" y="86"/>
                  <a:pt x="45" y="86"/>
                </a:cubicBezTo>
                <a:cubicBezTo>
                  <a:pt x="44" y="86"/>
                  <a:pt x="43" y="86"/>
                  <a:pt x="42" y="86"/>
                </a:cubicBezTo>
                <a:cubicBezTo>
                  <a:pt x="31" y="86"/>
                  <a:pt x="20" y="81"/>
                  <a:pt x="12" y="73"/>
                </a:cubicBezTo>
                <a:cubicBezTo>
                  <a:pt x="5" y="65"/>
                  <a:pt x="0" y="55"/>
                  <a:pt x="0" y="43"/>
                </a:cubicBezTo>
                <a:cubicBezTo>
                  <a:pt x="0" y="31"/>
                  <a:pt x="5" y="20"/>
                  <a:pt x="12" y="13"/>
                </a:cubicBezTo>
                <a:cubicBezTo>
                  <a:pt x="20" y="5"/>
                  <a:pt x="31" y="0"/>
                  <a:pt x="42" y="0"/>
                </a:cubicBezTo>
                <a:close/>
                <a:moveTo>
                  <a:pt x="58" y="47"/>
                </a:moveTo>
                <a:cubicBezTo>
                  <a:pt x="56" y="76"/>
                  <a:pt x="56" y="76"/>
                  <a:pt x="56" y="76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7"/>
                  <a:pt x="50" y="77"/>
                  <a:pt x="50" y="77"/>
                </a:cubicBezTo>
                <a:cubicBezTo>
                  <a:pt x="49" y="80"/>
                  <a:pt x="49" y="80"/>
                  <a:pt x="49" y="80"/>
                </a:cubicBezTo>
                <a:cubicBezTo>
                  <a:pt x="59" y="105"/>
                  <a:pt x="59" y="105"/>
                  <a:pt x="59" y="105"/>
                </a:cubicBezTo>
                <a:cubicBezTo>
                  <a:pt x="60" y="114"/>
                  <a:pt x="60" y="114"/>
                  <a:pt x="60" y="114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04"/>
                  <a:pt x="83" y="104"/>
                  <a:pt x="83" y="104"/>
                </a:cubicBezTo>
                <a:cubicBezTo>
                  <a:pt x="90" y="79"/>
                  <a:pt x="90" y="79"/>
                  <a:pt x="90" y="79"/>
                </a:cubicBezTo>
                <a:cubicBezTo>
                  <a:pt x="88" y="75"/>
                  <a:pt x="88" y="75"/>
                  <a:pt x="88" y="75"/>
                </a:cubicBezTo>
                <a:cubicBezTo>
                  <a:pt x="83" y="74"/>
                  <a:pt x="83" y="74"/>
                  <a:pt x="83" y="74"/>
                </a:cubicBezTo>
                <a:cubicBezTo>
                  <a:pt x="81" y="76"/>
                  <a:pt x="81" y="76"/>
                  <a:pt x="81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4" y="74"/>
                  <a:pt x="74" y="74"/>
                  <a:pt x="74" y="74"/>
                </a:cubicBezTo>
                <a:cubicBezTo>
                  <a:pt x="73" y="72"/>
                  <a:pt x="73" y="72"/>
                  <a:pt x="73" y="72"/>
                </a:cubicBezTo>
                <a:cubicBezTo>
                  <a:pt x="69" y="71"/>
                  <a:pt x="69" y="71"/>
                  <a:pt x="69" y="71"/>
                </a:cubicBezTo>
                <a:cubicBezTo>
                  <a:pt x="66" y="46"/>
                  <a:pt x="66" y="46"/>
                  <a:pt x="66" y="46"/>
                </a:cubicBezTo>
                <a:cubicBezTo>
                  <a:pt x="58" y="47"/>
                  <a:pt x="58" y="47"/>
                  <a:pt x="58" y="47"/>
                </a:cubicBezTo>
                <a:close/>
                <a:moveTo>
                  <a:pt x="37" y="25"/>
                </a:moveTo>
                <a:cubicBezTo>
                  <a:pt x="37" y="27"/>
                  <a:pt x="38" y="28"/>
                  <a:pt x="39" y="30"/>
                </a:cubicBezTo>
                <a:cubicBezTo>
                  <a:pt x="40" y="31"/>
                  <a:pt x="41" y="31"/>
                  <a:pt x="43" y="31"/>
                </a:cubicBezTo>
                <a:cubicBezTo>
                  <a:pt x="45" y="31"/>
                  <a:pt x="46" y="31"/>
                  <a:pt x="47" y="30"/>
                </a:cubicBezTo>
                <a:cubicBezTo>
                  <a:pt x="48" y="28"/>
                  <a:pt x="49" y="27"/>
                  <a:pt x="49" y="25"/>
                </a:cubicBezTo>
                <a:cubicBezTo>
                  <a:pt x="49" y="24"/>
                  <a:pt x="48" y="22"/>
                  <a:pt x="47" y="21"/>
                </a:cubicBezTo>
                <a:cubicBezTo>
                  <a:pt x="46" y="20"/>
                  <a:pt x="45" y="20"/>
                  <a:pt x="43" y="20"/>
                </a:cubicBezTo>
                <a:cubicBezTo>
                  <a:pt x="41" y="20"/>
                  <a:pt x="40" y="20"/>
                  <a:pt x="39" y="21"/>
                </a:cubicBezTo>
                <a:cubicBezTo>
                  <a:pt x="38" y="22"/>
                  <a:pt x="37" y="24"/>
                  <a:pt x="37" y="25"/>
                </a:cubicBezTo>
                <a:close/>
                <a:moveTo>
                  <a:pt x="50" y="56"/>
                </a:moveTo>
                <a:cubicBezTo>
                  <a:pt x="50" y="34"/>
                  <a:pt x="50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33" y="40"/>
                  <a:pt x="33" y="40"/>
                  <a:pt x="33" y="40"/>
                </a:cubicBezTo>
                <a:cubicBezTo>
                  <a:pt x="34" y="40"/>
                  <a:pt x="34" y="40"/>
                  <a:pt x="34" y="40"/>
                </a:cubicBezTo>
                <a:cubicBezTo>
                  <a:pt x="36" y="40"/>
                  <a:pt x="36" y="40"/>
                  <a:pt x="37" y="40"/>
                </a:cubicBezTo>
                <a:cubicBezTo>
                  <a:pt x="37" y="40"/>
                  <a:pt x="37" y="41"/>
                  <a:pt x="37" y="43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7"/>
                  <a:pt x="37" y="58"/>
                  <a:pt x="37" y="58"/>
                </a:cubicBezTo>
                <a:cubicBezTo>
                  <a:pt x="36" y="59"/>
                  <a:pt x="36" y="59"/>
                  <a:pt x="34" y="59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65"/>
                  <a:pt x="33" y="65"/>
                  <a:pt x="33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0" y="57"/>
                  <a:pt x="50" y="56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DB39"/>
              </a:solidFill>
            </a:endParaRPr>
          </a:p>
        </p:txBody>
      </p:sp>
      <p:sp>
        <p:nvSpPr>
          <p:cNvPr id="40" name="Freeform 200"/>
          <p:cNvSpPr>
            <a:spLocks noEditPoints="1"/>
          </p:cNvSpPr>
          <p:nvPr/>
        </p:nvSpPr>
        <p:spPr bwMode="auto">
          <a:xfrm>
            <a:off x="9677400" y="1482146"/>
            <a:ext cx="597634" cy="615284"/>
          </a:xfrm>
          <a:custGeom>
            <a:avLst/>
            <a:gdLst>
              <a:gd name="T0" fmla="*/ 50 w 104"/>
              <a:gd name="T1" fmla="*/ 26 h 107"/>
              <a:gd name="T2" fmla="*/ 5 w 104"/>
              <a:gd name="T3" fmla="*/ 51 h 107"/>
              <a:gd name="T4" fmla="*/ 67 w 104"/>
              <a:gd name="T5" fmla="*/ 93 h 107"/>
              <a:gd name="T6" fmla="*/ 102 w 104"/>
              <a:gd name="T7" fmla="*/ 107 h 107"/>
              <a:gd name="T8" fmla="*/ 67 w 104"/>
              <a:gd name="T9" fmla="*/ 93 h 107"/>
              <a:gd name="T10" fmla="*/ 81 w 104"/>
              <a:gd name="T11" fmla="*/ 83 h 107"/>
              <a:gd name="T12" fmla="*/ 85 w 104"/>
              <a:gd name="T13" fmla="*/ 91 h 107"/>
              <a:gd name="T14" fmla="*/ 88 w 104"/>
              <a:gd name="T15" fmla="*/ 83 h 107"/>
              <a:gd name="T16" fmla="*/ 81 w 104"/>
              <a:gd name="T17" fmla="*/ 75 h 107"/>
              <a:gd name="T18" fmla="*/ 55 w 104"/>
              <a:gd name="T19" fmla="*/ 73 h 107"/>
              <a:gd name="T20" fmla="*/ 0 w 104"/>
              <a:gd name="T21" fmla="*/ 107 h 107"/>
              <a:gd name="T22" fmla="*/ 83 w 104"/>
              <a:gd name="T23" fmla="*/ 48 h 107"/>
              <a:gd name="T24" fmla="*/ 83 w 104"/>
              <a:gd name="T25" fmla="*/ 72 h 107"/>
              <a:gd name="T26" fmla="*/ 83 w 104"/>
              <a:gd name="T27" fmla="*/ 48 h 107"/>
              <a:gd name="T28" fmla="*/ 59 w 104"/>
              <a:gd name="T29" fmla="*/ 46 h 107"/>
              <a:gd name="T30" fmla="*/ 68 w 104"/>
              <a:gd name="T31" fmla="*/ 48 h 107"/>
              <a:gd name="T32" fmla="*/ 63 w 104"/>
              <a:gd name="T33" fmla="*/ 41 h 107"/>
              <a:gd name="T34" fmla="*/ 52 w 104"/>
              <a:gd name="T35" fmla="*/ 42 h 107"/>
              <a:gd name="T36" fmla="*/ 37 w 104"/>
              <a:gd name="T37" fmla="*/ 20 h 107"/>
              <a:gd name="T38" fmla="*/ 33 w 104"/>
              <a:gd name="T39" fmla="*/ 0 h 107"/>
              <a:gd name="T40" fmla="*/ 42 w 104"/>
              <a:gd name="T41" fmla="*/ 1 h 107"/>
              <a:gd name="T42" fmla="*/ 43 w 104"/>
              <a:gd name="T43" fmla="*/ 9 h 107"/>
              <a:gd name="T44" fmla="*/ 37 w 104"/>
              <a:gd name="T45" fmla="*/ 13 h 107"/>
              <a:gd name="T46" fmla="*/ 39 w 104"/>
              <a:gd name="T47" fmla="*/ 4 h 107"/>
              <a:gd name="T48" fmla="*/ 37 w 104"/>
              <a:gd name="T49" fmla="*/ 10 h 107"/>
              <a:gd name="T50" fmla="*/ 48 w 104"/>
              <a:gd name="T51" fmla="*/ 20 h 107"/>
              <a:gd name="T52" fmla="*/ 44 w 104"/>
              <a:gd name="T53" fmla="*/ 0 h 107"/>
              <a:gd name="T54" fmla="*/ 48 w 104"/>
              <a:gd name="T55" fmla="*/ 20 h 107"/>
              <a:gd name="T56" fmla="*/ 55 w 104"/>
              <a:gd name="T57" fmla="*/ 20 h 107"/>
              <a:gd name="T58" fmla="*/ 52 w 104"/>
              <a:gd name="T59" fmla="*/ 21 h 107"/>
              <a:gd name="T60" fmla="*/ 49 w 104"/>
              <a:gd name="T61" fmla="*/ 15 h 107"/>
              <a:gd name="T62" fmla="*/ 53 w 104"/>
              <a:gd name="T63" fmla="*/ 11 h 107"/>
              <a:gd name="T64" fmla="*/ 54 w 104"/>
              <a:gd name="T65" fmla="*/ 7 h 107"/>
              <a:gd name="T66" fmla="*/ 53 w 104"/>
              <a:gd name="T67" fmla="*/ 8 h 107"/>
              <a:gd name="T68" fmla="*/ 53 w 104"/>
              <a:gd name="T69" fmla="*/ 10 h 107"/>
              <a:gd name="T70" fmla="*/ 49 w 104"/>
              <a:gd name="T71" fmla="*/ 7 h 107"/>
              <a:gd name="T72" fmla="*/ 59 w 104"/>
              <a:gd name="T73" fmla="*/ 7 h 107"/>
              <a:gd name="T74" fmla="*/ 54 w 104"/>
              <a:gd name="T75" fmla="*/ 17 h 107"/>
              <a:gd name="T76" fmla="*/ 53 w 104"/>
              <a:gd name="T77" fmla="*/ 14 h 107"/>
              <a:gd name="T78" fmla="*/ 54 w 104"/>
              <a:gd name="T79" fmla="*/ 18 h 107"/>
              <a:gd name="T80" fmla="*/ 69 w 104"/>
              <a:gd name="T81" fmla="*/ 20 h 107"/>
              <a:gd name="T82" fmla="*/ 65 w 104"/>
              <a:gd name="T83" fmla="*/ 7 h 107"/>
              <a:gd name="T84" fmla="*/ 64 w 104"/>
              <a:gd name="T85" fmla="*/ 7 h 107"/>
              <a:gd name="T86" fmla="*/ 59 w 104"/>
              <a:gd name="T87" fmla="*/ 20 h 107"/>
              <a:gd name="T88" fmla="*/ 64 w 104"/>
              <a:gd name="T89" fmla="*/ 4 h 107"/>
              <a:gd name="T90" fmla="*/ 66 w 104"/>
              <a:gd name="T91" fmla="*/ 4 h 107"/>
              <a:gd name="T92" fmla="*/ 69 w 104"/>
              <a:gd name="T93" fmla="*/ 6 h 107"/>
              <a:gd name="T94" fmla="*/ 24 w 104"/>
              <a:gd name="T95" fmla="*/ 55 h 107"/>
              <a:gd name="T96" fmla="*/ 21 w 104"/>
              <a:gd name="T97" fmla="*/ 63 h 107"/>
              <a:gd name="T98" fmla="*/ 34 w 104"/>
              <a:gd name="T99" fmla="*/ 63 h 107"/>
              <a:gd name="T100" fmla="*/ 31 w 104"/>
              <a:gd name="T101" fmla="*/ 5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4" h="107">
                <a:moveTo>
                  <a:pt x="5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50" y="51"/>
                  <a:pt x="50" y="51"/>
                  <a:pt x="50" y="51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26"/>
                  <a:pt x="5" y="26"/>
                  <a:pt x="5" y="26"/>
                </a:cubicBezTo>
                <a:close/>
                <a:moveTo>
                  <a:pt x="67" y="93"/>
                </a:moveTo>
                <a:cubicBezTo>
                  <a:pt x="102" y="93"/>
                  <a:pt x="102" y="93"/>
                  <a:pt x="102" y="93"/>
                </a:cubicBezTo>
                <a:cubicBezTo>
                  <a:pt x="102" y="107"/>
                  <a:pt x="102" y="107"/>
                  <a:pt x="102" y="107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93"/>
                  <a:pt x="67" y="93"/>
                  <a:pt x="67" y="93"/>
                </a:cubicBezTo>
                <a:close/>
                <a:moveTo>
                  <a:pt x="81" y="75"/>
                </a:moveTo>
                <a:cubicBezTo>
                  <a:pt x="81" y="83"/>
                  <a:pt x="81" y="83"/>
                  <a:pt x="81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85" y="91"/>
                  <a:pt x="85" y="91"/>
                  <a:pt x="85" y="91"/>
                </a:cubicBezTo>
                <a:cubicBezTo>
                  <a:pt x="91" y="83"/>
                  <a:pt x="91" y="83"/>
                  <a:pt x="91" y="83"/>
                </a:cubicBezTo>
                <a:cubicBezTo>
                  <a:pt x="88" y="83"/>
                  <a:pt x="88" y="83"/>
                  <a:pt x="88" y="83"/>
                </a:cubicBezTo>
                <a:cubicBezTo>
                  <a:pt x="88" y="75"/>
                  <a:pt x="88" y="75"/>
                  <a:pt x="88" y="75"/>
                </a:cubicBezTo>
                <a:cubicBezTo>
                  <a:pt x="81" y="75"/>
                  <a:pt x="81" y="75"/>
                  <a:pt x="81" y="75"/>
                </a:cubicBezTo>
                <a:close/>
                <a:moveTo>
                  <a:pt x="0" y="73"/>
                </a:moveTo>
                <a:cubicBezTo>
                  <a:pt x="55" y="73"/>
                  <a:pt x="55" y="73"/>
                  <a:pt x="55" y="73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73"/>
                  <a:pt x="0" y="73"/>
                  <a:pt x="0" y="73"/>
                </a:cubicBezTo>
                <a:close/>
                <a:moveTo>
                  <a:pt x="83" y="48"/>
                </a:moveTo>
                <a:cubicBezTo>
                  <a:pt x="94" y="48"/>
                  <a:pt x="104" y="54"/>
                  <a:pt x="104" y="60"/>
                </a:cubicBezTo>
                <a:cubicBezTo>
                  <a:pt x="104" y="67"/>
                  <a:pt x="94" y="72"/>
                  <a:pt x="83" y="72"/>
                </a:cubicBezTo>
                <a:cubicBezTo>
                  <a:pt x="71" y="72"/>
                  <a:pt x="62" y="67"/>
                  <a:pt x="62" y="60"/>
                </a:cubicBezTo>
                <a:cubicBezTo>
                  <a:pt x="62" y="54"/>
                  <a:pt x="71" y="48"/>
                  <a:pt x="83" y="48"/>
                </a:cubicBezTo>
                <a:close/>
                <a:moveTo>
                  <a:pt x="52" y="42"/>
                </a:moveTo>
                <a:cubicBezTo>
                  <a:pt x="59" y="46"/>
                  <a:pt x="59" y="46"/>
                  <a:pt x="59" y="46"/>
                </a:cubicBezTo>
                <a:cubicBezTo>
                  <a:pt x="57" y="49"/>
                  <a:pt x="57" y="49"/>
                  <a:pt x="57" y="49"/>
                </a:cubicBezTo>
                <a:cubicBezTo>
                  <a:pt x="68" y="48"/>
                  <a:pt x="68" y="48"/>
                  <a:pt x="68" y="48"/>
                </a:cubicBezTo>
                <a:cubicBezTo>
                  <a:pt x="65" y="38"/>
                  <a:pt x="65" y="38"/>
                  <a:pt x="65" y="38"/>
                </a:cubicBezTo>
                <a:cubicBezTo>
                  <a:pt x="63" y="41"/>
                  <a:pt x="63" y="41"/>
                  <a:pt x="63" y="41"/>
                </a:cubicBezTo>
                <a:cubicBezTo>
                  <a:pt x="56" y="36"/>
                  <a:pt x="56" y="36"/>
                  <a:pt x="56" y="36"/>
                </a:cubicBezTo>
                <a:cubicBezTo>
                  <a:pt x="52" y="42"/>
                  <a:pt x="52" y="42"/>
                  <a:pt x="52" y="42"/>
                </a:cubicBezTo>
                <a:close/>
                <a:moveTo>
                  <a:pt x="37" y="13"/>
                </a:moveTo>
                <a:cubicBezTo>
                  <a:pt x="37" y="20"/>
                  <a:pt x="37" y="20"/>
                  <a:pt x="37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41" y="0"/>
                  <a:pt x="42" y="1"/>
                </a:cubicBezTo>
                <a:cubicBezTo>
                  <a:pt x="43" y="1"/>
                  <a:pt x="43" y="2"/>
                  <a:pt x="43" y="3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10"/>
                  <a:pt x="43" y="11"/>
                  <a:pt x="42" y="12"/>
                </a:cubicBezTo>
                <a:cubicBezTo>
                  <a:pt x="41" y="13"/>
                  <a:pt x="40" y="13"/>
                  <a:pt x="37" y="13"/>
                </a:cubicBezTo>
                <a:close/>
                <a:moveTo>
                  <a:pt x="39" y="9"/>
                </a:moveTo>
                <a:cubicBezTo>
                  <a:pt x="39" y="4"/>
                  <a:pt x="39" y="4"/>
                  <a:pt x="39" y="4"/>
                </a:cubicBezTo>
                <a:cubicBezTo>
                  <a:pt x="39" y="3"/>
                  <a:pt x="38" y="3"/>
                  <a:pt x="37" y="3"/>
                </a:cubicBezTo>
                <a:cubicBezTo>
                  <a:pt x="37" y="10"/>
                  <a:pt x="37" y="10"/>
                  <a:pt x="37" y="10"/>
                </a:cubicBezTo>
                <a:cubicBezTo>
                  <a:pt x="38" y="10"/>
                  <a:pt x="39" y="9"/>
                  <a:pt x="39" y="9"/>
                </a:cubicBezTo>
                <a:close/>
                <a:moveTo>
                  <a:pt x="48" y="20"/>
                </a:moveTo>
                <a:cubicBezTo>
                  <a:pt x="44" y="20"/>
                  <a:pt x="44" y="20"/>
                  <a:pt x="44" y="20"/>
                </a:cubicBezTo>
                <a:cubicBezTo>
                  <a:pt x="44" y="0"/>
                  <a:pt x="44" y="0"/>
                  <a:pt x="44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20"/>
                  <a:pt x="48" y="20"/>
                  <a:pt x="48" y="20"/>
                </a:cubicBezTo>
                <a:close/>
                <a:moveTo>
                  <a:pt x="59" y="20"/>
                </a:move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4" y="21"/>
                  <a:pt x="52" y="21"/>
                </a:cubicBezTo>
                <a:cubicBezTo>
                  <a:pt x="50" y="21"/>
                  <a:pt x="49" y="20"/>
                  <a:pt x="49" y="18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4"/>
                  <a:pt x="49" y="13"/>
                  <a:pt x="50" y="13"/>
                </a:cubicBezTo>
                <a:cubicBezTo>
                  <a:pt x="50" y="12"/>
                  <a:pt x="51" y="11"/>
                  <a:pt x="53" y="11"/>
                </a:cubicBezTo>
                <a:cubicBezTo>
                  <a:pt x="54" y="10"/>
                  <a:pt x="54" y="10"/>
                  <a:pt x="54" y="9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3" y="7"/>
                  <a:pt x="53" y="8"/>
                </a:cubicBezTo>
                <a:cubicBezTo>
                  <a:pt x="53" y="8"/>
                  <a:pt x="53" y="9"/>
                  <a:pt x="53" y="9"/>
                </a:cubicBezTo>
                <a:cubicBezTo>
                  <a:pt x="53" y="10"/>
                  <a:pt x="53" y="10"/>
                  <a:pt x="53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7"/>
                  <a:pt x="49" y="7"/>
                  <a:pt x="49" y="7"/>
                </a:cubicBezTo>
                <a:cubicBezTo>
                  <a:pt x="49" y="5"/>
                  <a:pt x="51" y="4"/>
                  <a:pt x="54" y="4"/>
                </a:cubicBezTo>
                <a:cubicBezTo>
                  <a:pt x="57" y="4"/>
                  <a:pt x="59" y="5"/>
                  <a:pt x="59" y="7"/>
                </a:cubicBezTo>
                <a:cubicBezTo>
                  <a:pt x="59" y="20"/>
                  <a:pt x="59" y="20"/>
                  <a:pt x="59" y="20"/>
                </a:cubicBezTo>
                <a:close/>
                <a:moveTo>
                  <a:pt x="54" y="17"/>
                </a:moveTo>
                <a:cubicBezTo>
                  <a:pt x="54" y="13"/>
                  <a:pt x="54" y="13"/>
                  <a:pt x="54" y="13"/>
                </a:cubicBezTo>
                <a:cubicBezTo>
                  <a:pt x="54" y="13"/>
                  <a:pt x="53" y="14"/>
                  <a:pt x="53" y="14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8"/>
                  <a:pt x="53" y="18"/>
                  <a:pt x="54" y="18"/>
                </a:cubicBezTo>
                <a:cubicBezTo>
                  <a:pt x="54" y="18"/>
                  <a:pt x="54" y="18"/>
                  <a:pt x="54" y="17"/>
                </a:cubicBezTo>
                <a:close/>
                <a:moveTo>
                  <a:pt x="69" y="20"/>
                </a:moveTo>
                <a:cubicBezTo>
                  <a:pt x="65" y="20"/>
                  <a:pt x="65" y="20"/>
                  <a:pt x="65" y="20"/>
                </a:cubicBezTo>
                <a:cubicBezTo>
                  <a:pt x="65" y="7"/>
                  <a:pt x="65" y="7"/>
                  <a:pt x="65" y="7"/>
                </a:cubicBezTo>
                <a:cubicBezTo>
                  <a:pt x="65" y="6"/>
                  <a:pt x="65" y="6"/>
                  <a:pt x="64" y="6"/>
                </a:cubicBezTo>
                <a:cubicBezTo>
                  <a:pt x="64" y="6"/>
                  <a:pt x="64" y="6"/>
                  <a:pt x="64" y="7"/>
                </a:cubicBezTo>
                <a:cubicBezTo>
                  <a:pt x="64" y="20"/>
                  <a:pt x="64" y="20"/>
                  <a:pt x="64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4"/>
                  <a:pt x="59" y="4"/>
                  <a:pt x="59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4" y="4"/>
                  <a:pt x="64" y="4"/>
                </a:cubicBezTo>
                <a:cubicBezTo>
                  <a:pt x="64" y="4"/>
                  <a:pt x="65" y="4"/>
                  <a:pt x="66" y="4"/>
                </a:cubicBezTo>
                <a:cubicBezTo>
                  <a:pt x="67" y="4"/>
                  <a:pt x="67" y="4"/>
                  <a:pt x="68" y="4"/>
                </a:cubicBezTo>
                <a:cubicBezTo>
                  <a:pt x="69" y="5"/>
                  <a:pt x="69" y="5"/>
                  <a:pt x="69" y="6"/>
                </a:cubicBezTo>
                <a:cubicBezTo>
                  <a:pt x="69" y="20"/>
                  <a:pt x="69" y="20"/>
                  <a:pt x="69" y="20"/>
                </a:cubicBezTo>
                <a:close/>
                <a:moveTo>
                  <a:pt x="24" y="55"/>
                </a:moveTo>
                <a:cubicBezTo>
                  <a:pt x="24" y="63"/>
                  <a:pt x="24" y="63"/>
                  <a:pt x="24" y="63"/>
                </a:cubicBezTo>
                <a:cubicBezTo>
                  <a:pt x="21" y="63"/>
                  <a:pt x="21" y="63"/>
                  <a:pt x="21" y="63"/>
                </a:cubicBezTo>
                <a:cubicBezTo>
                  <a:pt x="28" y="71"/>
                  <a:pt x="28" y="71"/>
                  <a:pt x="28" y="71"/>
                </a:cubicBezTo>
                <a:cubicBezTo>
                  <a:pt x="34" y="63"/>
                  <a:pt x="34" y="63"/>
                  <a:pt x="34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55"/>
                  <a:pt x="31" y="55"/>
                  <a:pt x="31" y="55"/>
                </a:cubicBezTo>
                <a:lnTo>
                  <a:pt x="24" y="55"/>
                </a:ln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DB3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4513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269999"/>
            <a:ext cx="12192000" cy="812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60000">
                <a:schemeClr val="tx1">
                  <a:lumMod val="95000"/>
                  <a:lumOff val="5000"/>
                  <a:alpha val="46000"/>
                </a:schemeClr>
              </a:gs>
              <a:gs pos="46000">
                <a:schemeClr val="tx1">
                  <a:lumMod val="95000"/>
                  <a:lumOff val="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527096" y="1974626"/>
            <a:ext cx="3137807" cy="3137807"/>
          </a:xfrm>
          <a:prstGeom prst="ellipse">
            <a:avLst/>
          </a:prstGeom>
          <a:solidFill>
            <a:srgbClr val="FFDB39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985078" y="1426028"/>
            <a:ext cx="4221843" cy="4221843"/>
          </a:xfrm>
          <a:prstGeom prst="ellipse">
            <a:avLst/>
          </a:prstGeom>
          <a:noFill/>
          <a:ln w="31750">
            <a:solidFill>
              <a:srgbClr val="FFDB39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3149980" y="757917"/>
            <a:ext cx="1377116" cy="1766005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345154" y="1968046"/>
            <a:ext cx="1583944" cy="2110922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等腰三角形 9"/>
          <p:cNvSpPr/>
          <p:nvPr/>
        </p:nvSpPr>
        <p:spPr>
          <a:xfrm rot="11637754">
            <a:off x="3869097" y="5090210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等腰三角形 10"/>
          <p:cNvSpPr/>
          <p:nvPr/>
        </p:nvSpPr>
        <p:spPr>
          <a:xfrm rot="2617076">
            <a:off x="3305700" y="5600440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20988204">
            <a:off x="3945019" y="5529499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5680881">
            <a:off x="8347561" y="1652280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等腰三角形 13"/>
          <p:cNvSpPr/>
          <p:nvPr/>
        </p:nvSpPr>
        <p:spPr>
          <a:xfrm rot="18307365">
            <a:off x="8423483" y="2091569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H="1">
            <a:off x="8480529" y="2956341"/>
            <a:ext cx="1256978" cy="1607873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230249" y="3741782"/>
            <a:ext cx="1073045" cy="1313299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836447" y="3967209"/>
            <a:ext cx="25473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</a:t>
            </a:r>
          </a:p>
          <a:p>
            <a:pPr algn="ctr"/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ADFGAS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04144" y="2802127"/>
            <a:ext cx="32119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</a:t>
            </a:r>
          </a:p>
          <a:p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73382" y="5781151"/>
            <a:ext cx="34813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tree. A little boy loved to come and play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75122" y="5484597"/>
            <a:ext cx="2233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</a:t>
            </a:r>
            <a:endParaRPr lang="zh-CN" altLang="en-US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41665" y="5787136"/>
            <a:ext cx="34813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huge apple tree. A little boy loved to come and play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864486" y="5471190"/>
            <a:ext cx="22332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</a:t>
            </a:r>
            <a:endParaRPr lang="zh-CN" altLang="en-US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标注 33"/>
          <p:cNvSpPr/>
          <p:nvPr/>
        </p:nvSpPr>
        <p:spPr>
          <a:xfrm rot="16200000">
            <a:off x="187207" y="5419087"/>
            <a:ext cx="705702" cy="673809"/>
          </a:xfrm>
          <a:prstGeom prst="wedgeRectCallout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标注 34"/>
          <p:cNvSpPr/>
          <p:nvPr/>
        </p:nvSpPr>
        <p:spPr>
          <a:xfrm rot="16200000">
            <a:off x="7012539" y="5615634"/>
            <a:ext cx="846010" cy="673809"/>
          </a:xfrm>
          <a:prstGeom prst="wedgeRectCallout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Freeform 178"/>
          <p:cNvSpPr>
            <a:spLocks noEditPoints="1"/>
          </p:cNvSpPr>
          <p:nvPr/>
        </p:nvSpPr>
        <p:spPr bwMode="auto">
          <a:xfrm>
            <a:off x="7176009" y="5688313"/>
            <a:ext cx="521055" cy="556990"/>
          </a:xfrm>
          <a:custGeom>
            <a:avLst/>
            <a:gdLst>
              <a:gd name="T0" fmla="*/ 78 w 102"/>
              <a:gd name="T1" fmla="*/ 71 h 109"/>
              <a:gd name="T2" fmla="*/ 83 w 102"/>
              <a:gd name="T3" fmla="*/ 80 h 109"/>
              <a:gd name="T4" fmla="*/ 93 w 102"/>
              <a:gd name="T5" fmla="*/ 81 h 109"/>
              <a:gd name="T6" fmla="*/ 88 w 102"/>
              <a:gd name="T7" fmla="*/ 72 h 109"/>
              <a:gd name="T8" fmla="*/ 14 w 102"/>
              <a:gd name="T9" fmla="*/ 54 h 109"/>
              <a:gd name="T10" fmla="*/ 44 w 102"/>
              <a:gd name="T11" fmla="*/ 36 h 109"/>
              <a:gd name="T12" fmla="*/ 30 w 102"/>
              <a:gd name="T13" fmla="*/ 69 h 109"/>
              <a:gd name="T14" fmla="*/ 35 w 102"/>
              <a:gd name="T15" fmla="*/ 69 h 109"/>
              <a:gd name="T16" fmla="*/ 48 w 102"/>
              <a:gd name="T17" fmla="*/ 66 h 109"/>
              <a:gd name="T18" fmla="*/ 54 w 102"/>
              <a:gd name="T19" fmla="*/ 73 h 109"/>
              <a:gd name="T20" fmla="*/ 46 w 102"/>
              <a:gd name="T21" fmla="*/ 68 h 109"/>
              <a:gd name="T22" fmla="*/ 32 w 102"/>
              <a:gd name="T23" fmla="*/ 78 h 109"/>
              <a:gd name="T24" fmla="*/ 4 w 102"/>
              <a:gd name="T25" fmla="*/ 55 h 109"/>
              <a:gd name="T26" fmla="*/ 0 w 102"/>
              <a:gd name="T27" fmla="*/ 47 h 109"/>
              <a:gd name="T28" fmla="*/ 3 w 102"/>
              <a:gd name="T29" fmla="*/ 39 h 109"/>
              <a:gd name="T30" fmla="*/ 37 w 102"/>
              <a:gd name="T31" fmla="*/ 3 h 109"/>
              <a:gd name="T32" fmla="*/ 53 w 102"/>
              <a:gd name="T33" fmla="*/ 3 h 109"/>
              <a:gd name="T34" fmla="*/ 74 w 102"/>
              <a:gd name="T35" fmla="*/ 23 h 109"/>
              <a:gd name="T36" fmla="*/ 77 w 102"/>
              <a:gd name="T37" fmla="*/ 31 h 109"/>
              <a:gd name="T38" fmla="*/ 74 w 102"/>
              <a:gd name="T39" fmla="*/ 39 h 109"/>
              <a:gd name="T40" fmla="*/ 74 w 102"/>
              <a:gd name="T41" fmla="*/ 39 h 109"/>
              <a:gd name="T42" fmla="*/ 70 w 102"/>
              <a:gd name="T43" fmla="*/ 31 h 109"/>
              <a:gd name="T44" fmla="*/ 68 w 102"/>
              <a:gd name="T45" fmla="*/ 28 h 109"/>
              <a:gd name="T46" fmla="*/ 48 w 102"/>
              <a:gd name="T47" fmla="*/ 8 h 109"/>
              <a:gd name="T48" fmla="*/ 42 w 102"/>
              <a:gd name="T49" fmla="*/ 9 h 109"/>
              <a:gd name="T50" fmla="*/ 9 w 102"/>
              <a:gd name="T51" fmla="*/ 44 h 109"/>
              <a:gd name="T52" fmla="*/ 8 w 102"/>
              <a:gd name="T53" fmla="*/ 47 h 109"/>
              <a:gd name="T54" fmla="*/ 9 w 102"/>
              <a:gd name="T55" fmla="*/ 49 h 109"/>
              <a:gd name="T56" fmla="*/ 50 w 102"/>
              <a:gd name="T57" fmla="*/ 22 h 109"/>
              <a:gd name="T58" fmla="*/ 59 w 102"/>
              <a:gd name="T59" fmla="*/ 69 h 109"/>
              <a:gd name="T60" fmla="*/ 54 w 102"/>
              <a:gd name="T61" fmla="*/ 76 h 109"/>
              <a:gd name="T62" fmla="*/ 41 w 102"/>
              <a:gd name="T63" fmla="*/ 93 h 109"/>
              <a:gd name="T64" fmla="*/ 54 w 102"/>
              <a:gd name="T65" fmla="*/ 109 h 109"/>
              <a:gd name="T66" fmla="*/ 67 w 102"/>
              <a:gd name="T67" fmla="*/ 94 h 109"/>
              <a:gd name="T68" fmla="*/ 67 w 102"/>
              <a:gd name="T69" fmla="*/ 94 h 109"/>
              <a:gd name="T70" fmla="*/ 68 w 102"/>
              <a:gd name="T71" fmla="*/ 40 h 109"/>
              <a:gd name="T72" fmla="*/ 58 w 102"/>
              <a:gd name="T73" fmla="*/ 59 h 109"/>
              <a:gd name="T74" fmla="*/ 61 w 102"/>
              <a:gd name="T75" fmla="*/ 64 h 109"/>
              <a:gd name="T76" fmla="*/ 58 w 102"/>
              <a:gd name="T77" fmla="*/ 59 h 109"/>
              <a:gd name="T78" fmla="*/ 54 w 102"/>
              <a:gd name="T79" fmla="*/ 84 h 109"/>
              <a:gd name="T80" fmla="*/ 59 w 102"/>
              <a:gd name="T81" fmla="*/ 92 h 109"/>
              <a:gd name="T82" fmla="*/ 54 w 102"/>
              <a:gd name="T83" fmla="*/ 101 h 109"/>
              <a:gd name="T84" fmla="*/ 49 w 102"/>
              <a:gd name="T85" fmla="*/ 93 h 109"/>
              <a:gd name="T86" fmla="*/ 72 w 102"/>
              <a:gd name="T87" fmla="*/ 67 h 109"/>
              <a:gd name="T88" fmla="*/ 81 w 102"/>
              <a:gd name="T89" fmla="*/ 62 h 109"/>
              <a:gd name="T90" fmla="*/ 100 w 102"/>
              <a:gd name="T91" fmla="*/ 74 h 109"/>
              <a:gd name="T92" fmla="*/ 90 w 102"/>
              <a:gd name="T93" fmla="*/ 90 h 109"/>
              <a:gd name="T94" fmla="*/ 81 w 102"/>
              <a:gd name="T95" fmla="*/ 88 h 109"/>
              <a:gd name="T96" fmla="*/ 79 w 102"/>
              <a:gd name="T97" fmla="*/ 87 h 109"/>
              <a:gd name="T98" fmla="*/ 72 w 102"/>
              <a:gd name="T99" fmla="*/ 67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2" h="109">
                <a:moveTo>
                  <a:pt x="82" y="69"/>
                </a:moveTo>
                <a:cubicBezTo>
                  <a:pt x="80" y="70"/>
                  <a:pt x="79" y="70"/>
                  <a:pt x="78" y="71"/>
                </a:cubicBezTo>
                <a:cubicBezTo>
                  <a:pt x="78" y="72"/>
                  <a:pt x="78" y="73"/>
                  <a:pt x="78" y="75"/>
                </a:cubicBezTo>
                <a:cubicBezTo>
                  <a:pt x="79" y="77"/>
                  <a:pt x="81" y="79"/>
                  <a:pt x="83" y="80"/>
                </a:cubicBezTo>
                <a:cubicBezTo>
                  <a:pt x="85" y="82"/>
                  <a:pt x="88" y="82"/>
                  <a:pt x="90" y="82"/>
                </a:cubicBezTo>
                <a:cubicBezTo>
                  <a:pt x="91" y="82"/>
                  <a:pt x="93" y="82"/>
                  <a:pt x="93" y="81"/>
                </a:cubicBezTo>
                <a:cubicBezTo>
                  <a:pt x="94" y="80"/>
                  <a:pt x="94" y="78"/>
                  <a:pt x="93" y="77"/>
                </a:cubicBezTo>
                <a:cubicBezTo>
                  <a:pt x="92" y="75"/>
                  <a:pt x="91" y="73"/>
                  <a:pt x="88" y="72"/>
                </a:cubicBezTo>
                <a:cubicBezTo>
                  <a:pt x="86" y="70"/>
                  <a:pt x="84" y="69"/>
                  <a:pt x="82" y="69"/>
                </a:cubicBezTo>
                <a:close/>
                <a:moveTo>
                  <a:pt x="14" y="54"/>
                </a:moveTo>
                <a:cubicBezTo>
                  <a:pt x="44" y="23"/>
                  <a:pt x="44" y="23"/>
                  <a:pt x="44" y="23"/>
                </a:cubicBezTo>
                <a:cubicBezTo>
                  <a:pt x="44" y="36"/>
                  <a:pt x="44" y="36"/>
                  <a:pt x="44" y="36"/>
                </a:cubicBezTo>
                <a:cubicBezTo>
                  <a:pt x="21" y="60"/>
                  <a:pt x="21" y="60"/>
                  <a:pt x="21" y="60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1" y="70"/>
                  <a:pt x="32" y="70"/>
                </a:cubicBezTo>
                <a:cubicBezTo>
                  <a:pt x="33" y="70"/>
                  <a:pt x="34" y="70"/>
                  <a:pt x="35" y="69"/>
                </a:cubicBezTo>
                <a:cubicBezTo>
                  <a:pt x="46" y="57"/>
                  <a:pt x="46" y="57"/>
                  <a:pt x="46" y="57"/>
                </a:cubicBezTo>
                <a:cubicBezTo>
                  <a:pt x="48" y="66"/>
                  <a:pt x="48" y="66"/>
                  <a:pt x="48" y="66"/>
                </a:cubicBezTo>
                <a:cubicBezTo>
                  <a:pt x="50" y="67"/>
                  <a:pt x="52" y="69"/>
                  <a:pt x="54" y="71"/>
                </a:cubicBezTo>
                <a:cubicBezTo>
                  <a:pt x="54" y="72"/>
                  <a:pt x="54" y="72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46" y="68"/>
                  <a:pt x="46" y="68"/>
                  <a:pt x="46" y="68"/>
                </a:cubicBezTo>
                <a:cubicBezTo>
                  <a:pt x="41" y="74"/>
                  <a:pt x="41" y="74"/>
                  <a:pt x="41" y="74"/>
                </a:cubicBezTo>
                <a:cubicBezTo>
                  <a:pt x="38" y="76"/>
                  <a:pt x="35" y="78"/>
                  <a:pt x="32" y="78"/>
                </a:cubicBezTo>
                <a:cubicBezTo>
                  <a:pt x="30" y="78"/>
                  <a:pt x="27" y="77"/>
                  <a:pt x="24" y="74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1" y="53"/>
                  <a:pt x="0" y="50"/>
                  <a:pt x="0" y="47"/>
                </a:cubicBezTo>
                <a:cubicBezTo>
                  <a:pt x="0" y="44"/>
                  <a:pt x="1" y="41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7" y="3"/>
                  <a:pt x="37" y="3"/>
                  <a:pt x="37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74" y="22"/>
                  <a:pt x="74" y="22"/>
                  <a:pt x="74" y="22"/>
                </a:cubicBezTo>
                <a:cubicBezTo>
                  <a:pt x="74" y="23"/>
                  <a:pt x="74" y="23"/>
                  <a:pt x="74" y="23"/>
                </a:cubicBezTo>
                <a:cubicBezTo>
                  <a:pt x="74" y="23"/>
                  <a:pt x="74" y="23"/>
                  <a:pt x="74" y="23"/>
                </a:cubicBezTo>
                <a:cubicBezTo>
                  <a:pt x="76" y="25"/>
                  <a:pt x="77" y="28"/>
                  <a:pt x="77" y="31"/>
                </a:cubicBezTo>
                <a:cubicBezTo>
                  <a:pt x="77" y="33"/>
                  <a:pt x="76" y="36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74" y="39"/>
                  <a:pt x="74" y="39"/>
                  <a:pt x="74" y="39"/>
                </a:cubicBezTo>
                <a:cubicBezTo>
                  <a:pt x="69" y="32"/>
                  <a:pt x="69" y="32"/>
                  <a:pt x="69" y="32"/>
                </a:cubicBezTo>
                <a:cubicBezTo>
                  <a:pt x="70" y="32"/>
                  <a:pt x="70" y="31"/>
                  <a:pt x="70" y="31"/>
                </a:cubicBezTo>
                <a:cubicBezTo>
                  <a:pt x="70" y="30"/>
                  <a:pt x="69" y="29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48" y="8"/>
                  <a:pt x="48" y="8"/>
                  <a:pt x="48" y="8"/>
                </a:cubicBezTo>
                <a:cubicBezTo>
                  <a:pt x="47" y="8"/>
                  <a:pt x="46" y="7"/>
                  <a:pt x="45" y="7"/>
                </a:cubicBezTo>
                <a:cubicBezTo>
                  <a:pt x="44" y="7"/>
                  <a:pt x="43" y="8"/>
                  <a:pt x="42" y="9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8" y="45"/>
                  <a:pt x="8" y="46"/>
                  <a:pt x="8" y="47"/>
                </a:cubicBezTo>
                <a:cubicBezTo>
                  <a:pt x="8" y="48"/>
                  <a:pt x="8" y="49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4" y="54"/>
                  <a:pt x="14" y="54"/>
                  <a:pt x="14" y="54"/>
                </a:cubicBezTo>
                <a:close/>
                <a:moveTo>
                  <a:pt x="50" y="22"/>
                </a:moveTo>
                <a:cubicBezTo>
                  <a:pt x="51" y="35"/>
                  <a:pt x="51" y="49"/>
                  <a:pt x="51" y="62"/>
                </a:cubicBezTo>
                <a:cubicBezTo>
                  <a:pt x="54" y="64"/>
                  <a:pt x="56" y="66"/>
                  <a:pt x="59" y="69"/>
                </a:cubicBezTo>
                <a:cubicBezTo>
                  <a:pt x="59" y="70"/>
                  <a:pt x="59" y="74"/>
                  <a:pt x="59" y="77"/>
                </a:cubicBezTo>
                <a:cubicBezTo>
                  <a:pt x="57" y="76"/>
                  <a:pt x="56" y="76"/>
                  <a:pt x="54" y="76"/>
                </a:cubicBezTo>
                <a:cubicBezTo>
                  <a:pt x="50" y="76"/>
                  <a:pt x="47" y="78"/>
                  <a:pt x="44" y="81"/>
                </a:cubicBezTo>
                <a:cubicBezTo>
                  <a:pt x="42" y="84"/>
                  <a:pt x="41" y="88"/>
                  <a:pt x="41" y="93"/>
                </a:cubicBezTo>
                <a:cubicBezTo>
                  <a:pt x="41" y="97"/>
                  <a:pt x="43" y="101"/>
                  <a:pt x="45" y="104"/>
                </a:cubicBezTo>
                <a:cubicBezTo>
                  <a:pt x="47" y="107"/>
                  <a:pt x="50" y="109"/>
                  <a:pt x="54" y="109"/>
                </a:cubicBezTo>
                <a:cubicBezTo>
                  <a:pt x="58" y="109"/>
                  <a:pt x="61" y="107"/>
                  <a:pt x="64" y="104"/>
                </a:cubicBezTo>
                <a:cubicBezTo>
                  <a:pt x="65" y="101"/>
                  <a:pt x="66" y="98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4"/>
                  <a:pt x="67" y="94"/>
                  <a:pt x="67" y="94"/>
                </a:cubicBezTo>
                <a:cubicBezTo>
                  <a:pt x="67" y="93"/>
                  <a:pt x="67" y="93"/>
                  <a:pt x="67" y="92"/>
                </a:cubicBezTo>
                <a:cubicBezTo>
                  <a:pt x="68" y="40"/>
                  <a:pt x="68" y="40"/>
                  <a:pt x="68" y="40"/>
                </a:cubicBezTo>
                <a:cubicBezTo>
                  <a:pt x="66" y="28"/>
                  <a:pt x="58" y="23"/>
                  <a:pt x="50" y="22"/>
                </a:cubicBezTo>
                <a:close/>
                <a:moveTo>
                  <a:pt x="58" y="59"/>
                </a:moveTo>
                <a:cubicBezTo>
                  <a:pt x="57" y="59"/>
                  <a:pt x="56" y="61"/>
                  <a:pt x="57" y="63"/>
                </a:cubicBezTo>
                <a:cubicBezTo>
                  <a:pt x="58" y="64"/>
                  <a:pt x="60" y="65"/>
                  <a:pt x="61" y="64"/>
                </a:cubicBezTo>
                <a:cubicBezTo>
                  <a:pt x="63" y="63"/>
                  <a:pt x="63" y="61"/>
                  <a:pt x="62" y="60"/>
                </a:cubicBezTo>
                <a:cubicBezTo>
                  <a:pt x="62" y="58"/>
                  <a:pt x="60" y="58"/>
                  <a:pt x="58" y="59"/>
                </a:cubicBezTo>
                <a:close/>
                <a:moveTo>
                  <a:pt x="51" y="86"/>
                </a:moveTo>
                <a:cubicBezTo>
                  <a:pt x="52" y="84"/>
                  <a:pt x="53" y="84"/>
                  <a:pt x="54" y="84"/>
                </a:cubicBezTo>
                <a:cubicBezTo>
                  <a:pt x="55" y="84"/>
                  <a:pt x="56" y="84"/>
                  <a:pt x="57" y="86"/>
                </a:cubicBezTo>
                <a:cubicBezTo>
                  <a:pt x="58" y="87"/>
                  <a:pt x="59" y="90"/>
                  <a:pt x="59" y="92"/>
                </a:cubicBezTo>
                <a:cubicBezTo>
                  <a:pt x="59" y="95"/>
                  <a:pt x="59" y="98"/>
                  <a:pt x="57" y="99"/>
                </a:cubicBezTo>
                <a:cubicBezTo>
                  <a:pt x="56" y="101"/>
                  <a:pt x="55" y="101"/>
                  <a:pt x="54" y="101"/>
                </a:cubicBezTo>
                <a:cubicBezTo>
                  <a:pt x="53" y="102"/>
                  <a:pt x="52" y="101"/>
                  <a:pt x="51" y="99"/>
                </a:cubicBezTo>
                <a:cubicBezTo>
                  <a:pt x="50" y="98"/>
                  <a:pt x="49" y="95"/>
                  <a:pt x="49" y="93"/>
                </a:cubicBezTo>
                <a:cubicBezTo>
                  <a:pt x="49" y="90"/>
                  <a:pt x="50" y="87"/>
                  <a:pt x="51" y="86"/>
                </a:cubicBezTo>
                <a:close/>
                <a:moveTo>
                  <a:pt x="72" y="67"/>
                </a:moveTo>
                <a:cubicBezTo>
                  <a:pt x="72" y="67"/>
                  <a:pt x="72" y="67"/>
                  <a:pt x="72" y="67"/>
                </a:cubicBezTo>
                <a:cubicBezTo>
                  <a:pt x="74" y="64"/>
                  <a:pt x="77" y="62"/>
                  <a:pt x="81" y="62"/>
                </a:cubicBezTo>
                <a:cubicBezTo>
                  <a:pt x="85" y="62"/>
                  <a:pt x="89" y="63"/>
                  <a:pt x="93" y="65"/>
                </a:cubicBezTo>
                <a:cubicBezTo>
                  <a:pt x="96" y="67"/>
                  <a:pt x="99" y="71"/>
                  <a:pt x="100" y="74"/>
                </a:cubicBezTo>
                <a:cubicBezTo>
                  <a:pt x="102" y="78"/>
                  <a:pt x="102" y="82"/>
                  <a:pt x="100" y="85"/>
                </a:cubicBezTo>
                <a:cubicBezTo>
                  <a:pt x="98" y="88"/>
                  <a:pt x="94" y="90"/>
                  <a:pt x="90" y="90"/>
                </a:cubicBezTo>
                <a:cubicBezTo>
                  <a:pt x="87" y="90"/>
                  <a:pt x="84" y="89"/>
                  <a:pt x="81" y="88"/>
                </a:cubicBezTo>
                <a:cubicBezTo>
                  <a:pt x="81" y="88"/>
                  <a:pt x="81" y="88"/>
                  <a:pt x="81" y="88"/>
                </a:cubicBezTo>
                <a:cubicBezTo>
                  <a:pt x="80" y="87"/>
                  <a:pt x="80" y="87"/>
                  <a:pt x="80" y="87"/>
                </a:cubicBezTo>
                <a:cubicBezTo>
                  <a:pt x="80" y="87"/>
                  <a:pt x="79" y="87"/>
                  <a:pt x="79" y="87"/>
                </a:cubicBezTo>
                <a:cubicBezTo>
                  <a:pt x="71" y="82"/>
                  <a:pt x="71" y="82"/>
                  <a:pt x="71" y="82"/>
                </a:cubicBezTo>
                <a:lnTo>
                  <a:pt x="72" y="6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3" name="Freeform 180"/>
          <p:cNvSpPr>
            <a:spLocks noEditPoints="1"/>
          </p:cNvSpPr>
          <p:nvPr/>
        </p:nvSpPr>
        <p:spPr bwMode="auto">
          <a:xfrm>
            <a:off x="274918" y="5510483"/>
            <a:ext cx="456660" cy="512960"/>
          </a:xfrm>
          <a:custGeom>
            <a:avLst/>
            <a:gdLst>
              <a:gd name="T0" fmla="*/ 53 w 96"/>
              <a:gd name="T1" fmla="*/ 68 h 108"/>
              <a:gd name="T2" fmla="*/ 54 w 96"/>
              <a:gd name="T3" fmla="*/ 63 h 108"/>
              <a:gd name="T4" fmla="*/ 50 w 96"/>
              <a:gd name="T5" fmla="*/ 59 h 108"/>
              <a:gd name="T6" fmla="*/ 45 w 96"/>
              <a:gd name="T7" fmla="*/ 62 h 108"/>
              <a:gd name="T8" fmla="*/ 47 w 96"/>
              <a:gd name="T9" fmla="*/ 68 h 108"/>
              <a:gd name="T10" fmla="*/ 25 w 96"/>
              <a:gd name="T11" fmla="*/ 34 h 108"/>
              <a:gd name="T12" fmla="*/ 19 w 96"/>
              <a:gd name="T13" fmla="*/ 23 h 108"/>
              <a:gd name="T14" fmla="*/ 8 w 96"/>
              <a:gd name="T15" fmla="*/ 11 h 108"/>
              <a:gd name="T16" fmla="*/ 34 w 96"/>
              <a:gd name="T17" fmla="*/ 4 h 108"/>
              <a:gd name="T18" fmla="*/ 37 w 96"/>
              <a:gd name="T19" fmla="*/ 5 h 108"/>
              <a:gd name="T20" fmla="*/ 42 w 96"/>
              <a:gd name="T21" fmla="*/ 13 h 108"/>
              <a:gd name="T22" fmla="*/ 48 w 96"/>
              <a:gd name="T23" fmla="*/ 4 h 108"/>
              <a:gd name="T24" fmla="*/ 57 w 96"/>
              <a:gd name="T25" fmla="*/ 7 h 108"/>
              <a:gd name="T26" fmla="*/ 62 w 96"/>
              <a:gd name="T27" fmla="*/ 0 h 108"/>
              <a:gd name="T28" fmla="*/ 65 w 96"/>
              <a:gd name="T29" fmla="*/ 0 h 108"/>
              <a:gd name="T30" fmla="*/ 89 w 96"/>
              <a:gd name="T31" fmla="*/ 10 h 108"/>
              <a:gd name="T32" fmla="*/ 77 w 96"/>
              <a:gd name="T33" fmla="*/ 22 h 108"/>
              <a:gd name="T34" fmla="*/ 66 w 96"/>
              <a:gd name="T35" fmla="*/ 32 h 108"/>
              <a:gd name="T36" fmla="*/ 80 w 96"/>
              <a:gd name="T37" fmla="*/ 11 h 108"/>
              <a:gd name="T38" fmla="*/ 63 w 96"/>
              <a:gd name="T39" fmla="*/ 7 h 108"/>
              <a:gd name="T40" fmla="*/ 67 w 96"/>
              <a:gd name="T41" fmla="*/ 10 h 108"/>
              <a:gd name="T42" fmla="*/ 68 w 96"/>
              <a:gd name="T43" fmla="*/ 14 h 108"/>
              <a:gd name="T44" fmla="*/ 58 w 96"/>
              <a:gd name="T45" fmla="*/ 34 h 108"/>
              <a:gd name="T46" fmla="*/ 58 w 96"/>
              <a:gd name="T47" fmla="*/ 21 h 108"/>
              <a:gd name="T48" fmla="*/ 49 w 96"/>
              <a:gd name="T49" fmla="*/ 9 h 108"/>
              <a:gd name="T50" fmla="*/ 44 w 96"/>
              <a:gd name="T51" fmla="*/ 21 h 108"/>
              <a:gd name="T52" fmla="*/ 41 w 96"/>
              <a:gd name="T53" fmla="*/ 34 h 108"/>
              <a:gd name="T54" fmla="*/ 34 w 96"/>
              <a:gd name="T55" fmla="*/ 9 h 108"/>
              <a:gd name="T56" fmla="*/ 23 w 96"/>
              <a:gd name="T57" fmla="*/ 21 h 108"/>
              <a:gd name="T58" fmla="*/ 29 w 96"/>
              <a:gd name="T59" fmla="*/ 32 h 108"/>
              <a:gd name="T60" fmla="*/ 81 w 96"/>
              <a:gd name="T61" fmla="*/ 24 h 108"/>
              <a:gd name="T62" fmla="*/ 95 w 96"/>
              <a:gd name="T63" fmla="*/ 38 h 108"/>
              <a:gd name="T64" fmla="*/ 78 w 96"/>
              <a:gd name="T65" fmla="*/ 52 h 108"/>
              <a:gd name="T66" fmla="*/ 76 w 96"/>
              <a:gd name="T67" fmla="*/ 59 h 108"/>
              <a:gd name="T68" fmla="*/ 71 w 96"/>
              <a:gd name="T69" fmla="*/ 62 h 108"/>
              <a:gd name="T70" fmla="*/ 72 w 96"/>
              <a:gd name="T71" fmla="*/ 68 h 108"/>
              <a:gd name="T72" fmla="*/ 78 w 96"/>
              <a:gd name="T73" fmla="*/ 68 h 108"/>
              <a:gd name="T74" fmla="*/ 88 w 96"/>
              <a:gd name="T75" fmla="*/ 98 h 108"/>
              <a:gd name="T76" fmla="*/ 49 w 96"/>
              <a:gd name="T77" fmla="*/ 108 h 108"/>
              <a:gd name="T78" fmla="*/ 10 w 96"/>
              <a:gd name="T79" fmla="*/ 98 h 108"/>
              <a:gd name="T80" fmla="*/ 20 w 96"/>
              <a:gd name="T81" fmla="*/ 68 h 108"/>
              <a:gd name="T82" fmla="*/ 26 w 96"/>
              <a:gd name="T83" fmla="*/ 68 h 108"/>
              <a:gd name="T84" fmla="*/ 28 w 96"/>
              <a:gd name="T85" fmla="*/ 63 h 108"/>
              <a:gd name="T86" fmla="*/ 24 w 96"/>
              <a:gd name="T87" fmla="*/ 59 h 108"/>
              <a:gd name="T88" fmla="*/ 20 w 96"/>
              <a:gd name="T89" fmla="*/ 51 h 108"/>
              <a:gd name="T90" fmla="*/ 2 w 96"/>
              <a:gd name="T91" fmla="*/ 38 h 108"/>
              <a:gd name="T92" fmla="*/ 16 w 96"/>
              <a:gd name="T93" fmla="*/ 24 h 108"/>
              <a:gd name="T94" fmla="*/ 13 w 96"/>
              <a:gd name="T95" fmla="*/ 33 h 108"/>
              <a:gd name="T96" fmla="*/ 48 w 96"/>
              <a:gd name="T97" fmla="*/ 38 h 108"/>
              <a:gd name="T98" fmla="*/ 83 w 96"/>
              <a:gd name="T99" fmla="*/ 33 h 108"/>
              <a:gd name="T100" fmla="*/ 81 w 96"/>
              <a:gd name="T101" fmla="*/ 24 h 108"/>
              <a:gd name="T102" fmla="*/ 22 w 96"/>
              <a:gd name="T103" fmla="*/ 93 h 108"/>
              <a:gd name="T104" fmla="*/ 37 w 96"/>
              <a:gd name="T105" fmla="*/ 79 h 108"/>
              <a:gd name="T106" fmla="*/ 43 w 96"/>
              <a:gd name="T107" fmla="*/ 98 h 108"/>
              <a:gd name="T108" fmla="*/ 58 w 96"/>
              <a:gd name="T109" fmla="*/ 98 h 108"/>
              <a:gd name="T110" fmla="*/ 46 w 96"/>
              <a:gd name="T111" fmla="*/ 79 h 108"/>
              <a:gd name="T112" fmla="*/ 68 w 96"/>
              <a:gd name="T113" fmla="*/ 96 h 108"/>
              <a:gd name="T114" fmla="*/ 73 w 96"/>
              <a:gd name="T115" fmla="*/ 78 h 108"/>
              <a:gd name="T116" fmla="*/ 68 w 96"/>
              <a:gd name="T117" fmla="*/ 96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6" h="108">
                <a:moveTo>
                  <a:pt x="50" y="74"/>
                </a:moveTo>
                <a:cubicBezTo>
                  <a:pt x="53" y="68"/>
                  <a:pt x="53" y="68"/>
                  <a:pt x="53" y="68"/>
                </a:cubicBezTo>
                <a:cubicBezTo>
                  <a:pt x="60" y="67"/>
                  <a:pt x="60" y="67"/>
                  <a:pt x="60" y="67"/>
                </a:cubicBezTo>
                <a:cubicBezTo>
                  <a:pt x="54" y="63"/>
                  <a:pt x="54" y="63"/>
                  <a:pt x="54" y="63"/>
                </a:cubicBezTo>
                <a:cubicBezTo>
                  <a:pt x="56" y="55"/>
                  <a:pt x="56" y="55"/>
                  <a:pt x="56" y="55"/>
                </a:cubicBezTo>
                <a:cubicBezTo>
                  <a:pt x="50" y="59"/>
                  <a:pt x="50" y="59"/>
                  <a:pt x="50" y="59"/>
                </a:cubicBezTo>
                <a:cubicBezTo>
                  <a:pt x="43" y="55"/>
                  <a:pt x="43" y="55"/>
                  <a:pt x="43" y="55"/>
                </a:cubicBezTo>
                <a:cubicBezTo>
                  <a:pt x="45" y="62"/>
                  <a:pt x="45" y="62"/>
                  <a:pt x="45" y="62"/>
                </a:cubicBezTo>
                <a:cubicBezTo>
                  <a:pt x="39" y="67"/>
                  <a:pt x="39" y="67"/>
                  <a:pt x="39" y="67"/>
                </a:cubicBezTo>
                <a:cubicBezTo>
                  <a:pt x="47" y="68"/>
                  <a:pt x="47" y="68"/>
                  <a:pt x="47" y="68"/>
                </a:cubicBezTo>
                <a:cubicBezTo>
                  <a:pt x="50" y="74"/>
                  <a:pt x="50" y="74"/>
                  <a:pt x="50" y="74"/>
                </a:cubicBezTo>
                <a:close/>
                <a:moveTo>
                  <a:pt x="25" y="34"/>
                </a:moveTo>
                <a:cubicBezTo>
                  <a:pt x="23" y="30"/>
                  <a:pt x="22" y="27"/>
                  <a:pt x="19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7" y="20"/>
                  <a:pt x="15" y="17"/>
                  <a:pt x="11" y="14"/>
                </a:cubicBezTo>
                <a:cubicBezTo>
                  <a:pt x="8" y="11"/>
                  <a:pt x="8" y="11"/>
                  <a:pt x="8" y="11"/>
                </a:cubicBezTo>
                <a:cubicBezTo>
                  <a:pt x="12" y="10"/>
                  <a:pt x="12" y="10"/>
                  <a:pt x="12" y="10"/>
                </a:cubicBezTo>
                <a:cubicBezTo>
                  <a:pt x="34" y="4"/>
                  <a:pt x="34" y="4"/>
                  <a:pt x="34" y="4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7"/>
                  <a:pt x="40" y="10"/>
                  <a:pt x="41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3" y="10"/>
                  <a:pt x="44" y="8"/>
                  <a:pt x="47" y="5"/>
                </a:cubicBezTo>
                <a:cubicBezTo>
                  <a:pt x="48" y="4"/>
                  <a:pt x="48" y="4"/>
                  <a:pt x="48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6"/>
                  <a:pt x="58" y="5"/>
                  <a:pt x="59" y="4"/>
                </a:cubicBezTo>
                <a:cubicBezTo>
                  <a:pt x="60" y="2"/>
                  <a:pt x="61" y="1"/>
                  <a:pt x="62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86" y="8"/>
                  <a:pt x="86" y="8"/>
                  <a:pt x="86" y="8"/>
                </a:cubicBezTo>
                <a:cubicBezTo>
                  <a:pt x="89" y="10"/>
                  <a:pt x="89" y="10"/>
                  <a:pt x="89" y="10"/>
                </a:cubicBezTo>
                <a:cubicBezTo>
                  <a:pt x="86" y="12"/>
                  <a:pt x="86" y="12"/>
                  <a:pt x="86" y="12"/>
                </a:cubicBezTo>
                <a:cubicBezTo>
                  <a:pt x="83" y="15"/>
                  <a:pt x="80" y="19"/>
                  <a:pt x="77" y="22"/>
                </a:cubicBezTo>
                <a:cubicBezTo>
                  <a:pt x="74" y="26"/>
                  <a:pt x="72" y="30"/>
                  <a:pt x="70" y="34"/>
                </a:cubicBezTo>
                <a:cubicBezTo>
                  <a:pt x="66" y="32"/>
                  <a:pt x="66" y="32"/>
                  <a:pt x="66" y="32"/>
                </a:cubicBezTo>
                <a:cubicBezTo>
                  <a:pt x="68" y="28"/>
                  <a:pt x="70" y="23"/>
                  <a:pt x="73" y="19"/>
                </a:cubicBezTo>
                <a:cubicBezTo>
                  <a:pt x="75" y="17"/>
                  <a:pt x="78" y="14"/>
                  <a:pt x="80" y="11"/>
                </a:cubicBezTo>
                <a:cubicBezTo>
                  <a:pt x="64" y="5"/>
                  <a:pt x="64" y="5"/>
                  <a:pt x="64" y="5"/>
                </a:cubicBezTo>
                <a:cubicBezTo>
                  <a:pt x="64" y="6"/>
                  <a:pt x="63" y="6"/>
                  <a:pt x="63" y="7"/>
                </a:cubicBezTo>
                <a:cubicBezTo>
                  <a:pt x="63" y="7"/>
                  <a:pt x="62" y="8"/>
                  <a:pt x="62" y="8"/>
                </a:cubicBezTo>
                <a:cubicBezTo>
                  <a:pt x="67" y="10"/>
                  <a:pt x="67" y="10"/>
                  <a:pt x="67" y="10"/>
                </a:cubicBezTo>
                <a:cubicBezTo>
                  <a:pt x="71" y="11"/>
                  <a:pt x="71" y="11"/>
                  <a:pt x="71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7"/>
                  <a:pt x="64" y="20"/>
                  <a:pt x="62" y="23"/>
                </a:cubicBezTo>
                <a:cubicBezTo>
                  <a:pt x="60" y="26"/>
                  <a:pt x="59" y="30"/>
                  <a:pt x="58" y="34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29"/>
                  <a:pt x="56" y="24"/>
                  <a:pt x="58" y="21"/>
                </a:cubicBezTo>
                <a:cubicBezTo>
                  <a:pt x="59" y="18"/>
                  <a:pt x="61" y="16"/>
                  <a:pt x="62" y="14"/>
                </a:cubicBezTo>
                <a:cubicBezTo>
                  <a:pt x="49" y="9"/>
                  <a:pt x="49" y="9"/>
                  <a:pt x="49" y="9"/>
                </a:cubicBezTo>
                <a:cubicBezTo>
                  <a:pt x="48" y="11"/>
                  <a:pt x="47" y="13"/>
                  <a:pt x="46" y="15"/>
                </a:cubicBezTo>
                <a:cubicBezTo>
                  <a:pt x="45" y="17"/>
                  <a:pt x="44" y="19"/>
                  <a:pt x="44" y="21"/>
                </a:cubicBezTo>
                <a:cubicBezTo>
                  <a:pt x="45" y="25"/>
                  <a:pt x="45" y="29"/>
                  <a:pt x="45" y="33"/>
                </a:cubicBezTo>
                <a:cubicBezTo>
                  <a:pt x="41" y="34"/>
                  <a:pt x="41" y="34"/>
                  <a:pt x="41" y="34"/>
                </a:cubicBezTo>
                <a:cubicBezTo>
                  <a:pt x="40" y="29"/>
                  <a:pt x="40" y="25"/>
                  <a:pt x="39" y="20"/>
                </a:cubicBezTo>
                <a:cubicBezTo>
                  <a:pt x="38" y="16"/>
                  <a:pt x="36" y="12"/>
                  <a:pt x="34" y="9"/>
                </a:cubicBezTo>
                <a:cubicBezTo>
                  <a:pt x="17" y="13"/>
                  <a:pt x="17" y="13"/>
                  <a:pt x="17" y="13"/>
                </a:cubicBezTo>
                <a:cubicBezTo>
                  <a:pt x="20" y="16"/>
                  <a:pt x="22" y="18"/>
                  <a:pt x="23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6" y="25"/>
                  <a:pt x="28" y="28"/>
                  <a:pt x="29" y="32"/>
                </a:cubicBezTo>
                <a:cubicBezTo>
                  <a:pt x="25" y="34"/>
                  <a:pt x="25" y="34"/>
                  <a:pt x="25" y="34"/>
                </a:cubicBezTo>
                <a:close/>
                <a:moveTo>
                  <a:pt x="81" y="24"/>
                </a:moveTo>
                <a:cubicBezTo>
                  <a:pt x="90" y="27"/>
                  <a:pt x="95" y="30"/>
                  <a:pt x="95" y="35"/>
                </a:cubicBezTo>
                <a:cubicBezTo>
                  <a:pt x="95" y="36"/>
                  <a:pt x="95" y="37"/>
                  <a:pt x="95" y="38"/>
                </a:cubicBezTo>
                <a:cubicBezTo>
                  <a:pt x="96" y="45"/>
                  <a:pt x="96" y="45"/>
                  <a:pt x="96" y="45"/>
                </a:cubicBezTo>
                <a:cubicBezTo>
                  <a:pt x="78" y="52"/>
                  <a:pt x="78" y="52"/>
                  <a:pt x="78" y="52"/>
                </a:cubicBezTo>
                <a:cubicBezTo>
                  <a:pt x="78" y="53"/>
                  <a:pt x="79" y="55"/>
                  <a:pt x="79" y="57"/>
                </a:cubicBezTo>
                <a:cubicBezTo>
                  <a:pt x="76" y="59"/>
                  <a:pt x="76" y="59"/>
                  <a:pt x="76" y="59"/>
                </a:cubicBezTo>
                <a:cubicBezTo>
                  <a:pt x="69" y="55"/>
                  <a:pt x="69" y="55"/>
                  <a:pt x="69" y="55"/>
                </a:cubicBezTo>
                <a:cubicBezTo>
                  <a:pt x="71" y="62"/>
                  <a:pt x="71" y="62"/>
                  <a:pt x="71" y="62"/>
                </a:cubicBezTo>
                <a:cubicBezTo>
                  <a:pt x="65" y="67"/>
                  <a:pt x="65" y="67"/>
                  <a:pt x="65" y="67"/>
                </a:cubicBezTo>
                <a:cubicBezTo>
                  <a:pt x="72" y="68"/>
                  <a:pt x="72" y="68"/>
                  <a:pt x="72" y="68"/>
                </a:cubicBezTo>
                <a:cubicBezTo>
                  <a:pt x="75" y="74"/>
                  <a:pt x="75" y="74"/>
                  <a:pt x="75" y="74"/>
                </a:cubicBezTo>
                <a:cubicBezTo>
                  <a:pt x="78" y="68"/>
                  <a:pt x="78" y="68"/>
                  <a:pt x="78" y="68"/>
                </a:cubicBezTo>
                <a:cubicBezTo>
                  <a:pt x="80" y="68"/>
                  <a:pt x="80" y="68"/>
                  <a:pt x="80" y="68"/>
                </a:cubicBezTo>
                <a:cubicBezTo>
                  <a:pt x="88" y="98"/>
                  <a:pt x="88" y="98"/>
                  <a:pt x="88" y="98"/>
                </a:cubicBezTo>
                <a:cubicBezTo>
                  <a:pt x="85" y="100"/>
                  <a:pt x="85" y="100"/>
                  <a:pt x="85" y="100"/>
                </a:cubicBezTo>
                <a:cubicBezTo>
                  <a:pt x="77" y="105"/>
                  <a:pt x="63" y="108"/>
                  <a:pt x="49" y="108"/>
                </a:cubicBezTo>
                <a:cubicBezTo>
                  <a:pt x="36" y="108"/>
                  <a:pt x="22" y="105"/>
                  <a:pt x="13" y="100"/>
                </a:cubicBezTo>
                <a:cubicBezTo>
                  <a:pt x="10" y="98"/>
                  <a:pt x="10" y="98"/>
                  <a:pt x="10" y="98"/>
                </a:cubicBezTo>
                <a:cubicBezTo>
                  <a:pt x="19" y="68"/>
                  <a:pt x="19" y="68"/>
                  <a:pt x="19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3" y="74"/>
                  <a:pt x="23" y="74"/>
                  <a:pt x="23" y="74"/>
                </a:cubicBezTo>
                <a:cubicBezTo>
                  <a:pt x="26" y="68"/>
                  <a:pt x="26" y="68"/>
                  <a:pt x="26" y="68"/>
                </a:cubicBezTo>
                <a:cubicBezTo>
                  <a:pt x="33" y="67"/>
                  <a:pt x="33" y="67"/>
                  <a:pt x="33" y="67"/>
                </a:cubicBezTo>
                <a:cubicBezTo>
                  <a:pt x="28" y="63"/>
                  <a:pt x="28" y="63"/>
                  <a:pt x="28" y="63"/>
                </a:cubicBezTo>
                <a:cubicBezTo>
                  <a:pt x="30" y="55"/>
                  <a:pt x="30" y="55"/>
                  <a:pt x="30" y="55"/>
                </a:cubicBezTo>
                <a:cubicBezTo>
                  <a:pt x="24" y="59"/>
                  <a:pt x="24" y="59"/>
                  <a:pt x="24" y="59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5"/>
                  <a:pt x="20" y="53"/>
                  <a:pt x="20" y="51"/>
                </a:cubicBezTo>
                <a:cubicBezTo>
                  <a:pt x="0" y="45"/>
                  <a:pt x="0" y="45"/>
                  <a:pt x="0" y="45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7"/>
                  <a:pt x="1" y="36"/>
                  <a:pt x="1" y="35"/>
                </a:cubicBezTo>
                <a:cubicBezTo>
                  <a:pt x="1" y="30"/>
                  <a:pt x="7" y="27"/>
                  <a:pt x="16" y="24"/>
                </a:cubicBezTo>
                <a:cubicBezTo>
                  <a:pt x="20" y="31"/>
                  <a:pt x="20" y="31"/>
                  <a:pt x="20" y="31"/>
                </a:cubicBezTo>
                <a:cubicBezTo>
                  <a:pt x="16" y="32"/>
                  <a:pt x="13" y="33"/>
                  <a:pt x="13" y="33"/>
                </a:cubicBezTo>
                <a:cubicBezTo>
                  <a:pt x="13" y="33"/>
                  <a:pt x="17" y="34"/>
                  <a:pt x="22" y="35"/>
                </a:cubicBezTo>
                <a:cubicBezTo>
                  <a:pt x="29" y="37"/>
                  <a:pt x="37" y="38"/>
                  <a:pt x="48" y="38"/>
                </a:cubicBezTo>
                <a:cubicBezTo>
                  <a:pt x="60" y="38"/>
                  <a:pt x="67" y="37"/>
                  <a:pt x="74" y="35"/>
                </a:cubicBezTo>
                <a:cubicBezTo>
                  <a:pt x="80" y="34"/>
                  <a:pt x="83" y="33"/>
                  <a:pt x="83" y="33"/>
                </a:cubicBezTo>
                <a:cubicBezTo>
                  <a:pt x="83" y="33"/>
                  <a:pt x="80" y="32"/>
                  <a:pt x="76" y="31"/>
                </a:cubicBezTo>
                <a:cubicBezTo>
                  <a:pt x="81" y="24"/>
                  <a:pt x="81" y="24"/>
                  <a:pt x="81" y="24"/>
                </a:cubicBezTo>
                <a:close/>
                <a:moveTo>
                  <a:pt x="26" y="78"/>
                </a:moveTo>
                <a:cubicBezTo>
                  <a:pt x="22" y="93"/>
                  <a:pt x="22" y="93"/>
                  <a:pt x="22" y="93"/>
                </a:cubicBezTo>
                <a:cubicBezTo>
                  <a:pt x="25" y="94"/>
                  <a:pt x="29" y="96"/>
                  <a:pt x="33" y="96"/>
                </a:cubicBezTo>
                <a:cubicBezTo>
                  <a:pt x="37" y="79"/>
                  <a:pt x="37" y="79"/>
                  <a:pt x="37" y="79"/>
                </a:cubicBezTo>
                <a:cubicBezTo>
                  <a:pt x="33" y="78"/>
                  <a:pt x="29" y="78"/>
                  <a:pt x="26" y="78"/>
                </a:cubicBezTo>
                <a:close/>
                <a:moveTo>
                  <a:pt x="43" y="98"/>
                </a:moveTo>
                <a:cubicBezTo>
                  <a:pt x="45" y="98"/>
                  <a:pt x="47" y="98"/>
                  <a:pt x="49" y="98"/>
                </a:cubicBezTo>
                <a:cubicBezTo>
                  <a:pt x="52" y="98"/>
                  <a:pt x="55" y="98"/>
                  <a:pt x="58" y="98"/>
                </a:cubicBezTo>
                <a:cubicBezTo>
                  <a:pt x="55" y="79"/>
                  <a:pt x="55" y="79"/>
                  <a:pt x="55" y="79"/>
                </a:cubicBezTo>
                <a:cubicBezTo>
                  <a:pt x="52" y="79"/>
                  <a:pt x="49" y="79"/>
                  <a:pt x="46" y="79"/>
                </a:cubicBezTo>
                <a:cubicBezTo>
                  <a:pt x="43" y="98"/>
                  <a:pt x="43" y="98"/>
                  <a:pt x="43" y="98"/>
                </a:cubicBezTo>
                <a:close/>
                <a:moveTo>
                  <a:pt x="68" y="96"/>
                </a:moveTo>
                <a:cubicBezTo>
                  <a:pt x="71" y="95"/>
                  <a:pt x="74" y="94"/>
                  <a:pt x="77" y="93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8"/>
                  <a:pt x="67" y="78"/>
                  <a:pt x="64" y="78"/>
                </a:cubicBezTo>
                <a:lnTo>
                  <a:pt x="68" y="9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6849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任意多边形 22"/>
          <p:cNvSpPr/>
          <p:nvPr/>
        </p:nvSpPr>
        <p:spPr>
          <a:xfrm>
            <a:off x="5011521" y="1468264"/>
            <a:ext cx="4698535" cy="3095105"/>
          </a:xfrm>
          <a:custGeom>
            <a:avLst/>
            <a:gdLst>
              <a:gd name="connsiteX0" fmla="*/ 0 w 5965371"/>
              <a:gd name="connsiteY0" fmla="*/ 3091543 h 3091543"/>
              <a:gd name="connsiteX1" fmla="*/ 203200 w 5965371"/>
              <a:gd name="connsiteY1" fmla="*/ 1233714 h 3091543"/>
              <a:gd name="connsiteX2" fmla="*/ 2075543 w 5965371"/>
              <a:gd name="connsiteY2" fmla="*/ 2510971 h 3091543"/>
              <a:gd name="connsiteX3" fmla="*/ 2438400 w 5965371"/>
              <a:gd name="connsiteY3" fmla="*/ 290286 h 3091543"/>
              <a:gd name="connsiteX4" fmla="*/ 4049486 w 5965371"/>
              <a:gd name="connsiteY4" fmla="*/ 1698171 h 3091543"/>
              <a:gd name="connsiteX5" fmla="*/ 4049486 w 5965371"/>
              <a:gd name="connsiteY5" fmla="*/ 0 h 3091543"/>
              <a:gd name="connsiteX6" fmla="*/ 5965371 w 5965371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5968110"/>
              <a:gd name="connsiteY0" fmla="*/ 3091543 h 3091543"/>
              <a:gd name="connsiteX1" fmla="*/ 205939 w 5968110"/>
              <a:gd name="connsiteY1" fmla="*/ 1233714 h 3091543"/>
              <a:gd name="connsiteX2" fmla="*/ 2078282 w 5968110"/>
              <a:gd name="connsiteY2" fmla="*/ 2510971 h 3091543"/>
              <a:gd name="connsiteX3" fmla="*/ 2441139 w 5968110"/>
              <a:gd name="connsiteY3" fmla="*/ 290286 h 3091543"/>
              <a:gd name="connsiteX4" fmla="*/ 4052225 w 5968110"/>
              <a:gd name="connsiteY4" fmla="*/ 1698171 h 3091543"/>
              <a:gd name="connsiteX5" fmla="*/ 4052225 w 5968110"/>
              <a:gd name="connsiteY5" fmla="*/ 0 h 3091543"/>
              <a:gd name="connsiteX6" fmla="*/ 5968110 w 5968110"/>
              <a:gd name="connsiteY6" fmla="*/ 464457 h 3091543"/>
              <a:gd name="connsiteX0" fmla="*/ 2739 w 4690853"/>
              <a:gd name="connsiteY0" fmla="*/ 3091543 h 3091543"/>
              <a:gd name="connsiteX1" fmla="*/ 205939 w 4690853"/>
              <a:gd name="connsiteY1" fmla="*/ 1233714 h 3091543"/>
              <a:gd name="connsiteX2" fmla="*/ 2078282 w 4690853"/>
              <a:gd name="connsiteY2" fmla="*/ 2510971 h 3091543"/>
              <a:gd name="connsiteX3" fmla="*/ 2441139 w 4690853"/>
              <a:gd name="connsiteY3" fmla="*/ 290286 h 3091543"/>
              <a:gd name="connsiteX4" fmla="*/ 4052225 w 4690853"/>
              <a:gd name="connsiteY4" fmla="*/ 1698171 h 3091543"/>
              <a:gd name="connsiteX5" fmla="*/ 4052225 w 4690853"/>
              <a:gd name="connsiteY5" fmla="*/ 0 h 3091543"/>
              <a:gd name="connsiteX6" fmla="*/ 4690853 w 4690853"/>
              <a:gd name="connsiteY6" fmla="*/ 14515 h 3091543"/>
              <a:gd name="connsiteX0" fmla="*/ 2739 w 4690853"/>
              <a:gd name="connsiteY0" fmla="*/ 3091543 h 3091543"/>
              <a:gd name="connsiteX1" fmla="*/ 205939 w 4690853"/>
              <a:gd name="connsiteY1" fmla="*/ 1233714 h 3091543"/>
              <a:gd name="connsiteX2" fmla="*/ 2078282 w 4690853"/>
              <a:gd name="connsiteY2" fmla="*/ 2510971 h 3091543"/>
              <a:gd name="connsiteX3" fmla="*/ 2441139 w 4690853"/>
              <a:gd name="connsiteY3" fmla="*/ 290286 h 3091543"/>
              <a:gd name="connsiteX4" fmla="*/ 4052225 w 4690853"/>
              <a:gd name="connsiteY4" fmla="*/ 1698171 h 3091543"/>
              <a:gd name="connsiteX5" fmla="*/ 4052225 w 4690853"/>
              <a:gd name="connsiteY5" fmla="*/ 0 h 3091543"/>
              <a:gd name="connsiteX6" fmla="*/ 4690853 w 4690853"/>
              <a:gd name="connsiteY6" fmla="*/ 14515 h 3091543"/>
              <a:gd name="connsiteX0" fmla="*/ 2739 w 4690853"/>
              <a:gd name="connsiteY0" fmla="*/ 3177101 h 3177101"/>
              <a:gd name="connsiteX1" fmla="*/ 205939 w 4690853"/>
              <a:gd name="connsiteY1" fmla="*/ 1319272 h 3177101"/>
              <a:gd name="connsiteX2" fmla="*/ 2078282 w 4690853"/>
              <a:gd name="connsiteY2" fmla="*/ 2596529 h 3177101"/>
              <a:gd name="connsiteX3" fmla="*/ 2441139 w 4690853"/>
              <a:gd name="connsiteY3" fmla="*/ 375844 h 3177101"/>
              <a:gd name="connsiteX4" fmla="*/ 4052225 w 4690853"/>
              <a:gd name="connsiteY4" fmla="*/ 1783729 h 3177101"/>
              <a:gd name="connsiteX5" fmla="*/ 4052225 w 4690853"/>
              <a:gd name="connsiteY5" fmla="*/ 85558 h 3177101"/>
              <a:gd name="connsiteX6" fmla="*/ 4690853 w 4690853"/>
              <a:gd name="connsiteY6" fmla="*/ 100073 h 3177101"/>
              <a:gd name="connsiteX0" fmla="*/ 2739 w 4690853"/>
              <a:gd name="connsiteY0" fmla="*/ 3189992 h 3189992"/>
              <a:gd name="connsiteX1" fmla="*/ 205939 w 4690853"/>
              <a:gd name="connsiteY1" fmla="*/ 1332163 h 3189992"/>
              <a:gd name="connsiteX2" fmla="*/ 2078282 w 4690853"/>
              <a:gd name="connsiteY2" fmla="*/ 2609420 h 3189992"/>
              <a:gd name="connsiteX3" fmla="*/ 2441139 w 4690853"/>
              <a:gd name="connsiteY3" fmla="*/ 388735 h 3189992"/>
              <a:gd name="connsiteX4" fmla="*/ 4052225 w 4690853"/>
              <a:gd name="connsiteY4" fmla="*/ 1796620 h 3189992"/>
              <a:gd name="connsiteX5" fmla="*/ 4052225 w 4690853"/>
              <a:gd name="connsiteY5" fmla="*/ 98449 h 3189992"/>
              <a:gd name="connsiteX6" fmla="*/ 4690853 w 4690853"/>
              <a:gd name="connsiteY6" fmla="*/ 112964 h 318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690853" h="3189992">
                <a:moveTo>
                  <a:pt x="2739" y="3189992"/>
                </a:moveTo>
                <a:cubicBezTo>
                  <a:pt x="70472" y="2570716"/>
                  <a:pt x="-139985" y="1428925"/>
                  <a:pt x="205939" y="1332163"/>
                </a:cubicBezTo>
                <a:cubicBezTo>
                  <a:pt x="551863" y="1235401"/>
                  <a:pt x="1705749" y="2766658"/>
                  <a:pt x="2078282" y="2609420"/>
                </a:cubicBezTo>
                <a:cubicBezTo>
                  <a:pt x="2450815" y="2452182"/>
                  <a:pt x="2112149" y="524202"/>
                  <a:pt x="2441139" y="388735"/>
                </a:cubicBezTo>
                <a:cubicBezTo>
                  <a:pt x="2770129" y="253268"/>
                  <a:pt x="3783711" y="1845001"/>
                  <a:pt x="4052225" y="1796620"/>
                </a:cubicBezTo>
                <a:cubicBezTo>
                  <a:pt x="4320739" y="1748239"/>
                  <a:pt x="3892569" y="841097"/>
                  <a:pt x="4052225" y="98449"/>
                </a:cubicBezTo>
                <a:cubicBezTo>
                  <a:pt x="4105444" y="-128941"/>
                  <a:pt x="4477977" y="108126"/>
                  <a:pt x="4690853" y="112964"/>
                </a:cubicBezTo>
              </a:path>
            </a:pathLst>
          </a:custGeom>
          <a:noFill/>
          <a:ln w="2857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4314488" y="4800600"/>
            <a:ext cx="1591011" cy="1314450"/>
          </a:xfrm>
          <a:prstGeom prst="roundRect">
            <a:avLst>
              <a:gd name="adj" fmla="val 15568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6229350" y="4448628"/>
            <a:ext cx="1771650" cy="1666421"/>
          </a:xfrm>
          <a:prstGeom prst="roundRect">
            <a:avLst>
              <a:gd name="adj" fmla="val 15568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8191500" y="3536950"/>
            <a:ext cx="1771650" cy="2578100"/>
          </a:xfrm>
          <a:prstGeom prst="roundRect">
            <a:avLst>
              <a:gd name="adj" fmla="val 15568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/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9454040" y="8340017"/>
            <a:ext cx="1971195" cy="2762250"/>
            <a:chOff x="0" y="0"/>
            <a:chExt cx="960900" cy="1913939"/>
          </a:xfrm>
        </p:grpSpPr>
        <p:sp>
          <p:nvSpPr>
            <p:cNvPr id="12" name="Freeform 254"/>
            <p:cNvSpPr>
              <a:spLocks noChangeArrowheads="1"/>
            </p:cNvSpPr>
            <p:nvPr/>
          </p:nvSpPr>
          <p:spPr bwMode="auto">
            <a:xfrm>
              <a:off x="99379" y="0"/>
              <a:ext cx="478886" cy="229617"/>
            </a:xfrm>
            <a:custGeom>
              <a:avLst/>
              <a:gdLst>
                <a:gd name="T0" fmla="*/ 2147483646 w 651"/>
                <a:gd name="T1" fmla="*/ 2147483646 h 313"/>
                <a:gd name="T2" fmla="*/ 2147483646 w 651"/>
                <a:gd name="T3" fmla="*/ 2147483646 h 313"/>
                <a:gd name="T4" fmla="*/ 2147483646 w 651"/>
                <a:gd name="T5" fmla="*/ 0 h 313"/>
                <a:gd name="T6" fmla="*/ 2147483646 w 651"/>
                <a:gd name="T7" fmla="*/ 2147483646 h 313"/>
                <a:gd name="T8" fmla="*/ 0 w 651"/>
                <a:gd name="T9" fmla="*/ 2147483646 h 313"/>
                <a:gd name="T10" fmla="*/ 2147483646 w 651"/>
                <a:gd name="T11" fmla="*/ 2147483646 h 313"/>
                <a:gd name="T12" fmla="*/ 2147483646 w 651"/>
                <a:gd name="T13" fmla="*/ 2147483646 h 313"/>
                <a:gd name="T14" fmla="*/ 2147483646 w 651"/>
                <a:gd name="T15" fmla="*/ 2147483646 h 313"/>
                <a:gd name="T16" fmla="*/ 2147483646 w 651"/>
                <a:gd name="T17" fmla="*/ 2147483646 h 3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51"/>
                <a:gd name="T28" fmla="*/ 0 h 313"/>
                <a:gd name="T29" fmla="*/ 651 w 651"/>
                <a:gd name="T30" fmla="*/ 313 h 31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51" h="313">
                  <a:moveTo>
                    <a:pt x="630" y="273"/>
                  </a:moveTo>
                  <a:cubicBezTo>
                    <a:pt x="589" y="273"/>
                    <a:pt x="589" y="273"/>
                    <a:pt x="589" y="273"/>
                  </a:cubicBezTo>
                  <a:cubicBezTo>
                    <a:pt x="578" y="113"/>
                    <a:pt x="454" y="0"/>
                    <a:pt x="304" y="0"/>
                  </a:cubicBezTo>
                  <a:cubicBezTo>
                    <a:pt x="153" y="0"/>
                    <a:pt x="30" y="116"/>
                    <a:pt x="19" y="271"/>
                  </a:cubicBezTo>
                  <a:cubicBezTo>
                    <a:pt x="9" y="272"/>
                    <a:pt x="0" y="281"/>
                    <a:pt x="0" y="292"/>
                  </a:cubicBezTo>
                  <a:cubicBezTo>
                    <a:pt x="0" y="303"/>
                    <a:pt x="10" y="313"/>
                    <a:pt x="21" y="313"/>
                  </a:cubicBezTo>
                  <a:cubicBezTo>
                    <a:pt x="630" y="313"/>
                    <a:pt x="630" y="313"/>
                    <a:pt x="630" y="313"/>
                  </a:cubicBezTo>
                  <a:cubicBezTo>
                    <a:pt x="642" y="313"/>
                    <a:pt x="651" y="304"/>
                    <a:pt x="651" y="293"/>
                  </a:cubicBezTo>
                  <a:cubicBezTo>
                    <a:pt x="651" y="282"/>
                    <a:pt x="642" y="273"/>
                    <a:pt x="630" y="273"/>
                  </a:cubicBezTo>
                  <a:close/>
                </a:path>
              </a:pathLst>
            </a:custGeom>
            <a:solidFill>
              <a:srgbClr val="FF4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1013"/>
            </a:p>
          </p:txBody>
        </p:sp>
        <p:sp>
          <p:nvSpPr>
            <p:cNvPr id="13" name="Freeform 255"/>
            <p:cNvSpPr>
              <a:spLocks noChangeArrowheads="1"/>
            </p:cNvSpPr>
            <p:nvPr/>
          </p:nvSpPr>
          <p:spPr bwMode="auto">
            <a:xfrm>
              <a:off x="0" y="71987"/>
              <a:ext cx="960900" cy="1841952"/>
            </a:xfrm>
            <a:custGeom>
              <a:avLst/>
              <a:gdLst>
                <a:gd name="T0" fmla="*/ 2147483646 w 1488"/>
                <a:gd name="T1" fmla="*/ 2147483646 h 2854"/>
                <a:gd name="T2" fmla="*/ 2147483646 w 1488"/>
                <a:gd name="T3" fmla="*/ 2147483646 h 2854"/>
                <a:gd name="T4" fmla="*/ 2147483646 w 1488"/>
                <a:gd name="T5" fmla="*/ 2147483646 h 2854"/>
                <a:gd name="T6" fmla="*/ 2147483646 w 1488"/>
                <a:gd name="T7" fmla="*/ 2147483646 h 2854"/>
                <a:gd name="T8" fmla="*/ 2147483646 w 1488"/>
                <a:gd name="T9" fmla="*/ 2147483646 h 2854"/>
                <a:gd name="T10" fmla="*/ 2147483646 w 1488"/>
                <a:gd name="T11" fmla="*/ 2147483646 h 2854"/>
                <a:gd name="T12" fmla="*/ 2147483646 w 1488"/>
                <a:gd name="T13" fmla="*/ 2147483646 h 2854"/>
                <a:gd name="T14" fmla="*/ 2147483646 w 1488"/>
                <a:gd name="T15" fmla="*/ 2147483646 h 2854"/>
                <a:gd name="T16" fmla="*/ 2147483646 w 1488"/>
                <a:gd name="T17" fmla="*/ 2147483646 h 2854"/>
                <a:gd name="T18" fmla="*/ 2147483646 w 1488"/>
                <a:gd name="T19" fmla="*/ 2147483646 h 2854"/>
                <a:gd name="T20" fmla="*/ 2147483646 w 1488"/>
                <a:gd name="T21" fmla="*/ 2147483646 h 2854"/>
                <a:gd name="T22" fmla="*/ 2147483646 w 1488"/>
                <a:gd name="T23" fmla="*/ 2147483646 h 2854"/>
                <a:gd name="T24" fmla="*/ 2147483646 w 1488"/>
                <a:gd name="T25" fmla="*/ 2147483646 h 2854"/>
                <a:gd name="T26" fmla="*/ 2147483646 w 1488"/>
                <a:gd name="T27" fmla="*/ 2147483646 h 2854"/>
                <a:gd name="T28" fmla="*/ 2147483646 w 1488"/>
                <a:gd name="T29" fmla="*/ 2147483646 h 2854"/>
                <a:gd name="T30" fmla="*/ 2147483646 w 1488"/>
                <a:gd name="T31" fmla="*/ 2147483646 h 2854"/>
                <a:gd name="T32" fmla="*/ 2147483646 w 1488"/>
                <a:gd name="T33" fmla="*/ 2147483646 h 2854"/>
                <a:gd name="T34" fmla="*/ 2147483646 w 1488"/>
                <a:gd name="T35" fmla="*/ 2147483646 h 2854"/>
                <a:gd name="T36" fmla="*/ 2147483646 w 1488"/>
                <a:gd name="T37" fmla="*/ 2147483646 h 2854"/>
                <a:gd name="T38" fmla="*/ 2147483646 w 1488"/>
                <a:gd name="T39" fmla="*/ 2147483646 h 2854"/>
                <a:gd name="T40" fmla="*/ 2147483646 w 1488"/>
                <a:gd name="T41" fmla="*/ 2147483646 h 2854"/>
                <a:gd name="T42" fmla="*/ 2147483646 w 1488"/>
                <a:gd name="T43" fmla="*/ 2147483646 h 2854"/>
                <a:gd name="T44" fmla="*/ 2147483646 w 1488"/>
                <a:gd name="T45" fmla="*/ 2147483646 h 2854"/>
                <a:gd name="T46" fmla="*/ 2147483646 w 1488"/>
                <a:gd name="T47" fmla="*/ 2147483646 h 2854"/>
                <a:gd name="T48" fmla="*/ 2147483646 w 1488"/>
                <a:gd name="T49" fmla="*/ 2147483646 h 2854"/>
                <a:gd name="T50" fmla="*/ 2147483646 w 1488"/>
                <a:gd name="T51" fmla="*/ 2147483646 h 2854"/>
                <a:gd name="T52" fmla="*/ 2147483646 w 1488"/>
                <a:gd name="T53" fmla="*/ 2147483646 h 2854"/>
                <a:gd name="T54" fmla="*/ 2147483646 w 1488"/>
                <a:gd name="T55" fmla="*/ 2147483646 h 2854"/>
                <a:gd name="T56" fmla="*/ 2147483646 w 1488"/>
                <a:gd name="T57" fmla="*/ 2147483646 h 2854"/>
                <a:gd name="T58" fmla="*/ 0 w 1488"/>
                <a:gd name="T59" fmla="*/ 2147483646 h 2854"/>
                <a:gd name="T60" fmla="*/ 0 w 1488"/>
                <a:gd name="T61" fmla="*/ 2147483646 h 2854"/>
                <a:gd name="T62" fmla="*/ 0 w 1488"/>
                <a:gd name="T63" fmla="*/ 2147483646 h 2854"/>
                <a:gd name="T64" fmla="*/ 0 w 1488"/>
                <a:gd name="T65" fmla="*/ 2147483646 h 2854"/>
                <a:gd name="T66" fmla="*/ 2147483646 w 1488"/>
                <a:gd name="T67" fmla="*/ 2147483646 h 2854"/>
                <a:gd name="T68" fmla="*/ 2147483646 w 1488"/>
                <a:gd name="T69" fmla="*/ 2147483646 h 285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88"/>
                <a:gd name="T106" fmla="*/ 0 h 2854"/>
                <a:gd name="T107" fmla="*/ 1488 w 1488"/>
                <a:gd name="T108" fmla="*/ 2854 h 285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88" h="2854">
                  <a:moveTo>
                    <a:pt x="835" y="717"/>
                  </a:moveTo>
                  <a:cubicBezTo>
                    <a:pt x="841" y="717"/>
                    <a:pt x="847" y="714"/>
                    <a:pt x="851" y="708"/>
                  </a:cubicBezTo>
                  <a:cubicBezTo>
                    <a:pt x="1249" y="68"/>
                    <a:pt x="1249" y="68"/>
                    <a:pt x="1249" y="68"/>
                  </a:cubicBezTo>
                  <a:cubicBezTo>
                    <a:pt x="1286" y="14"/>
                    <a:pt x="1361" y="0"/>
                    <a:pt x="1417" y="36"/>
                  </a:cubicBezTo>
                  <a:cubicBezTo>
                    <a:pt x="1473" y="72"/>
                    <a:pt x="1488" y="145"/>
                    <a:pt x="1451" y="199"/>
                  </a:cubicBezTo>
                  <a:cubicBezTo>
                    <a:pt x="890" y="1074"/>
                    <a:pt x="890" y="1074"/>
                    <a:pt x="890" y="1074"/>
                  </a:cubicBezTo>
                  <a:cubicBezTo>
                    <a:pt x="888" y="1077"/>
                    <a:pt x="887" y="1081"/>
                    <a:pt x="887" y="1085"/>
                  </a:cubicBezTo>
                  <a:cubicBezTo>
                    <a:pt x="887" y="1839"/>
                    <a:pt x="887" y="1839"/>
                    <a:pt x="887" y="1839"/>
                  </a:cubicBezTo>
                  <a:cubicBezTo>
                    <a:pt x="887" y="1906"/>
                    <a:pt x="887" y="1906"/>
                    <a:pt x="887" y="1906"/>
                  </a:cubicBezTo>
                  <a:cubicBezTo>
                    <a:pt x="887" y="2723"/>
                    <a:pt x="887" y="2723"/>
                    <a:pt x="887" y="2723"/>
                  </a:cubicBezTo>
                  <a:cubicBezTo>
                    <a:pt x="887" y="2795"/>
                    <a:pt x="826" y="2854"/>
                    <a:pt x="751" y="2854"/>
                  </a:cubicBezTo>
                  <a:cubicBezTo>
                    <a:pt x="749" y="2854"/>
                    <a:pt x="749" y="2854"/>
                    <a:pt x="749" y="2854"/>
                  </a:cubicBezTo>
                  <a:cubicBezTo>
                    <a:pt x="675" y="2854"/>
                    <a:pt x="614" y="2795"/>
                    <a:pt x="614" y="2723"/>
                  </a:cubicBezTo>
                  <a:cubicBezTo>
                    <a:pt x="614" y="1925"/>
                    <a:pt x="614" y="1925"/>
                    <a:pt x="614" y="1925"/>
                  </a:cubicBezTo>
                  <a:cubicBezTo>
                    <a:pt x="614" y="1914"/>
                    <a:pt x="605" y="1906"/>
                    <a:pt x="595" y="1906"/>
                  </a:cubicBezTo>
                  <a:cubicBezTo>
                    <a:pt x="576" y="1906"/>
                    <a:pt x="576" y="1906"/>
                    <a:pt x="576" y="1906"/>
                  </a:cubicBezTo>
                  <a:cubicBezTo>
                    <a:pt x="565" y="1906"/>
                    <a:pt x="557" y="1914"/>
                    <a:pt x="557" y="1925"/>
                  </a:cubicBezTo>
                  <a:cubicBezTo>
                    <a:pt x="557" y="2723"/>
                    <a:pt x="557" y="2723"/>
                    <a:pt x="557" y="2723"/>
                  </a:cubicBezTo>
                  <a:cubicBezTo>
                    <a:pt x="557" y="2795"/>
                    <a:pt x="495" y="2854"/>
                    <a:pt x="421" y="2854"/>
                  </a:cubicBezTo>
                  <a:cubicBezTo>
                    <a:pt x="419" y="2854"/>
                    <a:pt x="419" y="2854"/>
                    <a:pt x="419" y="2854"/>
                  </a:cubicBezTo>
                  <a:cubicBezTo>
                    <a:pt x="344" y="2854"/>
                    <a:pt x="283" y="2795"/>
                    <a:pt x="283" y="2723"/>
                  </a:cubicBezTo>
                  <a:cubicBezTo>
                    <a:pt x="283" y="1906"/>
                    <a:pt x="283" y="1906"/>
                    <a:pt x="283" y="1906"/>
                  </a:cubicBezTo>
                  <a:cubicBezTo>
                    <a:pt x="283" y="1839"/>
                    <a:pt x="283" y="1839"/>
                    <a:pt x="283" y="1839"/>
                  </a:cubicBezTo>
                  <a:cubicBezTo>
                    <a:pt x="283" y="1103"/>
                    <a:pt x="283" y="1103"/>
                    <a:pt x="283" y="1103"/>
                  </a:cubicBezTo>
                  <a:cubicBezTo>
                    <a:pt x="283" y="1092"/>
                    <a:pt x="274" y="1084"/>
                    <a:pt x="263" y="1085"/>
                  </a:cubicBezTo>
                  <a:cubicBezTo>
                    <a:pt x="263" y="1085"/>
                    <a:pt x="263" y="1085"/>
                    <a:pt x="263" y="1085"/>
                  </a:cubicBezTo>
                  <a:cubicBezTo>
                    <a:pt x="253" y="1086"/>
                    <a:pt x="246" y="1094"/>
                    <a:pt x="246" y="1103"/>
                  </a:cubicBezTo>
                  <a:cubicBezTo>
                    <a:pt x="246" y="1712"/>
                    <a:pt x="246" y="1712"/>
                    <a:pt x="246" y="1712"/>
                  </a:cubicBezTo>
                  <a:cubicBezTo>
                    <a:pt x="246" y="1778"/>
                    <a:pt x="190" y="1830"/>
                    <a:pt x="123" y="1830"/>
                  </a:cubicBezTo>
                  <a:cubicBezTo>
                    <a:pt x="56" y="1830"/>
                    <a:pt x="0" y="1778"/>
                    <a:pt x="0" y="1712"/>
                  </a:cubicBezTo>
                  <a:cubicBezTo>
                    <a:pt x="0" y="1170"/>
                    <a:pt x="0" y="1170"/>
                    <a:pt x="0" y="1170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0" y="736"/>
                    <a:pt x="0" y="736"/>
                    <a:pt x="0" y="736"/>
                  </a:cubicBezTo>
                  <a:cubicBezTo>
                    <a:pt x="0" y="726"/>
                    <a:pt x="9" y="717"/>
                    <a:pt x="19" y="717"/>
                  </a:cubicBezTo>
                  <a:lnTo>
                    <a:pt x="835" y="71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1013" dirty="0"/>
            </a:p>
          </p:txBody>
        </p:sp>
        <p:sp>
          <p:nvSpPr>
            <p:cNvPr id="14" name="Freeform 256"/>
            <p:cNvSpPr>
              <a:spLocks noChangeArrowheads="1"/>
            </p:cNvSpPr>
            <p:nvPr/>
          </p:nvSpPr>
          <p:spPr bwMode="auto">
            <a:xfrm>
              <a:off x="124449" y="273027"/>
              <a:ext cx="394073" cy="213068"/>
            </a:xfrm>
            <a:custGeom>
              <a:avLst/>
              <a:gdLst>
                <a:gd name="T0" fmla="*/ 2147483646 w 535"/>
                <a:gd name="T1" fmla="*/ 0 h 290"/>
                <a:gd name="T2" fmla="*/ 0 w 535"/>
                <a:gd name="T3" fmla="*/ 2147483646 h 290"/>
                <a:gd name="T4" fmla="*/ 2147483646 w 535"/>
                <a:gd name="T5" fmla="*/ 2147483646 h 290"/>
                <a:gd name="T6" fmla="*/ 2147483646 w 535"/>
                <a:gd name="T7" fmla="*/ 2147483646 h 290"/>
                <a:gd name="T8" fmla="*/ 2147483646 w 535"/>
                <a:gd name="T9" fmla="*/ 0 h 290"/>
                <a:gd name="T10" fmla="*/ 2147483646 w 535"/>
                <a:gd name="T11" fmla="*/ 0 h 2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5"/>
                <a:gd name="T19" fmla="*/ 0 h 290"/>
                <a:gd name="T20" fmla="*/ 535 w 535"/>
                <a:gd name="T21" fmla="*/ 290 h 2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5" h="290">
                  <a:moveTo>
                    <a:pt x="1" y="0"/>
                  </a:moveTo>
                  <a:cubicBezTo>
                    <a:pt x="0" y="7"/>
                    <a:pt x="0" y="15"/>
                    <a:pt x="0" y="22"/>
                  </a:cubicBezTo>
                  <a:cubicBezTo>
                    <a:pt x="0" y="170"/>
                    <a:pt x="120" y="290"/>
                    <a:pt x="267" y="290"/>
                  </a:cubicBezTo>
                  <a:cubicBezTo>
                    <a:pt x="415" y="290"/>
                    <a:pt x="535" y="170"/>
                    <a:pt x="535" y="22"/>
                  </a:cubicBezTo>
                  <a:cubicBezTo>
                    <a:pt x="535" y="15"/>
                    <a:pt x="534" y="7"/>
                    <a:pt x="534" y="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40" tIns="45720" rIns="91440" bIns="45720"/>
            <a:lstStyle/>
            <a:p>
              <a:endParaRPr lang="zh-CN" altLang="en-US" sz="1013"/>
            </a:p>
          </p:txBody>
        </p:sp>
      </p:grpSp>
      <p:sp>
        <p:nvSpPr>
          <p:cNvPr id="19" name="任意多边形 18"/>
          <p:cNvSpPr/>
          <p:nvPr/>
        </p:nvSpPr>
        <p:spPr>
          <a:xfrm>
            <a:off x="10128250" y="984250"/>
            <a:ext cx="927100" cy="698500"/>
          </a:xfrm>
          <a:custGeom>
            <a:avLst/>
            <a:gdLst>
              <a:gd name="connsiteX0" fmla="*/ 787400 w 927100"/>
              <a:gd name="connsiteY0" fmla="*/ 0 h 698500"/>
              <a:gd name="connsiteX1" fmla="*/ 0 w 927100"/>
              <a:gd name="connsiteY1" fmla="*/ 285750 h 698500"/>
              <a:gd name="connsiteX2" fmla="*/ 203200 w 927100"/>
              <a:gd name="connsiteY2" fmla="*/ 698500 h 698500"/>
              <a:gd name="connsiteX3" fmla="*/ 927100 w 927100"/>
              <a:gd name="connsiteY3" fmla="*/ 457200 h 698500"/>
              <a:gd name="connsiteX4" fmla="*/ 787400 w 927100"/>
              <a:gd name="connsiteY4" fmla="*/ 0 h 69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27100" h="698500">
                <a:moveTo>
                  <a:pt x="787400" y="0"/>
                </a:moveTo>
                <a:lnTo>
                  <a:pt x="0" y="285750"/>
                </a:lnTo>
                <a:lnTo>
                  <a:pt x="203200" y="698500"/>
                </a:lnTo>
                <a:lnTo>
                  <a:pt x="927100" y="457200"/>
                </a:lnTo>
                <a:lnTo>
                  <a:pt x="787400" y="0"/>
                </a:lnTo>
                <a:close/>
              </a:path>
            </a:pathLst>
          </a:cu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圆角矩形 16"/>
          <p:cNvSpPr/>
          <p:nvPr/>
        </p:nvSpPr>
        <p:spPr>
          <a:xfrm>
            <a:off x="10911126" y="980448"/>
            <a:ext cx="209550" cy="1064252"/>
          </a:xfrm>
          <a:prstGeom prst="roundRect">
            <a:avLst>
              <a:gd name="adj" fmla="val 5758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881789" y="4448629"/>
            <a:ext cx="275771" cy="275771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977289" y="3915229"/>
            <a:ext cx="275771" cy="275771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941270" y="3066143"/>
            <a:ext cx="275771" cy="275771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燕尾形 23"/>
          <p:cNvSpPr/>
          <p:nvPr/>
        </p:nvSpPr>
        <p:spPr>
          <a:xfrm>
            <a:off x="9503890" y="1227430"/>
            <a:ext cx="412331" cy="687009"/>
          </a:xfrm>
          <a:prstGeom prst="chevron">
            <a:avLst>
              <a:gd name="adj" fmla="val 6056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80907" y="1331119"/>
            <a:ext cx="116114" cy="2010794"/>
          </a:xfrm>
          <a:prstGeom prst="roundRect">
            <a:avLst>
              <a:gd name="adj" fmla="val 37176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397021" y="1231543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等腰三角形 28"/>
          <p:cNvSpPr/>
          <p:nvPr/>
        </p:nvSpPr>
        <p:spPr>
          <a:xfrm rot="10800000">
            <a:off x="518669" y="1539063"/>
            <a:ext cx="275423" cy="237434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20317" y="1790537"/>
            <a:ext cx="468967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tree. A little boy loved to come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 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 around it every up</a:t>
            </a:r>
          </a:p>
          <a:p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-1355495" y="7000421"/>
            <a:ext cx="5489345" cy="3178583"/>
            <a:chOff x="236203" y="3439273"/>
            <a:chExt cx="5489345" cy="3178583"/>
          </a:xfrm>
        </p:grpSpPr>
        <p:sp>
          <p:nvSpPr>
            <p:cNvPr id="31" name="文本框 30"/>
            <p:cNvSpPr txBox="1"/>
            <p:nvPr/>
          </p:nvSpPr>
          <p:spPr>
            <a:xfrm>
              <a:off x="472472" y="3456694"/>
              <a:ext cx="52530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play around it every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72472" y="4264193"/>
              <a:ext cx="52530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play around it every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72472" y="5071692"/>
              <a:ext cx="52530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play around it every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72472" y="5879192"/>
              <a:ext cx="52530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play around it every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up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菱形 34"/>
            <p:cNvSpPr/>
            <p:nvPr/>
          </p:nvSpPr>
          <p:spPr>
            <a:xfrm>
              <a:off x="236203" y="3439273"/>
              <a:ext cx="252083" cy="252083"/>
            </a:xfrm>
            <a:prstGeom prst="diamond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菱形 35"/>
            <p:cNvSpPr/>
            <p:nvPr/>
          </p:nvSpPr>
          <p:spPr>
            <a:xfrm>
              <a:off x="236203" y="4237909"/>
              <a:ext cx="252083" cy="252083"/>
            </a:xfrm>
            <a:prstGeom prst="diamond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菱形 36"/>
            <p:cNvSpPr/>
            <p:nvPr/>
          </p:nvSpPr>
          <p:spPr>
            <a:xfrm>
              <a:off x="236203" y="5077789"/>
              <a:ext cx="252083" cy="252083"/>
            </a:xfrm>
            <a:prstGeom prst="diamond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菱形 37"/>
            <p:cNvSpPr/>
            <p:nvPr/>
          </p:nvSpPr>
          <p:spPr>
            <a:xfrm>
              <a:off x="236203" y="5907911"/>
              <a:ext cx="252083" cy="252083"/>
            </a:xfrm>
            <a:prstGeom prst="diamond">
              <a:avLst/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907" y="3923842"/>
            <a:ext cx="3735709" cy="2206954"/>
          </a:xfrm>
          <a:prstGeom prst="rect">
            <a:avLst/>
          </a:prstGeom>
          <a:noFill/>
        </p:spPr>
      </p:pic>
      <p:sp>
        <p:nvSpPr>
          <p:cNvPr id="41" name="文本框 40"/>
          <p:cNvSpPr txBox="1"/>
          <p:nvPr/>
        </p:nvSpPr>
        <p:spPr>
          <a:xfrm>
            <a:off x="4374813" y="5026838"/>
            <a:ext cx="1362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 ADFGAS</a:t>
            </a:r>
          </a:p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527223" y="4800600"/>
            <a:ext cx="1362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 ADFGA0</a:t>
            </a:r>
          </a:p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8341302" y="3969603"/>
            <a:ext cx="1362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 ADFGAS</a:t>
            </a:r>
          </a:p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649116" y="3153056"/>
            <a:ext cx="2771648" cy="3747564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10223475" y="2048242"/>
            <a:ext cx="1771650" cy="1746250"/>
          </a:xfrm>
          <a:prstGeom prst="roundRect">
            <a:avLst>
              <a:gd name="adj" fmla="val 15568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10439638" y="2331219"/>
            <a:ext cx="1362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 ADFGAS</a:t>
            </a:r>
          </a:p>
          <a:p>
            <a:pPr algn="ctr"/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32023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12272386" y="6538864"/>
            <a:ext cx="11099409" cy="0"/>
          </a:xfrm>
          <a:prstGeom prst="line">
            <a:avLst/>
          </a:prstGeom>
          <a:ln w="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6658" y="1520784"/>
            <a:ext cx="9595060" cy="452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895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417001" y="641894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33149" y="185341"/>
            <a:ext cx="53614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32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/>
          </a:p>
        </p:txBody>
      </p:sp>
      <p:grpSp>
        <p:nvGrpSpPr>
          <p:cNvPr id="61" name="组合 60"/>
          <p:cNvGrpSpPr/>
          <p:nvPr/>
        </p:nvGrpSpPr>
        <p:grpSpPr>
          <a:xfrm>
            <a:off x="444500" y="1221041"/>
            <a:ext cx="2995372" cy="5128120"/>
            <a:chOff x="444500" y="1525841"/>
            <a:chExt cx="2995372" cy="5128120"/>
          </a:xfrm>
        </p:grpSpPr>
        <p:grpSp>
          <p:nvGrpSpPr>
            <p:cNvPr id="28" name="组合 27"/>
            <p:cNvGrpSpPr/>
            <p:nvPr/>
          </p:nvGrpSpPr>
          <p:grpSpPr>
            <a:xfrm>
              <a:off x="444500" y="1525841"/>
              <a:ext cx="2995372" cy="3477926"/>
              <a:chOff x="244924" y="1771650"/>
              <a:chExt cx="2995372" cy="3477926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44924" y="1771650"/>
                <a:ext cx="2995372" cy="3476804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510789" y="2946661"/>
                <a:ext cx="555757" cy="2302915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1155801" y="3510052"/>
                <a:ext cx="555757" cy="17260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800813" y="2419313"/>
                <a:ext cx="555757" cy="2829141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矩形 4"/>
              <p:cNvSpPr/>
              <p:nvPr/>
            </p:nvSpPr>
            <p:spPr>
              <a:xfrm>
                <a:off x="2445826" y="4118337"/>
                <a:ext cx="555757" cy="1116445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444500" y="4780583"/>
              <a:ext cx="2995372" cy="1214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32511" y="5884520"/>
              <a:ext cx="24193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pPr algn="ctr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 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44184" y="5656186"/>
              <a:ext cx="17960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</a:t>
              </a:r>
              <a:endParaRPr lang="zh-CN" altLang="en-US" sz="1400" b="1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06884" y="2297801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2.1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011634" y="1792843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3.1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372330" y="2881161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1.1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667742" y="3500685"/>
              <a:ext cx="5557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171"/>
            <p:cNvSpPr>
              <a:spLocks noEditPoints="1"/>
            </p:cNvSpPr>
            <p:nvPr/>
          </p:nvSpPr>
          <p:spPr bwMode="auto">
            <a:xfrm>
              <a:off x="1611801" y="5031914"/>
              <a:ext cx="660771" cy="579161"/>
            </a:xfrm>
            <a:custGeom>
              <a:avLst/>
              <a:gdLst>
                <a:gd name="T0" fmla="*/ 58 w 106"/>
                <a:gd name="T1" fmla="*/ 21 h 93"/>
                <a:gd name="T2" fmla="*/ 83 w 106"/>
                <a:gd name="T3" fmla="*/ 0 h 93"/>
                <a:gd name="T4" fmla="*/ 106 w 106"/>
                <a:gd name="T5" fmla="*/ 26 h 93"/>
                <a:gd name="T6" fmla="*/ 81 w 106"/>
                <a:gd name="T7" fmla="*/ 48 h 93"/>
                <a:gd name="T8" fmla="*/ 55 w 106"/>
                <a:gd name="T9" fmla="*/ 44 h 93"/>
                <a:gd name="T10" fmla="*/ 48 w 106"/>
                <a:gd name="T11" fmla="*/ 57 h 93"/>
                <a:gd name="T12" fmla="*/ 82 w 106"/>
                <a:gd name="T13" fmla="*/ 81 h 93"/>
                <a:gd name="T14" fmla="*/ 32 w 106"/>
                <a:gd name="T15" fmla="*/ 93 h 93"/>
                <a:gd name="T16" fmla="*/ 38 w 106"/>
                <a:gd name="T17" fmla="*/ 57 h 93"/>
                <a:gd name="T18" fmla="*/ 32 w 106"/>
                <a:gd name="T19" fmla="*/ 33 h 93"/>
                <a:gd name="T20" fmla="*/ 28 w 106"/>
                <a:gd name="T21" fmla="*/ 51 h 93"/>
                <a:gd name="T22" fmla="*/ 11 w 106"/>
                <a:gd name="T23" fmla="*/ 47 h 93"/>
                <a:gd name="T24" fmla="*/ 11 w 106"/>
                <a:gd name="T25" fmla="*/ 62 h 93"/>
                <a:gd name="T26" fmla="*/ 5 w 106"/>
                <a:gd name="T27" fmla="*/ 88 h 93"/>
                <a:gd name="T28" fmla="*/ 12 w 106"/>
                <a:gd name="T29" fmla="*/ 75 h 93"/>
                <a:gd name="T30" fmla="*/ 1 w 106"/>
                <a:gd name="T31" fmla="*/ 54 h 93"/>
                <a:gd name="T32" fmla="*/ 8 w 106"/>
                <a:gd name="T33" fmla="*/ 37 h 93"/>
                <a:gd name="T34" fmla="*/ 73 w 106"/>
                <a:gd name="T35" fmla="*/ 16 h 93"/>
                <a:gd name="T36" fmla="*/ 76 w 106"/>
                <a:gd name="T37" fmla="*/ 9 h 93"/>
                <a:gd name="T38" fmla="*/ 74 w 106"/>
                <a:gd name="T39" fmla="*/ 18 h 93"/>
                <a:gd name="T40" fmla="*/ 75 w 106"/>
                <a:gd name="T41" fmla="*/ 24 h 93"/>
                <a:gd name="T42" fmla="*/ 78 w 106"/>
                <a:gd name="T43" fmla="*/ 17 h 93"/>
                <a:gd name="T44" fmla="*/ 76 w 106"/>
                <a:gd name="T45" fmla="*/ 26 h 93"/>
                <a:gd name="T46" fmla="*/ 81 w 106"/>
                <a:gd name="T47" fmla="*/ 32 h 93"/>
                <a:gd name="T48" fmla="*/ 76 w 106"/>
                <a:gd name="T49" fmla="*/ 26 h 93"/>
                <a:gd name="T50" fmla="*/ 74 w 106"/>
                <a:gd name="T51" fmla="*/ 39 h 93"/>
                <a:gd name="T52" fmla="*/ 83 w 106"/>
                <a:gd name="T53" fmla="*/ 40 h 93"/>
                <a:gd name="T54" fmla="*/ 75 w 106"/>
                <a:gd name="T55" fmla="*/ 35 h 93"/>
                <a:gd name="T56" fmla="*/ 73 w 106"/>
                <a:gd name="T57" fmla="*/ 34 h 93"/>
                <a:gd name="T58" fmla="*/ 67 w 106"/>
                <a:gd name="T59" fmla="*/ 31 h 93"/>
                <a:gd name="T60" fmla="*/ 72 w 106"/>
                <a:gd name="T61" fmla="*/ 37 h 93"/>
                <a:gd name="T62" fmla="*/ 73 w 106"/>
                <a:gd name="T63" fmla="*/ 27 h 93"/>
                <a:gd name="T64" fmla="*/ 73 w 106"/>
                <a:gd name="T65" fmla="*/ 31 h 93"/>
                <a:gd name="T66" fmla="*/ 73 w 106"/>
                <a:gd name="T67" fmla="*/ 24 h 93"/>
                <a:gd name="T68" fmla="*/ 72 w 106"/>
                <a:gd name="T69" fmla="*/ 20 h 93"/>
                <a:gd name="T70" fmla="*/ 66 w 106"/>
                <a:gd name="T71" fmla="*/ 26 h 93"/>
                <a:gd name="T72" fmla="*/ 71 w 106"/>
                <a:gd name="T73" fmla="*/ 17 h 93"/>
                <a:gd name="T74" fmla="*/ 66 w 106"/>
                <a:gd name="T75" fmla="*/ 21 h 93"/>
                <a:gd name="T76" fmla="*/ 71 w 106"/>
                <a:gd name="T77" fmla="*/ 17 h 93"/>
                <a:gd name="T78" fmla="*/ 91 w 106"/>
                <a:gd name="T79" fmla="*/ 32 h 93"/>
                <a:gd name="T80" fmla="*/ 88 w 106"/>
                <a:gd name="T81" fmla="*/ 39 h 93"/>
                <a:gd name="T82" fmla="*/ 93 w 106"/>
                <a:gd name="T83" fmla="*/ 36 h 93"/>
                <a:gd name="T84" fmla="*/ 88 w 106"/>
                <a:gd name="T85" fmla="*/ 24 h 93"/>
                <a:gd name="T86" fmla="*/ 85 w 106"/>
                <a:gd name="T87" fmla="*/ 25 h 93"/>
                <a:gd name="T88" fmla="*/ 90 w 106"/>
                <a:gd name="T89" fmla="*/ 29 h 93"/>
                <a:gd name="T90" fmla="*/ 87 w 106"/>
                <a:gd name="T91" fmla="*/ 16 h 93"/>
                <a:gd name="T92" fmla="*/ 85 w 106"/>
                <a:gd name="T93" fmla="*/ 22 h 93"/>
                <a:gd name="T94" fmla="*/ 88 w 106"/>
                <a:gd name="T95" fmla="*/ 13 h 93"/>
                <a:gd name="T96" fmla="*/ 83 w 106"/>
                <a:gd name="T97" fmla="*/ 8 h 93"/>
                <a:gd name="T98" fmla="*/ 83 w 106"/>
                <a:gd name="T99" fmla="*/ 13 h 93"/>
                <a:gd name="T100" fmla="*/ 90 w 106"/>
                <a:gd name="T101" fmla="*/ 11 h 93"/>
                <a:gd name="T102" fmla="*/ 91 w 106"/>
                <a:gd name="T103" fmla="*/ 14 h 93"/>
                <a:gd name="T104" fmla="*/ 94 w 106"/>
                <a:gd name="T105" fmla="*/ 14 h 93"/>
                <a:gd name="T106" fmla="*/ 90 w 106"/>
                <a:gd name="T107" fmla="*/ 16 h 93"/>
                <a:gd name="T108" fmla="*/ 96 w 106"/>
                <a:gd name="T109" fmla="*/ 20 h 93"/>
                <a:gd name="T110" fmla="*/ 91 w 106"/>
                <a:gd name="T111" fmla="*/ 23 h 93"/>
                <a:gd name="T112" fmla="*/ 92 w 106"/>
                <a:gd name="T113" fmla="*/ 28 h 93"/>
                <a:gd name="T114" fmla="*/ 97 w 106"/>
                <a:gd name="T115" fmla="*/ 22 h 93"/>
                <a:gd name="T116" fmla="*/ 93 w 106"/>
                <a:gd name="T117" fmla="*/ 30 h 93"/>
                <a:gd name="T118" fmla="*/ 98 w 106"/>
                <a:gd name="T119" fmla="*/ 26 h 93"/>
                <a:gd name="T120" fmla="*/ 93 w 106"/>
                <a:gd name="T121" fmla="*/ 30 h 93"/>
                <a:gd name="T122" fmla="*/ 40 w 106"/>
                <a:gd name="T123" fmla="*/ 42 h 93"/>
                <a:gd name="T124" fmla="*/ 48 w 106"/>
                <a:gd name="T12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" h="93">
                  <a:moveTo>
                    <a:pt x="8" y="37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9" y="16"/>
                    <a:pt x="62" y="11"/>
                    <a:pt x="66" y="7"/>
                  </a:cubicBezTo>
                  <a:cubicBezTo>
                    <a:pt x="71" y="2"/>
                    <a:pt x="77" y="0"/>
                    <a:pt x="83" y="0"/>
                  </a:cubicBezTo>
                  <a:cubicBezTo>
                    <a:pt x="89" y="1"/>
                    <a:pt x="95" y="3"/>
                    <a:pt x="100" y="8"/>
                  </a:cubicBezTo>
                  <a:cubicBezTo>
                    <a:pt x="104" y="13"/>
                    <a:pt x="106" y="20"/>
                    <a:pt x="106" y="26"/>
                  </a:cubicBezTo>
                  <a:cubicBezTo>
                    <a:pt x="105" y="32"/>
                    <a:pt x="103" y="38"/>
                    <a:pt x="98" y="42"/>
                  </a:cubicBezTo>
                  <a:cubicBezTo>
                    <a:pt x="93" y="47"/>
                    <a:pt x="87" y="49"/>
                    <a:pt x="81" y="48"/>
                  </a:cubicBezTo>
                  <a:cubicBezTo>
                    <a:pt x="75" y="48"/>
                    <a:pt x="70" y="46"/>
                    <a:pt x="66" y="4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39" y="81"/>
                    <a:pt x="39" y="81"/>
                    <a:pt x="39" y="81"/>
                  </a:cubicBezTo>
                  <a:cubicBezTo>
                    <a:pt x="82" y="81"/>
                    <a:pt x="82" y="81"/>
                    <a:pt x="82" y="81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32" y="93"/>
                    <a:pt x="32" y="93"/>
                    <a:pt x="32" y="93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27" y="87"/>
                    <a:pt x="34" y="68"/>
                    <a:pt x="38" y="57"/>
                  </a:cubicBezTo>
                  <a:cubicBezTo>
                    <a:pt x="32" y="57"/>
                    <a:pt x="32" y="57"/>
                    <a:pt x="32" y="57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13" y="54"/>
                    <a:pt x="13" y="54"/>
                    <a:pt x="13" y="5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8" y="48"/>
                    <a:pt x="5" y="51"/>
                    <a:pt x="6" y="53"/>
                  </a:cubicBezTo>
                  <a:cubicBezTo>
                    <a:pt x="6" y="56"/>
                    <a:pt x="8" y="59"/>
                    <a:pt x="11" y="62"/>
                  </a:cubicBezTo>
                  <a:cubicBezTo>
                    <a:pt x="14" y="67"/>
                    <a:pt x="17" y="71"/>
                    <a:pt x="17" y="76"/>
                  </a:cubicBezTo>
                  <a:cubicBezTo>
                    <a:pt x="16" y="84"/>
                    <a:pt x="5" y="88"/>
                    <a:pt x="5" y="88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4"/>
                    <a:pt x="11" y="81"/>
                    <a:pt x="12" y="75"/>
                  </a:cubicBezTo>
                  <a:cubicBezTo>
                    <a:pt x="12" y="73"/>
                    <a:pt x="10" y="69"/>
                    <a:pt x="7" y="65"/>
                  </a:cubicBezTo>
                  <a:cubicBezTo>
                    <a:pt x="4" y="61"/>
                    <a:pt x="1" y="58"/>
                    <a:pt x="1" y="54"/>
                  </a:cubicBezTo>
                  <a:cubicBezTo>
                    <a:pt x="0" y="48"/>
                    <a:pt x="6" y="44"/>
                    <a:pt x="10" y="42"/>
                  </a:cubicBezTo>
                  <a:cubicBezTo>
                    <a:pt x="8" y="37"/>
                    <a:pt x="8" y="37"/>
                    <a:pt x="8" y="37"/>
                  </a:cubicBezTo>
                  <a:close/>
                  <a:moveTo>
                    <a:pt x="72" y="12"/>
                  </a:moveTo>
                  <a:cubicBezTo>
                    <a:pt x="72" y="13"/>
                    <a:pt x="73" y="15"/>
                    <a:pt x="73" y="16"/>
                  </a:cubicBezTo>
                  <a:cubicBezTo>
                    <a:pt x="75" y="15"/>
                    <a:pt x="76" y="15"/>
                    <a:pt x="77" y="15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5" y="10"/>
                    <a:pt x="73" y="11"/>
                    <a:pt x="72" y="12"/>
                  </a:cubicBezTo>
                  <a:close/>
                  <a:moveTo>
                    <a:pt x="74" y="18"/>
                  </a:moveTo>
                  <a:cubicBezTo>
                    <a:pt x="75" y="20"/>
                    <a:pt x="75" y="22"/>
                    <a:pt x="75" y="23"/>
                  </a:cubicBezTo>
                  <a:cubicBezTo>
                    <a:pt x="75" y="23"/>
                    <a:pt x="75" y="24"/>
                    <a:pt x="75" y="24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8"/>
                    <a:pt x="75" y="18"/>
                    <a:pt x="74" y="18"/>
                  </a:cubicBezTo>
                  <a:close/>
                  <a:moveTo>
                    <a:pt x="76" y="26"/>
                  </a:moveTo>
                  <a:cubicBezTo>
                    <a:pt x="76" y="28"/>
                    <a:pt x="76" y="30"/>
                    <a:pt x="76" y="32"/>
                  </a:cubicBezTo>
                  <a:cubicBezTo>
                    <a:pt x="77" y="32"/>
                    <a:pt x="79" y="32"/>
                    <a:pt x="81" y="32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76" y="26"/>
                    <a:pt x="76" y="26"/>
                    <a:pt x="76" y="26"/>
                  </a:cubicBezTo>
                  <a:close/>
                  <a:moveTo>
                    <a:pt x="75" y="35"/>
                  </a:moveTo>
                  <a:cubicBezTo>
                    <a:pt x="75" y="36"/>
                    <a:pt x="75" y="37"/>
                    <a:pt x="74" y="39"/>
                  </a:cubicBezTo>
                  <a:cubicBezTo>
                    <a:pt x="76" y="40"/>
                    <a:pt x="79" y="40"/>
                    <a:pt x="81" y="40"/>
                  </a:cubicBezTo>
                  <a:cubicBezTo>
                    <a:pt x="82" y="41"/>
                    <a:pt x="82" y="41"/>
                    <a:pt x="83" y="40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9" y="35"/>
                    <a:pt x="77" y="35"/>
                    <a:pt x="75" y="35"/>
                  </a:cubicBezTo>
                  <a:close/>
                  <a:moveTo>
                    <a:pt x="72" y="37"/>
                  </a:moveTo>
                  <a:cubicBezTo>
                    <a:pt x="72" y="36"/>
                    <a:pt x="73" y="35"/>
                    <a:pt x="73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0" y="33"/>
                    <a:pt x="69" y="32"/>
                    <a:pt x="67" y="31"/>
                  </a:cubicBezTo>
                  <a:cubicBezTo>
                    <a:pt x="68" y="32"/>
                    <a:pt x="69" y="34"/>
                    <a:pt x="70" y="35"/>
                  </a:cubicBezTo>
                  <a:cubicBezTo>
                    <a:pt x="71" y="36"/>
                    <a:pt x="71" y="37"/>
                    <a:pt x="72" y="37"/>
                  </a:cubicBezTo>
                  <a:close/>
                  <a:moveTo>
                    <a:pt x="73" y="31"/>
                  </a:moveTo>
                  <a:cubicBezTo>
                    <a:pt x="73" y="30"/>
                    <a:pt x="73" y="28"/>
                    <a:pt x="73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9" y="30"/>
                    <a:pt x="71" y="31"/>
                    <a:pt x="73" y="31"/>
                  </a:cubicBezTo>
                  <a:cubicBezTo>
                    <a:pt x="73" y="31"/>
                    <a:pt x="73" y="31"/>
                    <a:pt x="73" y="31"/>
                  </a:cubicBezTo>
                  <a:close/>
                  <a:moveTo>
                    <a:pt x="73" y="24"/>
                  </a:moveTo>
                  <a:cubicBezTo>
                    <a:pt x="73" y="24"/>
                    <a:pt x="73" y="24"/>
                    <a:pt x="73" y="24"/>
                  </a:cubicBezTo>
                  <a:cubicBezTo>
                    <a:pt x="73" y="22"/>
                    <a:pt x="72" y="21"/>
                    <a:pt x="72" y="20"/>
                  </a:cubicBezTo>
                  <a:cubicBezTo>
                    <a:pt x="72" y="20"/>
                    <a:pt x="71" y="20"/>
                    <a:pt x="71" y="21"/>
                  </a:cubicBezTo>
                  <a:cubicBezTo>
                    <a:pt x="69" y="22"/>
                    <a:pt x="67" y="24"/>
                    <a:pt x="66" y="26"/>
                  </a:cubicBezTo>
                  <a:cubicBezTo>
                    <a:pt x="73" y="24"/>
                    <a:pt x="73" y="24"/>
                    <a:pt x="73" y="24"/>
                  </a:cubicBezTo>
                  <a:close/>
                  <a:moveTo>
                    <a:pt x="71" y="17"/>
                  </a:moveTo>
                  <a:cubicBezTo>
                    <a:pt x="71" y="16"/>
                    <a:pt x="70" y="15"/>
                    <a:pt x="70" y="14"/>
                  </a:cubicBezTo>
                  <a:cubicBezTo>
                    <a:pt x="68" y="16"/>
                    <a:pt x="67" y="19"/>
                    <a:pt x="66" y="21"/>
                  </a:cubicBezTo>
                  <a:cubicBezTo>
                    <a:pt x="67" y="20"/>
                    <a:pt x="68" y="19"/>
                    <a:pt x="69" y="18"/>
                  </a:cubicBezTo>
                  <a:cubicBezTo>
                    <a:pt x="70" y="18"/>
                    <a:pt x="70" y="18"/>
                    <a:pt x="71" y="17"/>
                  </a:cubicBezTo>
                  <a:close/>
                  <a:moveTo>
                    <a:pt x="93" y="36"/>
                  </a:moveTo>
                  <a:cubicBezTo>
                    <a:pt x="92" y="34"/>
                    <a:pt x="92" y="33"/>
                    <a:pt x="91" y="32"/>
                  </a:cubicBezTo>
                  <a:cubicBezTo>
                    <a:pt x="90" y="32"/>
                    <a:pt x="88" y="33"/>
                    <a:pt x="87" y="33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0" y="39"/>
                    <a:pt x="91" y="38"/>
                    <a:pt x="93" y="36"/>
                  </a:cubicBezTo>
                  <a:cubicBezTo>
                    <a:pt x="93" y="36"/>
                    <a:pt x="93" y="36"/>
                    <a:pt x="93" y="36"/>
                  </a:cubicBezTo>
                  <a:close/>
                  <a:moveTo>
                    <a:pt x="90" y="29"/>
                  </a:moveTo>
                  <a:cubicBezTo>
                    <a:pt x="89" y="28"/>
                    <a:pt x="89" y="26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88" y="30"/>
                    <a:pt x="89" y="30"/>
                    <a:pt x="90" y="29"/>
                  </a:cubicBezTo>
                  <a:close/>
                  <a:moveTo>
                    <a:pt x="88" y="21"/>
                  </a:moveTo>
                  <a:cubicBezTo>
                    <a:pt x="88" y="19"/>
                    <a:pt x="87" y="18"/>
                    <a:pt x="87" y="16"/>
                  </a:cubicBezTo>
                  <a:cubicBezTo>
                    <a:pt x="86" y="15"/>
                    <a:pt x="85" y="15"/>
                    <a:pt x="83" y="16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8" y="21"/>
                    <a:pt x="88" y="21"/>
                    <a:pt x="88" y="21"/>
                  </a:cubicBezTo>
                  <a:close/>
                  <a:moveTo>
                    <a:pt x="88" y="13"/>
                  </a:moveTo>
                  <a:cubicBezTo>
                    <a:pt x="88" y="12"/>
                    <a:pt x="88" y="11"/>
                    <a:pt x="88" y="9"/>
                  </a:cubicBezTo>
                  <a:cubicBezTo>
                    <a:pt x="86" y="9"/>
                    <a:pt x="84" y="8"/>
                    <a:pt x="83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3"/>
                    <a:pt x="86" y="13"/>
                    <a:pt x="88" y="13"/>
                  </a:cubicBezTo>
                  <a:close/>
                  <a:moveTo>
                    <a:pt x="90" y="11"/>
                  </a:moveTo>
                  <a:cubicBezTo>
                    <a:pt x="90" y="12"/>
                    <a:pt x="90" y="13"/>
                    <a:pt x="90" y="14"/>
                  </a:cubicBezTo>
                  <a:cubicBezTo>
                    <a:pt x="90" y="14"/>
                    <a:pt x="91" y="14"/>
                    <a:pt x="91" y="14"/>
                  </a:cubicBezTo>
                  <a:cubicBezTo>
                    <a:pt x="92" y="14"/>
                    <a:pt x="94" y="15"/>
                    <a:pt x="96" y="16"/>
                  </a:cubicBezTo>
                  <a:cubicBezTo>
                    <a:pt x="95" y="15"/>
                    <a:pt x="94" y="14"/>
                    <a:pt x="94" y="14"/>
                  </a:cubicBezTo>
                  <a:cubicBezTo>
                    <a:pt x="93" y="12"/>
                    <a:pt x="92" y="11"/>
                    <a:pt x="90" y="11"/>
                  </a:cubicBezTo>
                  <a:close/>
                  <a:moveTo>
                    <a:pt x="90" y="16"/>
                  </a:moveTo>
                  <a:cubicBezTo>
                    <a:pt x="90" y="18"/>
                    <a:pt x="90" y="19"/>
                    <a:pt x="90" y="2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94" y="18"/>
                    <a:pt x="92" y="17"/>
                    <a:pt x="90" y="16"/>
                  </a:cubicBezTo>
                  <a:close/>
                  <a:moveTo>
                    <a:pt x="91" y="23"/>
                  </a:moveTo>
                  <a:cubicBezTo>
                    <a:pt x="91" y="24"/>
                    <a:pt x="91" y="24"/>
                    <a:pt x="91" y="24"/>
                  </a:cubicBezTo>
                  <a:cubicBezTo>
                    <a:pt x="91" y="25"/>
                    <a:pt x="92" y="26"/>
                    <a:pt x="92" y="28"/>
                  </a:cubicBezTo>
                  <a:cubicBezTo>
                    <a:pt x="92" y="28"/>
                    <a:pt x="93" y="27"/>
                    <a:pt x="93" y="27"/>
                  </a:cubicBezTo>
                  <a:cubicBezTo>
                    <a:pt x="95" y="26"/>
                    <a:pt x="96" y="24"/>
                    <a:pt x="97" y="22"/>
                  </a:cubicBezTo>
                  <a:cubicBezTo>
                    <a:pt x="91" y="23"/>
                    <a:pt x="91" y="23"/>
                    <a:pt x="91" y="23"/>
                  </a:cubicBezTo>
                  <a:close/>
                  <a:moveTo>
                    <a:pt x="93" y="30"/>
                  </a:moveTo>
                  <a:cubicBezTo>
                    <a:pt x="94" y="32"/>
                    <a:pt x="94" y="33"/>
                    <a:pt x="95" y="34"/>
                  </a:cubicBezTo>
                  <a:cubicBezTo>
                    <a:pt x="97" y="31"/>
                    <a:pt x="98" y="29"/>
                    <a:pt x="98" y="26"/>
                  </a:cubicBezTo>
                  <a:cubicBezTo>
                    <a:pt x="97" y="27"/>
                    <a:pt x="96" y="28"/>
                    <a:pt x="95" y="29"/>
                  </a:cubicBezTo>
                  <a:cubicBezTo>
                    <a:pt x="94" y="30"/>
                    <a:pt x="94" y="30"/>
                    <a:pt x="93" y="30"/>
                  </a:cubicBezTo>
                  <a:close/>
                  <a:moveTo>
                    <a:pt x="44" y="38"/>
                  </a:moveTo>
                  <a:cubicBezTo>
                    <a:pt x="41" y="38"/>
                    <a:pt x="40" y="40"/>
                    <a:pt x="40" y="42"/>
                  </a:cubicBezTo>
                  <a:cubicBezTo>
                    <a:pt x="40" y="45"/>
                    <a:pt x="41" y="46"/>
                    <a:pt x="44" y="46"/>
                  </a:cubicBezTo>
                  <a:cubicBezTo>
                    <a:pt x="46" y="46"/>
                    <a:pt x="48" y="45"/>
                    <a:pt x="48" y="42"/>
                  </a:cubicBezTo>
                  <a:cubicBezTo>
                    <a:pt x="48" y="40"/>
                    <a:pt x="46" y="38"/>
                    <a:pt x="44" y="38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617863" y="1221041"/>
            <a:ext cx="2995372" cy="5128120"/>
            <a:chOff x="8617863" y="1221041"/>
            <a:chExt cx="2995372" cy="5128120"/>
          </a:xfrm>
        </p:grpSpPr>
        <p:grpSp>
          <p:nvGrpSpPr>
            <p:cNvPr id="77" name="组合 76"/>
            <p:cNvGrpSpPr/>
            <p:nvPr/>
          </p:nvGrpSpPr>
          <p:grpSpPr>
            <a:xfrm>
              <a:off x="8617863" y="1221041"/>
              <a:ext cx="2995372" cy="5128120"/>
              <a:chOff x="444500" y="1525841"/>
              <a:chExt cx="2995372" cy="5128120"/>
            </a:xfrm>
          </p:grpSpPr>
          <p:grpSp>
            <p:nvGrpSpPr>
              <p:cNvPr id="78" name="组合 77"/>
              <p:cNvGrpSpPr/>
              <p:nvPr/>
            </p:nvGrpSpPr>
            <p:grpSpPr>
              <a:xfrm>
                <a:off x="444500" y="1525841"/>
                <a:ext cx="2995372" cy="3477926"/>
                <a:chOff x="244924" y="1771650"/>
                <a:chExt cx="2995372" cy="3477926"/>
              </a:xfrm>
            </p:grpSpPr>
            <p:sp>
              <p:nvSpPr>
                <p:cNvPr id="87" name="矩形 86"/>
                <p:cNvSpPr/>
                <p:nvPr/>
              </p:nvSpPr>
              <p:spPr>
                <a:xfrm>
                  <a:off x="244924" y="1771650"/>
                  <a:ext cx="2995372" cy="347680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8" name="矩形 87"/>
                <p:cNvSpPr/>
                <p:nvPr/>
              </p:nvSpPr>
              <p:spPr>
                <a:xfrm>
                  <a:off x="510789" y="2946661"/>
                  <a:ext cx="555757" cy="2302915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9" name="矩形 88"/>
                <p:cNvSpPr/>
                <p:nvPr/>
              </p:nvSpPr>
              <p:spPr>
                <a:xfrm>
                  <a:off x="1155801" y="3510052"/>
                  <a:ext cx="555757" cy="172607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0" name="矩形 89"/>
                <p:cNvSpPr/>
                <p:nvPr/>
              </p:nvSpPr>
              <p:spPr>
                <a:xfrm>
                  <a:off x="1800813" y="2419313"/>
                  <a:ext cx="555757" cy="282914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矩形 90"/>
                <p:cNvSpPr/>
                <p:nvPr/>
              </p:nvSpPr>
              <p:spPr>
                <a:xfrm>
                  <a:off x="2445826" y="4118337"/>
                  <a:ext cx="555757" cy="1116445"/>
                </a:xfrm>
                <a:prstGeom prst="rect">
                  <a:avLst/>
                </a:prstGeom>
                <a:solidFill>
                  <a:srgbClr val="FFDB3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79" name="矩形 78"/>
              <p:cNvSpPr/>
              <p:nvPr/>
            </p:nvSpPr>
            <p:spPr>
              <a:xfrm>
                <a:off x="444500" y="4780583"/>
                <a:ext cx="2995372" cy="1214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732511" y="5884520"/>
                <a:ext cx="241935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 Boy and His Tree</a:t>
                </a:r>
              </a:p>
              <a:p>
                <a:pPr algn="ctr"/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 long time ago, there was a huge apple tree</a:t>
                </a: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 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1044184" y="5656186"/>
                <a:ext cx="179600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 smtClean="0">
                    <a:solidFill>
                      <a:srgbClr val="FFDB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WE ARE THE AON</a:t>
                </a:r>
                <a:endParaRPr lang="zh-CN" altLang="en-US" sz="1400" b="1" dirty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706884" y="2297801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2011634" y="1792843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1372330" y="2881161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2667742" y="3500685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2" name="Freeform 144"/>
            <p:cNvSpPr>
              <a:spLocks/>
            </p:cNvSpPr>
            <p:nvPr/>
          </p:nvSpPr>
          <p:spPr bwMode="auto">
            <a:xfrm>
              <a:off x="9791993" y="4742838"/>
              <a:ext cx="670882" cy="563437"/>
            </a:xfrm>
            <a:custGeom>
              <a:avLst/>
              <a:gdLst>
                <a:gd name="T0" fmla="*/ 16 w 108"/>
                <a:gd name="T1" fmla="*/ 51 h 91"/>
                <a:gd name="T2" fmla="*/ 29 w 108"/>
                <a:gd name="T3" fmla="*/ 51 h 91"/>
                <a:gd name="T4" fmla="*/ 35 w 108"/>
                <a:gd name="T5" fmla="*/ 57 h 91"/>
                <a:gd name="T6" fmla="*/ 35 w 108"/>
                <a:gd name="T7" fmla="*/ 85 h 91"/>
                <a:gd name="T8" fmla="*/ 29 w 108"/>
                <a:gd name="T9" fmla="*/ 91 h 91"/>
                <a:gd name="T10" fmla="*/ 16 w 108"/>
                <a:gd name="T11" fmla="*/ 91 h 91"/>
                <a:gd name="T12" fmla="*/ 9 w 108"/>
                <a:gd name="T13" fmla="*/ 85 h 91"/>
                <a:gd name="T14" fmla="*/ 9 w 108"/>
                <a:gd name="T15" fmla="*/ 82 h 91"/>
                <a:gd name="T16" fmla="*/ 0 w 108"/>
                <a:gd name="T17" fmla="*/ 82 h 91"/>
                <a:gd name="T18" fmla="*/ 0 w 108"/>
                <a:gd name="T19" fmla="*/ 40 h 91"/>
                <a:gd name="T20" fmla="*/ 0 w 108"/>
                <a:gd name="T21" fmla="*/ 39 h 91"/>
                <a:gd name="T22" fmla="*/ 0 w 108"/>
                <a:gd name="T23" fmla="*/ 39 h 91"/>
                <a:gd name="T24" fmla="*/ 20 w 108"/>
                <a:gd name="T25" fmla="*/ 13 h 91"/>
                <a:gd name="T26" fmla="*/ 87 w 108"/>
                <a:gd name="T27" fmla="*/ 13 h 91"/>
                <a:gd name="T28" fmla="*/ 107 w 108"/>
                <a:gd name="T29" fmla="*/ 39 h 91"/>
                <a:gd name="T30" fmla="*/ 108 w 108"/>
                <a:gd name="T31" fmla="*/ 40 h 91"/>
                <a:gd name="T32" fmla="*/ 108 w 108"/>
                <a:gd name="T33" fmla="*/ 40 h 91"/>
                <a:gd name="T34" fmla="*/ 108 w 108"/>
                <a:gd name="T35" fmla="*/ 82 h 91"/>
                <a:gd name="T36" fmla="*/ 98 w 108"/>
                <a:gd name="T37" fmla="*/ 82 h 91"/>
                <a:gd name="T38" fmla="*/ 98 w 108"/>
                <a:gd name="T39" fmla="*/ 85 h 91"/>
                <a:gd name="T40" fmla="*/ 92 w 108"/>
                <a:gd name="T41" fmla="*/ 91 h 91"/>
                <a:gd name="T42" fmla="*/ 78 w 108"/>
                <a:gd name="T43" fmla="*/ 91 h 91"/>
                <a:gd name="T44" fmla="*/ 72 w 108"/>
                <a:gd name="T45" fmla="*/ 85 h 91"/>
                <a:gd name="T46" fmla="*/ 72 w 108"/>
                <a:gd name="T47" fmla="*/ 57 h 91"/>
                <a:gd name="T48" fmla="*/ 78 w 108"/>
                <a:gd name="T49" fmla="*/ 51 h 91"/>
                <a:gd name="T50" fmla="*/ 92 w 108"/>
                <a:gd name="T51" fmla="*/ 51 h 91"/>
                <a:gd name="T52" fmla="*/ 97 w 108"/>
                <a:gd name="T53" fmla="*/ 53 h 91"/>
                <a:gd name="T54" fmla="*/ 97 w 108"/>
                <a:gd name="T55" fmla="*/ 41 h 91"/>
                <a:gd name="T56" fmla="*/ 81 w 108"/>
                <a:gd name="T57" fmla="*/ 23 h 91"/>
                <a:gd name="T58" fmla="*/ 26 w 108"/>
                <a:gd name="T59" fmla="*/ 23 h 91"/>
                <a:gd name="T60" fmla="*/ 11 w 108"/>
                <a:gd name="T61" fmla="*/ 41 h 91"/>
                <a:gd name="T62" fmla="*/ 11 w 108"/>
                <a:gd name="T63" fmla="*/ 53 h 91"/>
                <a:gd name="T64" fmla="*/ 16 w 108"/>
                <a:gd name="T65" fmla="*/ 5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91">
                  <a:moveTo>
                    <a:pt x="16" y="51"/>
                  </a:moveTo>
                  <a:cubicBezTo>
                    <a:pt x="29" y="51"/>
                    <a:pt x="29" y="51"/>
                    <a:pt x="29" y="51"/>
                  </a:cubicBezTo>
                  <a:cubicBezTo>
                    <a:pt x="33" y="51"/>
                    <a:pt x="35" y="54"/>
                    <a:pt x="35" y="57"/>
                  </a:cubicBezTo>
                  <a:cubicBezTo>
                    <a:pt x="35" y="85"/>
                    <a:pt x="35" y="85"/>
                    <a:pt x="35" y="85"/>
                  </a:cubicBezTo>
                  <a:cubicBezTo>
                    <a:pt x="35" y="88"/>
                    <a:pt x="33" y="91"/>
                    <a:pt x="29" y="91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2" y="91"/>
                    <a:pt x="9" y="88"/>
                    <a:pt x="9" y="85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68"/>
                    <a:pt x="0" y="54"/>
                    <a:pt x="0" y="4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4" y="28"/>
                    <a:pt x="11" y="20"/>
                    <a:pt x="20" y="13"/>
                  </a:cubicBezTo>
                  <a:cubicBezTo>
                    <a:pt x="40" y="0"/>
                    <a:pt x="67" y="0"/>
                    <a:pt x="87" y="13"/>
                  </a:cubicBezTo>
                  <a:cubicBezTo>
                    <a:pt x="97" y="19"/>
                    <a:pt x="104" y="28"/>
                    <a:pt x="107" y="39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108" y="54"/>
                    <a:pt x="108" y="68"/>
                    <a:pt x="108" y="82"/>
                  </a:cubicBezTo>
                  <a:cubicBezTo>
                    <a:pt x="98" y="82"/>
                    <a:pt x="98" y="82"/>
                    <a:pt x="98" y="82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98" y="88"/>
                    <a:pt x="95" y="91"/>
                    <a:pt x="92" y="91"/>
                  </a:cubicBezTo>
                  <a:cubicBezTo>
                    <a:pt x="78" y="91"/>
                    <a:pt x="78" y="91"/>
                    <a:pt x="78" y="91"/>
                  </a:cubicBezTo>
                  <a:cubicBezTo>
                    <a:pt x="75" y="91"/>
                    <a:pt x="72" y="88"/>
                    <a:pt x="72" y="85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72" y="54"/>
                    <a:pt x="75" y="51"/>
                    <a:pt x="78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4" y="51"/>
                    <a:pt x="96" y="52"/>
                    <a:pt x="97" y="53"/>
                  </a:cubicBezTo>
                  <a:cubicBezTo>
                    <a:pt x="97" y="41"/>
                    <a:pt x="97" y="41"/>
                    <a:pt x="97" y="41"/>
                  </a:cubicBezTo>
                  <a:cubicBezTo>
                    <a:pt x="94" y="34"/>
                    <a:pt x="88" y="27"/>
                    <a:pt x="81" y="23"/>
                  </a:cubicBezTo>
                  <a:cubicBezTo>
                    <a:pt x="65" y="12"/>
                    <a:pt x="43" y="12"/>
                    <a:pt x="26" y="23"/>
                  </a:cubicBezTo>
                  <a:cubicBezTo>
                    <a:pt x="19" y="27"/>
                    <a:pt x="14" y="34"/>
                    <a:pt x="11" y="41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2"/>
                    <a:pt x="14" y="51"/>
                    <a:pt x="16" y="51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531181" y="1221041"/>
            <a:ext cx="2995372" cy="5128120"/>
            <a:chOff x="4531181" y="1221041"/>
            <a:chExt cx="2995372" cy="5128120"/>
          </a:xfrm>
        </p:grpSpPr>
        <p:grpSp>
          <p:nvGrpSpPr>
            <p:cNvPr id="62" name="组合 61"/>
            <p:cNvGrpSpPr/>
            <p:nvPr/>
          </p:nvGrpSpPr>
          <p:grpSpPr>
            <a:xfrm>
              <a:off x="4531181" y="1221041"/>
              <a:ext cx="2995372" cy="5128120"/>
              <a:chOff x="444500" y="1525841"/>
              <a:chExt cx="2995372" cy="5128120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444500" y="1525841"/>
                <a:ext cx="2995372" cy="3477926"/>
                <a:chOff x="244924" y="1771650"/>
                <a:chExt cx="2995372" cy="3477926"/>
              </a:xfrm>
            </p:grpSpPr>
            <p:sp>
              <p:nvSpPr>
                <p:cNvPr id="72" name="矩形 71"/>
                <p:cNvSpPr/>
                <p:nvPr/>
              </p:nvSpPr>
              <p:spPr>
                <a:xfrm>
                  <a:off x="244924" y="1771650"/>
                  <a:ext cx="2995372" cy="3476804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3" name="矩形 72"/>
                <p:cNvSpPr/>
                <p:nvPr/>
              </p:nvSpPr>
              <p:spPr>
                <a:xfrm>
                  <a:off x="510789" y="2946661"/>
                  <a:ext cx="555757" cy="2302915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4" name="矩形 73"/>
                <p:cNvSpPr/>
                <p:nvPr/>
              </p:nvSpPr>
              <p:spPr>
                <a:xfrm>
                  <a:off x="1155801" y="3510052"/>
                  <a:ext cx="555757" cy="1726070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5" name="矩形 74"/>
                <p:cNvSpPr/>
                <p:nvPr/>
              </p:nvSpPr>
              <p:spPr>
                <a:xfrm>
                  <a:off x="1800813" y="2419313"/>
                  <a:ext cx="555757" cy="2829141"/>
                </a:xfrm>
                <a:prstGeom prst="rect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矩形 75"/>
                <p:cNvSpPr/>
                <p:nvPr/>
              </p:nvSpPr>
              <p:spPr>
                <a:xfrm>
                  <a:off x="2445826" y="4118337"/>
                  <a:ext cx="555757" cy="1116445"/>
                </a:xfrm>
                <a:prstGeom prst="rect">
                  <a:avLst/>
                </a:prstGeom>
                <a:solidFill>
                  <a:srgbClr val="FFDB3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444500" y="4780583"/>
                <a:ext cx="2995372" cy="12143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732511" y="5884520"/>
                <a:ext cx="2419350" cy="7694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 Boy and His Tree</a:t>
                </a:r>
              </a:p>
              <a:p>
                <a:pPr algn="ctr"/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 long time ago, there was a huge apple tree</a:t>
                </a:r>
                <a:r>
                  <a:rPr lang="en-US" altLang="zh-CN" sz="16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 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文本框 65"/>
              <p:cNvSpPr txBox="1"/>
              <p:nvPr/>
            </p:nvSpPr>
            <p:spPr>
              <a:xfrm>
                <a:off x="1044184" y="5656186"/>
                <a:ext cx="179600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b="1" dirty="0" smtClean="0">
                    <a:solidFill>
                      <a:srgbClr val="FFDB39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WE ARE THE AON</a:t>
                </a:r>
                <a:endParaRPr lang="zh-CN" altLang="en-US" sz="1400" b="1" dirty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706884" y="2297801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2011634" y="1792843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1372330" y="2881161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2667742" y="3500685"/>
                <a:ext cx="55575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5.1</a:t>
                </a:r>
                <a:endPara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3" name="Freeform 203"/>
            <p:cNvSpPr>
              <a:spLocks noEditPoints="1"/>
            </p:cNvSpPr>
            <p:nvPr/>
          </p:nvSpPr>
          <p:spPr bwMode="auto">
            <a:xfrm>
              <a:off x="5805119" y="4727114"/>
              <a:ext cx="559829" cy="608510"/>
            </a:xfrm>
            <a:custGeom>
              <a:avLst/>
              <a:gdLst>
                <a:gd name="T0" fmla="*/ 66 w 107"/>
                <a:gd name="T1" fmla="*/ 6 h 116"/>
                <a:gd name="T2" fmla="*/ 99 w 107"/>
                <a:gd name="T3" fmla="*/ 12 h 116"/>
                <a:gd name="T4" fmla="*/ 101 w 107"/>
                <a:gd name="T5" fmla="*/ 44 h 116"/>
                <a:gd name="T6" fmla="*/ 96 w 107"/>
                <a:gd name="T7" fmla="*/ 44 h 116"/>
                <a:gd name="T8" fmla="*/ 77 w 107"/>
                <a:gd name="T9" fmla="*/ 30 h 116"/>
                <a:gd name="T10" fmla="*/ 67 w 107"/>
                <a:gd name="T11" fmla="*/ 8 h 116"/>
                <a:gd name="T12" fmla="*/ 66 w 107"/>
                <a:gd name="T13" fmla="*/ 6 h 116"/>
                <a:gd name="T14" fmla="*/ 12 w 107"/>
                <a:gd name="T15" fmla="*/ 79 h 116"/>
                <a:gd name="T16" fmla="*/ 19 w 107"/>
                <a:gd name="T17" fmla="*/ 88 h 116"/>
                <a:gd name="T18" fmla="*/ 69 w 107"/>
                <a:gd name="T19" fmla="*/ 54 h 116"/>
                <a:gd name="T20" fmla="*/ 53 w 107"/>
                <a:gd name="T21" fmla="*/ 34 h 116"/>
                <a:gd name="T22" fmla="*/ 12 w 107"/>
                <a:gd name="T23" fmla="*/ 79 h 116"/>
                <a:gd name="T24" fmla="*/ 14 w 107"/>
                <a:gd name="T25" fmla="*/ 90 h 116"/>
                <a:gd name="T26" fmla="*/ 9 w 107"/>
                <a:gd name="T27" fmla="*/ 103 h 116"/>
                <a:gd name="T28" fmla="*/ 11 w 107"/>
                <a:gd name="T29" fmla="*/ 106 h 116"/>
                <a:gd name="T30" fmla="*/ 16 w 107"/>
                <a:gd name="T31" fmla="*/ 108 h 116"/>
                <a:gd name="T32" fmla="*/ 45 w 107"/>
                <a:gd name="T33" fmla="*/ 90 h 116"/>
                <a:gd name="T34" fmla="*/ 77 w 107"/>
                <a:gd name="T35" fmla="*/ 69 h 116"/>
                <a:gd name="T36" fmla="*/ 91 w 107"/>
                <a:gd name="T37" fmla="*/ 71 h 116"/>
                <a:gd name="T38" fmla="*/ 100 w 107"/>
                <a:gd name="T39" fmla="*/ 80 h 116"/>
                <a:gd name="T40" fmla="*/ 102 w 107"/>
                <a:gd name="T41" fmla="*/ 104 h 116"/>
                <a:gd name="T42" fmla="*/ 95 w 107"/>
                <a:gd name="T43" fmla="*/ 102 h 116"/>
                <a:gd name="T44" fmla="*/ 94 w 107"/>
                <a:gd name="T45" fmla="*/ 84 h 116"/>
                <a:gd name="T46" fmla="*/ 88 w 107"/>
                <a:gd name="T47" fmla="*/ 77 h 116"/>
                <a:gd name="T48" fmla="*/ 79 w 107"/>
                <a:gd name="T49" fmla="*/ 76 h 116"/>
                <a:gd name="T50" fmla="*/ 51 w 107"/>
                <a:gd name="T51" fmla="*/ 95 h 116"/>
                <a:gd name="T52" fmla="*/ 16 w 107"/>
                <a:gd name="T53" fmla="*/ 115 h 116"/>
                <a:gd name="T54" fmla="*/ 7 w 107"/>
                <a:gd name="T55" fmla="*/ 112 h 116"/>
                <a:gd name="T56" fmla="*/ 2 w 107"/>
                <a:gd name="T57" fmla="*/ 105 h 116"/>
                <a:gd name="T58" fmla="*/ 8 w 107"/>
                <a:gd name="T59" fmla="*/ 85 h 116"/>
                <a:gd name="T60" fmla="*/ 14 w 107"/>
                <a:gd name="T61" fmla="*/ 90 h 116"/>
                <a:gd name="T62" fmla="*/ 97 w 107"/>
                <a:gd name="T63" fmla="*/ 49 h 116"/>
                <a:gd name="T64" fmla="*/ 74 w 107"/>
                <a:gd name="T65" fmla="*/ 32 h 116"/>
                <a:gd name="T66" fmla="*/ 62 w 107"/>
                <a:gd name="T67" fmla="*/ 9 h 116"/>
                <a:gd name="T68" fmla="*/ 56 w 107"/>
                <a:gd name="T69" fmla="*/ 30 h 116"/>
                <a:gd name="T70" fmla="*/ 75 w 107"/>
                <a:gd name="T71" fmla="*/ 52 h 116"/>
                <a:gd name="T72" fmla="*/ 97 w 107"/>
                <a:gd name="T73" fmla="*/ 4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7" h="116">
                  <a:moveTo>
                    <a:pt x="66" y="6"/>
                  </a:moveTo>
                  <a:cubicBezTo>
                    <a:pt x="77" y="0"/>
                    <a:pt x="91" y="3"/>
                    <a:pt x="99" y="12"/>
                  </a:cubicBezTo>
                  <a:cubicBezTo>
                    <a:pt x="107" y="22"/>
                    <a:pt x="107" y="35"/>
                    <a:pt x="101" y="44"/>
                  </a:cubicBezTo>
                  <a:cubicBezTo>
                    <a:pt x="99" y="44"/>
                    <a:pt x="98" y="44"/>
                    <a:pt x="96" y="44"/>
                  </a:cubicBezTo>
                  <a:cubicBezTo>
                    <a:pt x="90" y="42"/>
                    <a:pt x="83" y="36"/>
                    <a:pt x="77" y="30"/>
                  </a:cubicBezTo>
                  <a:cubicBezTo>
                    <a:pt x="72" y="23"/>
                    <a:pt x="68" y="15"/>
                    <a:pt x="67" y="8"/>
                  </a:cubicBezTo>
                  <a:cubicBezTo>
                    <a:pt x="66" y="7"/>
                    <a:pt x="66" y="7"/>
                    <a:pt x="66" y="6"/>
                  </a:cubicBezTo>
                  <a:close/>
                  <a:moveTo>
                    <a:pt x="12" y="79"/>
                  </a:moveTo>
                  <a:cubicBezTo>
                    <a:pt x="12" y="84"/>
                    <a:pt x="14" y="87"/>
                    <a:pt x="19" y="88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2" y="49"/>
                    <a:pt x="57" y="42"/>
                    <a:pt x="53" y="34"/>
                  </a:cubicBezTo>
                  <a:cubicBezTo>
                    <a:pt x="12" y="79"/>
                    <a:pt x="12" y="79"/>
                    <a:pt x="12" y="79"/>
                  </a:cubicBezTo>
                  <a:close/>
                  <a:moveTo>
                    <a:pt x="14" y="90"/>
                  </a:moveTo>
                  <a:cubicBezTo>
                    <a:pt x="9" y="95"/>
                    <a:pt x="8" y="99"/>
                    <a:pt x="9" y="103"/>
                  </a:cubicBezTo>
                  <a:cubicBezTo>
                    <a:pt x="10" y="104"/>
                    <a:pt x="10" y="105"/>
                    <a:pt x="11" y="106"/>
                  </a:cubicBezTo>
                  <a:cubicBezTo>
                    <a:pt x="13" y="107"/>
                    <a:pt x="14" y="108"/>
                    <a:pt x="16" y="108"/>
                  </a:cubicBezTo>
                  <a:cubicBezTo>
                    <a:pt x="23" y="108"/>
                    <a:pt x="33" y="104"/>
                    <a:pt x="45" y="90"/>
                  </a:cubicBezTo>
                  <a:cubicBezTo>
                    <a:pt x="58" y="77"/>
                    <a:pt x="68" y="71"/>
                    <a:pt x="77" y="69"/>
                  </a:cubicBezTo>
                  <a:cubicBezTo>
                    <a:pt x="83" y="68"/>
                    <a:pt x="87" y="69"/>
                    <a:pt x="91" y="71"/>
                  </a:cubicBezTo>
                  <a:cubicBezTo>
                    <a:pt x="95" y="73"/>
                    <a:pt x="98" y="76"/>
                    <a:pt x="100" y="80"/>
                  </a:cubicBezTo>
                  <a:cubicBezTo>
                    <a:pt x="103" y="87"/>
                    <a:pt x="104" y="95"/>
                    <a:pt x="102" y="104"/>
                  </a:cubicBezTo>
                  <a:cubicBezTo>
                    <a:pt x="95" y="102"/>
                    <a:pt x="95" y="102"/>
                    <a:pt x="95" y="102"/>
                  </a:cubicBezTo>
                  <a:cubicBezTo>
                    <a:pt x="97" y="95"/>
                    <a:pt x="96" y="89"/>
                    <a:pt x="94" y="84"/>
                  </a:cubicBezTo>
                  <a:cubicBezTo>
                    <a:pt x="92" y="81"/>
                    <a:pt x="90" y="79"/>
                    <a:pt x="88" y="77"/>
                  </a:cubicBezTo>
                  <a:cubicBezTo>
                    <a:pt x="85" y="76"/>
                    <a:pt x="82" y="76"/>
                    <a:pt x="79" y="76"/>
                  </a:cubicBezTo>
                  <a:cubicBezTo>
                    <a:pt x="71" y="78"/>
                    <a:pt x="62" y="83"/>
                    <a:pt x="51" y="95"/>
                  </a:cubicBezTo>
                  <a:cubicBezTo>
                    <a:pt x="37" y="111"/>
                    <a:pt x="25" y="116"/>
                    <a:pt x="16" y="115"/>
                  </a:cubicBezTo>
                  <a:cubicBezTo>
                    <a:pt x="12" y="115"/>
                    <a:pt x="9" y="114"/>
                    <a:pt x="7" y="112"/>
                  </a:cubicBezTo>
                  <a:cubicBezTo>
                    <a:pt x="5" y="110"/>
                    <a:pt x="3" y="107"/>
                    <a:pt x="2" y="105"/>
                  </a:cubicBezTo>
                  <a:cubicBezTo>
                    <a:pt x="0" y="99"/>
                    <a:pt x="2" y="92"/>
                    <a:pt x="8" y="85"/>
                  </a:cubicBezTo>
                  <a:cubicBezTo>
                    <a:pt x="14" y="90"/>
                    <a:pt x="14" y="90"/>
                    <a:pt x="14" y="90"/>
                  </a:cubicBezTo>
                  <a:close/>
                  <a:moveTo>
                    <a:pt x="97" y="49"/>
                  </a:moveTo>
                  <a:cubicBezTo>
                    <a:pt x="89" y="46"/>
                    <a:pt x="81" y="40"/>
                    <a:pt x="74" y="32"/>
                  </a:cubicBezTo>
                  <a:cubicBezTo>
                    <a:pt x="68" y="25"/>
                    <a:pt x="64" y="17"/>
                    <a:pt x="62" y="9"/>
                  </a:cubicBezTo>
                  <a:cubicBezTo>
                    <a:pt x="57" y="15"/>
                    <a:pt x="55" y="23"/>
                    <a:pt x="56" y="30"/>
                  </a:cubicBezTo>
                  <a:cubicBezTo>
                    <a:pt x="59" y="39"/>
                    <a:pt x="67" y="48"/>
                    <a:pt x="75" y="52"/>
                  </a:cubicBezTo>
                  <a:cubicBezTo>
                    <a:pt x="82" y="54"/>
                    <a:pt x="90" y="53"/>
                    <a:pt x="97" y="49"/>
                  </a:cubicBezTo>
                  <a:close/>
                </a:path>
              </a:pathLst>
            </a:custGeom>
            <a:solidFill>
              <a:srgbClr val="FFDB3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190327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" y="0"/>
            <a:ext cx="12192001" cy="6961584"/>
          </a:xfrm>
          <a:prstGeom prst="rect">
            <a:avLst/>
          </a:prstGeom>
          <a:solidFill>
            <a:schemeClr val="tx1">
              <a:lumMod val="95000"/>
              <a:lumOff val="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66198" y="3104905"/>
            <a:ext cx="463780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000" dirty="0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3024188" y="3216541"/>
            <a:ext cx="594182" cy="809886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662242" y="3760277"/>
            <a:ext cx="368537" cy="491149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8366373" y="2952323"/>
            <a:ext cx="1256978" cy="1607873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307504" y="3834036"/>
            <a:ext cx="802651" cy="1131708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等腰三角形 13"/>
          <p:cNvSpPr/>
          <p:nvPr/>
        </p:nvSpPr>
        <p:spPr>
          <a:xfrm>
            <a:off x="9166523" y="4061555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等腰三角形 14"/>
          <p:cNvSpPr/>
          <p:nvPr/>
        </p:nvSpPr>
        <p:spPr>
          <a:xfrm rot="2617076">
            <a:off x="2496429" y="4571785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20988204">
            <a:off x="3135748" y="4500844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3540668">
            <a:off x="3158509" y="4061555"/>
            <a:ext cx="325540" cy="280638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等腰三角形 17"/>
          <p:cNvSpPr/>
          <p:nvPr/>
        </p:nvSpPr>
        <p:spPr>
          <a:xfrm>
            <a:off x="10061225" y="4607717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 rot="12714357">
            <a:off x="10329394" y="4092756"/>
            <a:ext cx="232730" cy="200629"/>
          </a:xfrm>
          <a:prstGeom prst="triangl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4729998" y="2082957"/>
            <a:ext cx="1597254" cy="257367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2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5377631" y="1818991"/>
            <a:ext cx="1652588" cy="2662837"/>
          </a:xfrm>
          <a:prstGeom prst="line">
            <a:avLst/>
          </a:prstGeom>
          <a:ln w="41275">
            <a:gradFill>
              <a:gsLst>
                <a:gs pos="25000">
                  <a:srgbClr val="FFDB39">
                    <a:alpha val="55000"/>
                  </a:srgbClr>
                </a:gs>
                <a:gs pos="100000">
                  <a:srgbClr val="FFDB39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5800773" y="3162107"/>
            <a:ext cx="1368659" cy="2178637"/>
          </a:xfrm>
          <a:prstGeom prst="line">
            <a:avLst/>
          </a:prstGeom>
          <a:ln w="41275">
            <a:gradFill>
              <a:gsLst>
                <a:gs pos="25000">
                  <a:srgbClr val="FFDB39"/>
                </a:gs>
                <a:gs pos="100000">
                  <a:srgbClr val="FFDB39">
                    <a:alpha val="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558"/>
          <a:stretch/>
        </p:blipFill>
        <p:spPr>
          <a:xfrm>
            <a:off x="3400259" y="649515"/>
            <a:ext cx="6169687" cy="25739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787"/>
          <a:stretch/>
        </p:blipFill>
        <p:spPr>
          <a:xfrm>
            <a:off x="3413159" y="4201868"/>
            <a:ext cx="6169687" cy="138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1908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449655"/>
            <a:ext cx="12258167" cy="80598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67366" y="3267616"/>
            <a:ext cx="405726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THE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0135" y="3728097"/>
            <a:ext cx="49117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</a:t>
            </a:r>
            <a:endParaRPr lang="zh-CN" altLang="en-US" sz="32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7367" y="4156185"/>
            <a:ext cx="3730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2617" y="4841309"/>
            <a:ext cx="2555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AON ONE</a:t>
            </a:r>
            <a:endParaRPr lang="zh-CN" altLang="en-US" sz="28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5121" y="5603787"/>
            <a:ext cx="30502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Dsffsfasd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Dasda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Qwdq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As 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Dafwdasdasdasdasdasfa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Sda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Fa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Dasfas</a:t>
            </a:r>
            <a:r>
              <a: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Agacasadafs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asdascac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7460" y="5296010"/>
            <a:ext cx="21698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4010927" y="2948191"/>
            <a:ext cx="254478" cy="377626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908214" y="3234471"/>
            <a:ext cx="320747" cy="460481"/>
          </a:xfrm>
          <a:prstGeom prst="line">
            <a:avLst/>
          </a:prstGeom>
          <a:ln w="15875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415554" y="3895537"/>
            <a:ext cx="541592" cy="486340"/>
          </a:xfrm>
          <a:prstGeom prst="line">
            <a:avLst/>
          </a:prstGeom>
          <a:ln w="28575">
            <a:gradFill>
              <a:gsLst>
                <a:gs pos="25000">
                  <a:srgbClr val="FFDB39"/>
                </a:gs>
                <a:gs pos="100000">
                  <a:srgbClr val="FFDB39">
                    <a:alpha val="19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107622" y="3737544"/>
            <a:ext cx="763625" cy="743413"/>
          </a:xfrm>
          <a:prstGeom prst="line">
            <a:avLst/>
          </a:prstGeom>
          <a:ln w="22225">
            <a:gradFill>
              <a:gsLst>
                <a:gs pos="25000">
                  <a:srgbClr val="FFDB39"/>
                </a:gs>
                <a:gs pos="100000">
                  <a:srgbClr val="FFDB39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3121554" y="5061387"/>
            <a:ext cx="74348" cy="1283852"/>
          </a:xfrm>
          <a:prstGeom prst="roundRect">
            <a:avLst>
              <a:gd name="adj" fmla="val 48695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标注 31"/>
          <p:cNvSpPr/>
          <p:nvPr/>
        </p:nvSpPr>
        <p:spPr>
          <a:xfrm>
            <a:off x="4367005" y="4777918"/>
            <a:ext cx="794930" cy="686377"/>
          </a:xfrm>
          <a:prstGeom prst="wedgeRectCallout">
            <a:avLst>
              <a:gd name="adj1" fmla="val -16428"/>
              <a:gd name="adj2" fmla="val 7730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标注 48"/>
          <p:cNvSpPr/>
          <p:nvPr/>
        </p:nvSpPr>
        <p:spPr>
          <a:xfrm>
            <a:off x="6449555" y="4777918"/>
            <a:ext cx="794930" cy="686377"/>
          </a:xfrm>
          <a:prstGeom prst="wedgeRectCallout">
            <a:avLst>
              <a:gd name="adj1" fmla="val -16428"/>
              <a:gd name="adj2" fmla="val 7730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标注 49"/>
          <p:cNvSpPr/>
          <p:nvPr/>
        </p:nvSpPr>
        <p:spPr>
          <a:xfrm>
            <a:off x="8532105" y="4777918"/>
            <a:ext cx="794930" cy="686377"/>
          </a:xfrm>
          <a:prstGeom prst="wedgeRectCallout">
            <a:avLst>
              <a:gd name="adj1" fmla="val -16428"/>
              <a:gd name="adj2" fmla="val 7730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标注 50"/>
          <p:cNvSpPr/>
          <p:nvPr/>
        </p:nvSpPr>
        <p:spPr>
          <a:xfrm>
            <a:off x="10614656" y="4777918"/>
            <a:ext cx="794930" cy="686377"/>
          </a:xfrm>
          <a:prstGeom prst="wedgeRectCallout">
            <a:avLst>
              <a:gd name="adj1" fmla="val -16428"/>
              <a:gd name="adj2" fmla="val 7730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651472" y="4820882"/>
            <a:ext cx="8606695" cy="1905235"/>
            <a:chOff x="3651472" y="4820882"/>
            <a:chExt cx="8606695" cy="1905235"/>
          </a:xfrm>
        </p:grpSpPr>
        <p:sp>
          <p:nvSpPr>
            <p:cNvPr id="36" name="文本框 35"/>
            <p:cNvSpPr txBox="1"/>
            <p:nvPr/>
          </p:nvSpPr>
          <p:spPr>
            <a:xfrm>
              <a:off x="3666805" y="5627699"/>
              <a:ext cx="19598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788594" y="5627699"/>
              <a:ext cx="19598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7910383" y="5627699"/>
              <a:ext cx="19598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032173" y="5627699"/>
              <a:ext cx="195989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651472" y="5956676"/>
              <a:ext cx="222599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 D</a:t>
              </a:r>
            </a:p>
            <a:p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Dasda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Qwdq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WqdasDafwdasdasdasdasdasfa</a:t>
              </a:r>
              <a:endPara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778372" y="5956676"/>
              <a:ext cx="222599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 D</a:t>
              </a:r>
            </a:p>
            <a:p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Dasda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Qwdq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WqdasDdasdasdasdasfa</a:t>
              </a:r>
              <a:endPara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905272" y="5956676"/>
              <a:ext cx="222599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 D</a:t>
              </a:r>
            </a:p>
            <a:p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Dasda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QwdqWafwdasasdasfa</a:t>
              </a:r>
              <a:endPara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032172" y="5956676"/>
              <a:ext cx="222599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One D</a:t>
              </a:r>
            </a:p>
            <a:p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Dasda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Qwdq</a:t>
              </a:r>
              <a:r>
                <a:rPr lang="en-US" altLang="zh-CN" sz="11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en-US" altLang="zh-CN" sz="11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WqdasDafwdasdsdasfa</a:t>
              </a:r>
              <a:endPara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119"/>
            <p:cNvSpPr>
              <a:spLocks noEditPoints="1"/>
            </p:cNvSpPr>
            <p:nvPr/>
          </p:nvSpPr>
          <p:spPr bwMode="auto">
            <a:xfrm>
              <a:off x="10736791" y="4825602"/>
              <a:ext cx="550660" cy="550660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97"/>
            <p:cNvSpPr>
              <a:spLocks noEditPoints="1"/>
            </p:cNvSpPr>
            <p:nvPr/>
          </p:nvSpPr>
          <p:spPr bwMode="auto">
            <a:xfrm>
              <a:off x="6600125" y="4820882"/>
              <a:ext cx="610308" cy="555380"/>
            </a:xfrm>
            <a:custGeom>
              <a:avLst/>
              <a:gdLst>
                <a:gd name="T0" fmla="*/ 155 w 200"/>
                <a:gd name="T1" fmla="*/ 0 h 182"/>
                <a:gd name="T2" fmla="*/ 164 w 200"/>
                <a:gd name="T3" fmla="*/ 7 h 182"/>
                <a:gd name="T4" fmla="*/ 148 w 200"/>
                <a:gd name="T5" fmla="*/ 53 h 182"/>
                <a:gd name="T6" fmla="*/ 34 w 200"/>
                <a:gd name="T7" fmla="*/ 14 h 182"/>
                <a:gd name="T8" fmla="*/ 43 w 200"/>
                <a:gd name="T9" fmla="*/ 23 h 182"/>
                <a:gd name="T10" fmla="*/ 57 w 200"/>
                <a:gd name="T11" fmla="*/ 34 h 182"/>
                <a:gd name="T12" fmla="*/ 34 w 200"/>
                <a:gd name="T13" fmla="*/ 43 h 182"/>
                <a:gd name="T14" fmla="*/ 43 w 200"/>
                <a:gd name="T15" fmla="*/ 48 h 182"/>
                <a:gd name="T16" fmla="*/ 57 w 200"/>
                <a:gd name="T17" fmla="*/ 59 h 182"/>
                <a:gd name="T18" fmla="*/ 34 w 200"/>
                <a:gd name="T19" fmla="*/ 68 h 182"/>
                <a:gd name="T20" fmla="*/ 43 w 200"/>
                <a:gd name="T21" fmla="*/ 75 h 182"/>
                <a:gd name="T22" fmla="*/ 57 w 200"/>
                <a:gd name="T23" fmla="*/ 87 h 182"/>
                <a:gd name="T24" fmla="*/ 34 w 200"/>
                <a:gd name="T25" fmla="*/ 96 h 182"/>
                <a:gd name="T26" fmla="*/ 43 w 200"/>
                <a:gd name="T27" fmla="*/ 100 h 182"/>
                <a:gd name="T28" fmla="*/ 57 w 200"/>
                <a:gd name="T29" fmla="*/ 112 h 182"/>
                <a:gd name="T30" fmla="*/ 34 w 200"/>
                <a:gd name="T31" fmla="*/ 121 h 182"/>
                <a:gd name="T32" fmla="*/ 43 w 200"/>
                <a:gd name="T33" fmla="*/ 128 h 182"/>
                <a:gd name="T34" fmla="*/ 57 w 200"/>
                <a:gd name="T35" fmla="*/ 139 h 182"/>
                <a:gd name="T36" fmla="*/ 34 w 200"/>
                <a:gd name="T37" fmla="*/ 148 h 182"/>
                <a:gd name="T38" fmla="*/ 34 w 200"/>
                <a:gd name="T39" fmla="*/ 166 h 182"/>
                <a:gd name="T40" fmla="*/ 148 w 200"/>
                <a:gd name="T41" fmla="*/ 132 h 182"/>
                <a:gd name="T42" fmla="*/ 164 w 200"/>
                <a:gd name="T43" fmla="*/ 173 h 182"/>
                <a:gd name="T44" fmla="*/ 155 w 200"/>
                <a:gd name="T45" fmla="*/ 182 h 182"/>
                <a:gd name="T46" fmla="*/ 18 w 200"/>
                <a:gd name="T47" fmla="*/ 182 h 182"/>
                <a:gd name="T48" fmla="*/ 18 w 200"/>
                <a:gd name="T49" fmla="*/ 162 h 182"/>
                <a:gd name="T50" fmla="*/ 0 w 200"/>
                <a:gd name="T51" fmla="*/ 146 h 182"/>
                <a:gd name="T52" fmla="*/ 18 w 200"/>
                <a:gd name="T53" fmla="*/ 135 h 182"/>
                <a:gd name="T54" fmla="*/ 0 w 200"/>
                <a:gd name="T55" fmla="*/ 119 h 182"/>
                <a:gd name="T56" fmla="*/ 18 w 200"/>
                <a:gd name="T57" fmla="*/ 109 h 182"/>
                <a:gd name="T58" fmla="*/ 0 w 200"/>
                <a:gd name="T59" fmla="*/ 94 h 182"/>
                <a:gd name="T60" fmla="*/ 18 w 200"/>
                <a:gd name="T61" fmla="*/ 82 h 182"/>
                <a:gd name="T62" fmla="*/ 0 w 200"/>
                <a:gd name="T63" fmla="*/ 66 h 182"/>
                <a:gd name="T64" fmla="*/ 18 w 200"/>
                <a:gd name="T65" fmla="*/ 57 h 182"/>
                <a:gd name="T66" fmla="*/ 0 w 200"/>
                <a:gd name="T67" fmla="*/ 41 h 182"/>
                <a:gd name="T68" fmla="*/ 18 w 200"/>
                <a:gd name="T69" fmla="*/ 7 h 182"/>
                <a:gd name="T70" fmla="*/ 27 w 200"/>
                <a:gd name="T71" fmla="*/ 0 h 182"/>
                <a:gd name="T72" fmla="*/ 71 w 200"/>
                <a:gd name="T73" fmla="*/ 87 h 182"/>
                <a:gd name="T74" fmla="*/ 91 w 200"/>
                <a:gd name="T75" fmla="*/ 96 h 182"/>
                <a:gd name="T76" fmla="*/ 71 w 200"/>
                <a:gd name="T77" fmla="*/ 87 h 182"/>
                <a:gd name="T78" fmla="*/ 71 w 200"/>
                <a:gd name="T79" fmla="*/ 68 h 182"/>
                <a:gd name="T80" fmla="*/ 109 w 200"/>
                <a:gd name="T81" fmla="*/ 75 h 182"/>
                <a:gd name="T82" fmla="*/ 71 w 200"/>
                <a:gd name="T83" fmla="*/ 68 h 182"/>
                <a:gd name="T84" fmla="*/ 71 w 200"/>
                <a:gd name="T85" fmla="*/ 48 h 182"/>
                <a:gd name="T86" fmla="*/ 127 w 200"/>
                <a:gd name="T87" fmla="*/ 57 h 182"/>
                <a:gd name="T88" fmla="*/ 71 w 200"/>
                <a:gd name="T89" fmla="*/ 48 h 182"/>
                <a:gd name="T90" fmla="*/ 71 w 200"/>
                <a:gd name="T91" fmla="*/ 30 h 182"/>
                <a:gd name="T92" fmla="*/ 127 w 200"/>
                <a:gd name="T93" fmla="*/ 39 h 182"/>
                <a:gd name="T94" fmla="*/ 71 w 200"/>
                <a:gd name="T95" fmla="*/ 30 h 182"/>
                <a:gd name="T96" fmla="*/ 93 w 200"/>
                <a:gd name="T97" fmla="*/ 146 h 182"/>
                <a:gd name="T98" fmla="*/ 118 w 200"/>
                <a:gd name="T99" fmla="*/ 144 h 182"/>
                <a:gd name="T100" fmla="*/ 96 w 200"/>
                <a:gd name="T101" fmla="*/ 119 h 182"/>
                <a:gd name="T102" fmla="*/ 93 w 200"/>
                <a:gd name="T103" fmla="*/ 146 h 182"/>
                <a:gd name="T104" fmla="*/ 178 w 200"/>
                <a:gd name="T105" fmla="*/ 39 h 182"/>
                <a:gd name="T106" fmla="*/ 127 w 200"/>
                <a:gd name="T107" fmla="*/ 135 h 182"/>
                <a:gd name="T108" fmla="*/ 178 w 200"/>
                <a:gd name="T109" fmla="*/ 3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0" h="182">
                  <a:moveTo>
                    <a:pt x="27" y="0"/>
                  </a:moveTo>
                  <a:lnTo>
                    <a:pt x="155" y="0"/>
                  </a:lnTo>
                  <a:lnTo>
                    <a:pt x="164" y="0"/>
                  </a:lnTo>
                  <a:lnTo>
                    <a:pt x="164" y="7"/>
                  </a:lnTo>
                  <a:lnTo>
                    <a:pt x="164" y="37"/>
                  </a:lnTo>
                  <a:lnTo>
                    <a:pt x="148" y="53"/>
                  </a:lnTo>
                  <a:lnTo>
                    <a:pt x="148" y="14"/>
                  </a:lnTo>
                  <a:lnTo>
                    <a:pt x="34" y="14"/>
                  </a:lnTo>
                  <a:lnTo>
                    <a:pt x="34" y="25"/>
                  </a:lnTo>
                  <a:lnTo>
                    <a:pt x="43" y="23"/>
                  </a:lnTo>
                  <a:lnTo>
                    <a:pt x="50" y="18"/>
                  </a:lnTo>
                  <a:lnTo>
                    <a:pt x="57" y="34"/>
                  </a:lnTo>
                  <a:lnTo>
                    <a:pt x="48" y="37"/>
                  </a:lnTo>
                  <a:lnTo>
                    <a:pt x="34" y="43"/>
                  </a:lnTo>
                  <a:lnTo>
                    <a:pt x="34" y="50"/>
                  </a:lnTo>
                  <a:lnTo>
                    <a:pt x="43" y="48"/>
                  </a:lnTo>
                  <a:lnTo>
                    <a:pt x="50" y="43"/>
                  </a:lnTo>
                  <a:lnTo>
                    <a:pt x="57" y="59"/>
                  </a:lnTo>
                  <a:lnTo>
                    <a:pt x="48" y="62"/>
                  </a:lnTo>
                  <a:lnTo>
                    <a:pt x="34" y="68"/>
                  </a:lnTo>
                  <a:lnTo>
                    <a:pt x="34" y="78"/>
                  </a:lnTo>
                  <a:lnTo>
                    <a:pt x="43" y="75"/>
                  </a:lnTo>
                  <a:lnTo>
                    <a:pt x="50" y="71"/>
                  </a:lnTo>
                  <a:lnTo>
                    <a:pt x="57" y="87"/>
                  </a:lnTo>
                  <a:lnTo>
                    <a:pt x="48" y="89"/>
                  </a:lnTo>
                  <a:lnTo>
                    <a:pt x="34" y="96"/>
                  </a:lnTo>
                  <a:lnTo>
                    <a:pt x="34" y="103"/>
                  </a:lnTo>
                  <a:lnTo>
                    <a:pt x="43" y="100"/>
                  </a:lnTo>
                  <a:lnTo>
                    <a:pt x="50" y="96"/>
                  </a:lnTo>
                  <a:lnTo>
                    <a:pt x="57" y="112"/>
                  </a:lnTo>
                  <a:lnTo>
                    <a:pt x="48" y="114"/>
                  </a:lnTo>
                  <a:lnTo>
                    <a:pt x="34" y="121"/>
                  </a:lnTo>
                  <a:lnTo>
                    <a:pt x="34" y="130"/>
                  </a:lnTo>
                  <a:lnTo>
                    <a:pt x="43" y="128"/>
                  </a:lnTo>
                  <a:lnTo>
                    <a:pt x="50" y="125"/>
                  </a:lnTo>
                  <a:lnTo>
                    <a:pt x="57" y="139"/>
                  </a:lnTo>
                  <a:lnTo>
                    <a:pt x="48" y="141"/>
                  </a:lnTo>
                  <a:lnTo>
                    <a:pt x="34" y="148"/>
                  </a:lnTo>
                  <a:lnTo>
                    <a:pt x="34" y="162"/>
                  </a:lnTo>
                  <a:lnTo>
                    <a:pt x="34" y="166"/>
                  </a:lnTo>
                  <a:lnTo>
                    <a:pt x="148" y="166"/>
                  </a:lnTo>
                  <a:lnTo>
                    <a:pt x="148" y="132"/>
                  </a:lnTo>
                  <a:lnTo>
                    <a:pt x="164" y="116"/>
                  </a:lnTo>
                  <a:lnTo>
                    <a:pt x="164" y="173"/>
                  </a:lnTo>
                  <a:lnTo>
                    <a:pt x="164" y="182"/>
                  </a:lnTo>
                  <a:lnTo>
                    <a:pt x="155" y="182"/>
                  </a:lnTo>
                  <a:lnTo>
                    <a:pt x="27" y="182"/>
                  </a:lnTo>
                  <a:lnTo>
                    <a:pt x="18" y="182"/>
                  </a:lnTo>
                  <a:lnTo>
                    <a:pt x="18" y="173"/>
                  </a:lnTo>
                  <a:lnTo>
                    <a:pt x="18" y="162"/>
                  </a:lnTo>
                  <a:lnTo>
                    <a:pt x="2" y="162"/>
                  </a:lnTo>
                  <a:lnTo>
                    <a:pt x="0" y="146"/>
                  </a:lnTo>
                  <a:lnTo>
                    <a:pt x="18" y="139"/>
                  </a:lnTo>
                  <a:lnTo>
                    <a:pt x="18" y="135"/>
                  </a:lnTo>
                  <a:lnTo>
                    <a:pt x="2" y="135"/>
                  </a:lnTo>
                  <a:lnTo>
                    <a:pt x="0" y="119"/>
                  </a:lnTo>
                  <a:lnTo>
                    <a:pt x="18" y="109"/>
                  </a:lnTo>
                  <a:lnTo>
                    <a:pt x="18" y="109"/>
                  </a:lnTo>
                  <a:lnTo>
                    <a:pt x="2" y="109"/>
                  </a:lnTo>
                  <a:lnTo>
                    <a:pt x="0" y="94"/>
                  </a:lnTo>
                  <a:lnTo>
                    <a:pt x="18" y="84"/>
                  </a:lnTo>
                  <a:lnTo>
                    <a:pt x="18" y="82"/>
                  </a:lnTo>
                  <a:lnTo>
                    <a:pt x="2" y="82"/>
                  </a:lnTo>
                  <a:lnTo>
                    <a:pt x="0" y="66"/>
                  </a:lnTo>
                  <a:lnTo>
                    <a:pt x="18" y="57"/>
                  </a:lnTo>
                  <a:lnTo>
                    <a:pt x="18" y="57"/>
                  </a:lnTo>
                  <a:lnTo>
                    <a:pt x="2" y="57"/>
                  </a:lnTo>
                  <a:lnTo>
                    <a:pt x="0" y="41"/>
                  </a:lnTo>
                  <a:lnTo>
                    <a:pt x="18" y="32"/>
                  </a:lnTo>
                  <a:lnTo>
                    <a:pt x="18" y="7"/>
                  </a:lnTo>
                  <a:lnTo>
                    <a:pt x="18" y="0"/>
                  </a:lnTo>
                  <a:lnTo>
                    <a:pt x="27" y="0"/>
                  </a:lnTo>
                  <a:lnTo>
                    <a:pt x="27" y="0"/>
                  </a:lnTo>
                  <a:close/>
                  <a:moveTo>
                    <a:pt x="71" y="87"/>
                  </a:moveTo>
                  <a:lnTo>
                    <a:pt x="71" y="96"/>
                  </a:lnTo>
                  <a:lnTo>
                    <a:pt x="91" y="96"/>
                  </a:lnTo>
                  <a:lnTo>
                    <a:pt x="91" y="87"/>
                  </a:lnTo>
                  <a:lnTo>
                    <a:pt x="71" y="87"/>
                  </a:lnTo>
                  <a:lnTo>
                    <a:pt x="71" y="87"/>
                  </a:lnTo>
                  <a:close/>
                  <a:moveTo>
                    <a:pt x="71" y="68"/>
                  </a:moveTo>
                  <a:lnTo>
                    <a:pt x="71" y="75"/>
                  </a:lnTo>
                  <a:lnTo>
                    <a:pt x="109" y="75"/>
                  </a:lnTo>
                  <a:lnTo>
                    <a:pt x="109" y="68"/>
                  </a:lnTo>
                  <a:lnTo>
                    <a:pt x="71" y="68"/>
                  </a:lnTo>
                  <a:lnTo>
                    <a:pt x="71" y="68"/>
                  </a:lnTo>
                  <a:close/>
                  <a:moveTo>
                    <a:pt x="71" y="48"/>
                  </a:moveTo>
                  <a:lnTo>
                    <a:pt x="71" y="57"/>
                  </a:lnTo>
                  <a:lnTo>
                    <a:pt x="127" y="57"/>
                  </a:lnTo>
                  <a:lnTo>
                    <a:pt x="127" y="48"/>
                  </a:lnTo>
                  <a:lnTo>
                    <a:pt x="71" y="48"/>
                  </a:lnTo>
                  <a:lnTo>
                    <a:pt x="71" y="48"/>
                  </a:lnTo>
                  <a:close/>
                  <a:moveTo>
                    <a:pt x="71" y="30"/>
                  </a:moveTo>
                  <a:lnTo>
                    <a:pt x="71" y="39"/>
                  </a:lnTo>
                  <a:lnTo>
                    <a:pt x="127" y="39"/>
                  </a:lnTo>
                  <a:lnTo>
                    <a:pt x="127" y="30"/>
                  </a:lnTo>
                  <a:lnTo>
                    <a:pt x="71" y="30"/>
                  </a:lnTo>
                  <a:lnTo>
                    <a:pt x="71" y="30"/>
                  </a:lnTo>
                  <a:close/>
                  <a:moveTo>
                    <a:pt x="93" y="146"/>
                  </a:moveTo>
                  <a:lnTo>
                    <a:pt x="105" y="144"/>
                  </a:lnTo>
                  <a:lnTo>
                    <a:pt x="118" y="144"/>
                  </a:lnTo>
                  <a:lnTo>
                    <a:pt x="107" y="132"/>
                  </a:lnTo>
                  <a:lnTo>
                    <a:pt x="96" y="119"/>
                  </a:lnTo>
                  <a:lnTo>
                    <a:pt x="93" y="132"/>
                  </a:lnTo>
                  <a:lnTo>
                    <a:pt x="93" y="146"/>
                  </a:lnTo>
                  <a:lnTo>
                    <a:pt x="93" y="146"/>
                  </a:lnTo>
                  <a:close/>
                  <a:moveTo>
                    <a:pt x="178" y="39"/>
                  </a:moveTo>
                  <a:lnTo>
                    <a:pt x="105" y="109"/>
                  </a:lnTo>
                  <a:lnTo>
                    <a:pt x="127" y="135"/>
                  </a:lnTo>
                  <a:lnTo>
                    <a:pt x="200" y="64"/>
                  </a:lnTo>
                  <a:lnTo>
                    <a:pt x="178" y="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03"/>
            <p:cNvSpPr>
              <a:spLocks noEditPoints="1"/>
            </p:cNvSpPr>
            <p:nvPr/>
          </p:nvSpPr>
          <p:spPr bwMode="auto">
            <a:xfrm>
              <a:off x="8650741" y="4820882"/>
              <a:ext cx="557657" cy="533758"/>
            </a:xfrm>
            <a:custGeom>
              <a:avLst/>
              <a:gdLst>
                <a:gd name="T0" fmla="*/ 84 w 210"/>
                <a:gd name="T1" fmla="*/ 41 h 201"/>
                <a:gd name="T2" fmla="*/ 34 w 210"/>
                <a:gd name="T3" fmla="*/ 41 h 201"/>
                <a:gd name="T4" fmla="*/ 25 w 210"/>
                <a:gd name="T5" fmla="*/ 55 h 201"/>
                <a:gd name="T6" fmla="*/ 34 w 210"/>
                <a:gd name="T7" fmla="*/ 69 h 201"/>
                <a:gd name="T8" fmla="*/ 84 w 210"/>
                <a:gd name="T9" fmla="*/ 69 h 201"/>
                <a:gd name="T10" fmla="*/ 84 w 210"/>
                <a:gd name="T11" fmla="*/ 41 h 201"/>
                <a:gd name="T12" fmla="*/ 84 w 210"/>
                <a:gd name="T13" fmla="*/ 41 h 201"/>
                <a:gd name="T14" fmla="*/ 121 w 210"/>
                <a:gd name="T15" fmla="*/ 69 h 201"/>
                <a:gd name="T16" fmla="*/ 180 w 210"/>
                <a:gd name="T17" fmla="*/ 69 h 201"/>
                <a:gd name="T18" fmla="*/ 187 w 210"/>
                <a:gd name="T19" fmla="*/ 69 h 201"/>
                <a:gd name="T20" fmla="*/ 189 w 210"/>
                <a:gd name="T21" fmla="*/ 73 h 201"/>
                <a:gd name="T22" fmla="*/ 205 w 210"/>
                <a:gd name="T23" fmla="*/ 98 h 201"/>
                <a:gd name="T24" fmla="*/ 210 w 210"/>
                <a:gd name="T25" fmla="*/ 105 h 201"/>
                <a:gd name="T26" fmla="*/ 205 w 210"/>
                <a:gd name="T27" fmla="*/ 110 h 201"/>
                <a:gd name="T28" fmla="*/ 189 w 210"/>
                <a:gd name="T29" fmla="*/ 135 h 201"/>
                <a:gd name="T30" fmla="*/ 187 w 210"/>
                <a:gd name="T31" fmla="*/ 142 h 201"/>
                <a:gd name="T32" fmla="*/ 180 w 210"/>
                <a:gd name="T33" fmla="*/ 142 h 201"/>
                <a:gd name="T34" fmla="*/ 121 w 210"/>
                <a:gd name="T35" fmla="*/ 142 h 201"/>
                <a:gd name="T36" fmla="*/ 121 w 210"/>
                <a:gd name="T37" fmla="*/ 174 h 201"/>
                <a:gd name="T38" fmla="*/ 173 w 210"/>
                <a:gd name="T39" fmla="*/ 174 h 201"/>
                <a:gd name="T40" fmla="*/ 173 w 210"/>
                <a:gd name="T41" fmla="*/ 201 h 201"/>
                <a:gd name="T42" fmla="*/ 39 w 210"/>
                <a:gd name="T43" fmla="*/ 201 h 201"/>
                <a:gd name="T44" fmla="*/ 39 w 210"/>
                <a:gd name="T45" fmla="*/ 174 h 201"/>
                <a:gd name="T46" fmla="*/ 87 w 210"/>
                <a:gd name="T47" fmla="*/ 174 h 201"/>
                <a:gd name="T48" fmla="*/ 87 w 210"/>
                <a:gd name="T49" fmla="*/ 92 h 201"/>
                <a:gd name="T50" fmla="*/ 27 w 210"/>
                <a:gd name="T51" fmla="*/ 92 h 201"/>
                <a:gd name="T52" fmla="*/ 20 w 210"/>
                <a:gd name="T53" fmla="*/ 92 h 201"/>
                <a:gd name="T54" fmla="*/ 18 w 210"/>
                <a:gd name="T55" fmla="*/ 85 h 201"/>
                <a:gd name="T56" fmla="*/ 2 w 210"/>
                <a:gd name="T57" fmla="*/ 60 h 201"/>
                <a:gd name="T58" fmla="*/ 0 w 210"/>
                <a:gd name="T59" fmla="*/ 55 h 201"/>
                <a:gd name="T60" fmla="*/ 2 w 210"/>
                <a:gd name="T61" fmla="*/ 48 h 201"/>
                <a:gd name="T62" fmla="*/ 18 w 210"/>
                <a:gd name="T63" fmla="*/ 23 h 201"/>
                <a:gd name="T64" fmla="*/ 20 w 210"/>
                <a:gd name="T65" fmla="*/ 19 h 201"/>
                <a:gd name="T66" fmla="*/ 27 w 210"/>
                <a:gd name="T67" fmla="*/ 19 h 201"/>
                <a:gd name="T68" fmla="*/ 87 w 210"/>
                <a:gd name="T69" fmla="*/ 19 h 201"/>
                <a:gd name="T70" fmla="*/ 87 w 210"/>
                <a:gd name="T71" fmla="*/ 14 h 201"/>
                <a:gd name="T72" fmla="*/ 105 w 210"/>
                <a:gd name="T73" fmla="*/ 0 h 201"/>
                <a:gd name="T74" fmla="*/ 121 w 210"/>
                <a:gd name="T75" fmla="*/ 14 h 201"/>
                <a:gd name="T76" fmla="*/ 121 w 210"/>
                <a:gd name="T77" fmla="*/ 69 h 201"/>
                <a:gd name="T78" fmla="*/ 121 w 210"/>
                <a:gd name="T79" fmla="*/ 69 h 201"/>
                <a:gd name="T80" fmla="*/ 175 w 210"/>
                <a:gd name="T81" fmla="*/ 89 h 201"/>
                <a:gd name="T82" fmla="*/ 123 w 210"/>
                <a:gd name="T83" fmla="*/ 89 h 201"/>
                <a:gd name="T84" fmla="*/ 123 w 210"/>
                <a:gd name="T85" fmla="*/ 119 h 201"/>
                <a:gd name="T86" fmla="*/ 175 w 210"/>
                <a:gd name="T87" fmla="*/ 119 h 201"/>
                <a:gd name="T88" fmla="*/ 184 w 210"/>
                <a:gd name="T89" fmla="*/ 105 h 201"/>
                <a:gd name="T90" fmla="*/ 175 w 210"/>
                <a:gd name="T91" fmla="*/ 8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0" h="201">
                  <a:moveTo>
                    <a:pt x="84" y="41"/>
                  </a:moveTo>
                  <a:lnTo>
                    <a:pt x="34" y="41"/>
                  </a:lnTo>
                  <a:lnTo>
                    <a:pt x="25" y="55"/>
                  </a:lnTo>
                  <a:lnTo>
                    <a:pt x="34" y="69"/>
                  </a:lnTo>
                  <a:lnTo>
                    <a:pt x="84" y="69"/>
                  </a:lnTo>
                  <a:lnTo>
                    <a:pt x="84" y="41"/>
                  </a:lnTo>
                  <a:lnTo>
                    <a:pt x="84" y="41"/>
                  </a:lnTo>
                  <a:close/>
                  <a:moveTo>
                    <a:pt x="121" y="69"/>
                  </a:moveTo>
                  <a:lnTo>
                    <a:pt x="180" y="69"/>
                  </a:lnTo>
                  <a:lnTo>
                    <a:pt x="187" y="69"/>
                  </a:lnTo>
                  <a:lnTo>
                    <a:pt x="189" y="73"/>
                  </a:lnTo>
                  <a:lnTo>
                    <a:pt x="205" y="98"/>
                  </a:lnTo>
                  <a:lnTo>
                    <a:pt x="210" y="105"/>
                  </a:lnTo>
                  <a:lnTo>
                    <a:pt x="205" y="110"/>
                  </a:lnTo>
                  <a:lnTo>
                    <a:pt x="189" y="135"/>
                  </a:lnTo>
                  <a:lnTo>
                    <a:pt x="187" y="142"/>
                  </a:lnTo>
                  <a:lnTo>
                    <a:pt x="180" y="142"/>
                  </a:lnTo>
                  <a:lnTo>
                    <a:pt x="121" y="142"/>
                  </a:lnTo>
                  <a:lnTo>
                    <a:pt x="121" y="174"/>
                  </a:lnTo>
                  <a:lnTo>
                    <a:pt x="173" y="174"/>
                  </a:lnTo>
                  <a:lnTo>
                    <a:pt x="173" y="201"/>
                  </a:lnTo>
                  <a:lnTo>
                    <a:pt x="39" y="201"/>
                  </a:lnTo>
                  <a:lnTo>
                    <a:pt x="39" y="174"/>
                  </a:lnTo>
                  <a:lnTo>
                    <a:pt x="87" y="174"/>
                  </a:lnTo>
                  <a:lnTo>
                    <a:pt x="87" y="92"/>
                  </a:lnTo>
                  <a:lnTo>
                    <a:pt x="27" y="92"/>
                  </a:lnTo>
                  <a:lnTo>
                    <a:pt x="20" y="92"/>
                  </a:lnTo>
                  <a:lnTo>
                    <a:pt x="18" y="85"/>
                  </a:lnTo>
                  <a:lnTo>
                    <a:pt x="2" y="60"/>
                  </a:lnTo>
                  <a:lnTo>
                    <a:pt x="0" y="55"/>
                  </a:lnTo>
                  <a:lnTo>
                    <a:pt x="2" y="48"/>
                  </a:lnTo>
                  <a:lnTo>
                    <a:pt x="18" y="23"/>
                  </a:lnTo>
                  <a:lnTo>
                    <a:pt x="20" y="19"/>
                  </a:lnTo>
                  <a:lnTo>
                    <a:pt x="27" y="19"/>
                  </a:lnTo>
                  <a:lnTo>
                    <a:pt x="87" y="19"/>
                  </a:lnTo>
                  <a:lnTo>
                    <a:pt x="87" y="14"/>
                  </a:lnTo>
                  <a:lnTo>
                    <a:pt x="105" y="0"/>
                  </a:lnTo>
                  <a:lnTo>
                    <a:pt x="121" y="14"/>
                  </a:lnTo>
                  <a:lnTo>
                    <a:pt x="121" y="69"/>
                  </a:lnTo>
                  <a:lnTo>
                    <a:pt x="121" y="69"/>
                  </a:lnTo>
                  <a:close/>
                  <a:moveTo>
                    <a:pt x="175" y="89"/>
                  </a:moveTo>
                  <a:lnTo>
                    <a:pt x="123" y="89"/>
                  </a:lnTo>
                  <a:lnTo>
                    <a:pt x="123" y="119"/>
                  </a:lnTo>
                  <a:lnTo>
                    <a:pt x="175" y="119"/>
                  </a:lnTo>
                  <a:lnTo>
                    <a:pt x="184" y="105"/>
                  </a:lnTo>
                  <a:lnTo>
                    <a:pt x="175" y="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04"/>
            <p:cNvSpPr>
              <a:spLocks noEditPoints="1"/>
            </p:cNvSpPr>
            <p:nvPr/>
          </p:nvSpPr>
          <p:spPr bwMode="auto">
            <a:xfrm>
              <a:off x="4458174" y="4841309"/>
              <a:ext cx="612589" cy="599415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176765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E:\小小草店铺中的素材\两页的最后加的 的幻灯片\两页的最后加的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6511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E:\小小草店铺中的素材\两页的最后加的 的幻灯片\两页的最后加的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01" y="-1"/>
            <a:ext cx="12211701" cy="6869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9395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190500" y="2087799"/>
            <a:ext cx="2838450" cy="4041538"/>
            <a:chOff x="419100" y="1630599"/>
            <a:chExt cx="2838450" cy="4041538"/>
          </a:xfrm>
        </p:grpSpPr>
        <p:grpSp>
          <p:nvGrpSpPr>
            <p:cNvPr id="11" name="组合 10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椭圆 43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rgbClr val="FFD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168650" y="2087799"/>
            <a:ext cx="2838450" cy="4041538"/>
            <a:chOff x="419100" y="1630599"/>
            <a:chExt cx="2838450" cy="4041538"/>
          </a:xfrm>
        </p:grpSpPr>
        <p:grpSp>
          <p:nvGrpSpPr>
            <p:cNvPr id="47" name="组合 46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8" name="椭圆 47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rgbClr val="FFD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146800" y="2087799"/>
            <a:ext cx="2838450" cy="4041538"/>
            <a:chOff x="419100" y="1630599"/>
            <a:chExt cx="2838450" cy="4041538"/>
          </a:xfrm>
        </p:grpSpPr>
        <p:grpSp>
          <p:nvGrpSpPr>
            <p:cNvPr id="53" name="组合 52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椭圆 53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rgbClr val="FFD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124950" y="2087799"/>
            <a:ext cx="2838450" cy="4041538"/>
            <a:chOff x="419100" y="1630599"/>
            <a:chExt cx="2838450" cy="4041538"/>
          </a:xfrm>
        </p:grpSpPr>
        <p:grpSp>
          <p:nvGrpSpPr>
            <p:cNvPr id="65" name="组合 64"/>
            <p:cNvGrpSpPr/>
            <p:nvPr/>
          </p:nvGrpSpPr>
          <p:grpSpPr>
            <a:xfrm>
              <a:off x="419100" y="2609850"/>
              <a:ext cx="2838450" cy="3062287"/>
              <a:chOff x="800100" y="2419350"/>
              <a:chExt cx="2514600" cy="3457575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800100" y="2419350"/>
                <a:ext cx="2514600" cy="3219450"/>
              </a:xfrm>
              <a:prstGeom prst="rect">
                <a:avLst/>
              </a:prstGeom>
              <a:solidFill>
                <a:srgbClr val="FFDB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800100" y="5400675"/>
                <a:ext cx="2514600" cy="47625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椭圆 65"/>
            <p:cNvSpPr/>
            <p:nvPr/>
          </p:nvSpPr>
          <p:spPr>
            <a:xfrm>
              <a:off x="830498" y="1638875"/>
              <a:ext cx="1979375" cy="1979375"/>
            </a:xfrm>
            <a:prstGeom prst="ellipse">
              <a:avLst/>
            </a:prstGeom>
            <a:noFill/>
            <a:ln w="1047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847724" y="1630599"/>
              <a:ext cx="1962149" cy="1962149"/>
            </a:xfrm>
            <a:prstGeom prst="ellipse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4925">
              <a:solidFill>
                <a:srgbClr val="FFDB3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3294786" y="401311"/>
            <a:ext cx="5627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THE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714638" y="986873"/>
            <a:ext cx="28419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5664200" y="131078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本框 80"/>
          <p:cNvSpPr txBox="1"/>
          <p:nvPr/>
        </p:nvSpPr>
        <p:spPr>
          <a:xfrm>
            <a:off x="740230" y="412341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718380" y="412341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714670" y="412341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9683293" y="4123411"/>
            <a:ext cx="1702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619124" y="4467839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D</a:t>
            </a:r>
          </a:p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Qwdq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474877" y="4467839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D</a:t>
            </a:r>
          </a:p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Qwdq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542163" y="4467839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D</a:t>
            </a:r>
          </a:p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Qwdq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9431177" y="4467839"/>
            <a:ext cx="22259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D</a:t>
            </a:r>
          </a:p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Qwdq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357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986873"/>
            <a:ext cx="388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64200" y="12917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129905" y="1894499"/>
            <a:ext cx="43785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</a:t>
            </a:r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Dsffsfasdcsadasdas</a:t>
            </a:r>
            <a:endParaRPr lang="en-US" altLang="zh-CN" sz="1600" dirty="0" smtClean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Dasda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Fq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Qwdq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AsdAs</a:t>
            </a:r>
            <a:r>
              <a:rPr lang="en-US" altLang="zh-CN" sz="16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600" dirty="0" err="1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Dafwdasdasdasdasdasfa</a:t>
            </a:r>
            <a:endParaRPr lang="en-US" altLang="zh-CN" sz="1600" dirty="0" smtClean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48590" y="3004952"/>
            <a:ext cx="666750" cy="66675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66236" y="2968520"/>
            <a:ext cx="1614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AON ONE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29905" y="4323383"/>
            <a:ext cx="666750" cy="66675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29905" y="5641814"/>
            <a:ext cx="666750" cy="66675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106"/>
          <p:cNvSpPr>
            <a:spLocks noEditPoints="1"/>
          </p:cNvSpPr>
          <p:nvPr/>
        </p:nvSpPr>
        <p:spPr bwMode="auto">
          <a:xfrm>
            <a:off x="296041" y="3187396"/>
            <a:ext cx="333084" cy="300912"/>
          </a:xfrm>
          <a:custGeom>
            <a:avLst/>
            <a:gdLst>
              <a:gd name="T0" fmla="*/ 0 w 77"/>
              <a:gd name="T1" fmla="*/ 29 h 70"/>
              <a:gd name="T2" fmla="*/ 5 w 77"/>
              <a:gd name="T3" fmla="*/ 29 h 70"/>
              <a:gd name="T4" fmla="*/ 5 w 77"/>
              <a:gd name="T5" fmla="*/ 26 h 70"/>
              <a:gd name="T6" fmla="*/ 13 w 77"/>
              <a:gd name="T7" fmla="*/ 8 h 70"/>
              <a:gd name="T8" fmla="*/ 31 w 77"/>
              <a:gd name="T9" fmla="*/ 0 h 70"/>
              <a:gd name="T10" fmla="*/ 48 w 77"/>
              <a:gd name="T11" fmla="*/ 0 h 70"/>
              <a:gd name="T12" fmla="*/ 66 w 77"/>
              <a:gd name="T13" fmla="*/ 8 h 70"/>
              <a:gd name="T14" fmla="*/ 74 w 77"/>
              <a:gd name="T15" fmla="*/ 26 h 70"/>
              <a:gd name="T16" fmla="*/ 74 w 77"/>
              <a:gd name="T17" fmla="*/ 29 h 70"/>
              <a:gd name="T18" fmla="*/ 77 w 77"/>
              <a:gd name="T19" fmla="*/ 29 h 70"/>
              <a:gd name="T20" fmla="*/ 77 w 77"/>
              <a:gd name="T21" fmla="*/ 58 h 70"/>
              <a:gd name="T22" fmla="*/ 71 w 77"/>
              <a:gd name="T23" fmla="*/ 58 h 70"/>
              <a:gd name="T24" fmla="*/ 71 w 77"/>
              <a:gd name="T25" fmla="*/ 70 h 70"/>
              <a:gd name="T26" fmla="*/ 56 w 77"/>
              <a:gd name="T27" fmla="*/ 70 h 70"/>
              <a:gd name="T28" fmla="*/ 56 w 77"/>
              <a:gd name="T29" fmla="*/ 58 h 70"/>
              <a:gd name="T30" fmla="*/ 21 w 77"/>
              <a:gd name="T31" fmla="*/ 58 h 70"/>
              <a:gd name="T32" fmla="*/ 21 w 77"/>
              <a:gd name="T33" fmla="*/ 70 h 70"/>
              <a:gd name="T34" fmla="*/ 7 w 77"/>
              <a:gd name="T35" fmla="*/ 70 h 70"/>
              <a:gd name="T36" fmla="*/ 7 w 77"/>
              <a:gd name="T37" fmla="*/ 58 h 70"/>
              <a:gd name="T38" fmla="*/ 0 w 77"/>
              <a:gd name="T39" fmla="*/ 58 h 70"/>
              <a:gd name="T40" fmla="*/ 0 w 77"/>
              <a:gd name="T41" fmla="*/ 29 h 70"/>
              <a:gd name="T42" fmla="*/ 16 w 77"/>
              <a:gd name="T43" fmla="*/ 29 h 70"/>
              <a:gd name="T44" fmla="*/ 63 w 77"/>
              <a:gd name="T45" fmla="*/ 29 h 70"/>
              <a:gd name="T46" fmla="*/ 63 w 77"/>
              <a:gd name="T47" fmla="*/ 26 h 70"/>
              <a:gd name="T48" fmla="*/ 59 w 77"/>
              <a:gd name="T49" fmla="*/ 15 h 70"/>
              <a:gd name="T50" fmla="*/ 48 w 77"/>
              <a:gd name="T51" fmla="*/ 11 h 70"/>
              <a:gd name="T52" fmla="*/ 31 w 77"/>
              <a:gd name="T53" fmla="*/ 11 h 70"/>
              <a:gd name="T54" fmla="*/ 20 w 77"/>
              <a:gd name="T55" fmla="*/ 15 h 70"/>
              <a:gd name="T56" fmla="*/ 16 w 77"/>
              <a:gd name="T57" fmla="*/ 26 h 70"/>
              <a:gd name="T58" fmla="*/ 16 w 77"/>
              <a:gd name="T59" fmla="*/ 29 h 70"/>
              <a:gd name="T60" fmla="*/ 70 w 77"/>
              <a:gd name="T61" fmla="*/ 37 h 70"/>
              <a:gd name="T62" fmla="*/ 53 w 77"/>
              <a:gd name="T63" fmla="*/ 40 h 70"/>
              <a:gd name="T64" fmla="*/ 53 w 77"/>
              <a:gd name="T65" fmla="*/ 48 h 70"/>
              <a:gd name="T66" fmla="*/ 63 w 77"/>
              <a:gd name="T67" fmla="*/ 48 h 70"/>
              <a:gd name="T68" fmla="*/ 70 w 77"/>
              <a:gd name="T69" fmla="*/ 48 h 70"/>
              <a:gd name="T70" fmla="*/ 70 w 77"/>
              <a:gd name="T71" fmla="*/ 37 h 70"/>
              <a:gd name="T72" fmla="*/ 7 w 77"/>
              <a:gd name="T73" fmla="*/ 37 h 70"/>
              <a:gd name="T74" fmla="*/ 7 w 77"/>
              <a:gd name="T75" fmla="*/ 48 h 70"/>
              <a:gd name="T76" fmla="*/ 16 w 77"/>
              <a:gd name="T77" fmla="*/ 48 h 70"/>
              <a:gd name="T78" fmla="*/ 24 w 77"/>
              <a:gd name="T79" fmla="*/ 48 h 70"/>
              <a:gd name="T80" fmla="*/ 24 w 77"/>
              <a:gd name="T81" fmla="*/ 40 h 70"/>
              <a:gd name="T82" fmla="*/ 7 w 77"/>
              <a:gd name="T83" fmla="*/ 3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7" h="70">
                <a:moveTo>
                  <a:pt x="0" y="29"/>
                </a:moveTo>
                <a:cubicBezTo>
                  <a:pt x="5" y="29"/>
                  <a:pt x="5" y="29"/>
                  <a:pt x="5" y="29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19"/>
                  <a:pt x="8" y="12"/>
                  <a:pt x="13" y="8"/>
                </a:cubicBezTo>
                <a:cubicBezTo>
                  <a:pt x="17" y="3"/>
                  <a:pt x="24" y="0"/>
                  <a:pt x="3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5" y="0"/>
                  <a:pt x="61" y="3"/>
                  <a:pt x="66" y="8"/>
                </a:cubicBezTo>
                <a:cubicBezTo>
                  <a:pt x="71" y="12"/>
                  <a:pt x="74" y="19"/>
                  <a:pt x="74" y="26"/>
                </a:cubicBezTo>
                <a:cubicBezTo>
                  <a:pt x="74" y="29"/>
                  <a:pt x="74" y="29"/>
                  <a:pt x="74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77" y="58"/>
                  <a:pt x="77" y="58"/>
                  <a:pt x="77" y="58"/>
                </a:cubicBezTo>
                <a:cubicBezTo>
                  <a:pt x="71" y="58"/>
                  <a:pt x="71" y="58"/>
                  <a:pt x="71" y="58"/>
                </a:cubicBezTo>
                <a:cubicBezTo>
                  <a:pt x="71" y="70"/>
                  <a:pt x="71" y="70"/>
                  <a:pt x="71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56" y="58"/>
                  <a:pt x="56" y="58"/>
                  <a:pt x="56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70"/>
                  <a:pt x="21" y="70"/>
                  <a:pt x="21" y="70"/>
                </a:cubicBezTo>
                <a:cubicBezTo>
                  <a:pt x="7" y="70"/>
                  <a:pt x="7" y="70"/>
                  <a:pt x="7" y="70"/>
                </a:cubicBezTo>
                <a:cubicBezTo>
                  <a:pt x="7" y="58"/>
                  <a:pt x="7" y="58"/>
                  <a:pt x="7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9"/>
                  <a:pt x="0" y="29"/>
                  <a:pt x="0" y="29"/>
                </a:cubicBezTo>
                <a:close/>
                <a:moveTo>
                  <a:pt x="16" y="29"/>
                </a:moveTo>
                <a:cubicBezTo>
                  <a:pt x="63" y="29"/>
                  <a:pt x="63" y="29"/>
                  <a:pt x="63" y="29"/>
                </a:cubicBezTo>
                <a:cubicBezTo>
                  <a:pt x="63" y="26"/>
                  <a:pt x="63" y="26"/>
                  <a:pt x="63" y="26"/>
                </a:cubicBezTo>
                <a:cubicBezTo>
                  <a:pt x="63" y="22"/>
                  <a:pt x="61" y="18"/>
                  <a:pt x="59" y="15"/>
                </a:cubicBezTo>
                <a:cubicBezTo>
                  <a:pt x="56" y="13"/>
                  <a:pt x="52" y="11"/>
                  <a:pt x="48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7" y="11"/>
                  <a:pt x="23" y="13"/>
                  <a:pt x="20" y="15"/>
                </a:cubicBezTo>
                <a:cubicBezTo>
                  <a:pt x="18" y="18"/>
                  <a:pt x="16" y="22"/>
                  <a:pt x="16" y="26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70" y="37"/>
                </a:moveTo>
                <a:cubicBezTo>
                  <a:pt x="53" y="40"/>
                  <a:pt x="53" y="40"/>
                  <a:pt x="53" y="40"/>
                </a:cubicBezTo>
                <a:cubicBezTo>
                  <a:pt x="53" y="48"/>
                  <a:pt x="53" y="48"/>
                  <a:pt x="5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70" y="48"/>
                  <a:pt x="70" y="48"/>
                  <a:pt x="70" y="48"/>
                </a:cubicBezTo>
                <a:cubicBezTo>
                  <a:pt x="70" y="37"/>
                  <a:pt x="70" y="37"/>
                  <a:pt x="70" y="37"/>
                </a:cubicBezTo>
                <a:close/>
                <a:moveTo>
                  <a:pt x="7" y="37"/>
                </a:moveTo>
                <a:cubicBezTo>
                  <a:pt x="7" y="48"/>
                  <a:pt x="7" y="48"/>
                  <a:pt x="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24" y="48"/>
                  <a:pt x="24" y="48"/>
                  <a:pt x="24" y="48"/>
                </a:cubicBezTo>
                <a:cubicBezTo>
                  <a:pt x="24" y="40"/>
                  <a:pt x="24" y="40"/>
                  <a:pt x="24" y="40"/>
                </a:cubicBezTo>
                <a:lnTo>
                  <a:pt x="7" y="37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4" name="Freeform 170"/>
          <p:cNvSpPr>
            <a:spLocks/>
          </p:cNvSpPr>
          <p:nvPr/>
        </p:nvSpPr>
        <p:spPr bwMode="auto">
          <a:xfrm>
            <a:off x="311398" y="5829300"/>
            <a:ext cx="333084" cy="303897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76"/>
          <p:cNvSpPr>
            <a:spLocks noEditPoints="1"/>
          </p:cNvSpPr>
          <p:nvPr/>
        </p:nvSpPr>
        <p:spPr bwMode="auto">
          <a:xfrm>
            <a:off x="311398" y="4470316"/>
            <a:ext cx="279627" cy="348813"/>
          </a:xfrm>
          <a:custGeom>
            <a:avLst/>
            <a:gdLst>
              <a:gd name="T0" fmla="*/ 49 w 85"/>
              <a:gd name="T1" fmla="*/ 26 h 106"/>
              <a:gd name="T2" fmla="*/ 33 w 85"/>
              <a:gd name="T3" fmla="*/ 22 h 106"/>
              <a:gd name="T4" fmla="*/ 26 w 85"/>
              <a:gd name="T5" fmla="*/ 42 h 106"/>
              <a:gd name="T6" fmla="*/ 34 w 85"/>
              <a:gd name="T7" fmla="*/ 55 h 106"/>
              <a:gd name="T8" fmla="*/ 35 w 85"/>
              <a:gd name="T9" fmla="*/ 59 h 106"/>
              <a:gd name="T10" fmla="*/ 49 w 85"/>
              <a:gd name="T11" fmla="*/ 63 h 106"/>
              <a:gd name="T12" fmla="*/ 63 w 85"/>
              <a:gd name="T13" fmla="*/ 59 h 106"/>
              <a:gd name="T14" fmla="*/ 63 w 85"/>
              <a:gd name="T15" fmla="*/ 55 h 106"/>
              <a:gd name="T16" fmla="*/ 72 w 85"/>
              <a:gd name="T17" fmla="*/ 42 h 106"/>
              <a:gd name="T18" fmla="*/ 64 w 85"/>
              <a:gd name="T19" fmla="*/ 22 h 106"/>
              <a:gd name="T20" fmla="*/ 49 w 85"/>
              <a:gd name="T21" fmla="*/ 26 h 106"/>
              <a:gd name="T22" fmla="*/ 84 w 85"/>
              <a:gd name="T23" fmla="*/ 77 h 106"/>
              <a:gd name="T24" fmla="*/ 14 w 85"/>
              <a:gd name="T25" fmla="*/ 77 h 106"/>
              <a:gd name="T26" fmla="*/ 11 w 85"/>
              <a:gd name="T27" fmla="*/ 87 h 106"/>
              <a:gd name="T28" fmla="*/ 11 w 85"/>
              <a:gd name="T29" fmla="*/ 87 h 106"/>
              <a:gd name="T30" fmla="*/ 14 w 85"/>
              <a:gd name="T31" fmla="*/ 96 h 106"/>
              <a:gd name="T32" fmla="*/ 85 w 85"/>
              <a:gd name="T33" fmla="*/ 96 h 106"/>
              <a:gd name="T34" fmla="*/ 85 w 85"/>
              <a:gd name="T35" fmla="*/ 106 h 106"/>
              <a:gd name="T36" fmla="*/ 12 w 85"/>
              <a:gd name="T37" fmla="*/ 106 h 106"/>
              <a:gd name="T38" fmla="*/ 10 w 85"/>
              <a:gd name="T39" fmla="*/ 106 h 106"/>
              <a:gd name="T40" fmla="*/ 8 w 85"/>
              <a:gd name="T41" fmla="*/ 105 h 106"/>
              <a:gd name="T42" fmla="*/ 7 w 85"/>
              <a:gd name="T43" fmla="*/ 104 h 106"/>
              <a:gd name="T44" fmla="*/ 0 w 85"/>
              <a:gd name="T45" fmla="*/ 87 h 106"/>
              <a:gd name="T46" fmla="*/ 0 w 85"/>
              <a:gd name="T47" fmla="*/ 87 h 106"/>
              <a:gd name="T48" fmla="*/ 7 w 85"/>
              <a:gd name="T49" fmla="*/ 69 h 106"/>
              <a:gd name="T50" fmla="*/ 8 w 85"/>
              <a:gd name="T51" fmla="*/ 68 h 106"/>
              <a:gd name="T52" fmla="*/ 9 w 85"/>
              <a:gd name="T53" fmla="*/ 66 h 106"/>
              <a:gd name="T54" fmla="*/ 12 w 85"/>
              <a:gd name="T55" fmla="*/ 66 h 106"/>
              <a:gd name="T56" fmla="*/ 84 w 85"/>
              <a:gd name="T57" fmla="*/ 66 h 106"/>
              <a:gd name="T58" fmla="*/ 84 w 85"/>
              <a:gd name="T59" fmla="*/ 77 h 106"/>
              <a:gd name="T60" fmla="*/ 16 w 85"/>
              <a:gd name="T61" fmla="*/ 91 h 106"/>
              <a:gd name="T62" fmla="*/ 16 w 85"/>
              <a:gd name="T63" fmla="*/ 93 h 106"/>
              <a:gd name="T64" fmla="*/ 78 w 85"/>
              <a:gd name="T65" fmla="*/ 93 h 106"/>
              <a:gd name="T66" fmla="*/ 78 w 85"/>
              <a:gd name="T67" fmla="*/ 91 h 106"/>
              <a:gd name="T68" fmla="*/ 16 w 85"/>
              <a:gd name="T69" fmla="*/ 91 h 106"/>
              <a:gd name="T70" fmla="*/ 16 w 85"/>
              <a:gd name="T71" fmla="*/ 80 h 106"/>
              <a:gd name="T72" fmla="*/ 16 w 85"/>
              <a:gd name="T73" fmla="*/ 82 h 106"/>
              <a:gd name="T74" fmla="*/ 78 w 85"/>
              <a:gd name="T75" fmla="*/ 82 h 106"/>
              <a:gd name="T76" fmla="*/ 78 w 85"/>
              <a:gd name="T77" fmla="*/ 80 h 106"/>
              <a:gd name="T78" fmla="*/ 16 w 85"/>
              <a:gd name="T79" fmla="*/ 80 h 106"/>
              <a:gd name="T80" fmla="*/ 16 w 85"/>
              <a:gd name="T81" fmla="*/ 85 h 106"/>
              <a:gd name="T82" fmla="*/ 16 w 85"/>
              <a:gd name="T83" fmla="*/ 88 h 106"/>
              <a:gd name="T84" fmla="*/ 78 w 85"/>
              <a:gd name="T85" fmla="*/ 88 h 106"/>
              <a:gd name="T86" fmla="*/ 78 w 85"/>
              <a:gd name="T87" fmla="*/ 85 h 106"/>
              <a:gd name="T88" fmla="*/ 16 w 85"/>
              <a:gd name="T89" fmla="*/ 85 h 106"/>
              <a:gd name="T90" fmla="*/ 50 w 85"/>
              <a:gd name="T91" fmla="*/ 10 h 106"/>
              <a:gd name="T92" fmla="*/ 73 w 85"/>
              <a:gd name="T93" fmla="*/ 8 h 106"/>
              <a:gd name="T94" fmla="*/ 51 w 85"/>
              <a:gd name="T95" fmla="*/ 15 h 106"/>
              <a:gd name="T96" fmla="*/ 50 w 85"/>
              <a:gd name="T97" fmla="*/ 24 h 106"/>
              <a:gd name="T98" fmla="*/ 48 w 85"/>
              <a:gd name="T99" fmla="*/ 24 h 106"/>
              <a:gd name="T100" fmla="*/ 40 w 85"/>
              <a:gd name="T101" fmla="*/ 8 h 106"/>
              <a:gd name="T102" fmla="*/ 46 w 85"/>
              <a:gd name="T103" fmla="*/ 4 h 106"/>
              <a:gd name="T104" fmla="*/ 50 w 85"/>
              <a:gd name="T105" fmla="*/ 1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5" h="106">
                <a:moveTo>
                  <a:pt x="49" y="26"/>
                </a:moveTo>
                <a:cubicBezTo>
                  <a:pt x="47" y="24"/>
                  <a:pt x="40" y="19"/>
                  <a:pt x="33" y="22"/>
                </a:cubicBezTo>
                <a:cubicBezTo>
                  <a:pt x="25" y="25"/>
                  <a:pt x="22" y="34"/>
                  <a:pt x="26" y="42"/>
                </a:cubicBezTo>
                <a:cubicBezTo>
                  <a:pt x="30" y="50"/>
                  <a:pt x="33" y="53"/>
                  <a:pt x="34" y="55"/>
                </a:cubicBezTo>
                <a:cubicBezTo>
                  <a:pt x="35" y="56"/>
                  <a:pt x="34" y="58"/>
                  <a:pt x="35" y="59"/>
                </a:cubicBezTo>
                <a:cubicBezTo>
                  <a:pt x="36" y="64"/>
                  <a:pt x="46" y="66"/>
                  <a:pt x="49" y="63"/>
                </a:cubicBezTo>
                <a:cubicBezTo>
                  <a:pt x="52" y="66"/>
                  <a:pt x="62" y="64"/>
                  <a:pt x="63" y="59"/>
                </a:cubicBezTo>
                <a:cubicBezTo>
                  <a:pt x="63" y="58"/>
                  <a:pt x="63" y="56"/>
                  <a:pt x="63" y="55"/>
                </a:cubicBezTo>
                <a:cubicBezTo>
                  <a:pt x="64" y="53"/>
                  <a:pt x="68" y="50"/>
                  <a:pt x="72" y="42"/>
                </a:cubicBezTo>
                <a:cubicBezTo>
                  <a:pt x="76" y="34"/>
                  <a:pt x="73" y="25"/>
                  <a:pt x="64" y="22"/>
                </a:cubicBezTo>
                <a:cubicBezTo>
                  <a:pt x="58" y="19"/>
                  <a:pt x="51" y="24"/>
                  <a:pt x="49" y="26"/>
                </a:cubicBezTo>
                <a:close/>
                <a:moveTo>
                  <a:pt x="84" y="77"/>
                </a:moveTo>
                <a:cubicBezTo>
                  <a:pt x="14" y="77"/>
                  <a:pt x="14" y="77"/>
                  <a:pt x="14" y="77"/>
                </a:cubicBezTo>
                <a:cubicBezTo>
                  <a:pt x="11" y="80"/>
                  <a:pt x="10" y="83"/>
                  <a:pt x="11" y="87"/>
                </a:cubicBezTo>
                <a:cubicBezTo>
                  <a:pt x="11" y="87"/>
                  <a:pt x="11" y="87"/>
                  <a:pt x="11" y="87"/>
                </a:cubicBezTo>
                <a:cubicBezTo>
                  <a:pt x="11" y="90"/>
                  <a:pt x="12" y="93"/>
                  <a:pt x="14" y="96"/>
                </a:cubicBezTo>
                <a:cubicBezTo>
                  <a:pt x="85" y="96"/>
                  <a:pt x="85" y="96"/>
                  <a:pt x="85" y="9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10" y="106"/>
                  <a:pt x="10" y="106"/>
                  <a:pt x="10" y="106"/>
                </a:cubicBezTo>
                <a:cubicBezTo>
                  <a:pt x="8" y="105"/>
                  <a:pt x="8" y="105"/>
                  <a:pt x="8" y="105"/>
                </a:cubicBezTo>
                <a:cubicBezTo>
                  <a:pt x="8" y="104"/>
                  <a:pt x="7" y="104"/>
                  <a:pt x="7" y="104"/>
                </a:cubicBezTo>
                <a:cubicBezTo>
                  <a:pt x="3" y="99"/>
                  <a:pt x="0" y="93"/>
                  <a:pt x="0" y="87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81"/>
                  <a:pt x="2" y="74"/>
                  <a:pt x="7" y="69"/>
                </a:cubicBezTo>
                <a:cubicBezTo>
                  <a:pt x="7" y="69"/>
                  <a:pt x="7" y="68"/>
                  <a:pt x="8" y="68"/>
                </a:cubicBezTo>
                <a:cubicBezTo>
                  <a:pt x="9" y="66"/>
                  <a:pt x="9" y="66"/>
                  <a:pt x="9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84" y="66"/>
                  <a:pt x="84" y="66"/>
                  <a:pt x="84" y="66"/>
                </a:cubicBezTo>
                <a:cubicBezTo>
                  <a:pt x="84" y="77"/>
                  <a:pt x="84" y="77"/>
                  <a:pt x="84" y="77"/>
                </a:cubicBezTo>
                <a:close/>
                <a:moveTo>
                  <a:pt x="16" y="91"/>
                </a:moveTo>
                <a:cubicBezTo>
                  <a:pt x="16" y="93"/>
                  <a:pt x="16" y="93"/>
                  <a:pt x="16" y="93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91"/>
                  <a:pt x="78" y="91"/>
                  <a:pt x="78" y="91"/>
                </a:cubicBezTo>
                <a:cubicBezTo>
                  <a:pt x="16" y="91"/>
                  <a:pt x="16" y="91"/>
                  <a:pt x="16" y="91"/>
                </a:cubicBezTo>
                <a:close/>
                <a:moveTo>
                  <a:pt x="16" y="80"/>
                </a:moveTo>
                <a:cubicBezTo>
                  <a:pt x="16" y="82"/>
                  <a:pt x="16" y="82"/>
                  <a:pt x="16" y="82"/>
                </a:cubicBezTo>
                <a:cubicBezTo>
                  <a:pt x="78" y="82"/>
                  <a:pt x="78" y="82"/>
                  <a:pt x="78" y="82"/>
                </a:cubicBezTo>
                <a:cubicBezTo>
                  <a:pt x="78" y="80"/>
                  <a:pt x="78" y="80"/>
                  <a:pt x="78" y="80"/>
                </a:cubicBezTo>
                <a:cubicBezTo>
                  <a:pt x="16" y="80"/>
                  <a:pt x="16" y="80"/>
                  <a:pt x="16" y="80"/>
                </a:cubicBezTo>
                <a:close/>
                <a:moveTo>
                  <a:pt x="16" y="85"/>
                </a:moveTo>
                <a:cubicBezTo>
                  <a:pt x="16" y="88"/>
                  <a:pt x="16" y="88"/>
                  <a:pt x="16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8" y="85"/>
                  <a:pt x="78" y="85"/>
                  <a:pt x="78" y="85"/>
                </a:cubicBezTo>
                <a:cubicBezTo>
                  <a:pt x="16" y="85"/>
                  <a:pt x="16" y="85"/>
                  <a:pt x="16" y="85"/>
                </a:cubicBezTo>
                <a:close/>
                <a:moveTo>
                  <a:pt x="50" y="10"/>
                </a:moveTo>
                <a:cubicBezTo>
                  <a:pt x="54" y="0"/>
                  <a:pt x="64" y="5"/>
                  <a:pt x="73" y="8"/>
                </a:cubicBezTo>
                <a:cubicBezTo>
                  <a:pt x="69" y="14"/>
                  <a:pt x="58" y="18"/>
                  <a:pt x="51" y="15"/>
                </a:cubicBezTo>
                <a:cubicBezTo>
                  <a:pt x="51" y="18"/>
                  <a:pt x="50" y="21"/>
                  <a:pt x="50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17"/>
                  <a:pt x="46" y="13"/>
                  <a:pt x="40" y="8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6"/>
                  <a:pt x="50" y="8"/>
                  <a:pt x="50" y="1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26102" y="3274125"/>
            <a:ext cx="3011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sjsakanckascacasc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4691" y="4253641"/>
            <a:ext cx="1614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AON ONE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6102" y="4559246"/>
            <a:ext cx="3011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sjsakanckascacasc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4691" y="5572072"/>
            <a:ext cx="16148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AON ONE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6102" y="5877677"/>
            <a:ext cx="301108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WqdasDafwdasdasdasdasdasfaasda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asda</a:t>
            </a:r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sjsakanckascacasc</a:t>
            </a:r>
            <a:endParaRPr lang="en-US" altLang="zh-CN" sz="11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53727" y="1957596"/>
            <a:ext cx="2319477" cy="430439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7066" y="1957596"/>
            <a:ext cx="2328417" cy="43241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2080" y="1957596"/>
            <a:ext cx="2305050" cy="433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50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986873"/>
            <a:ext cx="3877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64200" y="12917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285750" y="1527714"/>
            <a:ext cx="4838700" cy="27685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76450" y="4467723"/>
            <a:ext cx="3048000" cy="2255803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5219375" y="1856217"/>
            <a:ext cx="1505549" cy="1462282"/>
            <a:chOff x="5306459" y="1856217"/>
            <a:chExt cx="1505549" cy="1462282"/>
          </a:xfrm>
        </p:grpSpPr>
        <p:sp>
          <p:nvSpPr>
            <p:cNvPr id="8" name="同心圆 7"/>
            <p:cNvSpPr/>
            <p:nvPr/>
          </p:nvSpPr>
          <p:spPr>
            <a:xfrm>
              <a:off x="5340350" y="1857999"/>
              <a:ext cx="1460500" cy="1460500"/>
            </a:xfrm>
            <a:prstGeom prst="donut">
              <a:avLst>
                <a:gd name="adj" fmla="val 125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空心弧 11"/>
            <p:cNvSpPr/>
            <p:nvPr/>
          </p:nvSpPr>
          <p:spPr>
            <a:xfrm rot="4797819">
              <a:off x="5329954" y="1832722"/>
              <a:ext cx="1458560" cy="1505549"/>
            </a:xfrm>
            <a:prstGeom prst="blockArc">
              <a:avLst>
                <a:gd name="adj1" fmla="val 10023769"/>
                <a:gd name="adj2" fmla="val 18741517"/>
                <a:gd name="adj3" fmla="val 13380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70865" y="2403583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027247" y="1849292"/>
            <a:ext cx="1495381" cy="1489679"/>
            <a:chOff x="5321000" y="1849292"/>
            <a:chExt cx="1495381" cy="1489679"/>
          </a:xfrm>
        </p:grpSpPr>
        <p:sp>
          <p:nvSpPr>
            <p:cNvPr id="21" name="同心圆 20"/>
            <p:cNvSpPr/>
            <p:nvPr/>
          </p:nvSpPr>
          <p:spPr>
            <a:xfrm>
              <a:off x="5340350" y="1857999"/>
              <a:ext cx="1460500" cy="1460500"/>
            </a:xfrm>
            <a:prstGeom prst="donut">
              <a:avLst>
                <a:gd name="adj" fmla="val 125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空心弧 21"/>
            <p:cNvSpPr/>
            <p:nvPr/>
          </p:nvSpPr>
          <p:spPr>
            <a:xfrm rot="4797819">
              <a:off x="5323851" y="1846441"/>
              <a:ext cx="1489679" cy="1495381"/>
            </a:xfrm>
            <a:prstGeom prst="blockArc">
              <a:avLst>
                <a:gd name="adj1" fmla="val 11489916"/>
                <a:gd name="adj2" fmla="val 8546399"/>
                <a:gd name="adj3" fmla="val 14475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770865" y="2403583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dirty="0" smtClean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endParaRPr lang="zh-CN" altLang="en-US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806037" y="1856217"/>
            <a:ext cx="1505549" cy="1462282"/>
            <a:chOff x="5306459" y="1856217"/>
            <a:chExt cx="1505549" cy="1462282"/>
          </a:xfrm>
        </p:grpSpPr>
        <p:sp>
          <p:nvSpPr>
            <p:cNvPr id="25" name="同心圆 24"/>
            <p:cNvSpPr/>
            <p:nvPr/>
          </p:nvSpPr>
          <p:spPr>
            <a:xfrm>
              <a:off x="5340350" y="1857999"/>
              <a:ext cx="1460500" cy="1460500"/>
            </a:xfrm>
            <a:prstGeom prst="donut">
              <a:avLst>
                <a:gd name="adj" fmla="val 125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/>
            <p:nvPr/>
          </p:nvSpPr>
          <p:spPr>
            <a:xfrm rot="4797819">
              <a:off x="5329954" y="1832722"/>
              <a:ext cx="1458560" cy="1505549"/>
            </a:xfrm>
            <a:prstGeom prst="blockArc">
              <a:avLst>
                <a:gd name="adj1" fmla="val 10023769"/>
                <a:gd name="adj2" fmla="val 18741517"/>
                <a:gd name="adj3" fmla="val 13380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770865" y="2403583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599367" y="1856217"/>
            <a:ext cx="1505549" cy="1462282"/>
            <a:chOff x="5306459" y="1856217"/>
            <a:chExt cx="1505549" cy="1462282"/>
          </a:xfrm>
        </p:grpSpPr>
        <p:sp>
          <p:nvSpPr>
            <p:cNvPr id="29" name="同心圆 28"/>
            <p:cNvSpPr/>
            <p:nvPr/>
          </p:nvSpPr>
          <p:spPr>
            <a:xfrm>
              <a:off x="5340350" y="1857999"/>
              <a:ext cx="1460500" cy="1460500"/>
            </a:xfrm>
            <a:prstGeom prst="donut">
              <a:avLst>
                <a:gd name="adj" fmla="val 12564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 rot="4797819">
              <a:off x="5329954" y="1832722"/>
              <a:ext cx="1458560" cy="1505549"/>
            </a:xfrm>
            <a:prstGeom prst="blockArc">
              <a:avLst>
                <a:gd name="adj1" fmla="val 10023769"/>
                <a:gd name="adj2" fmla="val 18741517"/>
                <a:gd name="adj3" fmla="val 13380"/>
              </a:avLst>
            </a:prstGeom>
            <a:solidFill>
              <a:srgbClr val="FFDB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770865" y="2403583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DB3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dirty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Freeform 113"/>
          <p:cNvSpPr>
            <a:spLocks noEditPoints="1"/>
          </p:cNvSpPr>
          <p:nvPr/>
        </p:nvSpPr>
        <p:spPr bwMode="auto">
          <a:xfrm>
            <a:off x="5548790" y="4239130"/>
            <a:ext cx="1094419" cy="1516723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750503" y="4150769"/>
            <a:ext cx="40988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24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2800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912003" y="4997492"/>
            <a:ext cx="52530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964041" y="4569366"/>
            <a:ext cx="29456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840499" y="4296214"/>
            <a:ext cx="0" cy="1371278"/>
          </a:xfrm>
          <a:prstGeom prst="line">
            <a:avLst/>
          </a:prstGeom>
          <a:ln w="25400">
            <a:solidFill>
              <a:srgbClr val="FFDB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971"/>
          <a:stretch/>
        </p:blipFill>
        <p:spPr>
          <a:xfrm>
            <a:off x="285750" y="4494361"/>
            <a:ext cx="1592439" cy="222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599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815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643973"/>
            <a:ext cx="388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64200" y="9488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71475" y="1013305"/>
            <a:ext cx="3771900" cy="526146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62450" y="1752600"/>
            <a:ext cx="1104900" cy="110490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058150" y="1752600"/>
            <a:ext cx="1104900" cy="110490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8058150" y="4019550"/>
            <a:ext cx="1104900" cy="110490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4362450" y="4019550"/>
            <a:ext cx="1104900" cy="110490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467350" y="4756914"/>
            <a:ext cx="3143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48750" y="4756914"/>
            <a:ext cx="3143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048750" y="2459732"/>
            <a:ext cx="3143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67350" y="2459732"/>
            <a:ext cx="31432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467350" y="1935818"/>
            <a:ext cx="245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63050" y="1935818"/>
            <a:ext cx="245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63050" y="4274314"/>
            <a:ext cx="245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67350" y="4274314"/>
            <a:ext cx="24588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113"/>
          <p:cNvSpPr>
            <a:spLocks noEditPoints="1"/>
          </p:cNvSpPr>
          <p:nvPr/>
        </p:nvSpPr>
        <p:spPr bwMode="auto">
          <a:xfrm>
            <a:off x="8351510" y="4137947"/>
            <a:ext cx="518181" cy="718132"/>
          </a:xfrm>
          <a:custGeom>
            <a:avLst/>
            <a:gdLst>
              <a:gd name="T0" fmla="*/ 62 w 81"/>
              <a:gd name="T1" fmla="*/ 37 h 112"/>
              <a:gd name="T2" fmla="*/ 74 w 81"/>
              <a:gd name="T3" fmla="*/ 36 h 112"/>
              <a:gd name="T4" fmla="*/ 69 w 81"/>
              <a:gd name="T5" fmla="*/ 43 h 112"/>
              <a:gd name="T6" fmla="*/ 69 w 81"/>
              <a:gd name="T7" fmla="*/ 100 h 112"/>
              <a:gd name="T8" fmla="*/ 12 w 81"/>
              <a:gd name="T9" fmla="*/ 100 h 112"/>
              <a:gd name="T10" fmla="*/ 12 w 81"/>
              <a:gd name="T11" fmla="*/ 43 h 112"/>
              <a:gd name="T12" fmla="*/ 36 w 81"/>
              <a:gd name="T13" fmla="*/ 27 h 112"/>
              <a:gd name="T14" fmla="*/ 29 w 81"/>
              <a:gd name="T15" fmla="*/ 21 h 112"/>
              <a:gd name="T16" fmla="*/ 22 w 81"/>
              <a:gd name="T17" fmla="*/ 12 h 112"/>
              <a:gd name="T18" fmla="*/ 41 w 81"/>
              <a:gd name="T19" fmla="*/ 0 h 112"/>
              <a:gd name="T20" fmla="*/ 59 w 81"/>
              <a:gd name="T21" fmla="*/ 12 h 112"/>
              <a:gd name="T22" fmla="*/ 52 w 81"/>
              <a:gd name="T23" fmla="*/ 21 h 112"/>
              <a:gd name="T24" fmla="*/ 45 w 81"/>
              <a:gd name="T25" fmla="*/ 27 h 112"/>
              <a:gd name="T26" fmla="*/ 29 w 81"/>
              <a:gd name="T27" fmla="*/ 15 h 112"/>
              <a:gd name="T28" fmla="*/ 52 w 81"/>
              <a:gd name="T29" fmla="*/ 14 h 112"/>
              <a:gd name="T30" fmla="*/ 53 w 81"/>
              <a:gd name="T31" fmla="*/ 12 h 112"/>
              <a:gd name="T32" fmla="*/ 41 w 81"/>
              <a:gd name="T33" fmla="*/ 5 h 112"/>
              <a:gd name="T34" fmla="*/ 28 w 81"/>
              <a:gd name="T35" fmla="*/ 12 h 112"/>
              <a:gd name="T36" fmla="*/ 20 w 81"/>
              <a:gd name="T37" fmla="*/ 53 h 112"/>
              <a:gd name="T38" fmla="*/ 27 w 81"/>
              <a:gd name="T39" fmla="*/ 56 h 112"/>
              <a:gd name="T40" fmla="*/ 20 w 81"/>
              <a:gd name="T41" fmla="*/ 53 h 112"/>
              <a:gd name="T42" fmla="*/ 27 w 81"/>
              <a:gd name="T43" fmla="*/ 87 h 112"/>
              <a:gd name="T44" fmla="*/ 20 w 81"/>
              <a:gd name="T45" fmla="*/ 90 h 112"/>
              <a:gd name="T46" fmla="*/ 61 w 81"/>
              <a:gd name="T47" fmla="*/ 90 h 112"/>
              <a:gd name="T48" fmla="*/ 54 w 81"/>
              <a:gd name="T49" fmla="*/ 87 h 112"/>
              <a:gd name="T50" fmla="*/ 61 w 81"/>
              <a:gd name="T51" fmla="*/ 90 h 112"/>
              <a:gd name="T52" fmla="*/ 61 w 81"/>
              <a:gd name="T53" fmla="*/ 70 h 112"/>
              <a:gd name="T54" fmla="*/ 68 w 81"/>
              <a:gd name="T55" fmla="*/ 73 h 112"/>
              <a:gd name="T56" fmla="*/ 42 w 81"/>
              <a:gd name="T57" fmla="*/ 99 h 112"/>
              <a:gd name="T58" fmla="*/ 39 w 81"/>
              <a:gd name="T59" fmla="*/ 92 h 112"/>
              <a:gd name="T60" fmla="*/ 42 w 81"/>
              <a:gd name="T61" fmla="*/ 99 h 112"/>
              <a:gd name="T62" fmla="*/ 20 w 81"/>
              <a:gd name="T63" fmla="*/ 73 h 112"/>
              <a:gd name="T64" fmla="*/ 13 w 81"/>
              <a:gd name="T65" fmla="*/ 70 h 112"/>
              <a:gd name="T66" fmla="*/ 39 w 81"/>
              <a:gd name="T67" fmla="*/ 44 h 112"/>
              <a:gd name="T68" fmla="*/ 42 w 81"/>
              <a:gd name="T69" fmla="*/ 51 h 112"/>
              <a:gd name="T70" fmla="*/ 39 w 81"/>
              <a:gd name="T71" fmla="*/ 44 h 112"/>
              <a:gd name="T72" fmla="*/ 45 w 81"/>
              <a:gd name="T73" fmla="*/ 68 h 112"/>
              <a:gd name="T74" fmla="*/ 54 w 81"/>
              <a:gd name="T75" fmla="*/ 49 h 112"/>
              <a:gd name="T76" fmla="*/ 38 w 81"/>
              <a:gd name="T77" fmla="*/ 67 h 112"/>
              <a:gd name="T78" fmla="*/ 43 w 81"/>
              <a:gd name="T79" fmla="*/ 78 h 112"/>
              <a:gd name="T80" fmla="*/ 58 w 81"/>
              <a:gd name="T81" fmla="*/ 82 h 112"/>
              <a:gd name="T82" fmla="*/ 46 w 81"/>
              <a:gd name="T83" fmla="*/ 73 h 112"/>
              <a:gd name="T84" fmla="*/ 61 w 81"/>
              <a:gd name="T85" fmla="*/ 51 h 112"/>
              <a:gd name="T86" fmla="*/ 20 w 81"/>
              <a:gd name="T87" fmla="*/ 51 h 112"/>
              <a:gd name="T88" fmla="*/ 20 w 81"/>
              <a:gd name="T89" fmla="*/ 92 h 112"/>
              <a:gd name="T90" fmla="*/ 61 w 81"/>
              <a:gd name="T91" fmla="*/ 92 h 112"/>
              <a:gd name="T92" fmla="*/ 61 w 81"/>
              <a:gd name="T93" fmla="*/ 5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" h="112">
                <a:moveTo>
                  <a:pt x="45" y="31"/>
                </a:moveTo>
                <a:cubicBezTo>
                  <a:pt x="51" y="32"/>
                  <a:pt x="57" y="34"/>
                  <a:pt x="62" y="37"/>
                </a:cubicBezTo>
                <a:cubicBezTo>
                  <a:pt x="68" y="31"/>
                  <a:pt x="68" y="31"/>
                  <a:pt x="68" y="31"/>
                </a:cubicBezTo>
                <a:cubicBezTo>
                  <a:pt x="74" y="36"/>
                  <a:pt x="74" y="36"/>
                  <a:pt x="74" y="36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3"/>
                  <a:pt x="69" y="43"/>
                  <a:pt x="69" y="43"/>
                </a:cubicBezTo>
                <a:cubicBezTo>
                  <a:pt x="77" y="50"/>
                  <a:pt x="81" y="60"/>
                  <a:pt x="81" y="72"/>
                </a:cubicBezTo>
                <a:cubicBezTo>
                  <a:pt x="81" y="83"/>
                  <a:pt x="77" y="93"/>
                  <a:pt x="69" y="100"/>
                </a:cubicBezTo>
                <a:cubicBezTo>
                  <a:pt x="62" y="108"/>
                  <a:pt x="52" y="112"/>
                  <a:pt x="41" y="112"/>
                </a:cubicBezTo>
                <a:cubicBezTo>
                  <a:pt x="29" y="112"/>
                  <a:pt x="19" y="108"/>
                  <a:pt x="12" y="100"/>
                </a:cubicBezTo>
                <a:cubicBezTo>
                  <a:pt x="5" y="93"/>
                  <a:pt x="0" y="83"/>
                  <a:pt x="0" y="72"/>
                </a:cubicBezTo>
                <a:cubicBezTo>
                  <a:pt x="0" y="60"/>
                  <a:pt x="5" y="50"/>
                  <a:pt x="12" y="43"/>
                </a:cubicBezTo>
                <a:cubicBezTo>
                  <a:pt x="18" y="37"/>
                  <a:pt x="27" y="32"/>
                  <a:pt x="36" y="31"/>
                </a:cubicBezTo>
                <a:cubicBezTo>
                  <a:pt x="36" y="27"/>
                  <a:pt x="36" y="27"/>
                  <a:pt x="36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1"/>
                  <a:pt x="29" y="21"/>
                  <a:pt x="29" y="21"/>
                </a:cubicBezTo>
                <a:cubicBezTo>
                  <a:pt x="29" y="21"/>
                  <a:pt x="29" y="21"/>
                  <a:pt x="28" y="21"/>
                </a:cubicBezTo>
                <a:cubicBezTo>
                  <a:pt x="25" y="19"/>
                  <a:pt x="22" y="15"/>
                  <a:pt x="22" y="12"/>
                </a:cubicBezTo>
                <a:cubicBezTo>
                  <a:pt x="22" y="8"/>
                  <a:pt x="25" y="5"/>
                  <a:pt x="28" y="3"/>
                </a:cubicBezTo>
                <a:cubicBezTo>
                  <a:pt x="32" y="1"/>
                  <a:pt x="36" y="0"/>
                  <a:pt x="41" y="0"/>
                </a:cubicBezTo>
                <a:cubicBezTo>
                  <a:pt x="45" y="0"/>
                  <a:pt x="50" y="1"/>
                  <a:pt x="53" y="3"/>
                </a:cubicBezTo>
                <a:cubicBezTo>
                  <a:pt x="57" y="5"/>
                  <a:pt x="59" y="8"/>
                  <a:pt x="59" y="12"/>
                </a:cubicBezTo>
                <a:cubicBezTo>
                  <a:pt x="59" y="15"/>
                  <a:pt x="57" y="19"/>
                  <a:pt x="53" y="21"/>
                </a:cubicBezTo>
                <a:cubicBezTo>
                  <a:pt x="53" y="21"/>
                  <a:pt x="52" y="21"/>
                  <a:pt x="52" y="21"/>
                </a:cubicBezTo>
                <a:cubicBezTo>
                  <a:pt x="52" y="27"/>
                  <a:pt x="52" y="27"/>
                  <a:pt x="52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31"/>
                  <a:pt x="45" y="31"/>
                  <a:pt x="45" y="31"/>
                </a:cubicBezTo>
                <a:close/>
                <a:moveTo>
                  <a:pt x="29" y="15"/>
                </a:moveTo>
                <a:cubicBezTo>
                  <a:pt x="29" y="14"/>
                  <a:pt x="29" y="14"/>
                  <a:pt x="29" y="14"/>
                </a:cubicBezTo>
                <a:cubicBezTo>
                  <a:pt x="52" y="14"/>
                  <a:pt x="52" y="14"/>
                  <a:pt x="52" y="14"/>
                </a:cubicBezTo>
                <a:cubicBezTo>
                  <a:pt x="52" y="15"/>
                  <a:pt x="52" y="15"/>
                  <a:pt x="52" y="15"/>
                </a:cubicBezTo>
                <a:cubicBezTo>
                  <a:pt x="53" y="14"/>
                  <a:pt x="53" y="13"/>
                  <a:pt x="53" y="12"/>
                </a:cubicBezTo>
                <a:cubicBezTo>
                  <a:pt x="53" y="10"/>
                  <a:pt x="52" y="9"/>
                  <a:pt x="50" y="8"/>
                </a:cubicBezTo>
                <a:cubicBezTo>
                  <a:pt x="48" y="6"/>
                  <a:pt x="44" y="5"/>
                  <a:pt x="41" y="5"/>
                </a:cubicBezTo>
                <a:cubicBezTo>
                  <a:pt x="37" y="5"/>
                  <a:pt x="33" y="6"/>
                  <a:pt x="31" y="8"/>
                </a:cubicBezTo>
                <a:cubicBezTo>
                  <a:pt x="29" y="9"/>
                  <a:pt x="28" y="10"/>
                  <a:pt x="28" y="12"/>
                </a:cubicBezTo>
                <a:cubicBezTo>
                  <a:pt x="28" y="13"/>
                  <a:pt x="28" y="14"/>
                  <a:pt x="29" y="15"/>
                </a:cubicBezTo>
                <a:close/>
                <a:moveTo>
                  <a:pt x="20" y="53"/>
                </a:moveTo>
                <a:cubicBezTo>
                  <a:pt x="25" y="58"/>
                  <a:pt x="25" y="58"/>
                  <a:pt x="25" y="58"/>
                </a:cubicBezTo>
                <a:cubicBezTo>
                  <a:pt x="27" y="56"/>
                  <a:pt x="27" y="56"/>
                  <a:pt x="27" y="56"/>
                </a:cubicBezTo>
                <a:cubicBezTo>
                  <a:pt x="22" y="51"/>
                  <a:pt x="22" y="51"/>
                  <a:pt x="22" y="51"/>
                </a:cubicBezTo>
                <a:cubicBezTo>
                  <a:pt x="20" y="53"/>
                  <a:pt x="20" y="53"/>
                  <a:pt x="20" y="53"/>
                </a:cubicBezTo>
                <a:close/>
                <a:moveTo>
                  <a:pt x="22" y="92"/>
                </a:moveTo>
                <a:cubicBezTo>
                  <a:pt x="27" y="87"/>
                  <a:pt x="27" y="87"/>
                  <a:pt x="27" y="87"/>
                </a:cubicBezTo>
                <a:cubicBezTo>
                  <a:pt x="25" y="85"/>
                  <a:pt x="25" y="85"/>
                  <a:pt x="25" y="85"/>
                </a:cubicBezTo>
                <a:cubicBezTo>
                  <a:pt x="20" y="90"/>
                  <a:pt x="20" y="90"/>
                  <a:pt x="20" y="90"/>
                </a:cubicBezTo>
                <a:cubicBezTo>
                  <a:pt x="22" y="92"/>
                  <a:pt x="22" y="92"/>
                  <a:pt x="22" y="92"/>
                </a:cubicBezTo>
                <a:close/>
                <a:moveTo>
                  <a:pt x="61" y="90"/>
                </a:moveTo>
                <a:cubicBezTo>
                  <a:pt x="56" y="85"/>
                  <a:pt x="56" y="85"/>
                  <a:pt x="56" y="85"/>
                </a:cubicBezTo>
                <a:cubicBezTo>
                  <a:pt x="54" y="87"/>
                  <a:pt x="54" y="87"/>
                  <a:pt x="54" y="87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0"/>
                  <a:pt x="61" y="90"/>
                  <a:pt x="61" y="90"/>
                </a:cubicBezTo>
                <a:close/>
                <a:moveTo>
                  <a:pt x="68" y="70"/>
                </a:moveTo>
                <a:cubicBezTo>
                  <a:pt x="61" y="70"/>
                  <a:pt x="61" y="70"/>
                  <a:pt x="61" y="70"/>
                </a:cubicBezTo>
                <a:cubicBezTo>
                  <a:pt x="61" y="73"/>
                  <a:pt x="61" y="73"/>
                  <a:pt x="61" y="73"/>
                </a:cubicBezTo>
                <a:cubicBezTo>
                  <a:pt x="68" y="73"/>
                  <a:pt x="68" y="73"/>
                  <a:pt x="68" y="73"/>
                </a:cubicBezTo>
                <a:cubicBezTo>
                  <a:pt x="68" y="70"/>
                  <a:pt x="68" y="70"/>
                  <a:pt x="68" y="70"/>
                </a:cubicBezTo>
                <a:close/>
                <a:moveTo>
                  <a:pt x="42" y="99"/>
                </a:moveTo>
                <a:cubicBezTo>
                  <a:pt x="42" y="92"/>
                  <a:pt x="42" y="92"/>
                  <a:pt x="42" y="92"/>
                </a:cubicBezTo>
                <a:cubicBezTo>
                  <a:pt x="39" y="92"/>
                  <a:pt x="39" y="92"/>
                  <a:pt x="39" y="92"/>
                </a:cubicBezTo>
                <a:cubicBezTo>
                  <a:pt x="39" y="99"/>
                  <a:pt x="39" y="99"/>
                  <a:pt x="39" y="99"/>
                </a:cubicBezTo>
                <a:cubicBezTo>
                  <a:pt x="42" y="99"/>
                  <a:pt x="42" y="99"/>
                  <a:pt x="42" y="99"/>
                </a:cubicBezTo>
                <a:close/>
                <a:moveTo>
                  <a:pt x="13" y="73"/>
                </a:moveTo>
                <a:cubicBezTo>
                  <a:pt x="20" y="73"/>
                  <a:pt x="20" y="73"/>
                  <a:pt x="20" y="73"/>
                </a:cubicBezTo>
                <a:cubicBezTo>
                  <a:pt x="20" y="70"/>
                  <a:pt x="20" y="70"/>
                  <a:pt x="20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3"/>
                  <a:pt x="13" y="73"/>
                  <a:pt x="13" y="73"/>
                </a:cubicBezTo>
                <a:close/>
                <a:moveTo>
                  <a:pt x="39" y="44"/>
                </a:moveTo>
                <a:cubicBezTo>
                  <a:pt x="39" y="51"/>
                  <a:pt x="39" y="51"/>
                  <a:pt x="39" y="51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4"/>
                  <a:pt x="42" y="44"/>
                  <a:pt x="42" y="44"/>
                </a:cubicBezTo>
                <a:cubicBezTo>
                  <a:pt x="39" y="44"/>
                  <a:pt x="39" y="44"/>
                  <a:pt x="39" y="44"/>
                </a:cubicBezTo>
                <a:close/>
                <a:moveTo>
                  <a:pt x="46" y="70"/>
                </a:moveTo>
                <a:cubicBezTo>
                  <a:pt x="45" y="69"/>
                  <a:pt x="45" y="69"/>
                  <a:pt x="45" y="68"/>
                </a:cubicBezTo>
                <a:cubicBezTo>
                  <a:pt x="49" y="63"/>
                  <a:pt x="53" y="57"/>
                  <a:pt x="57" y="51"/>
                </a:cubicBezTo>
                <a:cubicBezTo>
                  <a:pt x="56" y="50"/>
                  <a:pt x="55" y="49"/>
                  <a:pt x="54" y="49"/>
                </a:cubicBezTo>
                <a:cubicBezTo>
                  <a:pt x="49" y="54"/>
                  <a:pt x="45" y="60"/>
                  <a:pt x="41" y="67"/>
                </a:cubicBezTo>
                <a:cubicBezTo>
                  <a:pt x="40" y="66"/>
                  <a:pt x="39" y="66"/>
                  <a:pt x="38" y="67"/>
                </a:cubicBezTo>
                <a:cubicBezTo>
                  <a:pt x="35" y="68"/>
                  <a:pt x="33" y="72"/>
                  <a:pt x="35" y="75"/>
                </a:cubicBezTo>
                <a:cubicBezTo>
                  <a:pt x="36" y="78"/>
                  <a:pt x="40" y="79"/>
                  <a:pt x="43" y="78"/>
                </a:cubicBezTo>
                <a:cubicBezTo>
                  <a:pt x="43" y="78"/>
                  <a:pt x="43" y="77"/>
                  <a:pt x="44" y="77"/>
                </a:cubicBezTo>
                <a:cubicBezTo>
                  <a:pt x="48" y="79"/>
                  <a:pt x="53" y="81"/>
                  <a:pt x="58" y="82"/>
                </a:cubicBezTo>
                <a:cubicBezTo>
                  <a:pt x="58" y="80"/>
                  <a:pt x="59" y="79"/>
                  <a:pt x="59" y="78"/>
                </a:cubicBezTo>
                <a:cubicBezTo>
                  <a:pt x="55" y="76"/>
                  <a:pt x="51" y="74"/>
                  <a:pt x="46" y="73"/>
                </a:cubicBezTo>
                <a:cubicBezTo>
                  <a:pt x="46" y="72"/>
                  <a:pt x="46" y="71"/>
                  <a:pt x="46" y="70"/>
                </a:cubicBezTo>
                <a:close/>
                <a:moveTo>
                  <a:pt x="61" y="51"/>
                </a:moveTo>
                <a:cubicBezTo>
                  <a:pt x="56" y="45"/>
                  <a:pt x="49" y="42"/>
                  <a:pt x="41" y="42"/>
                </a:cubicBezTo>
                <a:cubicBezTo>
                  <a:pt x="32" y="42"/>
                  <a:pt x="25" y="45"/>
                  <a:pt x="20" y="51"/>
                </a:cubicBezTo>
                <a:cubicBezTo>
                  <a:pt x="14" y="56"/>
                  <a:pt x="11" y="63"/>
                  <a:pt x="11" y="72"/>
                </a:cubicBezTo>
                <a:cubicBezTo>
                  <a:pt x="11" y="80"/>
                  <a:pt x="14" y="87"/>
                  <a:pt x="20" y="92"/>
                </a:cubicBezTo>
                <a:cubicBezTo>
                  <a:pt x="25" y="98"/>
                  <a:pt x="32" y="101"/>
                  <a:pt x="41" y="101"/>
                </a:cubicBezTo>
                <a:cubicBezTo>
                  <a:pt x="49" y="101"/>
                  <a:pt x="56" y="98"/>
                  <a:pt x="61" y="92"/>
                </a:cubicBezTo>
                <a:cubicBezTo>
                  <a:pt x="67" y="87"/>
                  <a:pt x="70" y="80"/>
                  <a:pt x="70" y="72"/>
                </a:cubicBezTo>
                <a:cubicBezTo>
                  <a:pt x="70" y="63"/>
                  <a:pt x="67" y="56"/>
                  <a:pt x="61" y="5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4"/>
          <p:cNvSpPr>
            <a:spLocks noEditPoints="1"/>
          </p:cNvSpPr>
          <p:nvPr/>
        </p:nvSpPr>
        <p:spPr bwMode="auto">
          <a:xfrm>
            <a:off x="4670822" y="2027876"/>
            <a:ext cx="488157" cy="554347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9" name="Freeform 166"/>
          <p:cNvSpPr>
            <a:spLocks noEditPoints="1"/>
          </p:cNvSpPr>
          <p:nvPr/>
        </p:nvSpPr>
        <p:spPr bwMode="auto">
          <a:xfrm>
            <a:off x="4691063" y="4237113"/>
            <a:ext cx="447675" cy="519801"/>
          </a:xfrm>
          <a:custGeom>
            <a:avLst/>
            <a:gdLst>
              <a:gd name="T0" fmla="*/ 79 w 79"/>
              <a:gd name="T1" fmla="*/ 6 h 92"/>
              <a:gd name="T2" fmla="*/ 10 w 79"/>
              <a:gd name="T3" fmla="*/ 6 h 92"/>
              <a:gd name="T4" fmla="*/ 8 w 79"/>
              <a:gd name="T5" fmla="*/ 9 h 92"/>
              <a:gd name="T6" fmla="*/ 7 w 79"/>
              <a:gd name="T7" fmla="*/ 12 h 92"/>
              <a:gd name="T8" fmla="*/ 8 w 79"/>
              <a:gd name="T9" fmla="*/ 15 h 92"/>
              <a:gd name="T10" fmla="*/ 10 w 79"/>
              <a:gd name="T11" fmla="*/ 18 h 92"/>
              <a:gd name="T12" fmla="*/ 14 w 79"/>
              <a:gd name="T13" fmla="*/ 18 h 92"/>
              <a:gd name="T14" fmla="*/ 11 w 79"/>
              <a:gd name="T15" fmla="*/ 22 h 92"/>
              <a:gd name="T16" fmla="*/ 11 w 79"/>
              <a:gd name="T17" fmla="*/ 55 h 92"/>
              <a:gd name="T18" fmla="*/ 21 w 79"/>
              <a:gd name="T19" fmla="*/ 47 h 92"/>
              <a:gd name="T20" fmla="*/ 33 w 79"/>
              <a:gd name="T21" fmla="*/ 54 h 92"/>
              <a:gd name="T22" fmla="*/ 33 w 79"/>
              <a:gd name="T23" fmla="*/ 22 h 92"/>
              <a:gd name="T24" fmla="*/ 36 w 79"/>
              <a:gd name="T25" fmla="*/ 18 h 92"/>
              <a:gd name="T26" fmla="*/ 79 w 79"/>
              <a:gd name="T27" fmla="*/ 18 h 92"/>
              <a:gd name="T28" fmla="*/ 79 w 79"/>
              <a:gd name="T29" fmla="*/ 22 h 92"/>
              <a:gd name="T30" fmla="*/ 79 w 79"/>
              <a:gd name="T31" fmla="*/ 25 h 92"/>
              <a:gd name="T32" fmla="*/ 79 w 79"/>
              <a:gd name="T33" fmla="*/ 92 h 92"/>
              <a:gd name="T34" fmla="*/ 13 w 79"/>
              <a:gd name="T35" fmla="*/ 92 h 92"/>
              <a:gd name="T36" fmla="*/ 1 w 79"/>
              <a:gd name="T37" fmla="*/ 85 h 92"/>
              <a:gd name="T38" fmla="*/ 1 w 79"/>
              <a:gd name="T39" fmla="*/ 13 h 92"/>
              <a:gd name="T40" fmla="*/ 0 w 79"/>
              <a:gd name="T41" fmla="*/ 12 h 92"/>
              <a:gd name="T42" fmla="*/ 2 w 79"/>
              <a:gd name="T43" fmla="*/ 6 h 92"/>
              <a:gd name="T44" fmla="*/ 8 w 79"/>
              <a:gd name="T45" fmla="*/ 0 h 92"/>
              <a:gd name="T46" fmla="*/ 9 w 79"/>
              <a:gd name="T47" fmla="*/ 0 h 92"/>
              <a:gd name="T48" fmla="*/ 10 w 79"/>
              <a:gd name="T49" fmla="*/ 0 h 92"/>
              <a:gd name="T50" fmla="*/ 79 w 79"/>
              <a:gd name="T51" fmla="*/ 0 h 92"/>
              <a:gd name="T52" fmla="*/ 79 w 79"/>
              <a:gd name="T53" fmla="*/ 6 h 92"/>
              <a:gd name="T54" fmla="*/ 12 w 79"/>
              <a:gd name="T55" fmla="*/ 16 h 92"/>
              <a:gd name="T56" fmla="*/ 74 w 79"/>
              <a:gd name="T57" fmla="*/ 16 h 92"/>
              <a:gd name="T58" fmla="*/ 74 w 79"/>
              <a:gd name="T59" fmla="*/ 14 h 92"/>
              <a:gd name="T60" fmla="*/ 11 w 79"/>
              <a:gd name="T61" fmla="*/ 14 h 92"/>
              <a:gd name="T62" fmla="*/ 12 w 79"/>
              <a:gd name="T63" fmla="*/ 16 h 92"/>
              <a:gd name="T64" fmla="*/ 11 w 79"/>
              <a:gd name="T65" fmla="*/ 12 h 92"/>
              <a:gd name="T66" fmla="*/ 11 w 79"/>
              <a:gd name="T67" fmla="*/ 13 h 92"/>
              <a:gd name="T68" fmla="*/ 74 w 79"/>
              <a:gd name="T69" fmla="*/ 13 h 92"/>
              <a:gd name="T70" fmla="*/ 74 w 79"/>
              <a:gd name="T71" fmla="*/ 12 h 92"/>
              <a:gd name="T72" fmla="*/ 11 w 79"/>
              <a:gd name="T73" fmla="*/ 12 h 92"/>
              <a:gd name="T74" fmla="*/ 12 w 79"/>
              <a:gd name="T75" fmla="*/ 9 h 92"/>
              <a:gd name="T76" fmla="*/ 11 w 79"/>
              <a:gd name="T77" fmla="*/ 10 h 92"/>
              <a:gd name="T78" fmla="*/ 74 w 79"/>
              <a:gd name="T79" fmla="*/ 10 h 92"/>
              <a:gd name="T80" fmla="*/ 74 w 79"/>
              <a:gd name="T81" fmla="*/ 9 h 92"/>
              <a:gd name="T82" fmla="*/ 12 w 79"/>
              <a:gd name="T83" fmla="*/ 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9" h="92">
                <a:moveTo>
                  <a:pt x="79" y="6"/>
                </a:move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8" y="8"/>
                  <a:pt x="8" y="9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3"/>
                  <a:pt x="7" y="14"/>
                  <a:pt x="8" y="15"/>
                </a:cubicBezTo>
                <a:cubicBezTo>
                  <a:pt x="8" y="16"/>
                  <a:pt x="9" y="18"/>
                  <a:pt x="10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20"/>
                  <a:pt x="11" y="22"/>
                  <a:pt x="11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21" y="47"/>
                  <a:pt x="21" y="47"/>
                  <a:pt x="21" y="47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22"/>
                  <a:pt x="33" y="22"/>
                  <a:pt x="33" y="22"/>
                </a:cubicBezTo>
                <a:cubicBezTo>
                  <a:pt x="36" y="18"/>
                  <a:pt x="36" y="18"/>
                  <a:pt x="36" y="18"/>
                </a:cubicBezTo>
                <a:cubicBezTo>
                  <a:pt x="79" y="18"/>
                  <a:pt x="79" y="18"/>
                  <a:pt x="79" y="18"/>
                </a:cubicBezTo>
                <a:cubicBezTo>
                  <a:pt x="79" y="22"/>
                  <a:pt x="79" y="22"/>
                  <a:pt x="79" y="22"/>
                </a:cubicBezTo>
                <a:cubicBezTo>
                  <a:pt x="79" y="25"/>
                  <a:pt x="79" y="25"/>
                  <a:pt x="79" y="25"/>
                </a:cubicBezTo>
                <a:cubicBezTo>
                  <a:pt x="79" y="92"/>
                  <a:pt x="79" y="92"/>
                  <a:pt x="79" y="92"/>
                </a:cubicBezTo>
                <a:cubicBezTo>
                  <a:pt x="13" y="92"/>
                  <a:pt x="13" y="92"/>
                  <a:pt x="13" y="92"/>
                </a:cubicBezTo>
                <a:cubicBezTo>
                  <a:pt x="7" y="91"/>
                  <a:pt x="2" y="90"/>
                  <a:pt x="1" y="85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3"/>
                  <a:pt x="0" y="12"/>
                  <a:pt x="0" y="12"/>
                </a:cubicBezTo>
                <a:cubicBezTo>
                  <a:pt x="1" y="10"/>
                  <a:pt x="1" y="8"/>
                  <a:pt x="2" y="6"/>
                </a:cubicBezTo>
                <a:cubicBezTo>
                  <a:pt x="3" y="3"/>
                  <a:pt x="5" y="1"/>
                  <a:pt x="8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6"/>
                  <a:pt x="79" y="6"/>
                  <a:pt x="79" y="6"/>
                </a:cubicBezTo>
                <a:close/>
                <a:moveTo>
                  <a:pt x="12" y="16"/>
                </a:moveTo>
                <a:cubicBezTo>
                  <a:pt x="74" y="16"/>
                  <a:pt x="74" y="16"/>
                  <a:pt x="74" y="16"/>
                </a:cubicBezTo>
                <a:cubicBezTo>
                  <a:pt x="74" y="14"/>
                  <a:pt x="74" y="14"/>
                  <a:pt x="74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2" y="16"/>
                  <a:pt x="12" y="16"/>
                  <a:pt x="12" y="16"/>
                </a:cubicBezTo>
                <a:close/>
                <a:moveTo>
                  <a:pt x="11" y="12"/>
                </a:moveTo>
                <a:cubicBezTo>
                  <a:pt x="11" y="13"/>
                  <a:pt x="11" y="13"/>
                  <a:pt x="11" y="13"/>
                </a:cubicBezTo>
                <a:cubicBezTo>
                  <a:pt x="74" y="13"/>
                  <a:pt x="74" y="13"/>
                  <a:pt x="74" y="13"/>
                </a:cubicBezTo>
                <a:cubicBezTo>
                  <a:pt x="74" y="12"/>
                  <a:pt x="74" y="12"/>
                  <a:pt x="74" y="12"/>
                </a:cubicBezTo>
                <a:cubicBezTo>
                  <a:pt x="11" y="12"/>
                  <a:pt x="11" y="12"/>
                  <a:pt x="11" y="12"/>
                </a:cubicBezTo>
                <a:close/>
                <a:moveTo>
                  <a:pt x="12" y="9"/>
                </a:moveTo>
                <a:cubicBezTo>
                  <a:pt x="11" y="10"/>
                  <a:pt x="11" y="10"/>
                  <a:pt x="11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9"/>
                  <a:pt x="74" y="9"/>
                  <a:pt x="74" y="9"/>
                </a:cubicBezTo>
                <a:lnTo>
                  <a:pt x="12" y="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0" name="Freeform 167"/>
          <p:cNvSpPr>
            <a:spLocks noEditPoints="1"/>
          </p:cNvSpPr>
          <p:nvPr/>
        </p:nvSpPr>
        <p:spPr bwMode="auto">
          <a:xfrm>
            <a:off x="8397577" y="1956544"/>
            <a:ext cx="426046" cy="625679"/>
          </a:xfrm>
          <a:custGeom>
            <a:avLst/>
            <a:gdLst>
              <a:gd name="T0" fmla="*/ 20 w 77"/>
              <a:gd name="T1" fmla="*/ 37 h 113"/>
              <a:gd name="T2" fmla="*/ 20 w 77"/>
              <a:gd name="T3" fmla="*/ 12 h 113"/>
              <a:gd name="T4" fmla="*/ 57 w 77"/>
              <a:gd name="T5" fmla="*/ 12 h 113"/>
              <a:gd name="T6" fmla="*/ 56 w 77"/>
              <a:gd name="T7" fmla="*/ 36 h 113"/>
              <a:gd name="T8" fmla="*/ 52 w 77"/>
              <a:gd name="T9" fmla="*/ 47 h 113"/>
              <a:gd name="T10" fmla="*/ 38 w 77"/>
              <a:gd name="T11" fmla="*/ 54 h 113"/>
              <a:gd name="T12" fmla="*/ 38 w 77"/>
              <a:gd name="T13" fmla="*/ 54 h 113"/>
              <a:gd name="T14" fmla="*/ 25 w 77"/>
              <a:gd name="T15" fmla="*/ 47 h 113"/>
              <a:gd name="T16" fmla="*/ 20 w 77"/>
              <a:gd name="T17" fmla="*/ 37 h 113"/>
              <a:gd name="T18" fmla="*/ 12 w 77"/>
              <a:gd name="T19" fmla="*/ 108 h 113"/>
              <a:gd name="T20" fmla="*/ 66 w 77"/>
              <a:gd name="T21" fmla="*/ 108 h 113"/>
              <a:gd name="T22" fmla="*/ 63 w 77"/>
              <a:gd name="T23" fmla="*/ 113 h 113"/>
              <a:gd name="T24" fmla="*/ 15 w 77"/>
              <a:gd name="T25" fmla="*/ 113 h 113"/>
              <a:gd name="T26" fmla="*/ 12 w 77"/>
              <a:gd name="T27" fmla="*/ 108 h 113"/>
              <a:gd name="T28" fmla="*/ 69 w 77"/>
              <a:gd name="T29" fmla="*/ 67 h 113"/>
              <a:gd name="T30" fmla="*/ 75 w 77"/>
              <a:gd name="T31" fmla="*/ 90 h 113"/>
              <a:gd name="T32" fmla="*/ 67 w 77"/>
              <a:gd name="T33" fmla="*/ 104 h 113"/>
              <a:gd name="T34" fmla="*/ 65 w 77"/>
              <a:gd name="T35" fmla="*/ 104 h 113"/>
              <a:gd name="T36" fmla="*/ 65 w 77"/>
              <a:gd name="T37" fmla="*/ 73 h 113"/>
              <a:gd name="T38" fmla="*/ 41 w 77"/>
              <a:gd name="T39" fmla="*/ 73 h 113"/>
              <a:gd name="T40" fmla="*/ 48 w 77"/>
              <a:gd name="T41" fmla="*/ 57 h 113"/>
              <a:gd name="T42" fmla="*/ 50 w 77"/>
              <a:gd name="T43" fmla="*/ 55 h 113"/>
              <a:gd name="T44" fmla="*/ 64 w 77"/>
              <a:gd name="T45" fmla="*/ 58 h 113"/>
              <a:gd name="T46" fmla="*/ 65 w 77"/>
              <a:gd name="T47" fmla="*/ 58 h 113"/>
              <a:gd name="T48" fmla="*/ 65 w 77"/>
              <a:gd name="T49" fmla="*/ 59 h 113"/>
              <a:gd name="T50" fmla="*/ 69 w 77"/>
              <a:gd name="T51" fmla="*/ 68 h 113"/>
              <a:gd name="T52" fmla="*/ 69 w 77"/>
              <a:gd name="T53" fmla="*/ 67 h 113"/>
              <a:gd name="T54" fmla="*/ 13 w 77"/>
              <a:gd name="T55" fmla="*/ 104 h 113"/>
              <a:gd name="T56" fmla="*/ 10 w 77"/>
              <a:gd name="T57" fmla="*/ 104 h 113"/>
              <a:gd name="T58" fmla="*/ 2 w 77"/>
              <a:gd name="T59" fmla="*/ 90 h 113"/>
              <a:gd name="T60" fmla="*/ 8 w 77"/>
              <a:gd name="T61" fmla="*/ 67 h 113"/>
              <a:gd name="T62" fmla="*/ 13 w 77"/>
              <a:gd name="T63" fmla="*/ 58 h 113"/>
              <a:gd name="T64" fmla="*/ 13 w 77"/>
              <a:gd name="T65" fmla="*/ 58 h 113"/>
              <a:gd name="T66" fmla="*/ 14 w 77"/>
              <a:gd name="T67" fmla="*/ 58 h 113"/>
              <a:gd name="T68" fmla="*/ 27 w 77"/>
              <a:gd name="T69" fmla="*/ 55 h 113"/>
              <a:gd name="T70" fmla="*/ 29 w 77"/>
              <a:gd name="T71" fmla="*/ 57 h 113"/>
              <a:gd name="T72" fmla="*/ 37 w 77"/>
              <a:gd name="T73" fmla="*/ 73 h 113"/>
              <a:gd name="T74" fmla="*/ 13 w 77"/>
              <a:gd name="T75" fmla="*/ 73 h 113"/>
              <a:gd name="T76" fmla="*/ 13 w 77"/>
              <a:gd name="T77" fmla="*/ 104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7" h="113">
                <a:moveTo>
                  <a:pt x="20" y="37"/>
                </a:moveTo>
                <a:cubicBezTo>
                  <a:pt x="19" y="28"/>
                  <a:pt x="19" y="19"/>
                  <a:pt x="20" y="12"/>
                </a:cubicBezTo>
                <a:cubicBezTo>
                  <a:pt x="37" y="0"/>
                  <a:pt x="44" y="14"/>
                  <a:pt x="57" y="12"/>
                </a:cubicBezTo>
                <a:cubicBezTo>
                  <a:pt x="58" y="20"/>
                  <a:pt x="58" y="30"/>
                  <a:pt x="56" y="36"/>
                </a:cubicBezTo>
                <a:cubicBezTo>
                  <a:pt x="56" y="41"/>
                  <a:pt x="54" y="44"/>
                  <a:pt x="52" y="47"/>
                </a:cubicBezTo>
                <a:cubicBezTo>
                  <a:pt x="48" y="51"/>
                  <a:pt x="44" y="54"/>
                  <a:pt x="38" y="54"/>
                </a:cubicBezTo>
                <a:cubicBezTo>
                  <a:pt x="38" y="54"/>
                  <a:pt x="38" y="54"/>
                  <a:pt x="38" y="54"/>
                </a:cubicBezTo>
                <a:cubicBezTo>
                  <a:pt x="33" y="54"/>
                  <a:pt x="28" y="51"/>
                  <a:pt x="25" y="47"/>
                </a:cubicBezTo>
                <a:cubicBezTo>
                  <a:pt x="23" y="44"/>
                  <a:pt x="21" y="41"/>
                  <a:pt x="20" y="37"/>
                </a:cubicBezTo>
                <a:close/>
                <a:moveTo>
                  <a:pt x="12" y="108"/>
                </a:moveTo>
                <a:cubicBezTo>
                  <a:pt x="66" y="108"/>
                  <a:pt x="66" y="108"/>
                  <a:pt x="66" y="108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15" y="113"/>
                  <a:pt x="15" y="113"/>
                  <a:pt x="15" y="113"/>
                </a:cubicBezTo>
                <a:cubicBezTo>
                  <a:pt x="12" y="108"/>
                  <a:pt x="12" y="108"/>
                  <a:pt x="12" y="108"/>
                </a:cubicBezTo>
                <a:close/>
                <a:moveTo>
                  <a:pt x="69" y="67"/>
                </a:moveTo>
                <a:cubicBezTo>
                  <a:pt x="75" y="90"/>
                  <a:pt x="75" y="90"/>
                  <a:pt x="75" y="90"/>
                </a:cubicBezTo>
                <a:cubicBezTo>
                  <a:pt x="77" y="98"/>
                  <a:pt x="76" y="104"/>
                  <a:pt x="67" y="104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73"/>
                  <a:pt x="65" y="73"/>
                  <a:pt x="65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5" y="59"/>
                  <a:pt x="65" y="59"/>
                  <a:pt x="65" y="59"/>
                </a:cubicBezTo>
                <a:cubicBezTo>
                  <a:pt x="67" y="61"/>
                  <a:pt x="68" y="64"/>
                  <a:pt x="69" y="68"/>
                </a:cubicBezTo>
                <a:cubicBezTo>
                  <a:pt x="69" y="67"/>
                  <a:pt x="69" y="67"/>
                  <a:pt x="69" y="67"/>
                </a:cubicBezTo>
                <a:close/>
                <a:moveTo>
                  <a:pt x="13" y="104"/>
                </a:moveTo>
                <a:cubicBezTo>
                  <a:pt x="10" y="104"/>
                  <a:pt x="10" y="104"/>
                  <a:pt x="10" y="104"/>
                </a:cubicBezTo>
                <a:cubicBezTo>
                  <a:pt x="1" y="104"/>
                  <a:pt x="0" y="98"/>
                  <a:pt x="2" y="90"/>
                </a:cubicBezTo>
                <a:cubicBezTo>
                  <a:pt x="8" y="67"/>
                  <a:pt x="8" y="67"/>
                  <a:pt x="8" y="67"/>
                </a:cubicBezTo>
                <a:cubicBezTo>
                  <a:pt x="8" y="64"/>
                  <a:pt x="10" y="61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27" y="55"/>
                  <a:pt x="27" y="55"/>
                  <a:pt x="27" y="55"/>
                </a:cubicBezTo>
                <a:cubicBezTo>
                  <a:pt x="29" y="57"/>
                  <a:pt x="29" y="57"/>
                  <a:pt x="29" y="57"/>
                </a:cubicBezTo>
                <a:cubicBezTo>
                  <a:pt x="37" y="73"/>
                  <a:pt x="37" y="73"/>
                  <a:pt x="37" y="73"/>
                </a:cubicBezTo>
                <a:cubicBezTo>
                  <a:pt x="13" y="73"/>
                  <a:pt x="13" y="73"/>
                  <a:pt x="13" y="73"/>
                </a:cubicBezTo>
                <a:lnTo>
                  <a:pt x="13" y="104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992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40"/>
          <p:cNvSpPr>
            <a:spLocks noEditPoints="1" noChangeArrowheads="1"/>
          </p:cNvSpPr>
          <p:nvPr/>
        </p:nvSpPr>
        <p:spPr bwMode="auto">
          <a:xfrm>
            <a:off x="4881879" y="2979647"/>
            <a:ext cx="2428241" cy="2430157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 sz="1013"/>
          </a:p>
        </p:txBody>
      </p:sp>
      <p:sp>
        <p:nvSpPr>
          <p:cNvPr id="3" name="Freeform 240"/>
          <p:cNvSpPr>
            <a:spLocks noEditPoints="1" noChangeArrowheads="1"/>
          </p:cNvSpPr>
          <p:nvPr/>
        </p:nvSpPr>
        <p:spPr bwMode="auto">
          <a:xfrm>
            <a:off x="6096000" y="1390650"/>
            <a:ext cx="1807928" cy="1809354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 sz="1013"/>
          </a:p>
        </p:txBody>
      </p:sp>
      <p:sp>
        <p:nvSpPr>
          <p:cNvPr id="4" name="Freeform 240"/>
          <p:cNvSpPr>
            <a:spLocks noEditPoints="1" noChangeArrowheads="1"/>
          </p:cNvSpPr>
          <p:nvPr/>
        </p:nvSpPr>
        <p:spPr bwMode="auto">
          <a:xfrm>
            <a:off x="7526517" y="3536950"/>
            <a:ext cx="1807928" cy="1809354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 sz="1013"/>
          </a:p>
        </p:txBody>
      </p:sp>
      <p:sp>
        <p:nvSpPr>
          <p:cNvPr id="5" name="Freeform 240"/>
          <p:cNvSpPr>
            <a:spLocks noEditPoints="1" noChangeArrowheads="1"/>
          </p:cNvSpPr>
          <p:nvPr/>
        </p:nvSpPr>
        <p:spPr bwMode="auto">
          <a:xfrm>
            <a:off x="7149106" y="3200004"/>
            <a:ext cx="754822" cy="755417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 sz="1013"/>
          </a:p>
        </p:txBody>
      </p:sp>
      <p:sp>
        <p:nvSpPr>
          <p:cNvPr id="6" name="Freeform 240"/>
          <p:cNvSpPr>
            <a:spLocks noEditPoints="1" noChangeArrowheads="1"/>
          </p:cNvSpPr>
          <p:nvPr/>
        </p:nvSpPr>
        <p:spPr bwMode="auto">
          <a:xfrm>
            <a:off x="3818667" y="1825506"/>
            <a:ext cx="1807929" cy="1809356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 sz="1013"/>
          </a:p>
        </p:txBody>
      </p:sp>
      <p:sp>
        <p:nvSpPr>
          <p:cNvPr id="7" name="Freeform 240"/>
          <p:cNvSpPr>
            <a:spLocks noEditPoints="1" noChangeArrowheads="1"/>
          </p:cNvSpPr>
          <p:nvPr/>
        </p:nvSpPr>
        <p:spPr bwMode="auto">
          <a:xfrm>
            <a:off x="3733433" y="3631174"/>
            <a:ext cx="1148446" cy="1149352"/>
          </a:xfrm>
          <a:custGeom>
            <a:avLst/>
            <a:gdLst>
              <a:gd name="T0" fmla="*/ 2147483646 w 1840"/>
              <a:gd name="T1" fmla="*/ 2147483646 h 1840"/>
              <a:gd name="T2" fmla="*/ 2147483646 w 1840"/>
              <a:gd name="T3" fmla="*/ 2147483646 h 1840"/>
              <a:gd name="T4" fmla="*/ 2147483646 w 1840"/>
              <a:gd name="T5" fmla="*/ 2147483646 h 1840"/>
              <a:gd name="T6" fmla="*/ 2147483646 w 1840"/>
              <a:gd name="T7" fmla="*/ 2147483646 h 1840"/>
              <a:gd name="T8" fmla="*/ 2147483646 w 1840"/>
              <a:gd name="T9" fmla="*/ 2147483646 h 1840"/>
              <a:gd name="T10" fmla="*/ 2147483646 w 1840"/>
              <a:gd name="T11" fmla="*/ 2147483646 h 1840"/>
              <a:gd name="T12" fmla="*/ 2147483646 w 1840"/>
              <a:gd name="T13" fmla="*/ 2147483646 h 1840"/>
              <a:gd name="T14" fmla="*/ 2147483646 w 1840"/>
              <a:gd name="T15" fmla="*/ 2147483646 h 1840"/>
              <a:gd name="T16" fmla="*/ 2147483646 w 1840"/>
              <a:gd name="T17" fmla="*/ 0 h 1840"/>
              <a:gd name="T18" fmla="*/ 2147483646 w 1840"/>
              <a:gd name="T19" fmla="*/ 2147483646 h 1840"/>
              <a:gd name="T20" fmla="*/ 2147483646 w 1840"/>
              <a:gd name="T21" fmla="*/ 2147483646 h 1840"/>
              <a:gd name="T22" fmla="*/ 2147483646 w 1840"/>
              <a:gd name="T23" fmla="*/ 2147483646 h 1840"/>
              <a:gd name="T24" fmla="*/ 2147483646 w 1840"/>
              <a:gd name="T25" fmla="*/ 2147483646 h 1840"/>
              <a:gd name="T26" fmla="*/ 2147483646 w 1840"/>
              <a:gd name="T27" fmla="*/ 2147483646 h 1840"/>
              <a:gd name="T28" fmla="*/ 2147483646 w 1840"/>
              <a:gd name="T29" fmla="*/ 2147483646 h 1840"/>
              <a:gd name="T30" fmla="*/ 2147483646 w 1840"/>
              <a:gd name="T31" fmla="*/ 2147483646 h 1840"/>
              <a:gd name="T32" fmla="*/ 0 w 1840"/>
              <a:gd name="T33" fmla="*/ 2147483646 h 1840"/>
              <a:gd name="T34" fmla="*/ 2147483646 w 1840"/>
              <a:gd name="T35" fmla="*/ 2147483646 h 1840"/>
              <a:gd name="T36" fmla="*/ 2147483646 w 1840"/>
              <a:gd name="T37" fmla="*/ 2147483646 h 1840"/>
              <a:gd name="T38" fmla="*/ 2147483646 w 1840"/>
              <a:gd name="T39" fmla="*/ 2147483646 h 1840"/>
              <a:gd name="T40" fmla="*/ 2147483646 w 1840"/>
              <a:gd name="T41" fmla="*/ 2147483646 h 1840"/>
              <a:gd name="T42" fmla="*/ 2147483646 w 1840"/>
              <a:gd name="T43" fmla="*/ 2147483646 h 1840"/>
              <a:gd name="T44" fmla="*/ 2147483646 w 1840"/>
              <a:gd name="T45" fmla="*/ 2147483646 h 1840"/>
              <a:gd name="T46" fmla="*/ 2147483646 w 1840"/>
              <a:gd name="T47" fmla="*/ 2147483646 h 1840"/>
              <a:gd name="T48" fmla="*/ 2147483646 w 1840"/>
              <a:gd name="T49" fmla="*/ 2147483646 h 1840"/>
              <a:gd name="T50" fmla="*/ 2147483646 w 1840"/>
              <a:gd name="T51" fmla="*/ 2147483646 h 1840"/>
              <a:gd name="T52" fmla="*/ 2147483646 w 1840"/>
              <a:gd name="T53" fmla="*/ 2147483646 h 1840"/>
              <a:gd name="T54" fmla="*/ 2147483646 w 1840"/>
              <a:gd name="T55" fmla="*/ 2147483646 h 1840"/>
              <a:gd name="T56" fmla="*/ 2147483646 w 1840"/>
              <a:gd name="T57" fmla="*/ 2147483646 h 1840"/>
              <a:gd name="T58" fmla="*/ 2147483646 w 1840"/>
              <a:gd name="T59" fmla="*/ 2147483646 h 1840"/>
              <a:gd name="T60" fmla="*/ 2147483646 w 1840"/>
              <a:gd name="T61" fmla="*/ 2147483646 h 1840"/>
              <a:gd name="T62" fmla="*/ 2147483646 w 1840"/>
              <a:gd name="T63" fmla="*/ 2147483646 h 1840"/>
              <a:gd name="T64" fmla="*/ 2147483646 w 1840"/>
              <a:gd name="T65" fmla="*/ 2147483646 h 1840"/>
              <a:gd name="T66" fmla="*/ 2147483646 w 1840"/>
              <a:gd name="T67" fmla="*/ 2147483646 h 1840"/>
              <a:gd name="T68" fmla="*/ 2147483646 w 1840"/>
              <a:gd name="T69" fmla="*/ 2147483646 h 18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840"/>
              <a:gd name="T106" fmla="*/ 0 h 1840"/>
              <a:gd name="T107" fmla="*/ 1840 w 1840"/>
              <a:gd name="T108" fmla="*/ 1840 h 18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FFDB39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 sz="1013"/>
          </a:p>
        </p:txBody>
      </p:sp>
      <p:sp>
        <p:nvSpPr>
          <p:cNvPr id="8" name="椭圆 7"/>
          <p:cNvSpPr/>
          <p:nvPr/>
        </p:nvSpPr>
        <p:spPr>
          <a:xfrm>
            <a:off x="5409315" y="3508041"/>
            <a:ext cx="1373368" cy="1373368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501318" y="1796681"/>
            <a:ext cx="997293" cy="997293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223985" y="2231538"/>
            <a:ext cx="997293" cy="997293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931835" y="3942981"/>
            <a:ext cx="997293" cy="997293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79573" y="3900483"/>
            <a:ext cx="633450" cy="633450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332766" y="3383961"/>
            <a:ext cx="387503" cy="387503"/>
          </a:xfrm>
          <a:prstGeom prst="ellipse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Freeform 119"/>
          <p:cNvSpPr>
            <a:spLocks noEditPoints="1"/>
          </p:cNvSpPr>
          <p:nvPr/>
        </p:nvSpPr>
        <p:spPr bwMode="auto">
          <a:xfrm>
            <a:off x="4365344" y="2384627"/>
            <a:ext cx="600276" cy="600276"/>
          </a:xfrm>
          <a:custGeom>
            <a:avLst/>
            <a:gdLst>
              <a:gd name="T0" fmla="*/ 80 w 85"/>
              <a:gd name="T1" fmla="*/ 53 h 85"/>
              <a:gd name="T2" fmla="*/ 80 w 85"/>
              <a:gd name="T3" fmla="*/ 80 h 85"/>
              <a:gd name="T4" fmla="*/ 74 w 85"/>
              <a:gd name="T5" fmla="*/ 85 h 85"/>
              <a:gd name="T6" fmla="*/ 10 w 85"/>
              <a:gd name="T7" fmla="*/ 85 h 85"/>
              <a:gd name="T8" fmla="*/ 5 w 85"/>
              <a:gd name="T9" fmla="*/ 80 h 85"/>
              <a:gd name="T10" fmla="*/ 5 w 85"/>
              <a:gd name="T11" fmla="*/ 53 h 85"/>
              <a:gd name="T12" fmla="*/ 17 w 85"/>
              <a:gd name="T13" fmla="*/ 56 h 85"/>
              <a:gd name="T14" fmla="*/ 17 w 85"/>
              <a:gd name="T15" fmla="*/ 60 h 85"/>
              <a:gd name="T16" fmla="*/ 20 w 85"/>
              <a:gd name="T17" fmla="*/ 60 h 85"/>
              <a:gd name="T18" fmla="*/ 20 w 85"/>
              <a:gd name="T19" fmla="*/ 68 h 85"/>
              <a:gd name="T20" fmla="*/ 27 w 85"/>
              <a:gd name="T21" fmla="*/ 68 h 85"/>
              <a:gd name="T22" fmla="*/ 27 w 85"/>
              <a:gd name="T23" fmla="*/ 60 h 85"/>
              <a:gd name="T24" fmla="*/ 30 w 85"/>
              <a:gd name="T25" fmla="*/ 60 h 85"/>
              <a:gd name="T26" fmla="*/ 30 w 85"/>
              <a:gd name="T27" fmla="*/ 57 h 85"/>
              <a:gd name="T28" fmla="*/ 54 w 85"/>
              <a:gd name="T29" fmla="*/ 57 h 85"/>
              <a:gd name="T30" fmla="*/ 54 w 85"/>
              <a:gd name="T31" fmla="*/ 60 h 85"/>
              <a:gd name="T32" fmla="*/ 57 w 85"/>
              <a:gd name="T33" fmla="*/ 60 h 85"/>
              <a:gd name="T34" fmla="*/ 57 w 85"/>
              <a:gd name="T35" fmla="*/ 68 h 85"/>
              <a:gd name="T36" fmla="*/ 63 w 85"/>
              <a:gd name="T37" fmla="*/ 68 h 85"/>
              <a:gd name="T38" fmla="*/ 63 w 85"/>
              <a:gd name="T39" fmla="*/ 60 h 85"/>
              <a:gd name="T40" fmla="*/ 66 w 85"/>
              <a:gd name="T41" fmla="*/ 60 h 85"/>
              <a:gd name="T42" fmla="*/ 66 w 85"/>
              <a:gd name="T43" fmla="*/ 56 h 85"/>
              <a:gd name="T44" fmla="*/ 80 w 85"/>
              <a:gd name="T45" fmla="*/ 53 h 85"/>
              <a:gd name="T46" fmla="*/ 31 w 85"/>
              <a:gd name="T47" fmla="*/ 0 h 85"/>
              <a:gd name="T48" fmla="*/ 54 w 85"/>
              <a:gd name="T49" fmla="*/ 0 h 85"/>
              <a:gd name="T50" fmla="*/ 61 w 85"/>
              <a:gd name="T51" fmla="*/ 7 h 85"/>
              <a:gd name="T52" fmla="*/ 61 w 85"/>
              <a:gd name="T53" fmla="*/ 16 h 85"/>
              <a:gd name="T54" fmla="*/ 53 w 85"/>
              <a:gd name="T55" fmla="*/ 16 h 85"/>
              <a:gd name="T56" fmla="*/ 53 w 85"/>
              <a:gd name="T57" fmla="*/ 8 h 85"/>
              <a:gd name="T58" fmla="*/ 32 w 85"/>
              <a:gd name="T59" fmla="*/ 8 h 85"/>
              <a:gd name="T60" fmla="*/ 32 w 85"/>
              <a:gd name="T61" fmla="*/ 16 h 85"/>
              <a:gd name="T62" fmla="*/ 24 w 85"/>
              <a:gd name="T63" fmla="*/ 16 h 85"/>
              <a:gd name="T64" fmla="*/ 24 w 85"/>
              <a:gd name="T65" fmla="*/ 7 h 85"/>
              <a:gd name="T66" fmla="*/ 31 w 85"/>
              <a:gd name="T67" fmla="*/ 0 h 85"/>
              <a:gd name="T68" fmla="*/ 0 w 85"/>
              <a:gd name="T69" fmla="*/ 20 h 85"/>
              <a:gd name="T70" fmla="*/ 0 w 85"/>
              <a:gd name="T71" fmla="*/ 48 h 85"/>
              <a:gd name="T72" fmla="*/ 85 w 85"/>
              <a:gd name="T73" fmla="*/ 48 h 85"/>
              <a:gd name="T74" fmla="*/ 85 w 85"/>
              <a:gd name="T75" fmla="*/ 20 h 85"/>
              <a:gd name="T76" fmla="*/ 0 w 85"/>
              <a:gd name="T77" fmla="*/ 2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98"/>
          <p:cNvSpPr>
            <a:spLocks noEditPoints="1"/>
          </p:cNvSpPr>
          <p:nvPr/>
        </p:nvSpPr>
        <p:spPr bwMode="auto">
          <a:xfrm>
            <a:off x="5557096" y="3776398"/>
            <a:ext cx="1156874" cy="888400"/>
          </a:xfrm>
          <a:custGeom>
            <a:avLst/>
            <a:gdLst>
              <a:gd name="T0" fmla="*/ 21 w 104"/>
              <a:gd name="T1" fmla="*/ 44 h 80"/>
              <a:gd name="T2" fmla="*/ 13 w 104"/>
              <a:gd name="T3" fmla="*/ 73 h 80"/>
              <a:gd name="T4" fmla="*/ 33 w 104"/>
              <a:gd name="T5" fmla="*/ 73 h 80"/>
              <a:gd name="T6" fmla="*/ 51 w 104"/>
              <a:gd name="T7" fmla="*/ 80 h 80"/>
              <a:gd name="T8" fmla="*/ 69 w 104"/>
              <a:gd name="T9" fmla="*/ 73 h 80"/>
              <a:gd name="T10" fmla="*/ 87 w 104"/>
              <a:gd name="T11" fmla="*/ 73 h 80"/>
              <a:gd name="T12" fmla="*/ 81 w 104"/>
              <a:gd name="T13" fmla="*/ 44 h 80"/>
              <a:gd name="T14" fmla="*/ 86 w 104"/>
              <a:gd name="T15" fmla="*/ 44 h 80"/>
              <a:gd name="T16" fmla="*/ 86 w 104"/>
              <a:gd name="T17" fmla="*/ 28 h 80"/>
              <a:gd name="T18" fmla="*/ 97 w 104"/>
              <a:gd name="T19" fmla="*/ 25 h 80"/>
              <a:gd name="T20" fmla="*/ 97 w 104"/>
              <a:gd name="T21" fmla="*/ 34 h 80"/>
              <a:gd name="T22" fmla="*/ 95 w 104"/>
              <a:gd name="T23" fmla="*/ 51 h 80"/>
              <a:gd name="T24" fmla="*/ 103 w 104"/>
              <a:gd name="T25" fmla="*/ 51 h 80"/>
              <a:gd name="T26" fmla="*/ 101 w 104"/>
              <a:gd name="T27" fmla="*/ 34 h 80"/>
              <a:gd name="T28" fmla="*/ 101 w 104"/>
              <a:gd name="T29" fmla="*/ 23 h 80"/>
              <a:gd name="T30" fmla="*/ 104 w 104"/>
              <a:gd name="T31" fmla="*/ 22 h 80"/>
              <a:gd name="T32" fmla="*/ 104 w 104"/>
              <a:gd name="T33" fmla="*/ 15 h 80"/>
              <a:gd name="T34" fmla="*/ 52 w 104"/>
              <a:gd name="T35" fmla="*/ 0 h 80"/>
              <a:gd name="T36" fmla="*/ 0 w 104"/>
              <a:gd name="T37" fmla="*/ 15 h 80"/>
              <a:gd name="T38" fmla="*/ 0 w 104"/>
              <a:gd name="T39" fmla="*/ 22 h 80"/>
              <a:gd name="T40" fmla="*/ 19 w 104"/>
              <a:gd name="T41" fmla="*/ 28 h 80"/>
              <a:gd name="T42" fmla="*/ 19 w 104"/>
              <a:gd name="T43" fmla="*/ 44 h 80"/>
              <a:gd name="T44" fmla="*/ 21 w 104"/>
              <a:gd name="T45" fmla="*/ 44 h 80"/>
              <a:gd name="T46" fmla="*/ 71 w 104"/>
              <a:gd name="T47" fmla="*/ 44 h 80"/>
              <a:gd name="T48" fmla="*/ 72 w 104"/>
              <a:gd name="T49" fmla="*/ 48 h 80"/>
              <a:gd name="T50" fmla="*/ 65 w 104"/>
              <a:gd name="T51" fmla="*/ 66 h 80"/>
              <a:gd name="T52" fmla="*/ 51 w 104"/>
              <a:gd name="T53" fmla="*/ 73 h 80"/>
              <a:gd name="T54" fmla="*/ 37 w 104"/>
              <a:gd name="T55" fmla="*/ 66 h 80"/>
              <a:gd name="T56" fmla="*/ 31 w 104"/>
              <a:gd name="T57" fmla="*/ 48 h 80"/>
              <a:gd name="T58" fmla="*/ 31 w 104"/>
              <a:gd name="T59" fmla="*/ 44 h 80"/>
              <a:gd name="T60" fmla="*/ 71 w 104"/>
              <a:gd name="T61" fmla="*/ 4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4" h="80">
                <a:moveTo>
                  <a:pt x="21" y="44"/>
                </a:moveTo>
                <a:cubicBezTo>
                  <a:pt x="13" y="73"/>
                  <a:pt x="13" y="73"/>
                  <a:pt x="13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8" y="78"/>
                  <a:pt x="44" y="80"/>
                  <a:pt x="51" y="80"/>
                </a:cubicBezTo>
                <a:cubicBezTo>
                  <a:pt x="58" y="80"/>
                  <a:pt x="64" y="78"/>
                  <a:pt x="69" y="73"/>
                </a:cubicBezTo>
                <a:cubicBezTo>
                  <a:pt x="87" y="73"/>
                  <a:pt x="87" y="73"/>
                  <a:pt x="87" y="73"/>
                </a:cubicBezTo>
                <a:cubicBezTo>
                  <a:pt x="81" y="44"/>
                  <a:pt x="81" y="44"/>
                  <a:pt x="81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28"/>
                  <a:pt x="86" y="28"/>
                  <a:pt x="86" y="28"/>
                </a:cubicBezTo>
                <a:cubicBezTo>
                  <a:pt x="97" y="25"/>
                  <a:pt x="97" y="25"/>
                  <a:pt x="97" y="25"/>
                </a:cubicBezTo>
                <a:cubicBezTo>
                  <a:pt x="97" y="34"/>
                  <a:pt x="97" y="34"/>
                  <a:pt x="97" y="34"/>
                </a:cubicBezTo>
                <a:cubicBezTo>
                  <a:pt x="95" y="51"/>
                  <a:pt x="95" y="51"/>
                  <a:pt x="95" y="51"/>
                </a:cubicBezTo>
                <a:cubicBezTo>
                  <a:pt x="103" y="51"/>
                  <a:pt x="103" y="51"/>
                  <a:pt x="103" y="51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23"/>
                  <a:pt x="101" y="23"/>
                  <a:pt x="101" y="23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4" y="15"/>
                  <a:pt x="104" y="15"/>
                  <a:pt x="104" y="15"/>
                </a:cubicBezTo>
                <a:cubicBezTo>
                  <a:pt x="52" y="0"/>
                  <a:pt x="52" y="0"/>
                  <a:pt x="52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22"/>
                  <a:pt x="0" y="22"/>
                  <a:pt x="0" y="22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lose/>
                <a:moveTo>
                  <a:pt x="71" y="44"/>
                </a:moveTo>
                <a:cubicBezTo>
                  <a:pt x="72" y="46"/>
                  <a:pt x="72" y="47"/>
                  <a:pt x="72" y="48"/>
                </a:cubicBezTo>
                <a:cubicBezTo>
                  <a:pt x="72" y="55"/>
                  <a:pt x="69" y="61"/>
                  <a:pt x="65" y="66"/>
                </a:cubicBezTo>
                <a:cubicBezTo>
                  <a:pt x="62" y="70"/>
                  <a:pt x="57" y="73"/>
                  <a:pt x="51" y="73"/>
                </a:cubicBezTo>
                <a:cubicBezTo>
                  <a:pt x="46" y="73"/>
                  <a:pt x="41" y="70"/>
                  <a:pt x="37" y="66"/>
                </a:cubicBezTo>
                <a:cubicBezTo>
                  <a:pt x="33" y="61"/>
                  <a:pt x="31" y="55"/>
                  <a:pt x="31" y="48"/>
                </a:cubicBezTo>
                <a:cubicBezTo>
                  <a:pt x="31" y="47"/>
                  <a:pt x="31" y="46"/>
                  <a:pt x="31" y="44"/>
                </a:cubicBezTo>
                <a:lnTo>
                  <a:pt x="71" y="4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00"/>
          <p:cNvSpPr>
            <a:spLocks noEditPoints="1"/>
          </p:cNvSpPr>
          <p:nvPr/>
        </p:nvSpPr>
        <p:spPr bwMode="auto">
          <a:xfrm>
            <a:off x="6566645" y="1973475"/>
            <a:ext cx="866637" cy="711290"/>
          </a:xfrm>
          <a:custGeom>
            <a:avLst/>
            <a:gdLst>
              <a:gd name="T0" fmla="*/ 76 w 97"/>
              <a:gd name="T1" fmla="*/ 7 h 79"/>
              <a:gd name="T2" fmla="*/ 63 w 97"/>
              <a:gd name="T3" fmla="*/ 57 h 79"/>
              <a:gd name="T4" fmla="*/ 13 w 97"/>
              <a:gd name="T5" fmla="*/ 45 h 79"/>
              <a:gd name="T6" fmla="*/ 76 w 97"/>
              <a:gd name="T7" fmla="*/ 7 h 79"/>
              <a:gd name="T8" fmla="*/ 88 w 97"/>
              <a:gd name="T9" fmla="*/ 0 h 79"/>
              <a:gd name="T10" fmla="*/ 80 w 97"/>
              <a:gd name="T11" fmla="*/ 5 h 79"/>
              <a:gd name="T12" fmla="*/ 84 w 97"/>
              <a:gd name="T13" fmla="*/ 36 h 79"/>
              <a:gd name="T14" fmla="*/ 65 w 97"/>
              <a:gd name="T15" fmla="*/ 62 h 79"/>
              <a:gd name="T16" fmla="*/ 33 w 97"/>
              <a:gd name="T17" fmla="*/ 67 h 79"/>
              <a:gd name="T18" fmla="*/ 8 w 97"/>
              <a:gd name="T19" fmla="*/ 48 h 79"/>
              <a:gd name="T20" fmla="*/ 0 w 97"/>
              <a:gd name="T21" fmla="*/ 53 h 79"/>
              <a:gd name="T22" fmla="*/ 31 w 97"/>
              <a:gd name="T23" fmla="*/ 76 h 79"/>
              <a:gd name="T24" fmla="*/ 70 w 97"/>
              <a:gd name="T25" fmla="*/ 70 h 79"/>
              <a:gd name="T26" fmla="*/ 93 w 97"/>
              <a:gd name="T27" fmla="*/ 39 h 79"/>
              <a:gd name="T28" fmla="*/ 88 w 97"/>
              <a:gd name="T29" fmla="*/ 0 h 79"/>
              <a:gd name="T30" fmla="*/ 31 w 97"/>
              <a:gd name="T31" fmla="*/ 41 h 79"/>
              <a:gd name="T32" fmla="*/ 26 w 97"/>
              <a:gd name="T33" fmla="*/ 52 h 79"/>
              <a:gd name="T34" fmla="*/ 31 w 97"/>
              <a:gd name="T35" fmla="*/ 41 h 79"/>
              <a:gd name="T36" fmla="*/ 61 w 97"/>
              <a:gd name="T37" fmla="*/ 33 h 79"/>
              <a:gd name="T38" fmla="*/ 72 w 97"/>
              <a:gd name="T39" fmla="*/ 36 h 79"/>
              <a:gd name="T40" fmla="*/ 61 w 97"/>
              <a:gd name="T41" fmla="*/ 33 h 79"/>
              <a:gd name="T42" fmla="*/ 64 w 97"/>
              <a:gd name="T43" fmla="*/ 20 h 79"/>
              <a:gd name="T44" fmla="*/ 76 w 97"/>
              <a:gd name="T45" fmla="*/ 21 h 79"/>
              <a:gd name="T46" fmla="*/ 64 w 97"/>
              <a:gd name="T47" fmla="*/ 20 h 79"/>
              <a:gd name="T48" fmla="*/ 54 w 97"/>
              <a:gd name="T49" fmla="*/ 41 h 79"/>
              <a:gd name="T50" fmla="*/ 59 w 97"/>
              <a:gd name="T51" fmla="*/ 52 h 79"/>
              <a:gd name="T52" fmla="*/ 54 w 97"/>
              <a:gd name="T53" fmla="*/ 41 h 79"/>
              <a:gd name="T54" fmla="*/ 43 w 97"/>
              <a:gd name="T55" fmla="*/ 44 h 79"/>
              <a:gd name="T56" fmla="*/ 41 w 97"/>
              <a:gd name="T57" fmla="*/ 55 h 79"/>
              <a:gd name="T58" fmla="*/ 43 w 97"/>
              <a:gd name="T59" fmla="*/ 44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97" h="79">
                <a:moveTo>
                  <a:pt x="76" y="7"/>
                </a:moveTo>
                <a:cubicBezTo>
                  <a:pt x="86" y="24"/>
                  <a:pt x="80" y="47"/>
                  <a:pt x="63" y="57"/>
                </a:cubicBezTo>
                <a:cubicBezTo>
                  <a:pt x="46" y="68"/>
                  <a:pt x="23" y="62"/>
                  <a:pt x="13" y="45"/>
                </a:cubicBezTo>
                <a:cubicBezTo>
                  <a:pt x="76" y="7"/>
                  <a:pt x="76" y="7"/>
                  <a:pt x="76" y="7"/>
                </a:cubicBezTo>
                <a:close/>
                <a:moveTo>
                  <a:pt x="88" y="0"/>
                </a:moveTo>
                <a:cubicBezTo>
                  <a:pt x="80" y="5"/>
                  <a:pt x="80" y="5"/>
                  <a:pt x="80" y="5"/>
                </a:cubicBezTo>
                <a:cubicBezTo>
                  <a:pt x="86" y="15"/>
                  <a:pt x="87" y="26"/>
                  <a:pt x="84" y="36"/>
                </a:cubicBezTo>
                <a:cubicBezTo>
                  <a:pt x="82" y="47"/>
                  <a:pt x="75" y="56"/>
                  <a:pt x="65" y="62"/>
                </a:cubicBezTo>
                <a:cubicBezTo>
                  <a:pt x="55" y="68"/>
                  <a:pt x="44" y="70"/>
                  <a:pt x="33" y="67"/>
                </a:cubicBezTo>
                <a:cubicBezTo>
                  <a:pt x="23" y="65"/>
                  <a:pt x="14" y="58"/>
                  <a:pt x="8" y="48"/>
                </a:cubicBezTo>
                <a:cubicBezTo>
                  <a:pt x="0" y="53"/>
                  <a:pt x="0" y="53"/>
                  <a:pt x="0" y="53"/>
                </a:cubicBezTo>
                <a:cubicBezTo>
                  <a:pt x="7" y="65"/>
                  <a:pt x="18" y="73"/>
                  <a:pt x="31" y="76"/>
                </a:cubicBezTo>
                <a:cubicBezTo>
                  <a:pt x="44" y="79"/>
                  <a:pt x="58" y="78"/>
                  <a:pt x="70" y="70"/>
                </a:cubicBezTo>
                <a:cubicBezTo>
                  <a:pt x="82" y="63"/>
                  <a:pt x="90" y="51"/>
                  <a:pt x="93" y="39"/>
                </a:cubicBezTo>
                <a:cubicBezTo>
                  <a:pt x="97" y="26"/>
                  <a:pt x="95" y="12"/>
                  <a:pt x="88" y="0"/>
                </a:cubicBezTo>
                <a:close/>
                <a:moveTo>
                  <a:pt x="31" y="41"/>
                </a:moveTo>
                <a:cubicBezTo>
                  <a:pt x="31" y="41"/>
                  <a:pt x="19" y="48"/>
                  <a:pt x="26" y="52"/>
                </a:cubicBezTo>
                <a:cubicBezTo>
                  <a:pt x="33" y="55"/>
                  <a:pt x="31" y="41"/>
                  <a:pt x="31" y="41"/>
                </a:cubicBezTo>
                <a:close/>
                <a:moveTo>
                  <a:pt x="61" y="33"/>
                </a:moveTo>
                <a:cubicBezTo>
                  <a:pt x="60" y="33"/>
                  <a:pt x="69" y="44"/>
                  <a:pt x="72" y="36"/>
                </a:cubicBezTo>
                <a:cubicBezTo>
                  <a:pt x="74" y="29"/>
                  <a:pt x="61" y="33"/>
                  <a:pt x="61" y="33"/>
                </a:cubicBezTo>
                <a:close/>
                <a:moveTo>
                  <a:pt x="64" y="20"/>
                </a:moveTo>
                <a:cubicBezTo>
                  <a:pt x="64" y="21"/>
                  <a:pt x="75" y="29"/>
                  <a:pt x="76" y="21"/>
                </a:cubicBezTo>
                <a:cubicBezTo>
                  <a:pt x="76" y="13"/>
                  <a:pt x="64" y="20"/>
                  <a:pt x="64" y="20"/>
                </a:cubicBezTo>
                <a:close/>
                <a:moveTo>
                  <a:pt x="54" y="41"/>
                </a:moveTo>
                <a:cubicBezTo>
                  <a:pt x="54" y="41"/>
                  <a:pt x="52" y="55"/>
                  <a:pt x="59" y="52"/>
                </a:cubicBezTo>
                <a:cubicBezTo>
                  <a:pt x="66" y="49"/>
                  <a:pt x="55" y="41"/>
                  <a:pt x="54" y="41"/>
                </a:cubicBezTo>
                <a:close/>
                <a:moveTo>
                  <a:pt x="43" y="44"/>
                </a:moveTo>
                <a:cubicBezTo>
                  <a:pt x="43" y="44"/>
                  <a:pt x="34" y="54"/>
                  <a:pt x="41" y="55"/>
                </a:cubicBezTo>
                <a:cubicBezTo>
                  <a:pt x="49" y="56"/>
                  <a:pt x="44" y="44"/>
                  <a:pt x="43" y="4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04"/>
          <p:cNvSpPr>
            <a:spLocks noEditPoints="1"/>
          </p:cNvSpPr>
          <p:nvPr/>
        </p:nvSpPr>
        <p:spPr bwMode="auto">
          <a:xfrm>
            <a:off x="4054283" y="3963815"/>
            <a:ext cx="487147" cy="484070"/>
          </a:xfrm>
          <a:custGeom>
            <a:avLst/>
            <a:gdLst>
              <a:gd name="T0" fmla="*/ 74 w 82"/>
              <a:gd name="T1" fmla="*/ 6 h 80"/>
              <a:gd name="T2" fmla="*/ 67 w 82"/>
              <a:gd name="T3" fmla="*/ 27 h 80"/>
              <a:gd name="T4" fmla="*/ 65 w 82"/>
              <a:gd name="T5" fmla="*/ 30 h 80"/>
              <a:gd name="T6" fmla="*/ 75 w 82"/>
              <a:gd name="T7" fmla="*/ 71 h 80"/>
              <a:gd name="T8" fmla="*/ 66 w 82"/>
              <a:gd name="T9" fmla="*/ 80 h 80"/>
              <a:gd name="T10" fmla="*/ 44 w 82"/>
              <a:gd name="T11" fmla="*/ 50 h 80"/>
              <a:gd name="T12" fmla="*/ 36 w 82"/>
              <a:gd name="T13" fmla="*/ 57 h 80"/>
              <a:gd name="T14" fmla="*/ 39 w 82"/>
              <a:gd name="T15" fmla="*/ 70 h 80"/>
              <a:gd name="T16" fmla="*/ 34 w 82"/>
              <a:gd name="T17" fmla="*/ 75 h 80"/>
              <a:gd name="T18" fmla="*/ 26 w 82"/>
              <a:gd name="T19" fmla="*/ 61 h 80"/>
              <a:gd name="T20" fmla="*/ 21 w 82"/>
              <a:gd name="T21" fmla="*/ 67 h 80"/>
              <a:gd name="T22" fmla="*/ 16 w 82"/>
              <a:gd name="T23" fmla="*/ 62 h 80"/>
              <a:gd name="T24" fmla="*/ 21 w 82"/>
              <a:gd name="T25" fmla="*/ 57 h 80"/>
              <a:gd name="T26" fmla="*/ 7 w 82"/>
              <a:gd name="T27" fmla="*/ 50 h 80"/>
              <a:gd name="T28" fmla="*/ 12 w 82"/>
              <a:gd name="T29" fmla="*/ 44 h 80"/>
              <a:gd name="T30" fmla="*/ 25 w 82"/>
              <a:gd name="T31" fmla="*/ 47 h 80"/>
              <a:gd name="T32" fmla="*/ 32 w 82"/>
              <a:gd name="T33" fmla="*/ 39 h 80"/>
              <a:gd name="T34" fmla="*/ 0 w 82"/>
              <a:gd name="T35" fmla="*/ 18 h 80"/>
              <a:gd name="T36" fmla="*/ 9 w 82"/>
              <a:gd name="T37" fmla="*/ 8 h 80"/>
              <a:gd name="T38" fmla="*/ 51 w 82"/>
              <a:gd name="T39" fmla="*/ 16 h 80"/>
              <a:gd name="T40" fmla="*/ 53 w 82"/>
              <a:gd name="T41" fmla="*/ 13 h 80"/>
              <a:gd name="T42" fmla="*/ 74 w 82"/>
              <a:gd name="T43" fmla="*/ 6 h 80"/>
              <a:gd name="T44" fmla="*/ 82 w 82"/>
              <a:gd name="T45" fmla="*/ 50 h 80"/>
              <a:gd name="T46" fmla="*/ 74 w 82"/>
              <a:gd name="T47" fmla="*/ 42 h 80"/>
              <a:gd name="T48" fmla="*/ 72 w 82"/>
              <a:gd name="T49" fmla="*/ 44 h 80"/>
              <a:gd name="T50" fmla="*/ 76 w 82"/>
              <a:gd name="T51" fmla="*/ 57 h 80"/>
              <a:gd name="T52" fmla="*/ 82 w 82"/>
              <a:gd name="T53" fmla="*/ 50 h 80"/>
              <a:gd name="T54" fmla="*/ 29 w 82"/>
              <a:gd name="T55" fmla="*/ 0 h 80"/>
              <a:gd name="T56" fmla="*/ 23 w 82"/>
              <a:gd name="T57" fmla="*/ 7 h 80"/>
              <a:gd name="T58" fmla="*/ 36 w 82"/>
              <a:gd name="T59" fmla="*/ 10 h 80"/>
              <a:gd name="T60" fmla="*/ 37 w 82"/>
              <a:gd name="T61" fmla="*/ 8 h 80"/>
              <a:gd name="T62" fmla="*/ 29 w 82"/>
              <a:gd name="T6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2" h="80">
                <a:moveTo>
                  <a:pt x="74" y="6"/>
                </a:moveTo>
                <a:cubicBezTo>
                  <a:pt x="76" y="15"/>
                  <a:pt x="74" y="21"/>
                  <a:pt x="67" y="27"/>
                </a:cubicBezTo>
                <a:cubicBezTo>
                  <a:pt x="65" y="30"/>
                  <a:pt x="65" y="30"/>
                  <a:pt x="65" y="30"/>
                </a:cubicBezTo>
                <a:cubicBezTo>
                  <a:pt x="75" y="71"/>
                  <a:pt x="75" y="71"/>
                  <a:pt x="75" y="71"/>
                </a:cubicBezTo>
                <a:cubicBezTo>
                  <a:pt x="66" y="80"/>
                  <a:pt x="66" y="80"/>
                  <a:pt x="66" y="80"/>
                </a:cubicBezTo>
                <a:cubicBezTo>
                  <a:pt x="44" y="50"/>
                  <a:pt x="44" y="50"/>
                  <a:pt x="44" y="50"/>
                </a:cubicBezTo>
                <a:cubicBezTo>
                  <a:pt x="36" y="57"/>
                  <a:pt x="36" y="57"/>
                  <a:pt x="36" y="57"/>
                </a:cubicBezTo>
                <a:cubicBezTo>
                  <a:pt x="39" y="70"/>
                  <a:pt x="39" y="70"/>
                  <a:pt x="39" y="70"/>
                </a:cubicBezTo>
                <a:cubicBezTo>
                  <a:pt x="34" y="75"/>
                  <a:pt x="34" y="75"/>
                  <a:pt x="34" y="75"/>
                </a:cubicBezTo>
                <a:cubicBezTo>
                  <a:pt x="26" y="61"/>
                  <a:pt x="26" y="61"/>
                  <a:pt x="26" y="61"/>
                </a:cubicBezTo>
                <a:cubicBezTo>
                  <a:pt x="21" y="67"/>
                  <a:pt x="21" y="67"/>
                  <a:pt x="21" y="67"/>
                </a:cubicBezTo>
                <a:cubicBezTo>
                  <a:pt x="16" y="62"/>
                  <a:pt x="16" y="62"/>
                  <a:pt x="16" y="62"/>
                </a:cubicBezTo>
                <a:cubicBezTo>
                  <a:pt x="21" y="57"/>
                  <a:pt x="21" y="57"/>
                  <a:pt x="21" y="57"/>
                </a:cubicBezTo>
                <a:cubicBezTo>
                  <a:pt x="7" y="50"/>
                  <a:pt x="7" y="50"/>
                  <a:pt x="7" y="50"/>
                </a:cubicBezTo>
                <a:cubicBezTo>
                  <a:pt x="12" y="44"/>
                  <a:pt x="12" y="44"/>
                  <a:pt x="12" y="44"/>
                </a:cubicBezTo>
                <a:cubicBezTo>
                  <a:pt x="25" y="47"/>
                  <a:pt x="25" y="47"/>
                  <a:pt x="25" y="47"/>
                </a:cubicBezTo>
                <a:cubicBezTo>
                  <a:pt x="32" y="39"/>
                  <a:pt x="32" y="39"/>
                  <a:pt x="32" y="39"/>
                </a:cubicBezTo>
                <a:cubicBezTo>
                  <a:pt x="0" y="18"/>
                  <a:pt x="0" y="18"/>
                  <a:pt x="0" y="18"/>
                </a:cubicBezTo>
                <a:cubicBezTo>
                  <a:pt x="9" y="8"/>
                  <a:pt x="9" y="8"/>
                  <a:pt x="9" y="8"/>
                </a:cubicBezTo>
                <a:cubicBezTo>
                  <a:pt x="51" y="16"/>
                  <a:pt x="51" y="16"/>
                  <a:pt x="51" y="16"/>
                </a:cubicBezTo>
                <a:cubicBezTo>
                  <a:pt x="53" y="13"/>
                  <a:pt x="53" y="13"/>
                  <a:pt x="53" y="13"/>
                </a:cubicBezTo>
                <a:cubicBezTo>
                  <a:pt x="60" y="5"/>
                  <a:pt x="67" y="4"/>
                  <a:pt x="74" y="6"/>
                </a:cubicBezTo>
                <a:close/>
                <a:moveTo>
                  <a:pt x="82" y="50"/>
                </a:moveTo>
                <a:cubicBezTo>
                  <a:pt x="74" y="42"/>
                  <a:pt x="74" y="42"/>
                  <a:pt x="74" y="42"/>
                </a:cubicBezTo>
                <a:cubicBezTo>
                  <a:pt x="72" y="44"/>
                  <a:pt x="72" y="44"/>
                  <a:pt x="72" y="44"/>
                </a:cubicBezTo>
                <a:cubicBezTo>
                  <a:pt x="76" y="57"/>
                  <a:pt x="76" y="57"/>
                  <a:pt x="76" y="57"/>
                </a:cubicBezTo>
                <a:cubicBezTo>
                  <a:pt x="82" y="50"/>
                  <a:pt x="82" y="50"/>
                  <a:pt x="82" y="50"/>
                </a:cubicBezTo>
                <a:close/>
                <a:moveTo>
                  <a:pt x="29" y="0"/>
                </a:moveTo>
                <a:cubicBezTo>
                  <a:pt x="23" y="7"/>
                  <a:pt x="23" y="7"/>
                  <a:pt x="23" y="7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8"/>
                  <a:pt x="37" y="8"/>
                  <a:pt x="37" y="8"/>
                </a:cubicBezTo>
                <a:lnTo>
                  <a:pt x="2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17"/>
          <p:cNvSpPr>
            <a:spLocks noEditPoints="1"/>
          </p:cNvSpPr>
          <p:nvPr/>
        </p:nvSpPr>
        <p:spPr bwMode="auto">
          <a:xfrm>
            <a:off x="8122319" y="4125656"/>
            <a:ext cx="616323" cy="553549"/>
          </a:xfrm>
          <a:custGeom>
            <a:avLst/>
            <a:gdLst>
              <a:gd name="T0" fmla="*/ 10 w 95"/>
              <a:gd name="T1" fmla="*/ 0 h 85"/>
              <a:gd name="T2" fmla="*/ 85 w 95"/>
              <a:gd name="T3" fmla="*/ 0 h 85"/>
              <a:gd name="T4" fmla="*/ 95 w 95"/>
              <a:gd name="T5" fmla="*/ 10 h 85"/>
              <a:gd name="T6" fmla="*/ 95 w 95"/>
              <a:gd name="T7" fmla="*/ 76 h 85"/>
              <a:gd name="T8" fmla="*/ 85 w 95"/>
              <a:gd name="T9" fmla="*/ 85 h 85"/>
              <a:gd name="T10" fmla="*/ 10 w 95"/>
              <a:gd name="T11" fmla="*/ 85 h 85"/>
              <a:gd name="T12" fmla="*/ 0 w 95"/>
              <a:gd name="T13" fmla="*/ 76 h 85"/>
              <a:gd name="T14" fmla="*/ 0 w 95"/>
              <a:gd name="T15" fmla="*/ 10 h 85"/>
              <a:gd name="T16" fmla="*/ 10 w 95"/>
              <a:gd name="T17" fmla="*/ 0 h 85"/>
              <a:gd name="T18" fmla="*/ 48 w 95"/>
              <a:gd name="T19" fmla="*/ 38 h 85"/>
              <a:gd name="T20" fmla="*/ 43 w 95"/>
              <a:gd name="T21" fmla="*/ 44 h 85"/>
              <a:gd name="T22" fmla="*/ 48 w 95"/>
              <a:gd name="T23" fmla="*/ 50 h 85"/>
              <a:gd name="T24" fmla="*/ 54 w 95"/>
              <a:gd name="T25" fmla="*/ 44 h 85"/>
              <a:gd name="T26" fmla="*/ 48 w 95"/>
              <a:gd name="T27" fmla="*/ 38 h 85"/>
              <a:gd name="T28" fmla="*/ 42 w 95"/>
              <a:gd name="T29" fmla="*/ 36 h 85"/>
              <a:gd name="T30" fmla="*/ 48 w 95"/>
              <a:gd name="T31" fmla="*/ 34 h 85"/>
              <a:gd name="T32" fmla="*/ 54 w 95"/>
              <a:gd name="T33" fmla="*/ 36 h 85"/>
              <a:gd name="T34" fmla="*/ 57 w 95"/>
              <a:gd name="T35" fmla="*/ 30 h 85"/>
              <a:gd name="T36" fmla="*/ 64 w 95"/>
              <a:gd name="T37" fmla="*/ 19 h 85"/>
              <a:gd name="T38" fmla="*/ 48 w 95"/>
              <a:gd name="T39" fmla="*/ 14 h 85"/>
              <a:gd name="T40" fmla="*/ 33 w 95"/>
              <a:gd name="T41" fmla="*/ 19 h 85"/>
              <a:gd name="T42" fmla="*/ 39 w 95"/>
              <a:gd name="T43" fmla="*/ 30 h 85"/>
              <a:gd name="T44" fmla="*/ 42 w 95"/>
              <a:gd name="T45" fmla="*/ 36 h 85"/>
              <a:gd name="T46" fmla="*/ 58 w 95"/>
              <a:gd name="T47" fmla="*/ 43 h 85"/>
              <a:gd name="T48" fmla="*/ 57 w 95"/>
              <a:gd name="T49" fmla="*/ 49 h 85"/>
              <a:gd name="T50" fmla="*/ 53 w 95"/>
              <a:gd name="T51" fmla="*/ 53 h 85"/>
              <a:gd name="T52" fmla="*/ 56 w 95"/>
              <a:gd name="T53" fmla="*/ 59 h 85"/>
              <a:gd name="T54" fmla="*/ 62 w 95"/>
              <a:gd name="T55" fmla="*/ 70 h 85"/>
              <a:gd name="T56" fmla="*/ 74 w 95"/>
              <a:gd name="T57" fmla="*/ 59 h 85"/>
              <a:gd name="T58" fmla="*/ 78 w 95"/>
              <a:gd name="T59" fmla="*/ 43 h 85"/>
              <a:gd name="T60" fmla="*/ 65 w 95"/>
              <a:gd name="T61" fmla="*/ 43 h 85"/>
              <a:gd name="T62" fmla="*/ 58 w 95"/>
              <a:gd name="T63" fmla="*/ 43 h 85"/>
              <a:gd name="T64" fmla="*/ 44 w 95"/>
              <a:gd name="T65" fmla="*/ 53 h 85"/>
              <a:gd name="T66" fmla="*/ 40 w 95"/>
              <a:gd name="T67" fmla="*/ 49 h 85"/>
              <a:gd name="T68" fmla="*/ 38 w 95"/>
              <a:gd name="T69" fmla="*/ 43 h 85"/>
              <a:gd name="T70" fmla="*/ 31 w 95"/>
              <a:gd name="T71" fmla="*/ 43 h 85"/>
              <a:gd name="T72" fmla="*/ 19 w 95"/>
              <a:gd name="T73" fmla="*/ 43 h 85"/>
              <a:gd name="T74" fmla="*/ 23 w 95"/>
              <a:gd name="T75" fmla="*/ 59 h 85"/>
              <a:gd name="T76" fmla="*/ 34 w 95"/>
              <a:gd name="T77" fmla="*/ 70 h 85"/>
              <a:gd name="T78" fmla="*/ 41 w 95"/>
              <a:gd name="T79" fmla="*/ 59 h 85"/>
              <a:gd name="T80" fmla="*/ 44 w 95"/>
              <a:gd name="T81" fmla="*/ 5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85">
                <a:moveTo>
                  <a:pt x="10" y="0"/>
                </a:moveTo>
                <a:cubicBezTo>
                  <a:pt x="85" y="0"/>
                  <a:pt x="85" y="0"/>
                  <a:pt x="85" y="0"/>
                </a:cubicBezTo>
                <a:cubicBezTo>
                  <a:pt x="90" y="0"/>
                  <a:pt x="95" y="4"/>
                  <a:pt x="95" y="10"/>
                </a:cubicBezTo>
                <a:cubicBezTo>
                  <a:pt x="95" y="76"/>
                  <a:pt x="95" y="76"/>
                  <a:pt x="95" y="76"/>
                </a:cubicBezTo>
                <a:cubicBezTo>
                  <a:pt x="95" y="81"/>
                  <a:pt x="90" y="85"/>
                  <a:pt x="85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5" y="85"/>
                  <a:pt x="0" y="81"/>
                  <a:pt x="0" y="76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lose/>
                <a:moveTo>
                  <a:pt x="48" y="38"/>
                </a:moveTo>
                <a:cubicBezTo>
                  <a:pt x="45" y="38"/>
                  <a:pt x="43" y="41"/>
                  <a:pt x="43" y="44"/>
                </a:cubicBezTo>
                <a:cubicBezTo>
                  <a:pt x="43" y="47"/>
                  <a:pt x="45" y="50"/>
                  <a:pt x="48" y="50"/>
                </a:cubicBezTo>
                <a:cubicBezTo>
                  <a:pt x="51" y="50"/>
                  <a:pt x="54" y="47"/>
                  <a:pt x="54" y="44"/>
                </a:cubicBezTo>
                <a:cubicBezTo>
                  <a:pt x="54" y="41"/>
                  <a:pt x="51" y="38"/>
                  <a:pt x="48" y="38"/>
                </a:cubicBezTo>
                <a:close/>
                <a:moveTo>
                  <a:pt x="42" y="36"/>
                </a:moveTo>
                <a:cubicBezTo>
                  <a:pt x="44" y="35"/>
                  <a:pt x="46" y="34"/>
                  <a:pt x="48" y="34"/>
                </a:cubicBezTo>
                <a:cubicBezTo>
                  <a:pt x="50" y="34"/>
                  <a:pt x="52" y="35"/>
                  <a:pt x="54" y="36"/>
                </a:cubicBezTo>
                <a:cubicBezTo>
                  <a:pt x="57" y="30"/>
                  <a:pt x="57" y="30"/>
                  <a:pt x="57" y="30"/>
                </a:cubicBezTo>
                <a:cubicBezTo>
                  <a:pt x="64" y="19"/>
                  <a:pt x="64" y="19"/>
                  <a:pt x="64" y="19"/>
                </a:cubicBezTo>
                <a:cubicBezTo>
                  <a:pt x="59" y="16"/>
                  <a:pt x="54" y="14"/>
                  <a:pt x="48" y="14"/>
                </a:cubicBezTo>
                <a:cubicBezTo>
                  <a:pt x="43" y="14"/>
                  <a:pt x="37" y="16"/>
                  <a:pt x="33" y="19"/>
                </a:cubicBezTo>
                <a:cubicBezTo>
                  <a:pt x="39" y="30"/>
                  <a:pt x="39" y="30"/>
                  <a:pt x="39" y="30"/>
                </a:cubicBezTo>
                <a:cubicBezTo>
                  <a:pt x="42" y="36"/>
                  <a:pt x="42" y="36"/>
                  <a:pt x="42" y="36"/>
                </a:cubicBezTo>
                <a:close/>
                <a:moveTo>
                  <a:pt x="58" y="43"/>
                </a:moveTo>
                <a:cubicBezTo>
                  <a:pt x="58" y="45"/>
                  <a:pt x="58" y="47"/>
                  <a:pt x="57" y="49"/>
                </a:cubicBezTo>
                <a:cubicBezTo>
                  <a:pt x="56" y="51"/>
                  <a:pt x="54" y="52"/>
                  <a:pt x="53" y="53"/>
                </a:cubicBezTo>
                <a:cubicBezTo>
                  <a:pt x="56" y="59"/>
                  <a:pt x="56" y="59"/>
                  <a:pt x="56" y="59"/>
                </a:cubicBezTo>
                <a:cubicBezTo>
                  <a:pt x="62" y="70"/>
                  <a:pt x="62" y="70"/>
                  <a:pt x="62" y="70"/>
                </a:cubicBezTo>
                <a:cubicBezTo>
                  <a:pt x="67" y="67"/>
                  <a:pt x="71" y="64"/>
                  <a:pt x="74" y="59"/>
                </a:cubicBezTo>
                <a:cubicBezTo>
                  <a:pt x="77" y="54"/>
                  <a:pt x="78" y="48"/>
                  <a:pt x="78" y="43"/>
                </a:cubicBezTo>
                <a:cubicBezTo>
                  <a:pt x="65" y="43"/>
                  <a:pt x="65" y="43"/>
                  <a:pt x="65" y="43"/>
                </a:cubicBezTo>
                <a:cubicBezTo>
                  <a:pt x="58" y="43"/>
                  <a:pt x="58" y="43"/>
                  <a:pt x="58" y="43"/>
                </a:cubicBezTo>
                <a:close/>
                <a:moveTo>
                  <a:pt x="44" y="53"/>
                </a:moveTo>
                <a:cubicBezTo>
                  <a:pt x="42" y="52"/>
                  <a:pt x="41" y="51"/>
                  <a:pt x="40" y="49"/>
                </a:cubicBezTo>
                <a:cubicBezTo>
                  <a:pt x="39" y="47"/>
                  <a:pt x="38" y="45"/>
                  <a:pt x="38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9"/>
                  <a:pt x="20" y="54"/>
                  <a:pt x="23" y="59"/>
                </a:cubicBezTo>
                <a:cubicBezTo>
                  <a:pt x="26" y="64"/>
                  <a:pt x="30" y="68"/>
                  <a:pt x="34" y="70"/>
                </a:cubicBezTo>
                <a:cubicBezTo>
                  <a:pt x="41" y="59"/>
                  <a:pt x="41" y="59"/>
                  <a:pt x="41" y="59"/>
                </a:cubicBezTo>
                <a:lnTo>
                  <a:pt x="44" y="5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49"/>
          <p:cNvSpPr>
            <a:spLocks noEditPoints="1"/>
          </p:cNvSpPr>
          <p:nvPr/>
        </p:nvSpPr>
        <p:spPr bwMode="auto">
          <a:xfrm>
            <a:off x="7422136" y="3457575"/>
            <a:ext cx="198308" cy="271234"/>
          </a:xfrm>
          <a:custGeom>
            <a:avLst/>
            <a:gdLst>
              <a:gd name="T0" fmla="*/ 10 w 68"/>
              <a:gd name="T1" fmla="*/ 0 h 93"/>
              <a:gd name="T2" fmla="*/ 59 w 68"/>
              <a:gd name="T3" fmla="*/ 0 h 93"/>
              <a:gd name="T4" fmla="*/ 63 w 68"/>
              <a:gd name="T5" fmla="*/ 0 h 93"/>
              <a:gd name="T6" fmla="*/ 63 w 68"/>
              <a:gd name="T7" fmla="*/ 5 h 93"/>
              <a:gd name="T8" fmla="*/ 63 w 68"/>
              <a:gd name="T9" fmla="*/ 31 h 93"/>
              <a:gd name="T10" fmla="*/ 68 w 68"/>
              <a:gd name="T11" fmla="*/ 31 h 93"/>
              <a:gd name="T12" fmla="*/ 68 w 68"/>
              <a:gd name="T13" fmla="*/ 59 h 93"/>
              <a:gd name="T14" fmla="*/ 34 w 68"/>
              <a:gd name="T15" fmla="*/ 93 h 93"/>
              <a:gd name="T16" fmla="*/ 34 w 68"/>
              <a:gd name="T17" fmla="*/ 93 h 93"/>
              <a:gd name="T18" fmla="*/ 0 w 68"/>
              <a:gd name="T19" fmla="*/ 59 h 93"/>
              <a:gd name="T20" fmla="*/ 0 w 68"/>
              <a:gd name="T21" fmla="*/ 31 h 93"/>
              <a:gd name="T22" fmla="*/ 6 w 68"/>
              <a:gd name="T23" fmla="*/ 31 h 93"/>
              <a:gd name="T24" fmla="*/ 6 w 68"/>
              <a:gd name="T25" fmla="*/ 5 h 93"/>
              <a:gd name="T26" fmla="*/ 6 w 68"/>
              <a:gd name="T27" fmla="*/ 0 h 93"/>
              <a:gd name="T28" fmla="*/ 10 w 68"/>
              <a:gd name="T29" fmla="*/ 0 h 93"/>
              <a:gd name="T30" fmla="*/ 39 w 68"/>
              <a:gd name="T31" fmla="*/ 17 h 93"/>
              <a:gd name="T32" fmla="*/ 39 w 68"/>
              <a:gd name="T33" fmla="*/ 23 h 93"/>
              <a:gd name="T34" fmla="*/ 49 w 68"/>
              <a:gd name="T35" fmla="*/ 23 h 93"/>
              <a:gd name="T36" fmla="*/ 49 w 68"/>
              <a:gd name="T37" fmla="*/ 17 h 93"/>
              <a:gd name="T38" fmla="*/ 39 w 68"/>
              <a:gd name="T39" fmla="*/ 17 h 93"/>
              <a:gd name="T40" fmla="*/ 19 w 68"/>
              <a:gd name="T41" fmla="*/ 17 h 93"/>
              <a:gd name="T42" fmla="*/ 19 w 68"/>
              <a:gd name="T43" fmla="*/ 23 h 93"/>
              <a:gd name="T44" fmla="*/ 29 w 68"/>
              <a:gd name="T45" fmla="*/ 23 h 93"/>
              <a:gd name="T46" fmla="*/ 29 w 68"/>
              <a:gd name="T47" fmla="*/ 17 h 93"/>
              <a:gd name="T48" fmla="*/ 19 w 68"/>
              <a:gd name="T49" fmla="*/ 17 h 93"/>
              <a:gd name="T50" fmla="*/ 14 w 68"/>
              <a:gd name="T51" fmla="*/ 31 h 93"/>
              <a:gd name="T52" fmla="*/ 54 w 68"/>
              <a:gd name="T53" fmla="*/ 31 h 93"/>
              <a:gd name="T54" fmla="*/ 54 w 68"/>
              <a:gd name="T55" fmla="*/ 9 h 93"/>
              <a:gd name="T56" fmla="*/ 14 w 68"/>
              <a:gd name="T57" fmla="*/ 9 h 93"/>
              <a:gd name="T58" fmla="*/ 14 w 68"/>
              <a:gd name="T59" fmla="*/ 3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" h="93">
                <a:moveTo>
                  <a:pt x="10" y="0"/>
                </a:moveTo>
                <a:cubicBezTo>
                  <a:pt x="59" y="0"/>
                  <a:pt x="59" y="0"/>
                  <a:pt x="59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63" y="5"/>
                  <a:pt x="63" y="5"/>
                  <a:pt x="63" y="5"/>
                </a:cubicBezTo>
                <a:cubicBezTo>
                  <a:pt x="63" y="31"/>
                  <a:pt x="63" y="31"/>
                  <a:pt x="63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9"/>
                  <a:pt x="68" y="59"/>
                  <a:pt x="68" y="59"/>
                </a:cubicBezTo>
                <a:cubicBezTo>
                  <a:pt x="68" y="78"/>
                  <a:pt x="53" y="93"/>
                  <a:pt x="34" y="93"/>
                </a:cubicBezTo>
                <a:cubicBezTo>
                  <a:pt x="34" y="93"/>
                  <a:pt x="34" y="93"/>
                  <a:pt x="34" y="93"/>
                </a:cubicBezTo>
                <a:cubicBezTo>
                  <a:pt x="15" y="93"/>
                  <a:pt x="0" y="78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5"/>
                  <a:pt x="6" y="5"/>
                  <a:pt x="6" y="5"/>
                </a:cubicBezTo>
                <a:cubicBezTo>
                  <a:pt x="6" y="0"/>
                  <a:pt x="6" y="0"/>
                  <a:pt x="6" y="0"/>
                </a:cubicBezTo>
                <a:cubicBezTo>
                  <a:pt x="10" y="0"/>
                  <a:pt x="10" y="0"/>
                  <a:pt x="10" y="0"/>
                </a:cubicBezTo>
                <a:close/>
                <a:moveTo>
                  <a:pt x="39" y="17"/>
                </a:moveTo>
                <a:cubicBezTo>
                  <a:pt x="39" y="23"/>
                  <a:pt x="39" y="23"/>
                  <a:pt x="39" y="23"/>
                </a:cubicBezTo>
                <a:cubicBezTo>
                  <a:pt x="49" y="23"/>
                  <a:pt x="49" y="23"/>
                  <a:pt x="49" y="23"/>
                </a:cubicBezTo>
                <a:cubicBezTo>
                  <a:pt x="49" y="17"/>
                  <a:pt x="49" y="17"/>
                  <a:pt x="49" y="17"/>
                </a:cubicBezTo>
                <a:cubicBezTo>
                  <a:pt x="39" y="17"/>
                  <a:pt x="39" y="17"/>
                  <a:pt x="39" y="17"/>
                </a:cubicBezTo>
                <a:close/>
                <a:moveTo>
                  <a:pt x="19" y="17"/>
                </a:moveTo>
                <a:cubicBezTo>
                  <a:pt x="19" y="23"/>
                  <a:pt x="19" y="23"/>
                  <a:pt x="1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17"/>
                  <a:pt x="29" y="17"/>
                  <a:pt x="29" y="17"/>
                </a:cubicBezTo>
                <a:cubicBezTo>
                  <a:pt x="19" y="17"/>
                  <a:pt x="19" y="17"/>
                  <a:pt x="19" y="17"/>
                </a:cubicBezTo>
                <a:close/>
                <a:moveTo>
                  <a:pt x="14" y="31"/>
                </a:moveTo>
                <a:cubicBezTo>
                  <a:pt x="54" y="31"/>
                  <a:pt x="54" y="31"/>
                  <a:pt x="54" y="31"/>
                </a:cubicBezTo>
                <a:cubicBezTo>
                  <a:pt x="54" y="9"/>
                  <a:pt x="54" y="9"/>
                  <a:pt x="54" y="9"/>
                </a:cubicBezTo>
                <a:cubicBezTo>
                  <a:pt x="14" y="9"/>
                  <a:pt x="14" y="9"/>
                  <a:pt x="14" y="9"/>
                </a:cubicBezTo>
                <a:lnTo>
                  <a:pt x="14" y="31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08499" y="986873"/>
            <a:ext cx="388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664200" y="12917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06013" y="1634921"/>
            <a:ext cx="3228484" cy="884660"/>
            <a:chOff x="277153" y="1950658"/>
            <a:chExt cx="3228484" cy="884660"/>
          </a:xfrm>
        </p:grpSpPr>
        <p:sp>
          <p:nvSpPr>
            <p:cNvPr id="28" name="文本框 27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play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726945" y="1950658"/>
              <a:ext cx="1778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58218" y="3122492"/>
            <a:ext cx="3154573" cy="1017363"/>
            <a:chOff x="277153" y="1817955"/>
            <a:chExt cx="3154573" cy="1017363"/>
          </a:xfrm>
        </p:grpSpPr>
        <p:sp>
          <p:nvSpPr>
            <p:cNvPr id="32" name="文本框 31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play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53034" y="1817955"/>
              <a:ext cx="1778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31705" y="4940274"/>
            <a:ext cx="3143250" cy="939504"/>
            <a:chOff x="277153" y="1895814"/>
            <a:chExt cx="3143250" cy="939504"/>
          </a:xfrm>
        </p:grpSpPr>
        <p:sp>
          <p:nvSpPr>
            <p:cNvPr id="35" name="文本框 34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play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76783" y="1895814"/>
              <a:ext cx="154984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411063" y="1249610"/>
            <a:ext cx="3143250" cy="939504"/>
            <a:chOff x="277153" y="1895814"/>
            <a:chExt cx="3143250" cy="939504"/>
          </a:xfrm>
        </p:grpSpPr>
        <p:sp>
          <p:nvSpPr>
            <p:cNvPr id="38" name="文本框 37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huge apple tree. A little boy loved to come and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play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547939" y="1895814"/>
              <a:ext cx="1778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29128" y="5133496"/>
            <a:ext cx="3143250" cy="1012120"/>
            <a:chOff x="277153" y="1823198"/>
            <a:chExt cx="3143250" cy="1012120"/>
          </a:xfrm>
        </p:grpSpPr>
        <p:sp>
          <p:nvSpPr>
            <p:cNvPr id="41" name="文本框 40"/>
            <p:cNvSpPr txBox="1"/>
            <p:nvPr/>
          </p:nvSpPr>
          <p:spPr>
            <a:xfrm>
              <a:off x="277153" y="2188987"/>
              <a:ext cx="31432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apple tree. A little boy loved </a:t>
              </a:r>
              <a:r>
                <a:rPr lang="en-US" altLang="zh-CN" sz="12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tocome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play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91760" y="1823198"/>
              <a:ext cx="200279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832630" y="2378356"/>
            <a:ext cx="3143250" cy="1319896"/>
            <a:chOff x="277153" y="1823198"/>
            <a:chExt cx="3143250" cy="1319896"/>
          </a:xfrm>
        </p:grpSpPr>
        <p:sp>
          <p:nvSpPr>
            <p:cNvPr id="44" name="文本框 43"/>
            <p:cNvSpPr txBox="1"/>
            <p:nvPr/>
          </p:nvSpPr>
          <p:spPr>
            <a:xfrm>
              <a:off x="277153" y="2188987"/>
              <a:ext cx="314325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Boy and His Tree</a:t>
              </a:r>
            </a:p>
            <a:p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long time ago, there was a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apple tree. A little boy loved </a:t>
              </a:r>
              <a:r>
                <a:rPr lang="en-US" altLang="zh-CN" sz="1400" dirty="0" err="1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tcome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 </a:t>
              </a:r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play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91760" y="1823198"/>
              <a:ext cx="177869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 ARE THE AON 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7248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499" y="986873"/>
            <a:ext cx="3883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64200" y="1291733"/>
            <a:ext cx="911224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右箭头 4"/>
          <p:cNvSpPr/>
          <p:nvPr/>
        </p:nvSpPr>
        <p:spPr>
          <a:xfrm>
            <a:off x="685800" y="2012356"/>
            <a:ext cx="2324100" cy="1151189"/>
          </a:xfrm>
          <a:prstGeom prst="rightArrow">
            <a:avLst>
              <a:gd name="adj1" fmla="val 50000"/>
              <a:gd name="adj2" fmla="val 5868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9105900" y="2012356"/>
            <a:ext cx="2324100" cy="1151189"/>
          </a:xfrm>
          <a:prstGeom prst="rightArrow">
            <a:avLst>
              <a:gd name="adj1" fmla="val 50000"/>
              <a:gd name="adj2" fmla="val 5868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3009900" y="3536949"/>
            <a:ext cx="2324100" cy="1151189"/>
          </a:xfrm>
          <a:prstGeom prst="rightArrow">
            <a:avLst>
              <a:gd name="adj1" fmla="val 50000"/>
              <a:gd name="adj2" fmla="val 5868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右箭头 11"/>
          <p:cNvSpPr/>
          <p:nvPr/>
        </p:nvSpPr>
        <p:spPr>
          <a:xfrm>
            <a:off x="6781800" y="3536950"/>
            <a:ext cx="2324100" cy="1151189"/>
          </a:xfrm>
          <a:prstGeom prst="rightArrow">
            <a:avLst>
              <a:gd name="adj1" fmla="val 50000"/>
              <a:gd name="adj2" fmla="val 58683"/>
            </a:avLst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914650" y="4688138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686550" y="4688138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5900" y="3323109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5300" y="3264122"/>
            <a:ext cx="2419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</a:t>
            </a:r>
            <a:r>
              <a: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play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218836" y="2285999"/>
            <a:ext cx="562463" cy="56246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638936" y="2285999"/>
            <a:ext cx="562463" cy="5624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302213" y="3831311"/>
            <a:ext cx="562463" cy="5624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46007" y="3831311"/>
            <a:ext cx="562463" cy="5624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2218836" y="2336397"/>
            <a:ext cx="5615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77035" y="2357117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17731" y="3910030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70072" y="3881711"/>
            <a:ext cx="546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85800" y="2412835"/>
            <a:ext cx="1226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030866" y="3940745"/>
            <a:ext cx="1226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63007" y="3956196"/>
            <a:ext cx="1226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223328" y="2403283"/>
            <a:ext cx="122693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AON ONE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2858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/>
          <p:cNvSpPr/>
          <p:nvPr/>
        </p:nvSpPr>
        <p:spPr>
          <a:xfrm>
            <a:off x="7326646" y="2132843"/>
            <a:ext cx="1773492" cy="1773492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04260" y="2271566"/>
            <a:ext cx="4697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PONAG </a:t>
            </a:r>
            <a:r>
              <a:rPr lang="en-US" altLang="zh-CN" sz="2800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3200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6093" y="2681035"/>
            <a:ext cx="28414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73282" y="3020134"/>
            <a:ext cx="5253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3282" y="3827633"/>
            <a:ext cx="5253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3282" y="4635132"/>
            <a:ext cx="5253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3282" y="5442632"/>
            <a:ext cx="52530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Boy and His Tree</a:t>
            </a:r>
          </a:p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long time ago, there was a huge apple tree. A little boy loved to come and play around it every 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up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80167" y="348259"/>
            <a:ext cx="67905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PONAG </a:t>
            </a:r>
            <a:r>
              <a:rPr lang="en-US" altLang="zh-CN" sz="4000" b="1" dirty="0" smtClean="0">
                <a:solidFill>
                  <a:srgbClr val="FFDB3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SSDA AON ONE</a:t>
            </a:r>
            <a:endParaRPr lang="zh-CN" altLang="en-US" sz="4000" b="1" dirty="0">
              <a:solidFill>
                <a:srgbClr val="FFDB3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8499" y="986873"/>
            <a:ext cx="34722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 AON ONE ADFGAS</a:t>
            </a:r>
            <a:endParaRPr lang="zh-CN" altLang="en-US" sz="16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467350" y="1291733"/>
            <a:ext cx="13716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菱形 13"/>
          <p:cNvSpPr/>
          <p:nvPr/>
        </p:nvSpPr>
        <p:spPr>
          <a:xfrm>
            <a:off x="7353800" y="4089936"/>
            <a:ext cx="1773492" cy="1773492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9672788" y="4196965"/>
            <a:ext cx="1773492" cy="1773492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>
            <a:off x="9476922" y="2073693"/>
            <a:ext cx="1773492" cy="1773492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186"/>
          <p:cNvSpPr>
            <a:spLocks noEditPoints="1"/>
          </p:cNvSpPr>
          <p:nvPr/>
        </p:nvSpPr>
        <p:spPr bwMode="auto">
          <a:xfrm>
            <a:off x="9037893" y="3648293"/>
            <a:ext cx="693920" cy="764985"/>
          </a:xfrm>
          <a:custGeom>
            <a:avLst/>
            <a:gdLst>
              <a:gd name="T0" fmla="*/ 36 w 166"/>
              <a:gd name="T1" fmla="*/ 0 h 183"/>
              <a:gd name="T2" fmla="*/ 166 w 166"/>
              <a:gd name="T3" fmla="*/ 0 h 183"/>
              <a:gd name="T4" fmla="*/ 166 w 166"/>
              <a:gd name="T5" fmla="*/ 62 h 183"/>
              <a:gd name="T6" fmla="*/ 157 w 166"/>
              <a:gd name="T7" fmla="*/ 62 h 183"/>
              <a:gd name="T8" fmla="*/ 157 w 166"/>
              <a:gd name="T9" fmla="*/ 112 h 183"/>
              <a:gd name="T10" fmla="*/ 166 w 166"/>
              <a:gd name="T11" fmla="*/ 112 h 183"/>
              <a:gd name="T12" fmla="*/ 166 w 166"/>
              <a:gd name="T13" fmla="*/ 183 h 183"/>
              <a:gd name="T14" fmla="*/ 0 w 166"/>
              <a:gd name="T15" fmla="*/ 183 h 183"/>
              <a:gd name="T16" fmla="*/ 0 w 166"/>
              <a:gd name="T17" fmla="*/ 112 h 183"/>
              <a:gd name="T18" fmla="*/ 7 w 166"/>
              <a:gd name="T19" fmla="*/ 112 h 183"/>
              <a:gd name="T20" fmla="*/ 7 w 166"/>
              <a:gd name="T21" fmla="*/ 87 h 183"/>
              <a:gd name="T22" fmla="*/ 0 w 166"/>
              <a:gd name="T23" fmla="*/ 87 h 183"/>
              <a:gd name="T24" fmla="*/ 0 w 166"/>
              <a:gd name="T25" fmla="*/ 35 h 183"/>
              <a:gd name="T26" fmla="*/ 36 w 166"/>
              <a:gd name="T27" fmla="*/ 0 h 183"/>
              <a:gd name="T28" fmla="*/ 36 w 166"/>
              <a:gd name="T29" fmla="*/ 0 h 183"/>
              <a:gd name="T30" fmla="*/ 14 w 166"/>
              <a:gd name="T31" fmla="*/ 35 h 183"/>
              <a:gd name="T32" fmla="*/ 14 w 166"/>
              <a:gd name="T33" fmla="*/ 73 h 183"/>
              <a:gd name="T34" fmla="*/ 32 w 166"/>
              <a:gd name="T35" fmla="*/ 73 h 183"/>
              <a:gd name="T36" fmla="*/ 32 w 166"/>
              <a:gd name="T37" fmla="*/ 35 h 183"/>
              <a:gd name="T38" fmla="*/ 14 w 166"/>
              <a:gd name="T39" fmla="*/ 35 h 183"/>
              <a:gd name="T40" fmla="*/ 14 w 166"/>
              <a:gd name="T41" fmla="*/ 35 h 183"/>
              <a:gd name="T42" fmla="*/ 137 w 166"/>
              <a:gd name="T43" fmla="*/ 10 h 183"/>
              <a:gd name="T44" fmla="*/ 137 w 166"/>
              <a:gd name="T45" fmla="*/ 46 h 183"/>
              <a:gd name="T46" fmla="*/ 155 w 166"/>
              <a:gd name="T47" fmla="*/ 46 h 183"/>
              <a:gd name="T48" fmla="*/ 155 w 166"/>
              <a:gd name="T49" fmla="*/ 10 h 183"/>
              <a:gd name="T50" fmla="*/ 137 w 166"/>
              <a:gd name="T51" fmla="*/ 10 h 183"/>
              <a:gd name="T52" fmla="*/ 137 w 166"/>
              <a:gd name="T53" fmla="*/ 10 h 183"/>
              <a:gd name="T54" fmla="*/ 112 w 166"/>
              <a:gd name="T55" fmla="*/ 10 h 183"/>
              <a:gd name="T56" fmla="*/ 112 w 166"/>
              <a:gd name="T57" fmla="*/ 46 h 183"/>
              <a:gd name="T58" fmla="*/ 130 w 166"/>
              <a:gd name="T59" fmla="*/ 46 h 183"/>
              <a:gd name="T60" fmla="*/ 130 w 166"/>
              <a:gd name="T61" fmla="*/ 10 h 183"/>
              <a:gd name="T62" fmla="*/ 112 w 166"/>
              <a:gd name="T63" fmla="*/ 10 h 183"/>
              <a:gd name="T64" fmla="*/ 112 w 166"/>
              <a:gd name="T65" fmla="*/ 10 h 183"/>
              <a:gd name="T66" fmla="*/ 87 w 166"/>
              <a:gd name="T67" fmla="*/ 10 h 183"/>
              <a:gd name="T68" fmla="*/ 87 w 166"/>
              <a:gd name="T69" fmla="*/ 46 h 183"/>
              <a:gd name="T70" fmla="*/ 105 w 166"/>
              <a:gd name="T71" fmla="*/ 46 h 183"/>
              <a:gd name="T72" fmla="*/ 105 w 166"/>
              <a:gd name="T73" fmla="*/ 10 h 183"/>
              <a:gd name="T74" fmla="*/ 87 w 166"/>
              <a:gd name="T75" fmla="*/ 10 h 183"/>
              <a:gd name="T76" fmla="*/ 87 w 166"/>
              <a:gd name="T77" fmla="*/ 10 h 183"/>
              <a:gd name="T78" fmla="*/ 64 w 166"/>
              <a:gd name="T79" fmla="*/ 10 h 183"/>
              <a:gd name="T80" fmla="*/ 64 w 166"/>
              <a:gd name="T81" fmla="*/ 46 h 183"/>
              <a:gd name="T82" fmla="*/ 82 w 166"/>
              <a:gd name="T83" fmla="*/ 46 h 183"/>
              <a:gd name="T84" fmla="*/ 82 w 166"/>
              <a:gd name="T85" fmla="*/ 10 h 183"/>
              <a:gd name="T86" fmla="*/ 64 w 166"/>
              <a:gd name="T87" fmla="*/ 10 h 183"/>
              <a:gd name="T88" fmla="*/ 64 w 166"/>
              <a:gd name="T89" fmla="*/ 10 h 183"/>
              <a:gd name="T90" fmla="*/ 39 w 166"/>
              <a:gd name="T91" fmla="*/ 10 h 183"/>
              <a:gd name="T92" fmla="*/ 39 w 166"/>
              <a:gd name="T93" fmla="*/ 46 h 183"/>
              <a:gd name="T94" fmla="*/ 57 w 166"/>
              <a:gd name="T95" fmla="*/ 46 h 183"/>
              <a:gd name="T96" fmla="*/ 57 w 166"/>
              <a:gd name="T97" fmla="*/ 10 h 183"/>
              <a:gd name="T98" fmla="*/ 39 w 166"/>
              <a:gd name="T99" fmla="*/ 1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6" h="183">
                <a:moveTo>
                  <a:pt x="36" y="0"/>
                </a:moveTo>
                <a:lnTo>
                  <a:pt x="166" y="0"/>
                </a:lnTo>
                <a:lnTo>
                  <a:pt x="166" y="62"/>
                </a:lnTo>
                <a:lnTo>
                  <a:pt x="157" y="62"/>
                </a:lnTo>
                <a:lnTo>
                  <a:pt x="157" y="112"/>
                </a:lnTo>
                <a:lnTo>
                  <a:pt x="166" y="112"/>
                </a:lnTo>
                <a:lnTo>
                  <a:pt x="166" y="183"/>
                </a:lnTo>
                <a:lnTo>
                  <a:pt x="0" y="183"/>
                </a:lnTo>
                <a:lnTo>
                  <a:pt x="0" y="112"/>
                </a:lnTo>
                <a:lnTo>
                  <a:pt x="7" y="112"/>
                </a:lnTo>
                <a:lnTo>
                  <a:pt x="7" y="87"/>
                </a:lnTo>
                <a:lnTo>
                  <a:pt x="0" y="87"/>
                </a:lnTo>
                <a:lnTo>
                  <a:pt x="0" y="35"/>
                </a:lnTo>
                <a:lnTo>
                  <a:pt x="36" y="0"/>
                </a:lnTo>
                <a:lnTo>
                  <a:pt x="36" y="0"/>
                </a:lnTo>
                <a:close/>
                <a:moveTo>
                  <a:pt x="14" y="35"/>
                </a:moveTo>
                <a:lnTo>
                  <a:pt x="14" y="73"/>
                </a:lnTo>
                <a:lnTo>
                  <a:pt x="32" y="73"/>
                </a:lnTo>
                <a:lnTo>
                  <a:pt x="32" y="35"/>
                </a:lnTo>
                <a:lnTo>
                  <a:pt x="14" y="35"/>
                </a:lnTo>
                <a:lnTo>
                  <a:pt x="14" y="35"/>
                </a:lnTo>
                <a:close/>
                <a:moveTo>
                  <a:pt x="137" y="10"/>
                </a:moveTo>
                <a:lnTo>
                  <a:pt x="137" y="46"/>
                </a:lnTo>
                <a:lnTo>
                  <a:pt x="155" y="46"/>
                </a:lnTo>
                <a:lnTo>
                  <a:pt x="155" y="10"/>
                </a:lnTo>
                <a:lnTo>
                  <a:pt x="137" y="10"/>
                </a:lnTo>
                <a:lnTo>
                  <a:pt x="137" y="10"/>
                </a:lnTo>
                <a:close/>
                <a:moveTo>
                  <a:pt x="112" y="10"/>
                </a:moveTo>
                <a:lnTo>
                  <a:pt x="112" y="46"/>
                </a:lnTo>
                <a:lnTo>
                  <a:pt x="130" y="46"/>
                </a:lnTo>
                <a:lnTo>
                  <a:pt x="130" y="10"/>
                </a:lnTo>
                <a:lnTo>
                  <a:pt x="112" y="10"/>
                </a:lnTo>
                <a:lnTo>
                  <a:pt x="112" y="10"/>
                </a:lnTo>
                <a:close/>
                <a:moveTo>
                  <a:pt x="87" y="10"/>
                </a:moveTo>
                <a:lnTo>
                  <a:pt x="87" y="46"/>
                </a:lnTo>
                <a:lnTo>
                  <a:pt x="105" y="46"/>
                </a:lnTo>
                <a:lnTo>
                  <a:pt x="105" y="10"/>
                </a:lnTo>
                <a:lnTo>
                  <a:pt x="87" y="10"/>
                </a:lnTo>
                <a:lnTo>
                  <a:pt x="87" y="10"/>
                </a:lnTo>
                <a:close/>
                <a:moveTo>
                  <a:pt x="64" y="10"/>
                </a:moveTo>
                <a:lnTo>
                  <a:pt x="64" y="46"/>
                </a:lnTo>
                <a:lnTo>
                  <a:pt x="82" y="46"/>
                </a:lnTo>
                <a:lnTo>
                  <a:pt x="82" y="10"/>
                </a:lnTo>
                <a:lnTo>
                  <a:pt x="64" y="10"/>
                </a:lnTo>
                <a:lnTo>
                  <a:pt x="64" y="10"/>
                </a:lnTo>
                <a:close/>
                <a:moveTo>
                  <a:pt x="39" y="10"/>
                </a:moveTo>
                <a:lnTo>
                  <a:pt x="39" y="46"/>
                </a:lnTo>
                <a:lnTo>
                  <a:pt x="57" y="46"/>
                </a:lnTo>
                <a:lnTo>
                  <a:pt x="57" y="10"/>
                </a:lnTo>
                <a:lnTo>
                  <a:pt x="39" y="10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577989" y="2865700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57603" y="4850575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722072" y="2711811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31242" y="4929822"/>
            <a:ext cx="13115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ARE THE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2568779">
            <a:off x="6975513" y="3557772"/>
            <a:ext cx="866066" cy="880728"/>
          </a:xfrm>
          <a:custGeom>
            <a:avLst/>
            <a:gdLst>
              <a:gd name="connsiteX0" fmla="*/ 246703 w 866066"/>
              <a:gd name="connsiteY0" fmla="*/ 0 h 880728"/>
              <a:gd name="connsiteX1" fmla="*/ 487662 w 866066"/>
              <a:gd name="connsiteY1" fmla="*/ 246704 h 880728"/>
              <a:gd name="connsiteX2" fmla="*/ 365747 w 866066"/>
              <a:gd name="connsiteY2" fmla="*/ 245267 h 880728"/>
              <a:gd name="connsiteX3" fmla="*/ 361097 w 866066"/>
              <a:gd name="connsiteY3" fmla="*/ 639895 h 880728"/>
              <a:gd name="connsiteX4" fmla="*/ 866066 w 866066"/>
              <a:gd name="connsiteY4" fmla="*/ 639895 h 880728"/>
              <a:gd name="connsiteX5" fmla="*/ 866066 w 866066"/>
              <a:gd name="connsiteY5" fmla="*/ 879060 h 880728"/>
              <a:gd name="connsiteX6" fmla="*/ 358280 w 866066"/>
              <a:gd name="connsiteY6" fmla="*/ 879060 h 880728"/>
              <a:gd name="connsiteX7" fmla="*/ 358260 w 866066"/>
              <a:gd name="connsiteY7" fmla="*/ 880728 h 880728"/>
              <a:gd name="connsiteX8" fmla="*/ 216640 w 866066"/>
              <a:gd name="connsiteY8" fmla="*/ 879060 h 880728"/>
              <a:gd name="connsiteX9" fmla="*/ 116766 w 866066"/>
              <a:gd name="connsiteY9" fmla="*/ 879060 h 880728"/>
              <a:gd name="connsiteX10" fmla="*/ 116766 w 866066"/>
              <a:gd name="connsiteY10" fmla="*/ 877884 h 880728"/>
              <a:gd name="connsiteX11" fmla="*/ 114429 w 866066"/>
              <a:gd name="connsiteY11" fmla="*/ 877856 h 880728"/>
              <a:gd name="connsiteX12" fmla="*/ 116766 w 866066"/>
              <a:gd name="connsiteY12" fmla="*/ 679477 h 880728"/>
              <a:gd name="connsiteX13" fmla="*/ 116766 w 866066"/>
              <a:gd name="connsiteY13" fmla="*/ 639895 h 880728"/>
              <a:gd name="connsiteX14" fmla="*/ 117232 w 866066"/>
              <a:gd name="connsiteY14" fmla="*/ 639895 h 880728"/>
              <a:gd name="connsiteX15" fmla="*/ 121915 w 866066"/>
              <a:gd name="connsiteY15" fmla="*/ 242395 h 880728"/>
              <a:gd name="connsiteX16" fmla="*/ 0 w 866066"/>
              <a:gd name="connsiteY16" fmla="*/ 240959 h 880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6066" h="880728">
                <a:moveTo>
                  <a:pt x="246703" y="0"/>
                </a:moveTo>
                <a:lnTo>
                  <a:pt x="487662" y="246704"/>
                </a:lnTo>
                <a:lnTo>
                  <a:pt x="365747" y="245267"/>
                </a:lnTo>
                <a:lnTo>
                  <a:pt x="361097" y="639895"/>
                </a:lnTo>
                <a:lnTo>
                  <a:pt x="866066" y="639895"/>
                </a:lnTo>
                <a:lnTo>
                  <a:pt x="866066" y="879060"/>
                </a:lnTo>
                <a:lnTo>
                  <a:pt x="358280" y="879060"/>
                </a:lnTo>
                <a:lnTo>
                  <a:pt x="358260" y="880728"/>
                </a:lnTo>
                <a:lnTo>
                  <a:pt x="216640" y="879060"/>
                </a:lnTo>
                <a:lnTo>
                  <a:pt x="116766" y="879060"/>
                </a:lnTo>
                <a:lnTo>
                  <a:pt x="116766" y="877884"/>
                </a:lnTo>
                <a:lnTo>
                  <a:pt x="114429" y="877856"/>
                </a:lnTo>
                <a:lnTo>
                  <a:pt x="116766" y="679477"/>
                </a:lnTo>
                <a:lnTo>
                  <a:pt x="116766" y="639895"/>
                </a:lnTo>
                <a:lnTo>
                  <a:pt x="117232" y="639895"/>
                </a:lnTo>
                <a:lnTo>
                  <a:pt x="121915" y="242395"/>
                </a:lnTo>
                <a:lnTo>
                  <a:pt x="0" y="24095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3632723">
            <a:off x="10709786" y="3592039"/>
            <a:ext cx="866066" cy="880728"/>
          </a:xfrm>
          <a:custGeom>
            <a:avLst/>
            <a:gdLst>
              <a:gd name="connsiteX0" fmla="*/ 246703 w 866066"/>
              <a:gd name="connsiteY0" fmla="*/ 0 h 880728"/>
              <a:gd name="connsiteX1" fmla="*/ 487662 w 866066"/>
              <a:gd name="connsiteY1" fmla="*/ 246704 h 880728"/>
              <a:gd name="connsiteX2" fmla="*/ 365747 w 866066"/>
              <a:gd name="connsiteY2" fmla="*/ 245267 h 880728"/>
              <a:gd name="connsiteX3" fmla="*/ 361097 w 866066"/>
              <a:gd name="connsiteY3" fmla="*/ 639895 h 880728"/>
              <a:gd name="connsiteX4" fmla="*/ 866066 w 866066"/>
              <a:gd name="connsiteY4" fmla="*/ 639895 h 880728"/>
              <a:gd name="connsiteX5" fmla="*/ 866066 w 866066"/>
              <a:gd name="connsiteY5" fmla="*/ 879060 h 880728"/>
              <a:gd name="connsiteX6" fmla="*/ 358280 w 866066"/>
              <a:gd name="connsiteY6" fmla="*/ 879060 h 880728"/>
              <a:gd name="connsiteX7" fmla="*/ 358260 w 866066"/>
              <a:gd name="connsiteY7" fmla="*/ 880728 h 880728"/>
              <a:gd name="connsiteX8" fmla="*/ 216640 w 866066"/>
              <a:gd name="connsiteY8" fmla="*/ 879060 h 880728"/>
              <a:gd name="connsiteX9" fmla="*/ 116766 w 866066"/>
              <a:gd name="connsiteY9" fmla="*/ 879060 h 880728"/>
              <a:gd name="connsiteX10" fmla="*/ 116766 w 866066"/>
              <a:gd name="connsiteY10" fmla="*/ 877884 h 880728"/>
              <a:gd name="connsiteX11" fmla="*/ 114429 w 866066"/>
              <a:gd name="connsiteY11" fmla="*/ 877856 h 880728"/>
              <a:gd name="connsiteX12" fmla="*/ 116766 w 866066"/>
              <a:gd name="connsiteY12" fmla="*/ 679477 h 880728"/>
              <a:gd name="connsiteX13" fmla="*/ 116766 w 866066"/>
              <a:gd name="connsiteY13" fmla="*/ 639895 h 880728"/>
              <a:gd name="connsiteX14" fmla="*/ 117232 w 866066"/>
              <a:gd name="connsiteY14" fmla="*/ 639895 h 880728"/>
              <a:gd name="connsiteX15" fmla="*/ 121915 w 866066"/>
              <a:gd name="connsiteY15" fmla="*/ 242395 h 880728"/>
              <a:gd name="connsiteX16" fmla="*/ 0 w 866066"/>
              <a:gd name="connsiteY16" fmla="*/ 240959 h 880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6066" h="880728">
                <a:moveTo>
                  <a:pt x="246703" y="0"/>
                </a:moveTo>
                <a:lnTo>
                  <a:pt x="487662" y="246704"/>
                </a:lnTo>
                <a:lnTo>
                  <a:pt x="365747" y="245267"/>
                </a:lnTo>
                <a:lnTo>
                  <a:pt x="361097" y="639895"/>
                </a:lnTo>
                <a:lnTo>
                  <a:pt x="866066" y="639895"/>
                </a:lnTo>
                <a:lnTo>
                  <a:pt x="866066" y="879060"/>
                </a:lnTo>
                <a:lnTo>
                  <a:pt x="358280" y="879060"/>
                </a:lnTo>
                <a:lnTo>
                  <a:pt x="358260" y="880728"/>
                </a:lnTo>
                <a:lnTo>
                  <a:pt x="216640" y="879060"/>
                </a:lnTo>
                <a:lnTo>
                  <a:pt x="116766" y="879060"/>
                </a:lnTo>
                <a:lnTo>
                  <a:pt x="116766" y="877884"/>
                </a:lnTo>
                <a:lnTo>
                  <a:pt x="114429" y="877856"/>
                </a:lnTo>
                <a:lnTo>
                  <a:pt x="116766" y="679477"/>
                </a:lnTo>
                <a:lnTo>
                  <a:pt x="116766" y="639895"/>
                </a:lnTo>
                <a:lnTo>
                  <a:pt x="117232" y="639895"/>
                </a:lnTo>
                <a:lnTo>
                  <a:pt x="121915" y="242395"/>
                </a:lnTo>
                <a:lnTo>
                  <a:pt x="0" y="24095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 rot="18940530">
            <a:off x="8845989" y="5375432"/>
            <a:ext cx="866066" cy="880728"/>
          </a:xfrm>
          <a:custGeom>
            <a:avLst/>
            <a:gdLst>
              <a:gd name="connsiteX0" fmla="*/ 246703 w 866066"/>
              <a:gd name="connsiteY0" fmla="*/ 0 h 880728"/>
              <a:gd name="connsiteX1" fmla="*/ 487662 w 866066"/>
              <a:gd name="connsiteY1" fmla="*/ 246704 h 880728"/>
              <a:gd name="connsiteX2" fmla="*/ 365747 w 866066"/>
              <a:gd name="connsiteY2" fmla="*/ 245267 h 880728"/>
              <a:gd name="connsiteX3" fmla="*/ 361097 w 866066"/>
              <a:gd name="connsiteY3" fmla="*/ 639895 h 880728"/>
              <a:gd name="connsiteX4" fmla="*/ 866066 w 866066"/>
              <a:gd name="connsiteY4" fmla="*/ 639895 h 880728"/>
              <a:gd name="connsiteX5" fmla="*/ 866066 w 866066"/>
              <a:gd name="connsiteY5" fmla="*/ 879060 h 880728"/>
              <a:gd name="connsiteX6" fmla="*/ 358280 w 866066"/>
              <a:gd name="connsiteY6" fmla="*/ 879060 h 880728"/>
              <a:gd name="connsiteX7" fmla="*/ 358260 w 866066"/>
              <a:gd name="connsiteY7" fmla="*/ 880728 h 880728"/>
              <a:gd name="connsiteX8" fmla="*/ 216640 w 866066"/>
              <a:gd name="connsiteY8" fmla="*/ 879060 h 880728"/>
              <a:gd name="connsiteX9" fmla="*/ 116766 w 866066"/>
              <a:gd name="connsiteY9" fmla="*/ 879060 h 880728"/>
              <a:gd name="connsiteX10" fmla="*/ 116766 w 866066"/>
              <a:gd name="connsiteY10" fmla="*/ 877884 h 880728"/>
              <a:gd name="connsiteX11" fmla="*/ 114429 w 866066"/>
              <a:gd name="connsiteY11" fmla="*/ 877856 h 880728"/>
              <a:gd name="connsiteX12" fmla="*/ 116766 w 866066"/>
              <a:gd name="connsiteY12" fmla="*/ 679477 h 880728"/>
              <a:gd name="connsiteX13" fmla="*/ 116766 w 866066"/>
              <a:gd name="connsiteY13" fmla="*/ 639895 h 880728"/>
              <a:gd name="connsiteX14" fmla="*/ 117232 w 866066"/>
              <a:gd name="connsiteY14" fmla="*/ 639895 h 880728"/>
              <a:gd name="connsiteX15" fmla="*/ 121915 w 866066"/>
              <a:gd name="connsiteY15" fmla="*/ 242395 h 880728"/>
              <a:gd name="connsiteX16" fmla="*/ 0 w 866066"/>
              <a:gd name="connsiteY16" fmla="*/ 240959 h 880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6066" h="880728">
                <a:moveTo>
                  <a:pt x="246703" y="0"/>
                </a:moveTo>
                <a:lnTo>
                  <a:pt x="487662" y="246704"/>
                </a:lnTo>
                <a:lnTo>
                  <a:pt x="365747" y="245267"/>
                </a:lnTo>
                <a:lnTo>
                  <a:pt x="361097" y="639895"/>
                </a:lnTo>
                <a:lnTo>
                  <a:pt x="866066" y="639895"/>
                </a:lnTo>
                <a:lnTo>
                  <a:pt x="866066" y="879060"/>
                </a:lnTo>
                <a:lnTo>
                  <a:pt x="358280" y="879060"/>
                </a:lnTo>
                <a:lnTo>
                  <a:pt x="358260" y="880728"/>
                </a:lnTo>
                <a:lnTo>
                  <a:pt x="216640" y="879060"/>
                </a:lnTo>
                <a:lnTo>
                  <a:pt x="116766" y="879060"/>
                </a:lnTo>
                <a:lnTo>
                  <a:pt x="116766" y="877884"/>
                </a:lnTo>
                <a:lnTo>
                  <a:pt x="114429" y="877856"/>
                </a:lnTo>
                <a:lnTo>
                  <a:pt x="116766" y="679477"/>
                </a:lnTo>
                <a:lnTo>
                  <a:pt x="116766" y="639895"/>
                </a:lnTo>
                <a:lnTo>
                  <a:pt x="117232" y="639895"/>
                </a:lnTo>
                <a:lnTo>
                  <a:pt x="121915" y="242395"/>
                </a:lnTo>
                <a:lnTo>
                  <a:pt x="0" y="24095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 rot="8031474">
            <a:off x="8845988" y="1717397"/>
            <a:ext cx="866066" cy="880728"/>
          </a:xfrm>
          <a:custGeom>
            <a:avLst/>
            <a:gdLst>
              <a:gd name="connsiteX0" fmla="*/ 246703 w 866066"/>
              <a:gd name="connsiteY0" fmla="*/ 0 h 880728"/>
              <a:gd name="connsiteX1" fmla="*/ 487662 w 866066"/>
              <a:gd name="connsiteY1" fmla="*/ 246704 h 880728"/>
              <a:gd name="connsiteX2" fmla="*/ 365747 w 866066"/>
              <a:gd name="connsiteY2" fmla="*/ 245267 h 880728"/>
              <a:gd name="connsiteX3" fmla="*/ 361097 w 866066"/>
              <a:gd name="connsiteY3" fmla="*/ 639895 h 880728"/>
              <a:gd name="connsiteX4" fmla="*/ 866066 w 866066"/>
              <a:gd name="connsiteY4" fmla="*/ 639895 h 880728"/>
              <a:gd name="connsiteX5" fmla="*/ 866066 w 866066"/>
              <a:gd name="connsiteY5" fmla="*/ 879060 h 880728"/>
              <a:gd name="connsiteX6" fmla="*/ 358280 w 866066"/>
              <a:gd name="connsiteY6" fmla="*/ 879060 h 880728"/>
              <a:gd name="connsiteX7" fmla="*/ 358260 w 866066"/>
              <a:gd name="connsiteY7" fmla="*/ 880728 h 880728"/>
              <a:gd name="connsiteX8" fmla="*/ 216640 w 866066"/>
              <a:gd name="connsiteY8" fmla="*/ 879060 h 880728"/>
              <a:gd name="connsiteX9" fmla="*/ 116766 w 866066"/>
              <a:gd name="connsiteY9" fmla="*/ 879060 h 880728"/>
              <a:gd name="connsiteX10" fmla="*/ 116766 w 866066"/>
              <a:gd name="connsiteY10" fmla="*/ 877884 h 880728"/>
              <a:gd name="connsiteX11" fmla="*/ 114429 w 866066"/>
              <a:gd name="connsiteY11" fmla="*/ 877856 h 880728"/>
              <a:gd name="connsiteX12" fmla="*/ 116766 w 866066"/>
              <a:gd name="connsiteY12" fmla="*/ 679477 h 880728"/>
              <a:gd name="connsiteX13" fmla="*/ 116766 w 866066"/>
              <a:gd name="connsiteY13" fmla="*/ 639895 h 880728"/>
              <a:gd name="connsiteX14" fmla="*/ 117232 w 866066"/>
              <a:gd name="connsiteY14" fmla="*/ 639895 h 880728"/>
              <a:gd name="connsiteX15" fmla="*/ 121915 w 866066"/>
              <a:gd name="connsiteY15" fmla="*/ 242395 h 880728"/>
              <a:gd name="connsiteX16" fmla="*/ 0 w 866066"/>
              <a:gd name="connsiteY16" fmla="*/ 240959 h 880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66066" h="880728">
                <a:moveTo>
                  <a:pt x="246703" y="0"/>
                </a:moveTo>
                <a:lnTo>
                  <a:pt x="487662" y="246704"/>
                </a:lnTo>
                <a:lnTo>
                  <a:pt x="365747" y="245267"/>
                </a:lnTo>
                <a:lnTo>
                  <a:pt x="361097" y="639895"/>
                </a:lnTo>
                <a:lnTo>
                  <a:pt x="866066" y="639895"/>
                </a:lnTo>
                <a:lnTo>
                  <a:pt x="866066" y="879060"/>
                </a:lnTo>
                <a:lnTo>
                  <a:pt x="358280" y="879060"/>
                </a:lnTo>
                <a:lnTo>
                  <a:pt x="358260" y="880728"/>
                </a:lnTo>
                <a:lnTo>
                  <a:pt x="216640" y="879060"/>
                </a:lnTo>
                <a:lnTo>
                  <a:pt x="116766" y="879060"/>
                </a:lnTo>
                <a:lnTo>
                  <a:pt x="116766" y="877884"/>
                </a:lnTo>
                <a:lnTo>
                  <a:pt x="114429" y="877856"/>
                </a:lnTo>
                <a:lnTo>
                  <a:pt x="116766" y="679477"/>
                </a:lnTo>
                <a:lnTo>
                  <a:pt x="116766" y="639895"/>
                </a:lnTo>
                <a:lnTo>
                  <a:pt x="117232" y="639895"/>
                </a:lnTo>
                <a:lnTo>
                  <a:pt x="121915" y="242395"/>
                </a:lnTo>
                <a:lnTo>
                  <a:pt x="0" y="240959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菱形 33"/>
          <p:cNvSpPr/>
          <p:nvPr/>
        </p:nvSpPr>
        <p:spPr>
          <a:xfrm>
            <a:off x="737013" y="3002713"/>
            <a:ext cx="252083" cy="252083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菱形 34"/>
          <p:cNvSpPr/>
          <p:nvPr/>
        </p:nvSpPr>
        <p:spPr>
          <a:xfrm>
            <a:off x="737013" y="3801349"/>
            <a:ext cx="252083" cy="252083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菱形 35"/>
          <p:cNvSpPr/>
          <p:nvPr/>
        </p:nvSpPr>
        <p:spPr>
          <a:xfrm>
            <a:off x="737013" y="4641229"/>
            <a:ext cx="252083" cy="252083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菱形 36"/>
          <p:cNvSpPr/>
          <p:nvPr/>
        </p:nvSpPr>
        <p:spPr>
          <a:xfrm>
            <a:off x="737013" y="5471351"/>
            <a:ext cx="252083" cy="252083"/>
          </a:xfrm>
          <a:prstGeom prst="diamond">
            <a:avLst/>
          </a:prstGeom>
          <a:solidFill>
            <a:srgbClr val="FFD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534788"/>
      </p:ext>
    </p:extLst>
  </p:cSld>
  <p:clrMapOvr>
    <a:masterClrMapping/>
  </p:clrMapOvr>
</p:sld>
</file>

<file path=ppt/theme/theme1.xml><?xml version="1.0" encoding="utf-8"?>
<a:theme xmlns:a="http://schemas.openxmlformats.org/drawingml/2006/main" name="清风素材 https://12sc.taobao.com/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1649</Words>
  <Application>Microsoft Office PowerPoint</Application>
  <PresentationFormat>自定义</PresentationFormat>
  <Paragraphs>259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49</cp:revision>
  <dcterms:created xsi:type="dcterms:W3CDTF">2015-11-30T12:05:22Z</dcterms:created>
  <dcterms:modified xsi:type="dcterms:W3CDTF">2016-09-26T03:44:13Z</dcterms:modified>
  <cp:category>https://800sucai.taobao.com</cp:category>
  <cp:contentStatus>12sc.taobao.com</cp:contentStatus>
</cp:coreProperties>
</file>